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797675" cy="9928225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11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nice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Nadpis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Kliknutím lze upravit styl předlohy.</a:t>
            </a:r>
            <a:endParaRPr kumimoji="0" lang="en-US"/>
          </a:p>
        </p:txBody>
      </p:sp>
      <p:sp>
        <p:nvSpPr>
          <p:cNvPr id="16" name="Zástupný symbol pro datum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02D04-7FD5-44CC-9AFA-72E74B5DD826}" type="datetimeFigureOut">
              <a:rPr lang="cs-CZ" smtClean="0"/>
              <a:t>26.11.2014</a:t>
            </a:fld>
            <a:endParaRPr lang="cs-CZ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5" name="Zástupný symbol pro číslo snímku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B9F0024-9A95-4D84-ACDF-C5B6144B3D05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Nadpis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27" name="Zástupný symbol pro obsah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5" name="Zástupný symbol pro datum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02D04-7FD5-44CC-9AFA-72E74B5DD826}" type="datetimeFigureOut">
              <a:rPr lang="cs-CZ" smtClean="0"/>
              <a:t>26.11.2014</a:t>
            </a:fld>
            <a:endParaRPr lang="cs-CZ"/>
          </a:p>
        </p:txBody>
      </p:sp>
      <p:sp>
        <p:nvSpPr>
          <p:cNvPr id="19" name="Zástupný symbol pro zápatí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cs-CZ"/>
          </a:p>
        </p:txBody>
      </p:sp>
      <p:sp>
        <p:nvSpPr>
          <p:cNvPr id="16" name="Zástupný symbol pro číslo snímku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B9F0024-9A95-4D84-ACDF-C5B6144B3D05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nice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19" name="Zástupný symbol pro datum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02D04-7FD5-44CC-9AFA-72E74B5DD826}" type="datetimeFigureOut">
              <a:rPr lang="cs-CZ" smtClean="0"/>
              <a:t>26.11.2014</a:t>
            </a:fld>
            <a:endParaRPr lang="cs-CZ"/>
          </a:p>
        </p:txBody>
      </p:sp>
      <p:sp>
        <p:nvSpPr>
          <p:cNvPr id="11" name="Zástupný symbol pro zápatí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6" name="Zástupný symbol pro číslo snímk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F0024-9A95-4D84-ACDF-C5B6144B3D05}" type="slidenum">
              <a:rPr lang="cs-CZ" smtClean="0"/>
              <a:t>‹#›</a:t>
            </a:fld>
            <a:endParaRPr lang="cs-CZ"/>
          </a:p>
        </p:txBody>
      </p:sp>
      <p:sp>
        <p:nvSpPr>
          <p:cNvPr id="8" name="Nadpis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Nadpis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14" name="Zástupný symbol pro obsah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3" name="Zástupný symbol pro obsah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1" name="Zástupný symbol pro datum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02D04-7FD5-44CC-9AFA-72E74B5DD826}" type="datetimeFigureOut">
              <a:rPr lang="cs-CZ" smtClean="0"/>
              <a:t>26.11.2014</a:t>
            </a:fld>
            <a:endParaRPr lang="cs-CZ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1" name="Zástupný symbol pro číslo snímk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F0024-9A95-4D84-ACDF-C5B6144B3D05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Nadpis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25" name="Zástupný symbol pro text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8" name="Zástupný symbol pro obsah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0" name="Zástupný symbol pro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02D04-7FD5-44CC-9AFA-72E74B5DD826}" type="datetimeFigureOut">
              <a:rPr lang="cs-CZ" smtClean="0"/>
              <a:t>26.11.2014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2B9F0024-9A95-4D84-ACDF-C5B6144B3D05}" type="slidenum">
              <a:rPr lang="cs-CZ" smtClean="0"/>
              <a:t>‹#›</a:t>
            </a:fld>
            <a:endParaRPr lang="cs-CZ"/>
          </a:p>
        </p:txBody>
      </p:sp>
      <p:sp>
        <p:nvSpPr>
          <p:cNvPr id="11" name="Přímá spojnice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Nadpis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12" name="Zástupný symbol pro datum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02D04-7FD5-44CC-9AFA-72E74B5DD826}" type="datetimeFigureOut">
              <a:rPr lang="cs-CZ" smtClean="0"/>
              <a:t>26.11.2014</a:t>
            </a:fld>
            <a:endParaRPr lang="cs-CZ"/>
          </a:p>
        </p:txBody>
      </p:sp>
      <p:sp>
        <p:nvSpPr>
          <p:cNvPr id="21" name="Zástupný symbol pro zápatí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F0024-9A95-4D84-ACDF-C5B6144B3D05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02D04-7FD5-44CC-9AFA-72E74B5DD826}" type="datetimeFigureOut">
              <a:rPr lang="cs-CZ" smtClean="0"/>
              <a:t>26.11.2014</a:t>
            </a:fld>
            <a:endParaRPr lang="cs-CZ"/>
          </a:p>
        </p:txBody>
      </p:sp>
      <p:sp>
        <p:nvSpPr>
          <p:cNvPr id="24" name="Zástupný symbol pro zápatí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F0024-9A95-4D84-ACDF-C5B6144B3D05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římá spojnice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Nadpis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26" name="Zástupný symbol pro text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14" name="Zástupný symbol pro obsah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5" name="Zástupný symbol pro datum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02D04-7FD5-44CC-9AFA-72E74B5DD826}" type="datetimeFigureOut">
              <a:rPr lang="cs-CZ" smtClean="0"/>
              <a:t>26.11.2014</a:t>
            </a:fld>
            <a:endParaRPr lang="cs-CZ"/>
          </a:p>
        </p:txBody>
      </p:sp>
      <p:sp>
        <p:nvSpPr>
          <p:cNvPr id="29" name="Zástupný symbol pro zápatí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F0024-9A95-4D84-ACDF-C5B6144B3D05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obrázek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 smtClean="0"/>
              <a:t>Kliknutím na ikonu přidáte obrázek.</a:t>
            </a:r>
            <a:endParaRPr kumimoji="0" lang="en-US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02D04-7FD5-44CC-9AFA-72E74B5DD826}" type="datetimeFigureOut">
              <a:rPr lang="cs-CZ" smtClean="0"/>
              <a:t>26.11.2014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1" name="Zástupný symbol pro číslo snímk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F0024-9A95-4D84-ACDF-C5B6144B3D05}" type="slidenum">
              <a:rPr lang="cs-CZ" smtClean="0"/>
              <a:t>‹#›</a:t>
            </a:fld>
            <a:endParaRPr lang="cs-CZ"/>
          </a:p>
        </p:txBody>
      </p:sp>
      <p:sp>
        <p:nvSpPr>
          <p:cNvPr id="17" name="Nadpis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26" name="Zástupný symbol pro text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02D04-7FD5-44CC-9AFA-72E74B5DD826}" type="datetimeFigureOut">
              <a:rPr lang="cs-CZ" smtClean="0"/>
              <a:t>26.11.2014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F0024-9A95-4D84-ACDF-C5B6144B3D05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02D04-7FD5-44CC-9AFA-72E74B5DD826}" type="datetimeFigureOut">
              <a:rPr lang="cs-CZ" smtClean="0"/>
              <a:t>26.11.2014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F0024-9A95-4D84-ACDF-C5B6144B3D05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nice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Zástupný symbol pro text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1" name="Zástupný symbol pro datum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6102D04-7FD5-44CC-9AFA-72E74B5DD826}" type="datetimeFigureOut">
              <a:rPr lang="cs-CZ" smtClean="0"/>
              <a:t>26.11.2014</a:t>
            </a:fld>
            <a:endParaRPr lang="cs-CZ"/>
          </a:p>
        </p:txBody>
      </p:sp>
      <p:sp>
        <p:nvSpPr>
          <p:cNvPr id="28" name="Zástupný symbol pro zápatí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B9F0024-9A95-4D84-ACDF-C5B6144B3D05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Zástupný symbol pro nadpis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9" name="Přímá spojnice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Přímá spojnice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3568" y="476672"/>
            <a:ext cx="7772400" cy="1470025"/>
          </a:xfrm>
        </p:spPr>
        <p:txBody>
          <a:bodyPr>
            <a:normAutofit/>
          </a:bodyPr>
          <a:lstStyle/>
          <a:p>
            <a:pPr algn="ctr"/>
            <a:r>
              <a:rPr lang="cs-CZ" sz="4400" b="1" dirty="0" smtClean="0"/>
              <a:t>VOLNÉ  BRUSLENÍ pro </a:t>
            </a:r>
            <a:r>
              <a:rPr lang="cs-CZ" sz="4400" b="1" dirty="0" err="1" smtClean="0"/>
              <a:t>Lhoťáky</a:t>
            </a:r>
            <a:endParaRPr lang="cs-CZ" sz="4400" b="1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403648" y="2636912"/>
            <a:ext cx="6408712" cy="3600400"/>
          </a:xfrm>
        </p:spPr>
        <p:txBody>
          <a:bodyPr>
            <a:noAutofit/>
          </a:bodyPr>
          <a:lstStyle/>
          <a:p>
            <a:pPr algn="just"/>
            <a:r>
              <a:rPr lang="cs-CZ" sz="3200" dirty="0" smtClean="0">
                <a:solidFill>
                  <a:schemeClr val="tx1"/>
                </a:solidFill>
              </a:rPr>
              <a:t>V neděli </a:t>
            </a:r>
            <a:r>
              <a:rPr lang="cs-CZ" sz="3200" dirty="0" smtClean="0">
                <a:solidFill>
                  <a:schemeClr val="tx1"/>
                </a:solidFill>
              </a:rPr>
              <a:t>14</a:t>
            </a:r>
            <a:r>
              <a:rPr lang="cs-CZ" sz="3200" b="1" dirty="0" smtClean="0">
                <a:solidFill>
                  <a:schemeClr val="tx1"/>
                </a:solidFill>
              </a:rPr>
              <a:t>.12.2014 </a:t>
            </a:r>
            <a:r>
              <a:rPr lang="cs-CZ" sz="3200" b="1" dirty="0" smtClean="0">
                <a:solidFill>
                  <a:schemeClr val="tx1"/>
                </a:solidFill>
              </a:rPr>
              <a:t>v době od 13,15 hod. do 14,15 hod.</a:t>
            </a:r>
            <a:r>
              <a:rPr lang="cs-CZ" sz="3200" dirty="0" smtClean="0">
                <a:solidFill>
                  <a:schemeClr val="tx1"/>
                </a:solidFill>
              </a:rPr>
              <a:t> je v malé hale ČEZ Arény </a:t>
            </a:r>
            <a:r>
              <a:rPr lang="cs-CZ" sz="3200" b="1" dirty="0" smtClean="0">
                <a:solidFill>
                  <a:schemeClr val="tx1"/>
                </a:solidFill>
              </a:rPr>
              <a:t>zdarma</a:t>
            </a:r>
            <a:r>
              <a:rPr lang="cs-CZ" sz="3200" dirty="0" smtClean="0">
                <a:solidFill>
                  <a:schemeClr val="tx1"/>
                </a:solidFill>
              </a:rPr>
              <a:t> volné bruslení pro obyvatele Lhoty. Další termíny budou následovat.</a:t>
            </a:r>
          </a:p>
          <a:p>
            <a:endParaRPr lang="cs-CZ" sz="2000" dirty="0">
              <a:solidFill>
                <a:schemeClr val="tx1"/>
              </a:solidFill>
            </a:endParaRPr>
          </a:p>
          <a:p>
            <a:pPr algn="ctr"/>
            <a:r>
              <a:rPr lang="cs-CZ" sz="4400" b="1" dirty="0" smtClean="0">
                <a:solidFill>
                  <a:schemeClr val="tx1"/>
                </a:solidFill>
              </a:rPr>
              <a:t>Přijďte si zabruslit!!!</a:t>
            </a:r>
            <a:endParaRPr lang="cs-CZ" sz="4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7291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sta">
  <a:themeElements>
    <a:clrScheme name="Cesta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esta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esta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147</TotalTime>
  <Words>39</Words>
  <Application>Microsoft Office PowerPoint</Application>
  <PresentationFormat>Předvádění na obrazovce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2" baseType="lpstr">
      <vt:lpstr>Cesta</vt:lpstr>
      <vt:lpstr>VOLNÉ  BRUSLENÍ pro Lhoťáky</vt:lpstr>
    </vt:vector>
  </TitlesOfParts>
  <Company>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VOLNÉ  BRUSLENÍ pro Lhoťáky</dc:title>
  <dc:creator>Hončarová Zdeňka</dc:creator>
  <cp:lastModifiedBy>Hončarová Zdeňka</cp:lastModifiedBy>
  <cp:revision>6</cp:revision>
  <cp:lastPrinted>2014-11-26T09:05:04Z</cp:lastPrinted>
  <dcterms:created xsi:type="dcterms:W3CDTF">2014-10-29T08:18:34Z</dcterms:created>
  <dcterms:modified xsi:type="dcterms:W3CDTF">2014-11-26T10:02:52Z</dcterms:modified>
</cp:coreProperties>
</file>