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5122525" cy="10693400"/>
  <p:notesSz cx="9842500" cy="14268450"/>
  <p:defaultTextStyle>
    <a:defPPr>
      <a:defRPr lang="cs-CZ"/>
    </a:defPPr>
    <a:lvl1pPr algn="l" defTabSz="127952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1pPr>
    <a:lvl2pPr marL="639763" indent="-182563" algn="l" defTabSz="127952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2pPr>
    <a:lvl3pPr marL="1279525" indent="-365125" algn="l" defTabSz="127952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3pPr>
    <a:lvl4pPr marL="1919288" indent="-547688" algn="l" defTabSz="127952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4pPr>
    <a:lvl5pPr marL="2559050" indent="-730250" algn="l" defTabSz="127952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69" d="100"/>
          <a:sy n="69" d="100"/>
        </p:scale>
        <p:origin x="-960" y="-108"/>
      </p:cViewPr>
      <p:guideLst>
        <p:guide orient="horz" pos="3368"/>
        <p:guide pos="47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-436" y="4367010"/>
            <a:ext cx="15123397" cy="1454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240" y="2602992"/>
            <a:ext cx="8961120" cy="181356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4800600"/>
            <a:ext cx="8961120" cy="1066800"/>
          </a:xfrm>
        </p:spPr>
        <p:txBody>
          <a:bodyPr>
            <a:normAutofit/>
          </a:bodyPr>
          <a:lstStyle>
            <a:lvl1pPr marL="0" indent="0" algn="ctr">
              <a:buNone/>
              <a:defRPr sz="28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43AFEE-4FA9-4C20-AADD-0B50A34F14FB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2B596-CEC9-4255-9630-6543F6BEF16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-436" y="2523477"/>
            <a:ext cx="15123397" cy="1453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240" y="3413761"/>
            <a:ext cx="8961120" cy="426720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272785-272E-4FD5-A537-0C7F2270F9E8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76F64-06E8-42EA-83AB-D9DB9D58D90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-436" y="4185715"/>
            <a:ext cx="15123397" cy="1453645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-436" y="4185715"/>
            <a:ext cx="15123397" cy="14536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6920" y="4774375"/>
            <a:ext cx="8747760" cy="2038922"/>
          </a:xfrm>
        </p:spPr>
        <p:txBody>
          <a:bodyPr anchor="t"/>
          <a:lstStyle>
            <a:lvl1pPr algn="ctr">
              <a:defRPr sz="5000" b="0" i="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6920" y="2105152"/>
            <a:ext cx="8747760" cy="2193607"/>
          </a:xfrm>
        </p:spPr>
        <p:txBody>
          <a:bodyPr anchor="b"/>
          <a:lstStyle>
            <a:lvl1pPr marL="0" indent="0" algn="ctr">
              <a:buNone/>
              <a:defRPr sz="28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017B30-F23B-4515-9D11-C94F275E596A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AB694-778E-40B9-A633-3F9CEDE3E097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-436" y="2523477"/>
            <a:ext cx="15123397" cy="1453823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920240" y="3413760"/>
            <a:ext cx="4373880" cy="43738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507480" y="3413760"/>
            <a:ext cx="4373880" cy="43738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6989B8DB-65DB-4D84-BE18-018CD0F55D86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15EE2A1-A530-4A21-A83C-EEA3EDD176B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2522538"/>
            <a:ext cx="15122525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920240" y="3947160"/>
            <a:ext cx="4373880" cy="38404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507480" y="3947160"/>
            <a:ext cx="4373880" cy="38404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3307082"/>
            <a:ext cx="4376103" cy="631873"/>
          </a:xfrm>
        </p:spPr>
        <p:txBody>
          <a:bodyPr anchor="b"/>
          <a:lstStyle>
            <a:lvl1pPr marL="0" indent="0" algn="ctr">
              <a:buNone/>
              <a:defRPr sz="2500" b="1" baseline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3302813"/>
            <a:ext cx="4378325" cy="627278"/>
          </a:xfrm>
        </p:spPr>
        <p:txBody>
          <a:bodyPr anchor="b"/>
          <a:lstStyle>
            <a:lvl1pPr marL="0" indent="0" algn="ctr">
              <a:buNone/>
              <a:defRPr sz="2500" b="1" baseline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29F21F7D-C3BF-4BDA-BBEA-BD4C8435F6E2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F3C46D2-F94C-469A-B0F3-B8A552CA6F09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-436" y="2523477"/>
            <a:ext cx="15123397" cy="1453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7FC9BB-400A-49DC-8AD0-1249FA6D1F2C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43A0D-2B39-4A89-A77E-DC763C6D3D1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8C1A4C-D419-43F0-A060-DF62C1768B66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E90F14-9DC1-488B-BB23-F630B943923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4202" y="2346960"/>
            <a:ext cx="3947159" cy="839216"/>
          </a:xfrm>
        </p:spPr>
        <p:txBody>
          <a:bodyPr>
            <a:noAutofit/>
          </a:bodyPr>
          <a:lstStyle>
            <a:lvl1pPr algn="ctr">
              <a:defRPr sz="2400" b="1" cap="all" spc="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4202" y="3186176"/>
            <a:ext cx="3947159" cy="4068064"/>
          </a:xfrm>
        </p:spPr>
        <p:txBody>
          <a:bodyPr/>
          <a:lstStyle>
            <a:lvl1pPr marL="0" indent="0" algn="ctr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920240" y="2346960"/>
            <a:ext cx="4587240" cy="4907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B85761-56FF-49E3-A579-7FC76C434CCA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B108A-B089-4FFD-B3F0-C80E6AC875C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>
            <a:spLocks noChangeArrowheads="1"/>
          </p:cNvSpPr>
          <p:nvPr/>
        </p:nvSpPr>
        <p:spPr bwMode="auto">
          <a:xfrm>
            <a:off x="2419350" y="2879725"/>
            <a:ext cx="5111750" cy="4819650"/>
          </a:xfrm>
          <a:prstGeom prst="plaque">
            <a:avLst>
              <a:gd name="adj" fmla="val 8440"/>
            </a:avLst>
          </a:prstGeom>
          <a:noFill/>
          <a:ln w="9525" algn="ctr">
            <a:solidFill>
              <a:schemeClr val="tx2">
                <a:alpha val="16862"/>
              </a:schemeClr>
            </a:solidFill>
            <a:miter lim="800000"/>
            <a:headEnd/>
            <a:tailEnd/>
          </a:ln>
        </p:spPr>
        <p:txBody>
          <a:bodyPr lIns="147513" tIns="73756" rIns="147513" bIns="73756" anchor="ctr"/>
          <a:lstStyle/>
          <a:p>
            <a:pPr algn="ctr" defTabSz="1474788"/>
            <a:endParaRPr lang="en-US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4200" y="2346960"/>
            <a:ext cx="3947160" cy="839216"/>
          </a:xfrm>
        </p:spPr>
        <p:txBody>
          <a:bodyPr>
            <a:noAutofit/>
          </a:bodyPr>
          <a:lstStyle>
            <a:lvl1pPr algn="ctr">
              <a:defRPr sz="2400" b="1" cap="all" spc="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33600" y="2667000"/>
            <a:ext cx="4160520" cy="416052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lIns="128016" tIns="64008" rIns="128016" bIns="64008" rtlCol="0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</a:defRPr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cs-CZ" noProof="0" smtClean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4200" y="3187598"/>
            <a:ext cx="3947160" cy="4025392"/>
          </a:xfrm>
        </p:spPr>
        <p:txBody>
          <a:bodyPr/>
          <a:lstStyle>
            <a:lvl1pPr marL="0" indent="0" algn="ctr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C6D6E-636C-417C-BD01-5FE2F4C9BB77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E0479-C586-4CF8-A23B-4069EAFF94DB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09A164-4DD0-4039-BD6F-1AEEFAAB2AD4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A22538-CA0C-4CBA-8E7B-AFF4D89E02CD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1692657"/>
            <a:ext cx="1813560" cy="60452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13560" y="1706880"/>
            <a:ext cx="7254240" cy="597408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A37678-E3A2-49DE-B044-FFE3E34A1AE3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42C80-812E-45FF-A9CA-31BDF94E5D0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512252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2268538" y="2019300"/>
            <a:ext cx="105854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513" tIns="73756" rIns="147513" bIns="7375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68538" y="3206750"/>
            <a:ext cx="10585450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513" tIns="73756" rIns="147513" bIns="7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504825" y="9912350"/>
            <a:ext cx="35274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513" tIns="73756" rIns="147513" bIns="73756" numCol="1" anchor="ctr" anchorCtr="0" compatLnSpc="1">
            <a:prstTxWarp prst="textNoShape">
              <a:avLst/>
            </a:prstTxWarp>
          </a:bodyPr>
          <a:lstStyle>
            <a:lvl1pPr defTabSz="1474788">
              <a:defRPr sz="1700">
                <a:solidFill>
                  <a:srgbClr val="C6BC9C"/>
                </a:solidFill>
                <a:latin typeface="Garamond" pitchFamily="18" charset="0"/>
              </a:defRPr>
            </a:lvl1pPr>
          </a:lstStyle>
          <a:p>
            <a:fld id="{9CD3ECEC-AD3A-4764-BC72-1B2710DA8AF6}" type="datetimeFigureOut">
              <a:rPr lang="cs-CZ"/>
              <a:pPr/>
              <a:t>21.8.2013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4914900" y="9912350"/>
            <a:ext cx="52927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513" tIns="73756" rIns="147513" bIns="73756" numCol="1" anchor="ctr" anchorCtr="0" compatLnSpc="1">
            <a:prstTxWarp prst="textNoShape">
              <a:avLst/>
            </a:prstTxWarp>
          </a:bodyPr>
          <a:lstStyle>
            <a:lvl1pPr algn="ctr" defTabSz="1474788">
              <a:defRPr sz="1700">
                <a:solidFill>
                  <a:srgbClr val="C6BC9C"/>
                </a:solidFill>
                <a:latin typeface="Garamond" pitchFamily="18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11039475" y="9925050"/>
            <a:ext cx="35274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513" tIns="73756" rIns="147513" bIns="73756" numCol="1" anchor="ctr" anchorCtr="0" compatLnSpc="1">
            <a:prstTxWarp prst="textNoShape">
              <a:avLst/>
            </a:prstTxWarp>
          </a:bodyPr>
          <a:lstStyle>
            <a:lvl1pPr algn="r" defTabSz="1474788">
              <a:defRPr sz="2000" b="1">
                <a:solidFill>
                  <a:srgbClr val="C6BC9C"/>
                </a:solidFill>
                <a:latin typeface="Garamond" pitchFamily="18" charset="0"/>
              </a:defRPr>
            </a:lvl1pPr>
          </a:lstStyle>
          <a:p>
            <a:fld id="{527FACD1-4BA3-4467-A5EF-D85FA12A22D2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1" r:id="rId7"/>
    <p:sldLayoutId id="2147483670" r:id="rId8"/>
    <p:sldLayoutId id="2147483678" r:id="rId9"/>
    <p:sldLayoutId id="2147483669" r:id="rId10"/>
    <p:sldLayoutId id="2147483668" r:id="rId11"/>
  </p:sldLayoutIdLst>
  <p:txStyles>
    <p:titleStyle>
      <a:lvl1pPr algn="ctr" defTabSz="1474788" rtl="0" eaLnBrk="0" fontAlgn="base" hangingPunct="0">
        <a:spcBef>
          <a:spcPct val="0"/>
        </a:spcBef>
        <a:spcAft>
          <a:spcPct val="0"/>
        </a:spcAft>
        <a:defRPr sz="5800" kern="1200" cap="all" spc="42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4788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aramond" pitchFamily="18" charset="0"/>
        </a:defRPr>
      </a:lvl2pPr>
      <a:lvl3pPr algn="ctr" defTabSz="1474788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aramond" pitchFamily="18" charset="0"/>
        </a:defRPr>
      </a:lvl3pPr>
      <a:lvl4pPr algn="ctr" defTabSz="1474788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aramond" pitchFamily="18" charset="0"/>
        </a:defRPr>
      </a:lvl4pPr>
      <a:lvl5pPr algn="ctr" defTabSz="1474788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441325" algn="l" defTabSz="1474788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63" indent="-368300" algn="l" defTabSz="1474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4675" indent="-368300" algn="l" defTabSz="1474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275" indent="-368300" algn="l" defTabSz="1474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6713" algn="l" defTabSz="1474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ClrTx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Clr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ClrTx/>
        <a:buFont typeface="Arial" pitchFamily="34" charset="0"/>
        <a:buChar char="•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Clr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87588" y="1898650"/>
            <a:ext cx="10587037" cy="1503363"/>
          </a:xfrm>
        </p:spPr>
        <p:txBody>
          <a:bodyPr/>
          <a:lstStyle/>
          <a:p>
            <a:pPr eaLnBrk="1" hangingPunct="1"/>
            <a:r>
              <a:rPr lang="cs-CZ" sz="8000" b="1" cap="none" smtClean="0">
                <a:latin typeface="ITC Zapf Chancery" pitchFamily="66" charset="-18"/>
              </a:rPr>
              <a:t>LHOTSKÝ  BIJÁK</a:t>
            </a:r>
          </a:p>
        </p:txBody>
      </p:sp>
      <p:sp>
        <p:nvSpPr>
          <p:cNvPr id="13314" name="Podnadpis 2"/>
          <p:cNvSpPr>
            <a:spLocks noGrp="1"/>
          </p:cNvSpPr>
          <p:nvPr>
            <p:ph type="subTitle" idx="1"/>
          </p:nvPr>
        </p:nvSpPr>
        <p:spPr>
          <a:xfrm>
            <a:off x="2268538" y="3181350"/>
            <a:ext cx="10585450" cy="5534025"/>
          </a:xfrm>
        </p:spPr>
        <p:txBody>
          <a:bodyPr/>
          <a:lstStyle/>
          <a:p>
            <a:pPr algn="l" eaLnBrk="1" hangingPunct="1">
              <a:lnSpc>
                <a:spcPct val="140000"/>
              </a:lnSpc>
            </a:pPr>
            <a:r>
              <a:rPr lang="cs-CZ" sz="3200" b="1" dirty="0" smtClean="0">
                <a:solidFill>
                  <a:schemeClr val="tx1"/>
                </a:solidFill>
              </a:rPr>
              <a:t>Kde:  Náves Lhota</a:t>
            </a:r>
          </a:p>
          <a:p>
            <a:pPr algn="l" eaLnBrk="1" hangingPunct="1">
              <a:lnSpc>
                <a:spcPct val="140000"/>
              </a:lnSpc>
            </a:pPr>
            <a:r>
              <a:rPr lang="cs-CZ" sz="3200" b="1" dirty="0" smtClean="0">
                <a:solidFill>
                  <a:schemeClr val="tx1"/>
                </a:solidFill>
              </a:rPr>
              <a:t>Kdy: 30.-31.8.2013 od 20,30 hodin</a:t>
            </a:r>
          </a:p>
          <a:p>
            <a:pPr algn="l" eaLnBrk="1" hangingPunct="1">
              <a:lnSpc>
                <a:spcPct val="140000"/>
              </a:lnSpc>
            </a:pPr>
            <a:endParaRPr lang="cs-CZ" sz="3200" b="1" dirty="0" smtClean="0">
              <a:solidFill>
                <a:schemeClr val="tx1"/>
              </a:solidFill>
            </a:endParaRPr>
          </a:p>
          <a:p>
            <a:pPr algn="l" eaLnBrk="1" hangingPunct="1">
              <a:lnSpc>
                <a:spcPct val="140000"/>
              </a:lnSpc>
            </a:pPr>
            <a:r>
              <a:rPr lang="cs-CZ" sz="3200" b="1" dirty="0" smtClean="0">
                <a:solidFill>
                  <a:schemeClr val="tx1"/>
                </a:solidFill>
              </a:rPr>
              <a:t>Program:</a:t>
            </a:r>
          </a:p>
          <a:p>
            <a:pPr algn="l" eaLnBrk="1" hangingPunct="1">
              <a:lnSpc>
                <a:spcPct val="140000"/>
              </a:lnSpc>
            </a:pPr>
            <a:r>
              <a:rPr lang="cs-CZ" sz="3200" b="1" dirty="0" smtClean="0">
                <a:solidFill>
                  <a:schemeClr val="tx1"/>
                </a:solidFill>
              </a:rPr>
              <a:t>30.8. Tady hlídám já, </a:t>
            </a:r>
            <a:r>
              <a:rPr lang="cs-CZ" sz="3200" b="1" dirty="0" smtClean="0">
                <a:solidFill>
                  <a:schemeClr val="tx1"/>
                </a:solidFill>
              </a:rPr>
              <a:t>Temné stíny</a:t>
            </a:r>
            <a:endParaRPr lang="cs-CZ" sz="3200" b="1" dirty="0" smtClean="0">
              <a:solidFill>
                <a:schemeClr val="tx1"/>
              </a:solidFill>
            </a:endParaRPr>
          </a:p>
          <a:p>
            <a:pPr algn="l" eaLnBrk="1" hangingPunct="1">
              <a:lnSpc>
                <a:spcPct val="140000"/>
              </a:lnSpc>
            </a:pPr>
            <a:r>
              <a:rPr lang="cs-CZ" sz="3200" b="1" dirty="0" smtClean="0">
                <a:solidFill>
                  <a:schemeClr val="tx1"/>
                </a:solidFill>
              </a:rPr>
              <a:t>31.8. </a:t>
            </a:r>
            <a:r>
              <a:rPr lang="cs-CZ" sz="3200" b="1" dirty="0" err="1" smtClean="0">
                <a:solidFill>
                  <a:schemeClr val="tx1"/>
                </a:solidFill>
              </a:rPr>
              <a:t>Babovřesky</a:t>
            </a:r>
            <a:r>
              <a:rPr lang="cs-CZ" sz="3200" b="1" dirty="0" smtClean="0">
                <a:solidFill>
                  <a:schemeClr val="tx1"/>
                </a:solidFill>
              </a:rPr>
              <a:t>, Argo</a:t>
            </a:r>
          </a:p>
          <a:p>
            <a:pPr eaLnBrk="1" hangingPunct="1">
              <a:lnSpc>
                <a:spcPct val="140000"/>
              </a:lnSpc>
            </a:pPr>
            <a:r>
              <a:rPr lang="cs-CZ" sz="3200" b="1" dirty="0" smtClean="0">
                <a:solidFill>
                  <a:schemeClr val="tx1"/>
                </a:solidFill>
              </a:rPr>
              <a:t>Vstupné: Cokoliv na příjemné posezení či poležení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vět módy">
  <a:themeElements>
    <a:clrScheme name="Svět módy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Černá krava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vět módy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31</TotalTime>
  <Words>37</Words>
  <Application>Microsoft Office PowerPoint</Application>
  <PresentationFormat>Vlastní</PresentationFormat>
  <Paragraphs>8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Svět módy</vt:lpstr>
      <vt:lpstr>LHOTSKÝ  BIJÁK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LHOTSKý  BIJák</dc:title>
  <dc:creator>Admin</dc:creator>
  <cp:lastModifiedBy>Hončarová Zdeňka</cp:lastModifiedBy>
  <cp:revision>7</cp:revision>
  <dcterms:created xsi:type="dcterms:W3CDTF">2011-08-23T16:31:09Z</dcterms:created>
  <dcterms:modified xsi:type="dcterms:W3CDTF">2013-08-21T13:37:52Z</dcterms:modified>
</cp:coreProperties>
</file>