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9" r:id="rId2"/>
  </p:sldMasterIdLst>
  <p:notesMasterIdLst>
    <p:notesMasterId r:id="rId66"/>
  </p:notesMasterIdLst>
  <p:handoutMasterIdLst>
    <p:handoutMasterId r:id="rId67"/>
  </p:handoutMasterIdLst>
  <p:sldIdLst>
    <p:sldId id="28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3" r:id="rId17"/>
    <p:sldId id="272" r:id="rId18"/>
    <p:sldId id="275" r:id="rId19"/>
    <p:sldId id="276" r:id="rId20"/>
    <p:sldId id="277" r:id="rId21"/>
    <p:sldId id="278" r:id="rId22"/>
    <p:sldId id="279" r:id="rId23"/>
    <p:sldId id="281" r:id="rId24"/>
    <p:sldId id="282" r:id="rId25"/>
    <p:sldId id="283" r:id="rId26"/>
    <p:sldId id="284" r:id="rId27"/>
    <p:sldId id="285" r:id="rId28"/>
    <p:sldId id="302" r:id="rId29"/>
    <p:sldId id="289" r:id="rId30"/>
    <p:sldId id="291" r:id="rId31"/>
    <p:sldId id="292" r:id="rId32"/>
    <p:sldId id="293" r:id="rId33"/>
    <p:sldId id="294" r:id="rId34"/>
    <p:sldId id="295" r:id="rId35"/>
    <p:sldId id="296" r:id="rId36"/>
    <p:sldId id="297" r:id="rId37"/>
    <p:sldId id="298" r:id="rId38"/>
    <p:sldId id="299" r:id="rId39"/>
    <p:sldId id="300" r:id="rId40"/>
    <p:sldId id="288" r:id="rId41"/>
    <p:sldId id="303" r:id="rId42"/>
    <p:sldId id="304" r:id="rId43"/>
    <p:sldId id="305" r:id="rId44"/>
    <p:sldId id="325"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318" r:id="rId58"/>
    <p:sldId id="319" r:id="rId59"/>
    <p:sldId id="320" r:id="rId60"/>
    <p:sldId id="321" r:id="rId61"/>
    <p:sldId id="322" r:id="rId62"/>
    <p:sldId id="323" r:id="rId63"/>
    <p:sldId id="324" r:id="rId64"/>
    <p:sldId id="326" r:id="rId65"/>
  </p:sldIdLst>
  <p:sldSz cx="12192000" cy="6858000"/>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2760" autoAdjust="0"/>
  </p:normalViewPr>
  <p:slideViewPr>
    <p:cSldViewPr snapToGrid="0">
      <p:cViewPr varScale="1">
        <p:scale>
          <a:sx n="82" d="100"/>
          <a:sy n="82" d="100"/>
        </p:scale>
        <p:origin x="52" y="820"/>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301FFE07-1795-4383-81FE-FC69EC0579D4}" type="datetimeFigureOut">
              <a:rPr lang="cs-CZ" smtClean="0"/>
              <a:t>19.05.2026</a:t>
            </a:fld>
            <a:endParaRPr lang="cs-CZ"/>
          </a:p>
        </p:txBody>
      </p:sp>
      <p:sp>
        <p:nvSpPr>
          <p:cNvPr id="4" name="Zástupný symbol pro zápatí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F2D26786-706A-4598-AA86-2630B3918485}" type="slidenum">
              <a:rPr lang="cs-CZ" smtClean="0"/>
              <a:t>‹#›</a:t>
            </a:fld>
            <a:endParaRPr lang="cs-CZ"/>
          </a:p>
        </p:txBody>
      </p:sp>
    </p:spTree>
    <p:extLst>
      <p:ext uri="{BB962C8B-B14F-4D97-AF65-F5344CB8AC3E}">
        <p14:creationId xmlns:p14="http://schemas.microsoft.com/office/powerpoint/2010/main" val="26529670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BE4D37B-1CAE-4509-972A-B885F4DF4C45}" type="datetimeFigureOut">
              <a:rPr lang="cs-CZ" smtClean="0"/>
              <a:t>19.05.2026</a:t>
            </a:fld>
            <a:endParaRPr lang="cs-CZ"/>
          </a:p>
        </p:txBody>
      </p:sp>
      <p:sp>
        <p:nvSpPr>
          <p:cNvPr id="4" name="Zástupný symbol pro obrázek snímk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0642687-1E4D-4A05-B7A7-452A3EFD9FF6}" type="slidenum">
              <a:rPr lang="cs-CZ" smtClean="0"/>
              <a:t>‹#›</a:t>
            </a:fld>
            <a:endParaRPr lang="cs-CZ"/>
          </a:p>
        </p:txBody>
      </p:sp>
    </p:spTree>
    <p:extLst>
      <p:ext uri="{BB962C8B-B14F-4D97-AF65-F5344CB8AC3E}">
        <p14:creationId xmlns:p14="http://schemas.microsoft.com/office/powerpoint/2010/main" val="2839937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9AC9C-B931-F834-DD2D-D0B2C9A824A2}"/>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593D97E8-27C0-DAB1-6D89-57F9DE3FA2BD}"/>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C045EA51-39CB-80F9-7032-5869CC3EB3BC}"/>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6B15F465-C67A-5FC7-AD60-262E884501F3}"/>
              </a:ext>
            </a:extLst>
          </p:cNvPr>
          <p:cNvSpPr>
            <a:spLocks noGrp="1"/>
          </p:cNvSpPr>
          <p:nvPr>
            <p:ph type="sldNum" sz="quarter" idx="5"/>
          </p:nvPr>
        </p:nvSpPr>
        <p:spPr/>
        <p:txBody>
          <a:bodyPr/>
          <a:lstStyle/>
          <a:p>
            <a:fld id="{D658EE2B-939F-47CD-9BC5-5FD16CEF397F}" type="slidenum">
              <a:rPr lang="cs-CZ" smtClean="0"/>
              <a:t>2</a:t>
            </a:fld>
            <a:endParaRPr lang="cs-CZ"/>
          </a:p>
        </p:txBody>
      </p:sp>
    </p:spTree>
    <p:extLst>
      <p:ext uri="{BB962C8B-B14F-4D97-AF65-F5344CB8AC3E}">
        <p14:creationId xmlns:p14="http://schemas.microsoft.com/office/powerpoint/2010/main" val="2560827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900" dirty="0">
              <a:latin typeface="+mn-lt"/>
            </a:endParaRPr>
          </a:p>
        </p:txBody>
      </p:sp>
      <p:sp>
        <p:nvSpPr>
          <p:cNvPr id="4" name="Zástupný symbol pro datum 3"/>
          <p:cNvSpPr>
            <a:spLocks noGrp="1"/>
          </p:cNvSpPr>
          <p:nvPr>
            <p:ph type="dt" idx="1"/>
          </p:nvPr>
        </p:nvSpPr>
        <p:spPr/>
        <p:txBody>
          <a:bodyPr/>
          <a:lstStyle/>
          <a:p>
            <a:r>
              <a:rPr lang="cs-CZ"/>
              <a:t>10. 12. 2024</a:t>
            </a:r>
          </a:p>
        </p:txBody>
      </p:sp>
      <p:sp>
        <p:nvSpPr>
          <p:cNvPr id="5" name="Zástupný symbol pro číslo snímku 4"/>
          <p:cNvSpPr>
            <a:spLocks noGrp="1"/>
          </p:cNvSpPr>
          <p:nvPr>
            <p:ph type="sldNum" sz="quarter" idx="5"/>
          </p:nvPr>
        </p:nvSpPr>
        <p:spPr/>
        <p:txBody>
          <a:bodyPr/>
          <a:lstStyle/>
          <a:p>
            <a:fld id="{BDFFD5F7-534F-48DD-BB5D-897B972DA3CA}" type="slidenum">
              <a:rPr lang="cs-CZ" smtClean="0"/>
              <a:t>12</a:t>
            </a:fld>
            <a:endParaRPr lang="cs-CZ"/>
          </a:p>
        </p:txBody>
      </p:sp>
    </p:spTree>
    <p:extLst>
      <p:ext uri="{BB962C8B-B14F-4D97-AF65-F5344CB8AC3E}">
        <p14:creationId xmlns:p14="http://schemas.microsoft.com/office/powerpoint/2010/main" val="3388559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l"/>
            <a:endParaRPr lang="cs-CZ" sz="800" kern="1200" dirty="0">
              <a:solidFill>
                <a:schemeClr val="tx1"/>
              </a:solidFill>
              <a:effectLst/>
              <a:latin typeface="+mn-lt"/>
              <a:cs typeface="+mn-cs"/>
            </a:endParaRPr>
          </a:p>
        </p:txBody>
      </p:sp>
      <p:sp>
        <p:nvSpPr>
          <p:cNvPr id="4" name="Zástupný symbol pro datum 3"/>
          <p:cNvSpPr>
            <a:spLocks noGrp="1"/>
          </p:cNvSpPr>
          <p:nvPr>
            <p:ph type="dt" idx="1"/>
          </p:nvPr>
        </p:nvSpPr>
        <p:spPr/>
        <p:txBody>
          <a:bodyPr/>
          <a:lstStyle/>
          <a:p>
            <a:r>
              <a:rPr lang="cs-CZ"/>
              <a:t>10. 12. 2024</a:t>
            </a:r>
          </a:p>
        </p:txBody>
      </p:sp>
      <p:sp>
        <p:nvSpPr>
          <p:cNvPr id="5" name="Zástupný symbol pro číslo snímku 4"/>
          <p:cNvSpPr>
            <a:spLocks noGrp="1"/>
          </p:cNvSpPr>
          <p:nvPr>
            <p:ph type="sldNum" sz="quarter" idx="5"/>
          </p:nvPr>
        </p:nvSpPr>
        <p:spPr/>
        <p:txBody>
          <a:bodyPr/>
          <a:lstStyle/>
          <a:p>
            <a:fld id="{BDFFD5F7-534F-48DD-BB5D-897B972DA3CA}" type="slidenum">
              <a:rPr lang="cs-CZ" smtClean="0"/>
              <a:t>13</a:t>
            </a:fld>
            <a:endParaRPr lang="cs-CZ"/>
          </a:p>
        </p:txBody>
      </p:sp>
    </p:spTree>
    <p:extLst>
      <p:ext uri="{BB962C8B-B14F-4D97-AF65-F5344CB8AC3E}">
        <p14:creationId xmlns:p14="http://schemas.microsoft.com/office/powerpoint/2010/main" val="1528349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l"/>
            <a:endParaRPr lang="cs-CZ" sz="800" b="0" i="0" u="none" strike="noStrike" baseline="0" dirty="0">
              <a:latin typeface="+mn-lt"/>
            </a:endParaRPr>
          </a:p>
        </p:txBody>
      </p:sp>
      <p:sp>
        <p:nvSpPr>
          <p:cNvPr id="4" name="Zástupný symbol pro datum 3"/>
          <p:cNvSpPr>
            <a:spLocks noGrp="1"/>
          </p:cNvSpPr>
          <p:nvPr>
            <p:ph type="dt" idx="1"/>
          </p:nvPr>
        </p:nvSpPr>
        <p:spPr/>
        <p:txBody>
          <a:bodyPr/>
          <a:lstStyle/>
          <a:p>
            <a:r>
              <a:rPr lang="cs-CZ"/>
              <a:t>10. 12. 2024</a:t>
            </a:r>
          </a:p>
        </p:txBody>
      </p:sp>
      <p:sp>
        <p:nvSpPr>
          <p:cNvPr id="5" name="Zástupný symbol pro číslo snímku 4"/>
          <p:cNvSpPr>
            <a:spLocks noGrp="1"/>
          </p:cNvSpPr>
          <p:nvPr>
            <p:ph type="sldNum" sz="quarter" idx="5"/>
          </p:nvPr>
        </p:nvSpPr>
        <p:spPr/>
        <p:txBody>
          <a:bodyPr/>
          <a:lstStyle/>
          <a:p>
            <a:fld id="{BDFFD5F7-534F-48DD-BB5D-897B972DA3CA}" type="slidenum">
              <a:rPr lang="cs-CZ" smtClean="0"/>
              <a:t>14</a:t>
            </a:fld>
            <a:endParaRPr lang="cs-CZ"/>
          </a:p>
        </p:txBody>
      </p:sp>
    </p:spTree>
    <p:extLst>
      <p:ext uri="{BB962C8B-B14F-4D97-AF65-F5344CB8AC3E}">
        <p14:creationId xmlns:p14="http://schemas.microsoft.com/office/powerpoint/2010/main" val="2376350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800" dirty="0"/>
          </a:p>
        </p:txBody>
      </p:sp>
      <p:sp>
        <p:nvSpPr>
          <p:cNvPr id="4" name="Zástupný symbol pro datum 3"/>
          <p:cNvSpPr>
            <a:spLocks noGrp="1"/>
          </p:cNvSpPr>
          <p:nvPr>
            <p:ph type="dt" idx="1"/>
          </p:nvPr>
        </p:nvSpPr>
        <p:spPr/>
        <p:txBody>
          <a:bodyPr/>
          <a:lstStyle/>
          <a:p>
            <a:r>
              <a:rPr lang="cs-CZ"/>
              <a:t>10. 12. 2024</a:t>
            </a:r>
          </a:p>
        </p:txBody>
      </p:sp>
      <p:sp>
        <p:nvSpPr>
          <p:cNvPr id="5" name="Zástupný symbol pro číslo snímku 4"/>
          <p:cNvSpPr>
            <a:spLocks noGrp="1"/>
          </p:cNvSpPr>
          <p:nvPr>
            <p:ph type="sldNum" sz="quarter" idx="5"/>
          </p:nvPr>
        </p:nvSpPr>
        <p:spPr/>
        <p:txBody>
          <a:bodyPr/>
          <a:lstStyle/>
          <a:p>
            <a:fld id="{BDFFD5F7-534F-48DD-BB5D-897B972DA3CA}" type="slidenum">
              <a:rPr lang="cs-CZ" smtClean="0"/>
              <a:t>15</a:t>
            </a:fld>
            <a:endParaRPr lang="cs-CZ"/>
          </a:p>
        </p:txBody>
      </p:sp>
    </p:spTree>
    <p:extLst>
      <p:ext uri="{BB962C8B-B14F-4D97-AF65-F5344CB8AC3E}">
        <p14:creationId xmlns:p14="http://schemas.microsoft.com/office/powerpoint/2010/main" val="2741422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l"/>
            <a:endParaRPr lang="cs-CZ" sz="900" b="0" i="0" u="none" strike="noStrike" baseline="0" dirty="0">
              <a:latin typeface="+mn-lt"/>
            </a:endParaRPr>
          </a:p>
        </p:txBody>
      </p:sp>
      <p:sp>
        <p:nvSpPr>
          <p:cNvPr id="4" name="Zástupný symbol pro datum 3"/>
          <p:cNvSpPr>
            <a:spLocks noGrp="1"/>
          </p:cNvSpPr>
          <p:nvPr>
            <p:ph type="dt" idx="1"/>
          </p:nvPr>
        </p:nvSpPr>
        <p:spPr/>
        <p:txBody>
          <a:bodyPr/>
          <a:lstStyle/>
          <a:p>
            <a:r>
              <a:rPr lang="cs-CZ"/>
              <a:t>10. 12. 2024</a:t>
            </a:r>
          </a:p>
        </p:txBody>
      </p:sp>
      <p:sp>
        <p:nvSpPr>
          <p:cNvPr id="5" name="Zástupný symbol pro číslo snímku 4"/>
          <p:cNvSpPr>
            <a:spLocks noGrp="1"/>
          </p:cNvSpPr>
          <p:nvPr>
            <p:ph type="sldNum" sz="quarter" idx="5"/>
          </p:nvPr>
        </p:nvSpPr>
        <p:spPr/>
        <p:txBody>
          <a:bodyPr/>
          <a:lstStyle/>
          <a:p>
            <a:fld id="{BDFFD5F7-534F-48DD-BB5D-897B972DA3CA}" type="slidenum">
              <a:rPr lang="cs-CZ" smtClean="0"/>
              <a:t>16</a:t>
            </a:fld>
            <a:endParaRPr lang="cs-CZ"/>
          </a:p>
        </p:txBody>
      </p:sp>
    </p:spTree>
    <p:extLst>
      <p:ext uri="{BB962C8B-B14F-4D97-AF65-F5344CB8AC3E}">
        <p14:creationId xmlns:p14="http://schemas.microsoft.com/office/powerpoint/2010/main" val="2823045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lgn="just" defTabSz="914400" rtl="0" eaLnBrk="1" latinLnBrk="0" hangingPunct="1">
              <a:spcBef>
                <a:spcPts val="600"/>
              </a:spcBef>
              <a:spcAft>
                <a:spcPts val="600"/>
              </a:spcAft>
              <a:buNone/>
            </a:pPr>
            <a:endParaRPr lang="cs-CZ" sz="800" kern="1200" dirty="0">
              <a:solidFill>
                <a:srgbClr val="282D32"/>
              </a:solidFill>
              <a:latin typeface="+mn-lt"/>
              <a:ea typeface="+mn-ea"/>
              <a:cs typeface="+mn-cs"/>
            </a:endParaRPr>
          </a:p>
        </p:txBody>
      </p:sp>
      <p:sp>
        <p:nvSpPr>
          <p:cNvPr id="4" name="Zástupný symbol pro datum 3"/>
          <p:cNvSpPr>
            <a:spLocks noGrp="1"/>
          </p:cNvSpPr>
          <p:nvPr>
            <p:ph type="dt" idx="1"/>
          </p:nvPr>
        </p:nvSpPr>
        <p:spPr/>
        <p:txBody>
          <a:bodyPr/>
          <a:lstStyle/>
          <a:p>
            <a:r>
              <a:rPr lang="cs-CZ"/>
              <a:t>10. 12. 2024</a:t>
            </a:r>
          </a:p>
        </p:txBody>
      </p:sp>
      <p:sp>
        <p:nvSpPr>
          <p:cNvPr id="5" name="Zástupný symbol pro číslo snímku 4"/>
          <p:cNvSpPr>
            <a:spLocks noGrp="1"/>
          </p:cNvSpPr>
          <p:nvPr>
            <p:ph type="sldNum" sz="quarter" idx="5"/>
          </p:nvPr>
        </p:nvSpPr>
        <p:spPr/>
        <p:txBody>
          <a:bodyPr/>
          <a:lstStyle/>
          <a:p>
            <a:fld id="{BDFFD5F7-534F-48DD-BB5D-897B972DA3CA}" type="slidenum">
              <a:rPr lang="cs-CZ" smtClean="0"/>
              <a:t>17</a:t>
            </a:fld>
            <a:endParaRPr lang="cs-CZ"/>
          </a:p>
        </p:txBody>
      </p:sp>
    </p:spTree>
    <p:extLst>
      <p:ext uri="{BB962C8B-B14F-4D97-AF65-F5344CB8AC3E}">
        <p14:creationId xmlns:p14="http://schemas.microsoft.com/office/powerpoint/2010/main" val="2122316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sz="800" kern="1200" dirty="0">
              <a:solidFill>
                <a:schemeClr val="tx1"/>
              </a:solidFill>
              <a:effectLst/>
              <a:latin typeface="+mn-lt"/>
              <a:ea typeface="Calibri" panose="020F0502020204030204" pitchFamily="34" charset="0"/>
              <a:cs typeface="Segoe UI" panose="020B0502040204020203" pitchFamily="34" charset="0"/>
            </a:endParaRPr>
          </a:p>
        </p:txBody>
      </p:sp>
      <p:sp>
        <p:nvSpPr>
          <p:cNvPr id="4" name="Zástupný symbol pro datum 3"/>
          <p:cNvSpPr>
            <a:spLocks noGrp="1"/>
          </p:cNvSpPr>
          <p:nvPr>
            <p:ph type="dt" idx="1"/>
          </p:nvPr>
        </p:nvSpPr>
        <p:spPr/>
        <p:txBody>
          <a:bodyPr/>
          <a:lstStyle/>
          <a:p>
            <a:r>
              <a:rPr lang="cs-CZ"/>
              <a:t>10. 12. 2024</a:t>
            </a:r>
          </a:p>
        </p:txBody>
      </p:sp>
      <p:sp>
        <p:nvSpPr>
          <p:cNvPr id="5" name="Zástupný symbol pro číslo snímku 4"/>
          <p:cNvSpPr>
            <a:spLocks noGrp="1"/>
          </p:cNvSpPr>
          <p:nvPr>
            <p:ph type="sldNum" sz="quarter" idx="5"/>
          </p:nvPr>
        </p:nvSpPr>
        <p:spPr/>
        <p:txBody>
          <a:bodyPr/>
          <a:lstStyle/>
          <a:p>
            <a:fld id="{BDFFD5F7-534F-48DD-BB5D-897B972DA3CA}" type="slidenum">
              <a:rPr lang="cs-CZ" smtClean="0"/>
              <a:t>18</a:t>
            </a:fld>
            <a:endParaRPr lang="cs-CZ"/>
          </a:p>
        </p:txBody>
      </p:sp>
    </p:spTree>
    <p:extLst>
      <p:ext uri="{BB962C8B-B14F-4D97-AF65-F5344CB8AC3E}">
        <p14:creationId xmlns:p14="http://schemas.microsoft.com/office/powerpoint/2010/main" val="29348875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900" dirty="0"/>
          </a:p>
        </p:txBody>
      </p:sp>
      <p:sp>
        <p:nvSpPr>
          <p:cNvPr id="4" name="Zástupný symbol pro datum 3"/>
          <p:cNvSpPr>
            <a:spLocks noGrp="1"/>
          </p:cNvSpPr>
          <p:nvPr>
            <p:ph type="dt" idx="1"/>
          </p:nvPr>
        </p:nvSpPr>
        <p:spPr/>
        <p:txBody>
          <a:bodyPr/>
          <a:lstStyle/>
          <a:p>
            <a:r>
              <a:rPr lang="cs-CZ"/>
              <a:t>10. 12. 2024</a:t>
            </a:r>
          </a:p>
        </p:txBody>
      </p:sp>
      <p:sp>
        <p:nvSpPr>
          <p:cNvPr id="5" name="Zástupný symbol pro číslo snímku 4"/>
          <p:cNvSpPr>
            <a:spLocks noGrp="1"/>
          </p:cNvSpPr>
          <p:nvPr>
            <p:ph type="sldNum" sz="quarter" idx="5"/>
          </p:nvPr>
        </p:nvSpPr>
        <p:spPr/>
        <p:txBody>
          <a:bodyPr/>
          <a:lstStyle/>
          <a:p>
            <a:fld id="{BDFFD5F7-534F-48DD-BB5D-897B972DA3CA}" type="slidenum">
              <a:rPr lang="cs-CZ" smtClean="0"/>
              <a:t>19</a:t>
            </a:fld>
            <a:endParaRPr lang="cs-CZ"/>
          </a:p>
        </p:txBody>
      </p:sp>
    </p:spTree>
    <p:extLst>
      <p:ext uri="{BB962C8B-B14F-4D97-AF65-F5344CB8AC3E}">
        <p14:creationId xmlns:p14="http://schemas.microsoft.com/office/powerpoint/2010/main" val="271929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l"/>
            <a:endParaRPr lang="cs-CZ" sz="800" dirty="0"/>
          </a:p>
        </p:txBody>
      </p:sp>
      <p:sp>
        <p:nvSpPr>
          <p:cNvPr id="4" name="Zástupný symbol pro datum 3"/>
          <p:cNvSpPr>
            <a:spLocks noGrp="1"/>
          </p:cNvSpPr>
          <p:nvPr>
            <p:ph type="dt" idx="1"/>
          </p:nvPr>
        </p:nvSpPr>
        <p:spPr/>
        <p:txBody>
          <a:bodyPr/>
          <a:lstStyle/>
          <a:p>
            <a:r>
              <a:rPr lang="cs-CZ"/>
              <a:t>10. 12. 2024</a:t>
            </a:r>
          </a:p>
        </p:txBody>
      </p:sp>
      <p:sp>
        <p:nvSpPr>
          <p:cNvPr id="5" name="Zástupný symbol pro číslo snímku 4"/>
          <p:cNvSpPr>
            <a:spLocks noGrp="1"/>
          </p:cNvSpPr>
          <p:nvPr>
            <p:ph type="sldNum" sz="quarter" idx="5"/>
          </p:nvPr>
        </p:nvSpPr>
        <p:spPr/>
        <p:txBody>
          <a:bodyPr/>
          <a:lstStyle/>
          <a:p>
            <a:fld id="{BDFFD5F7-534F-48DD-BB5D-897B972DA3CA}" type="slidenum">
              <a:rPr lang="cs-CZ" smtClean="0"/>
              <a:t>20</a:t>
            </a:fld>
            <a:endParaRPr lang="cs-CZ"/>
          </a:p>
        </p:txBody>
      </p:sp>
    </p:spTree>
    <p:extLst>
      <p:ext uri="{BB962C8B-B14F-4D97-AF65-F5344CB8AC3E}">
        <p14:creationId xmlns:p14="http://schemas.microsoft.com/office/powerpoint/2010/main" val="38884451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DFFD5F7-534F-48DD-BB5D-897B972DA3CA}" type="slidenum">
              <a:rPr lang="cs-CZ" smtClean="0"/>
              <a:t>21</a:t>
            </a:fld>
            <a:endParaRPr lang="cs-CZ"/>
          </a:p>
        </p:txBody>
      </p:sp>
    </p:spTree>
    <p:extLst>
      <p:ext uri="{BB962C8B-B14F-4D97-AF65-F5344CB8AC3E}">
        <p14:creationId xmlns:p14="http://schemas.microsoft.com/office/powerpoint/2010/main" val="2325073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l"/>
            <a:endParaRPr lang="cs-CZ" sz="1000" b="0" i="0" u="none" strike="noStrike" baseline="0" dirty="0">
              <a:latin typeface="+mn-lt"/>
            </a:endParaRPr>
          </a:p>
        </p:txBody>
      </p:sp>
      <p:sp>
        <p:nvSpPr>
          <p:cNvPr id="4" name="Zástupný symbol pro číslo snímku 3"/>
          <p:cNvSpPr>
            <a:spLocks noGrp="1"/>
          </p:cNvSpPr>
          <p:nvPr>
            <p:ph type="sldNum" sz="quarter" idx="10"/>
          </p:nvPr>
        </p:nvSpPr>
        <p:spPr/>
        <p:txBody>
          <a:bodyPr/>
          <a:lstStyle/>
          <a:p>
            <a:fld id="{BDFFD5F7-534F-48DD-BB5D-897B972DA3CA}" type="slidenum">
              <a:rPr lang="cs-CZ" smtClean="0"/>
              <a:t>4</a:t>
            </a:fld>
            <a:endParaRPr lang="cs-CZ"/>
          </a:p>
        </p:txBody>
      </p:sp>
      <p:sp>
        <p:nvSpPr>
          <p:cNvPr id="5" name="Zástupný symbol pro datum 4">
            <a:extLst>
              <a:ext uri="{FF2B5EF4-FFF2-40B4-BE49-F238E27FC236}">
                <a16:creationId xmlns:a16="http://schemas.microsoft.com/office/drawing/2014/main" id="{A92C4753-98A2-44C0-BFA7-B81A04DB8113}"/>
              </a:ext>
            </a:extLst>
          </p:cNvPr>
          <p:cNvSpPr>
            <a:spLocks noGrp="1"/>
          </p:cNvSpPr>
          <p:nvPr>
            <p:ph type="dt" idx="1"/>
          </p:nvPr>
        </p:nvSpPr>
        <p:spPr/>
        <p:txBody>
          <a:bodyPr/>
          <a:lstStyle/>
          <a:p>
            <a:r>
              <a:rPr lang="cs-CZ"/>
              <a:t>10. 12. 2024</a:t>
            </a:r>
          </a:p>
        </p:txBody>
      </p:sp>
    </p:spTree>
    <p:extLst>
      <p:ext uri="{BB962C8B-B14F-4D97-AF65-F5344CB8AC3E}">
        <p14:creationId xmlns:p14="http://schemas.microsoft.com/office/powerpoint/2010/main" val="12881755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lvl="1" algn="just" defTabSz="914400">
              <a:lnSpc>
                <a:spcPct val="114000"/>
              </a:lnSpc>
              <a:spcBef>
                <a:spcPts val="600"/>
              </a:spcBef>
              <a:spcAft>
                <a:spcPts val="600"/>
              </a:spcAft>
              <a:buClr>
                <a:srgbClr val="2896D4"/>
              </a:buClr>
            </a:pPr>
            <a:endParaRPr lang="cs-CZ" sz="900" b="0" dirty="0">
              <a:solidFill>
                <a:srgbClr val="282D32"/>
              </a:solidFill>
              <a:latin typeface="+mn-lt"/>
              <a:ea typeface="Roboto" panose="02000000000000000000" pitchFamily="2" charset="0"/>
              <a:cs typeface="Segoe UI" panose="020B0502040204020203" pitchFamily="34" charset="0"/>
            </a:endParaRPr>
          </a:p>
        </p:txBody>
      </p:sp>
      <p:sp>
        <p:nvSpPr>
          <p:cNvPr id="4" name="Zástupný symbol pro datum 3"/>
          <p:cNvSpPr>
            <a:spLocks noGrp="1"/>
          </p:cNvSpPr>
          <p:nvPr>
            <p:ph type="dt" idx="1"/>
          </p:nvPr>
        </p:nvSpPr>
        <p:spPr/>
        <p:txBody>
          <a:bodyPr/>
          <a:lstStyle/>
          <a:p>
            <a:r>
              <a:rPr lang="cs-CZ"/>
              <a:t>10. 12. 2024</a:t>
            </a:r>
          </a:p>
        </p:txBody>
      </p:sp>
      <p:sp>
        <p:nvSpPr>
          <p:cNvPr id="5" name="Zástupný symbol pro číslo snímku 4"/>
          <p:cNvSpPr>
            <a:spLocks noGrp="1"/>
          </p:cNvSpPr>
          <p:nvPr>
            <p:ph type="sldNum" sz="quarter" idx="5"/>
          </p:nvPr>
        </p:nvSpPr>
        <p:spPr/>
        <p:txBody>
          <a:bodyPr/>
          <a:lstStyle/>
          <a:p>
            <a:fld id="{BDFFD5F7-534F-48DD-BB5D-897B972DA3CA}" type="slidenum">
              <a:rPr lang="cs-CZ" smtClean="0"/>
              <a:t>22</a:t>
            </a:fld>
            <a:endParaRPr lang="cs-CZ"/>
          </a:p>
        </p:txBody>
      </p:sp>
    </p:spTree>
    <p:extLst>
      <p:ext uri="{BB962C8B-B14F-4D97-AF65-F5344CB8AC3E}">
        <p14:creationId xmlns:p14="http://schemas.microsoft.com/office/powerpoint/2010/main" val="15186849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l"/>
            <a:endParaRPr lang="cs-CZ" sz="800" b="0" i="0" u="none" strike="noStrike" baseline="0" dirty="0">
              <a:latin typeface="+mn-lt"/>
            </a:endParaRPr>
          </a:p>
        </p:txBody>
      </p:sp>
      <p:sp>
        <p:nvSpPr>
          <p:cNvPr id="4" name="Zástupný symbol pro datum 3"/>
          <p:cNvSpPr>
            <a:spLocks noGrp="1"/>
          </p:cNvSpPr>
          <p:nvPr>
            <p:ph type="dt" idx="1"/>
          </p:nvPr>
        </p:nvSpPr>
        <p:spPr/>
        <p:txBody>
          <a:bodyPr/>
          <a:lstStyle/>
          <a:p>
            <a:r>
              <a:rPr lang="cs-CZ"/>
              <a:t>10. 12. 2024</a:t>
            </a:r>
          </a:p>
        </p:txBody>
      </p:sp>
      <p:sp>
        <p:nvSpPr>
          <p:cNvPr id="5" name="Zástupný symbol pro číslo snímku 4"/>
          <p:cNvSpPr>
            <a:spLocks noGrp="1"/>
          </p:cNvSpPr>
          <p:nvPr>
            <p:ph type="sldNum" sz="quarter" idx="5"/>
          </p:nvPr>
        </p:nvSpPr>
        <p:spPr/>
        <p:txBody>
          <a:bodyPr/>
          <a:lstStyle/>
          <a:p>
            <a:fld id="{BDFFD5F7-534F-48DD-BB5D-897B972DA3CA}" type="slidenum">
              <a:rPr lang="cs-CZ" smtClean="0"/>
              <a:t>23</a:t>
            </a:fld>
            <a:endParaRPr lang="cs-CZ"/>
          </a:p>
        </p:txBody>
      </p:sp>
    </p:spTree>
    <p:extLst>
      <p:ext uri="{BB962C8B-B14F-4D97-AF65-F5344CB8AC3E}">
        <p14:creationId xmlns:p14="http://schemas.microsoft.com/office/powerpoint/2010/main" val="36804880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l"/>
            <a:endParaRPr lang="cs-CZ" sz="1000" dirty="0">
              <a:latin typeface="+mn-lt"/>
            </a:endParaRPr>
          </a:p>
        </p:txBody>
      </p:sp>
      <p:sp>
        <p:nvSpPr>
          <p:cNvPr id="4" name="Zástupný symbol pro datum 3"/>
          <p:cNvSpPr>
            <a:spLocks noGrp="1"/>
          </p:cNvSpPr>
          <p:nvPr>
            <p:ph type="dt" idx="1"/>
          </p:nvPr>
        </p:nvSpPr>
        <p:spPr/>
        <p:txBody>
          <a:bodyPr/>
          <a:lstStyle/>
          <a:p>
            <a:r>
              <a:rPr lang="cs-CZ"/>
              <a:t>10. 12. 2024</a:t>
            </a:r>
          </a:p>
        </p:txBody>
      </p:sp>
      <p:sp>
        <p:nvSpPr>
          <p:cNvPr id="5" name="Zástupný symbol pro číslo snímku 4"/>
          <p:cNvSpPr>
            <a:spLocks noGrp="1"/>
          </p:cNvSpPr>
          <p:nvPr>
            <p:ph type="sldNum" sz="quarter" idx="5"/>
          </p:nvPr>
        </p:nvSpPr>
        <p:spPr/>
        <p:txBody>
          <a:bodyPr/>
          <a:lstStyle/>
          <a:p>
            <a:fld id="{BDFFD5F7-534F-48DD-BB5D-897B972DA3CA}" type="slidenum">
              <a:rPr lang="cs-CZ" smtClean="0"/>
              <a:t>24</a:t>
            </a:fld>
            <a:endParaRPr lang="cs-CZ"/>
          </a:p>
        </p:txBody>
      </p:sp>
    </p:spTree>
    <p:extLst>
      <p:ext uri="{BB962C8B-B14F-4D97-AF65-F5344CB8AC3E}">
        <p14:creationId xmlns:p14="http://schemas.microsoft.com/office/powerpoint/2010/main" val="5791130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l"/>
            <a:endParaRPr lang="cs-CZ" sz="800" b="1" i="0" u="none" strike="noStrike" baseline="0" dirty="0">
              <a:latin typeface="+mn-lt"/>
            </a:endParaRPr>
          </a:p>
          <a:p>
            <a:pPr algn="l"/>
            <a:endParaRPr lang="cs-CZ" sz="800" b="1" i="0" u="none" strike="noStrike" baseline="0" dirty="0">
              <a:latin typeface="+mn-lt"/>
            </a:endParaRPr>
          </a:p>
        </p:txBody>
      </p:sp>
      <p:sp>
        <p:nvSpPr>
          <p:cNvPr id="4" name="Zástupný symbol pro datum 3"/>
          <p:cNvSpPr>
            <a:spLocks noGrp="1"/>
          </p:cNvSpPr>
          <p:nvPr>
            <p:ph type="dt" idx="1"/>
          </p:nvPr>
        </p:nvSpPr>
        <p:spPr/>
        <p:txBody>
          <a:bodyPr/>
          <a:lstStyle/>
          <a:p>
            <a:r>
              <a:rPr lang="cs-CZ"/>
              <a:t>10. 12. 2024</a:t>
            </a:r>
          </a:p>
        </p:txBody>
      </p:sp>
      <p:sp>
        <p:nvSpPr>
          <p:cNvPr id="5" name="Zástupný symbol pro číslo snímku 4"/>
          <p:cNvSpPr>
            <a:spLocks noGrp="1"/>
          </p:cNvSpPr>
          <p:nvPr>
            <p:ph type="sldNum" sz="quarter" idx="5"/>
          </p:nvPr>
        </p:nvSpPr>
        <p:spPr/>
        <p:txBody>
          <a:bodyPr/>
          <a:lstStyle/>
          <a:p>
            <a:fld id="{BDFFD5F7-534F-48DD-BB5D-897B972DA3CA}" type="slidenum">
              <a:rPr lang="cs-CZ" smtClean="0"/>
              <a:t>25</a:t>
            </a:fld>
            <a:endParaRPr lang="cs-CZ"/>
          </a:p>
        </p:txBody>
      </p:sp>
    </p:spTree>
    <p:extLst>
      <p:ext uri="{BB962C8B-B14F-4D97-AF65-F5344CB8AC3E}">
        <p14:creationId xmlns:p14="http://schemas.microsoft.com/office/powerpoint/2010/main" val="25440897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l"/>
            <a:endParaRPr lang="cs-CZ" sz="800" b="0" dirty="0">
              <a:latin typeface="+mn-lt"/>
            </a:endParaRPr>
          </a:p>
        </p:txBody>
      </p:sp>
      <p:sp>
        <p:nvSpPr>
          <p:cNvPr id="4" name="Zástupný symbol pro datum 3"/>
          <p:cNvSpPr>
            <a:spLocks noGrp="1"/>
          </p:cNvSpPr>
          <p:nvPr>
            <p:ph type="dt" idx="1"/>
          </p:nvPr>
        </p:nvSpPr>
        <p:spPr/>
        <p:txBody>
          <a:bodyPr/>
          <a:lstStyle/>
          <a:p>
            <a:r>
              <a:rPr lang="cs-CZ"/>
              <a:t>10. 12. 2024</a:t>
            </a:r>
          </a:p>
        </p:txBody>
      </p:sp>
      <p:sp>
        <p:nvSpPr>
          <p:cNvPr id="5" name="Zástupný symbol pro číslo snímku 4"/>
          <p:cNvSpPr>
            <a:spLocks noGrp="1"/>
          </p:cNvSpPr>
          <p:nvPr>
            <p:ph type="sldNum" sz="quarter" idx="5"/>
          </p:nvPr>
        </p:nvSpPr>
        <p:spPr/>
        <p:txBody>
          <a:bodyPr/>
          <a:lstStyle/>
          <a:p>
            <a:fld id="{BDFFD5F7-534F-48DD-BB5D-897B972DA3CA}" type="slidenum">
              <a:rPr lang="cs-CZ" smtClean="0"/>
              <a:t>26</a:t>
            </a:fld>
            <a:endParaRPr lang="cs-CZ"/>
          </a:p>
        </p:txBody>
      </p:sp>
    </p:spTree>
    <p:extLst>
      <p:ext uri="{BB962C8B-B14F-4D97-AF65-F5344CB8AC3E}">
        <p14:creationId xmlns:p14="http://schemas.microsoft.com/office/powerpoint/2010/main" val="22059380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0642687-1E4D-4A05-B7A7-452A3EFD9FF6}" type="slidenum">
              <a:rPr lang="cs-CZ" smtClean="0"/>
              <a:t>27</a:t>
            </a:fld>
            <a:endParaRPr lang="cs-CZ"/>
          </a:p>
        </p:txBody>
      </p:sp>
    </p:spTree>
    <p:extLst>
      <p:ext uri="{BB962C8B-B14F-4D97-AF65-F5344CB8AC3E}">
        <p14:creationId xmlns:p14="http://schemas.microsoft.com/office/powerpoint/2010/main" val="38033617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000" baseline="0" dirty="0"/>
          </a:p>
        </p:txBody>
      </p:sp>
      <p:sp>
        <p:nvSpPr>
          <p:cNvPr id="4" name="Zástupný symbol pro číslo snímku 3"/>
          <p:cNvSpPr>
            <a:spLocks noGrp="1"/>
          </p:cNvSpPr>
          <p:nvPr>
            <p:ph type="sldNum" sz="quarter" idx="10"/>
          </p:nvPr>
        </p:nvSpPr>
        <p:spPr/>
        <p:txBody>
          <a:bodyPr/>
          <a:lstStyle/>
          <a:p>
            <a:fld id="{BDFFD5F7-534F-48DD-BB5D-897B972DA3CA}" type="slidenum">
              <a:rPr lang="cs-CZ" smtClean="0"/>
              <a:t>28</a:t>
            </a:fld>
            <a:endParaRPr lang="cs-CZ"/>
          </a:p>
        </p:txBody>
      </p:sp>
      <p:sp>
        <p:nvSpPr>
          <p:cNvPr id="5" name="Zástupný symbol pro datum 4">
            <a:extLst>
              <a:ext uri="{FF2B5EF4-FFF2-40B4-BE49-F238E27FC236}">
                <a16:creationId xmlns:a16="http://schemas.microsoft.com/office/drawing/2014/main" id="{1110100B-10DB-41CB-AB6C-BF60E2045874}"/>
              </a:ext>
            </a:extLst>
          </p:cNvPr>
          <p:cNvSpPr>
            <a:spLocks noGrp="1"/>
          </p:cNvSpPr>
          <p:nvPr>
            <p:ph type="dt" idx="1"/>
          </p:nvPr>
        </p:nvSpPr>
        <p:spPr/>
        <p:txBody>
          <a:bodyPr/>
          <a:lstStyle/>
          <a:p>
            <a:r>
              <a:rPr lang="cs-CZ"/>
              <a:t>10. 12. 2024</a:t>
            </a:r>
          </a:p>
        </p:txBody>
      </p:sp>
    </p:spTree>
    <p:extLst>
      <p:ext uri="{BB962C8B-B14F-4D97-AF65-F5344CB8AC3E}">
        <p14:creationId xmlns:p14="http://schemas.microsoft.com/office/powerpoint/2010/main" val="38901662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latin typeface="+mn-lt"/>
            </a:endParaRPr>
          </a:p>
        </p:txBody>
      </p:sp>
      <p:sp>
        <p:nvSpPr>
          <p:cNvPr id="4" name="Zástupný symbol pro datum 3"/>
          <p:cNvSpPr>
            <a:spLocks noGrp="1"/>
          </p:cNvSpPr>
          <p:nvPr>
            <p:ph type="dt" idx="1"/>
          </p:nvPr>
        </p:nvSpPr>
        <p:spPr/>
        <p:txBody>
          <a:bodyPr/>
          <a:lstStyle/>
          <a:p>
            <a:r>
              <a:rPr lang="cs-CZ"/>
              <a:t>10. 12. 2024</a:t>
            </a:r>
          </a:p>
        </p:txBody>
      </p:sp>
      <p:sp>
        <p:nvSpPr>
          <p:cNvPr id="5" name="Zástupný symbol pro číslo snímku 4"/>
          <p:cNvSpPr>
            <a:spLocks noGrp="1"/>
          </p:cNvSpPr>
          <p:nvPr>
            <p:ph type="sldNum" sz="quarter" idx="5"/>
          </p:nvPr>
        </p:nvSpPr>
        <p:spPr/>
        <p:txBody>
          <a:bodyPr/>
          <a:lstStyle/>
          <a:p>
            <a:fld id="{BDFFD5F7-534F-48DD-BB5D-897B972DA3CA}" type="slidenum">
              <a:rPr lang="cs-CZ" smtClean="0"/>
              <a:t>29</a:t>
            </a:fld>
            <a:endParaRPr lang="cs-CZ"/>
          </a:p>
        </p:txBody>
      </p:sp>
    </p:spTree>
    <p:extLst>
      <p:ext uri="{BB962C8B-B14F-4D97-AF65-F5344CB8AC3E}">
        <p14:creationId xmlns:p14="http://schemas.microsoft.com/office/powerpoint/2010/main" val="18747835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lvl="0" indent="0" algn="just">
              <a:lnSpc>
                <a:spcPct val="107000"/>
              </a:lnSpc>
              <a:spcBef>
                <a:spcPts val="1200"/>
              </a:spcBef>
              <a:spcAft>
                <a:spcPts val="1200"/>
              </a:spcAft>
              <a:buFont typeface="Symbol" panose="05050102010706020507" pitchFamily="18" charset="2"/>
              <a:buNone/>
              <a:tabLst>
                <a:tab pos="914400" algn="l"/>
              </a:tabLst>
            </a:pPr>
            <a:endParaRPr lang="cs-CZ" sz="1000" b="0" dirty="0">
              <a:effectLst/>
              <a:latin typeface="+mn-lt"/>
              <a:ea typeface="Calibri" panose="020F0502020204030204" pitchFamily="34" charset="0"/>
              <a:cs typeface="Segoe UI" panose="020B0502040204020203" pitchFamily="34" charset="0"/>
            </a:endParaRPr>
          </a:p>
        </p:txBody>
      </p:sp>
      <p:sp>
        <p:nvSpPr>
          <p:cNvPr id="4" name="Zástupný symbol pro číslo snímku 3"/>
          <p:cNvSpPr>
            <a:spLocks noGrp="1"/>
          </p:cNvSpPr>
          <p:nvPr>
            <p:ph type="sldNum" sz="quarter" idx="10"/>
          </p:nvPr>
        </p:nvSpPr>
        <p:spPr/>
        <p:txBody>
          <a:bodyPr/>
          <a:lstStyle/>
          <a:p>
            <a:fld id="{BDFFD5F7-534F-48DD-BB5D-897B972DA3CA}" type="slidenum">
              <a:rPr lang="cs-CZ" smtClean="0"/>
              <a:t>30</a:t>
            </a:fld>
            <a:endParaRPr lang="cs-CZ"/>
          </a:p>
        </p:txBody>
      </p:sp>
    </p:spTree>
    <p:extLst>
      <p:ext uri="{BB962C8B-B14F-4D97-AF65-F5344CB8AC3E}">
        <p14:creationId xmlns:p14="http://schemas.microsoft.com/office/powerpoint/2010/main" val="25931754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algn="l" defTabSz="914400" rtl="0" eaLnBrk="1" latinLnBrk="0" hangingPunct="1"/>
            <a:endParaRPr lang="cs-CZ" sz="1000" b="0" kern="1200" dirty="0">
              <a:solidFill>
                <a:schemeClr val="tx1"/>
              </a:solidFill>
              <a:effectLst/>
              <a:latin typeface="+mn-lt"/>
              <a:ea typeface="Calibri" panose="020F0502020204030204" pitchFamily="34" charset="0"/>
              <a:cs typeface="Segoe UI" panose="020B0502040204020203" pitchFamily="34" charset="0"/>
            </a:endParaRPr>
          </a:p>
        </p:txBody>
      </p:sp>
      <p:sp>
        <p:nvSpPr>
          <p:cNvPr id="4" name="Zástupný symbol pro datum 3"/>
          <p:cNvSpPr>
            <a:spLocks noGrp="1"/>
          </p:cNvSpPr>
          <p:nvPr>
            <p:ph type="dt" idx="1"/>
          </p:nvPr>
        </p:nvSpPr>
        <p:spPr/>
        <p:txBody>
          <a:bodyPr/>
          <a:lstStyle/>
          <a:p>
            <a:r>
              <a:rPr lang="cs-CZ"/>
              <a:t>10. 12. 2025</a:t>
            </a:r>
          </a:p>
        </p:txBody>
      </p:sp>
      <p:sp>
        <p:nvSpPr>
          <p:cNvPr id="5" name="Zástupný symbol pro číslo snímku 4"/>
          <p:cNvSpPr>
            <a:spLocks noGrp="1"/>
          </p:cNvSpPr>
          <p:nvPr>
            <p:ph type="sldNum" sz="quarter" idx="5"/>
          </p:nvPr>
        </p:nvSpPr>
        <p:spPr/>
        <p:txBody>
          <a:bodyPr/>
          <a:lstStyle/>
          <a:p>
            <a:fld id="{BDFFD5F7-534F-48DD-BB5D-897B972DA3CA}" type="slidenum">
              <a:rPr lang="cs-CZ" smtClean="0"/>
              <a:t>31</a:t>
            </a:fld>
            <a:endParaRPr lang="cs-CZ"/>
          </a:p>
        </p:txBody>
      </p:sp>
    </p:spTree>
    <p:extLst>
      <p:ext uri="{BB962C8B-B14F-4D97-AF65-F5344CB8AC3E}">
        <p14:creationId xmlns:p14="http://schemas.microsoft.com/office/powerpoint/2010/main" val="3861572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lvl="0" indent="0" algn="just">
              <a:lnSpc>
                <a:spcPct val="107000"/>
              </a:lnSpc>
              <a:buFont typeface="Arial" panose="020B0604020202020204" pitchFamily="34" charset="0"/>
              <a:buNone/>
            </a:pPr>
            <a:endParaRPr lang="cs-CZ" sz="1000" b="0" i="0" kern="1200" baseline="0" dirty="0">
              <a:solidFill>
                <a:schemeClr val="tx1"/>
              </a:solidFill>
              <a:effectLst/>
              <a:latin typeface="+mn-lt"/>
              <a:ea typeface="+mn-ea"/>
              <a:cs typeface="Segoe UI" panose="020B0502040204020203" pitchFamily="34" charset="0"/>
            </a:endParaRPr>
          </a:p>
        </p:txBody>
      </p:sp>
      <p:sp>
        <p:nvSpPr>
          <p:cNvPr id="4" name="Zástupný symbol pro číslo snímku 3"/>
          <p:cNvSpPr>
            <a:spLocks noGrp="1"/>
          </p:cNvSpPr>
          <p:nvPr>
            <p:ph type="sldNum" sz="quarter" idx="10"/>
          </p:nvPr>
        </p:nvSpPr>
        <p:spPr/>
        <p:txBody>
          <a:bodyPr/>
          <a:lstStyle/>
          <a:p>
            <a:fld id="{BDFFD5F7-534F-48DD-BB5D-897B972DA3CA}" type="slidenum">
              <a:rPr lang="cs-CZ" smtClean="0"/>
              <a:t>5</a:t>
            </a:fld>
            <a:endParaRPr lang="cs-CZ"/>
          </a:p>
        </p:txBody>
      </p:sp>
    </p:spTree>
    <p:extLst>
      <p:ext uri="{BB962C8B-B14F-4D97-AF65-F5344CB8AC3E}">
        <p14:creationId xmlns:p14="http://schemas.microsoft.com/office/powerpoint/2010/main" val="26572031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algn="l" defTabSz="914400" rtl="0" eaLnBrk="1" latinLnBrk="0" hangingPunct="1"/>
            <a:endParaRPr lang="cs-CZ" sz="1000" b="0" kern="1200" dirty="0">
              <a:solidFill>
                <a:schemeClr val="tx1"/>
              </a:solidFill>
              <a:effectLst/>
              <a:latin typeface="+mn-lt"/>
              <a:ea typeface="Calibri" panose="020F0502020204030204" pitchFamily="34" charset="0"/>
              <a:cs typeface="Segoe UI" panose="020B0502040204020203" pitchFamily="34" charset="0"/>
            </a:endParaRPr>
          </a:p>
        </p:txBody>
      </p:sp>
      <p:sp>
        <p:nvSpPr>
          <p:cNvPr id="4" name="Zástupný symbol pro datum 3"/>
          <p:cNvSpPr>
            <a:spLocks noGrp="1"/>
          </p:cNvSpPr>
          <p:nvPr>
            <p:ph type="dt" idx="1"/>
          </p:nvPr>
        </p:nvSpPr>
        <p:spPr/>
        <p:txBody>
          <a:bodyPr/>
          <a:lstStyle/>
          <a:p>
            <a:r>
              <a:rPr lang="cs-CZ"/>
              <a:t>10. 12. 2025</a:t>
            </a:r>
          </a:p>
        </p:txBody>
      </p:sp>
      <p:sp>
        <p:nvSpPr>
          <p:cNvPr id="5" name="Zástupný symbol pro číslo snímku 4"/>
          <p:cNvSpPr>
            <a:spLocks noGrp="1"/>
          </p:cNvSpPr>
          <p:nvPr>
            <p:ph type="sldNum" sz="quarter" idx="5"/>
          </p:nvPr>
        </p:nvSpPr>
        <p:spPr/>
        <p:txBody>
          <a:bodyPr/>
          <a:lstStyle/>
          <a:p>
            <a:fld id="{BDFFD5F7-534F-48DD-BB5D-897B972DA3CA}" type="slidenum">
              <a:rPr lang="cs-CZ" smtClean="0"/>
              <a:t>32</a:t>
            </a:fld>
            <a:endParaRPr lang="cs-CZ"/>
          </a:p>
        </p:txBody>
      </p:sp>
    </p:spTree>
    <p:extLst>
      <p:ext uri="{BB962C8B-B14F-4D97-AF65-F5344CB8AC3E}">
        <p14:creationId xmlns:p14="http://schemas.microsoft.com/office/powerpoint/2010/main" val="10742203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DFFD5F7-534F-48DD-BB5D-897B972DA3CA}" type="slidenum">
              <a:rPr lang="cs-CZ" smtClean="0"/>
              <a:t>33</a:t>
            </a:fld>
            <a:endParaRPr lang="cs-CZ"/>
          </a:p>
        </p:txBody>
      </p:sp>
      <p:sp>
        <p:nvSpPr>
          <p:cNvPr id="5" name="Zástupný symbol pro datum 4">
            <a:extLst>
              <a:ext uri="{FF2B5EF4-FFF2-40B4-BE49-F238E27FC236}">
                <a16:creationId xmlns:a16="http://schemas.microsoft.com/office/drawing/2014/main" id="{8B74BD5F-A1EC-4A6B-85CB-BCB71704D27D}"/>
              </a:ext>
            </a:extLst>
          </p:cNvPr>
          <p:cNvSpPr>
            <a:spLocks noGrp="1"/>
          </p:cNvSpPr>
          <p:nvPr>
            <p:ph type="dt" idx="1"/>
          </p:nvPr>
        </p:nvSpPr>
        <p:spPr/>
        <p:txBody>
          <a:bodyPr/>
          <a:lstStyle/>
          <a:p>
            <a:r>
              <a:rPr lang="cs-CZ"/>
              <a:t>10. 12. 2025</a:t>
            </a:r>
          </a:p>
        </p:txBody>
      </p:sp>
    </p:spTree>
    <p:extLst>
      <p:ext uri="{BB962C8B-B14F-4D97-AF65-F5344CB8AC3E}">
        <p14:creationId xmlns:p14="http://schemas.microsoft.com/office/powerpoint/2010/main" val="6033092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BDFFD5F7-534F-48DD-BB5D-897B972DA3CA}" type="slidenum">
              <a:rPr lang="cs-CZ" smtClean="0"/>
              <a:t>34</a:t>
            </a:fld>
            <a:endParaRPr lang="cs-CZ"/>
          </a:p>
        </p:txBody>
      </p:sp>
      <p:sp>
        <p:nvSpPr>
          <p:cNvPr id="5" name="Zástupný symbol pro datum 4">
            <a:extLst>
              <a:ext uri="{FF2B5EF4-FFF2-40B4-BE49-F238E27FC236}">
                <a16:creationId xmlns:a16="http://schemas.microsoft.com/office/drawing/2014/main" id="{A2907FD1-BA8C-4F2D-9BFA-81C46450A3FC}"/>
              </a:ext>
            </a:extLst>
          </p:cNvPr>
          <p:cNvSpPr>
            <a:spLocks noGrp="1"/>
          </p:cNvSpPr>
          <p:nvPr>
            <p:ph type="dt" idx="1"/>
          </p:nvPr>
        </p:nvSpPr>
        <p:spPr/>
        <p:txBody>
          <a:bodyPr/>
          <a:lstStyle/>
          <a:p>
            <a:r>
              <a:rPr lang="cs-CZ"/>
              <a:t>10. 12. 2025</a:t>
            </a:r>
          </a:p>
        </p:txBody>
      </p:sp>
    </p:spTree>
    <p:extLst>
      <p:ext uri="{BB962C8B-B14F-4D97-AF65-F5344CB8AC3E}">
        <p14:creationId xmlns:p14="http://schemas.microsoft.com/office/powerpoint/2010/main" val="7114921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FFD5F7-534F-48DD-BB5D-897B972DA3CA}"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Zástupný symbol pro datum 4">
            <a:extLst>
              <a:ext uri="{FF2B5EF4-FFF2-40B4-BE49-F238E27FC236}">
                <a16:creationId xmlns:a16="http://schemas.microsoft.com/office/drawing/2014/main" id="{4FC39658-2DD0-475C-B68B-79F734EC4AF1}"/>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panose="020F0502020204030204"/>
                <a:ea typeface="+mn-ea"/>
                <a:cs typeface="+mn-cs"/>
              </a:rPr>
              <a:t>10. 12. 2025</a:t>
            </a:r>
          </a:p>
        </p:txBody>
      </p:sp>
    </p:spTree>
    <p:extLst>
      <p:ext uri="{BB962C8B-B14F-4D97-AF65-F5344CB8AC3E}">
        <p14:creationId xmlns:p14="http://schemas.microsoft.com/office/powerpoint/2010/main" val="17090769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lvl="0" indent="0" algn="just">
              <a:lnSpc>
                <a:spcPct val="107000"/>
              </a:lnSpc>
              <a:spcBef>
                <a:spcPts val="1200"/>
              </a:spcBef>
              <a:spcAft>
                <a:spcPts val="1200"/>
              </a:spcAft>
              <a:buFont typeface="Symbol" panose="05050102010706020507" pitchFamily="18" charset="2"/>
              <a:buNone/>
            </a:pPr>
            <a:endParaRPr lang="cs-CZ" sz="1000" b="0" i="0" baseline="0" dirty="0">
              <a:latin typeface="+mn-lt"/>
              <a:cs typeface="Segoe UI" panose="020B0502040204020203" pitchFamily="34" charset="0"/>
            </a:endParaRPr>
          </a:p>
        </p:txBody>
      </p:sp>
      <p:sp>
        <p:nvSpPr>
          <p:cNvPr id="4" name="Zástupný symbol pro číslo snímku 3"/>
          <p:cNvSpPr>
            <a:spLocks noGrp="1"/>
          </p:cNvSpPr>
          <p:nvPr>
            <p:ph type="sldNum" sz="quarter" idx="10"/>
          </p:nvPr>
        </p:nvSpPr>
        <p:spPr/>
        <p:txBody>
          <a:bodyPr/>
          <a:lstStyle/>
          <a:p>
            <a:fld id="{BDFFD5F7-534F-48DD-BB5D-897B972DA3CA}" type="slidenum">
              <a:rPr lang="cs-CZ" smtClean="0"/>
              <a:t>36</a:t>
            </a:fld>
            <a:endParaRPr lang="cs-CZ"/>
          </a:p>
        </p:txBody>
      </p:sp>
      <p:sp>
        <p:nvSpPr>
          <p:cNvPr id="5" name="Zástupný symbol pro datum 4">
            <a:extLst>
              <a:ext uri="{FF2B5EF4-FFF2-40B4-BE49-F238E27FC236}">
                <a16:creationId xmlns:a16="http://schemas.microsoft.com/office/drawing/2014/main" id="{B19D3AD6-90E6-4C89-B556-5A28FFE6EE4A}"/>
              </a:ext>
            </a:extLst>
          </p:cNvPr>
          <p:cNvSpPr>
            <a:spLocks noGrp="1"/>
          </p:cNvSpPr>
          <p:nvPr>
            <p:ph type="dt" idx="1"/>
          </p:nvPr>
        </p:nvSpPr>
        <p:spPr/>
        <p:txBody>
          <a:bodyPr/>
          <a:lstStyle/>
          <a:p>
            <a:r>
              <a:rPr lang="cs-CZ"/>
              <a:t>10. 12. 2025</a:t>
            </a:r>
          </a:p>
        </p:txBody>
      </p:sp>
    </p:spTree>
    <p:extLst>
      <p:ext uri="{BB962C8B-B14F-4D97-AF65-F5344CB8AC3E}">
        <p14:creationId xmlns:p14="http://schemas.microsoft.com/office/powerpoint/2010/main" val="24953961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endParaRPr lang="cs-CZ" sz="1000" b="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BDFFD5F7-534F-48DD-BB5D-897B972DA3CA}" type="slidenum">
              <a:rPr lang="cs-CZ" smtClean="0"/>
              <a:t>37</a:t>
            </a:fld>
            <a:endParaRPr lang="cs-CZ"/>
          </a:p>
        </p:txBody>
      </p:sp>
      <p:sp>
        <p:nvSpPr>
          <p:cNvPr id="5" name="Zástupný symbol pro datum 4">
            <a:extLst>
              <a:ext uri="{FF2B5EF4-FFF2-40B4-BE49-F238E27FC236}">
                <a16:creationId xmlns:a16="http://schemas.microsoft.com/office/drawing/2014/main" id="{4ABDC152-C779-44BD-95F7-8A54897B7CBE}"/>
              </a:ext>
            </a:extLst>
          </p:cNvPr>
          <p:cNvSpPr>
            <a:spLocks noGrp="1"/>
          </p:cNvSpPr>
          <p:nvPr>
            <p:ph type="dt" idx="1"/>
          </p:nvPr>
        </p:nvSpPr>
        <p:spPr/>
        <p:txBody>
          <a:bodyPr/>
          <a:lstStyle/>
          <a:p>
            <a:r>
              <a:rPr lang="cs-CZ"/>
              <a:t>10. 12. 2025</a:t>
            </a:r>
          </a:p>
        </p:txBody>
      </p:sp>
    </p:spTree>
    <p:extLst>
      <p:ext uri="{BB962C8B-B14F-4D97-AF65-F5344CB8AC3E}">
        <p14:creationId xmlns:p14="http://schemas.microsoft.com/office/powerpoint/2010/main" val="35167907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endParaRPr lang="cs-CZ" sz="1000" b="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BDFFD5F7-534F-48DD-BB5D-897B972DA3CA}" type="slidenum">
              <a:rPr lang="cs-CZ" smtClean="0"/>
              <a:t>38</a:t>
            </a:fld>
            <a:endParaRPr lang="cs-CZ"/>
          </a:p>
        </p:txBody>
      </p:sp>
      <p:sp>
        <p:nvSpPr>
          <p:cNvPr id="5" name="Zástupný symbol pro datum 4">
            <a:extLst>
              <a:ext uri="{FF2B5EF4-FFF2-40B4-BE49-F238E27FC236}">
                <a16:creationId xmlns:a16="http://schemas.microsoft.com/office/drawing/2014/main" id="{4ABDC152-C779-44BD-95F7-8A54897B7CBE}"/>
              </a:ext>
            </a:extLst>
          </p:cNvPr>
          <p:cNvSpPr>
            <a:spLocks noGrp="1"/>
          </p:cNvSpPr>
          <p:nvPr>
            <p:ph type="dt" idx="1"/>
          </p:nvPr>
        </p:nvSpPr>
        <p:spPr/>
        <p:txBody>
          <a:bodyPr/>
          <a:lstStyle/>
          <a:p>
            <a:r>
              <a:rPr lang="cs-CZ"/>
              <a:t>10. 12. 2025</a:t>
            </a:r>
          </a:p>
        </p:txBody>
      </p:sp>
    </p:spTree>
    <p:extLst>
      <p:ext uri="{BB962C8B-B14F-4D97-AF65-F5344CB8AC3E}">
        <p14:creationId xmlns:p14="http://schemas.microsoft.com/office/powerpoint/2010/main" val="4032181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0642687-1E4D-4A05-B7A7-452A3EFD9FF6}" type="slidenum">
              <a:rPr lang="cs-CZ" smtClean="0"/>
              <a:t>39</a:t>
            </a:fld>
            <a:endParaRPr lang="cs-CZ"/>
          </a:p>
        </p:txBody>
      </p:sp>
    </p:spTree>
    <p:extLst>
      <p:ext uri="{BB962C8B-B14F-4D97-AF65-F5344CB8AC3E}">
        <p14:creationId xmlns:p14="http://schemas.microsoft.com/office/powerpoint/2010/main" val="19024204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datum 3"/>
          <p:cNvSpPr>
            <a:spLocks noGrp="1"/>
          </p:cNvSpPr>
          <p:nvPr>
            <p:ph type="dt" idx="1"/>
          </p:nvPr>
        </p:nvSpPr>
        <p:spPr/>
        <p:txBody>
          <a:bodyPr/>
          <a:lstStyle/>
          <a:p>
            <a:r>
              <a:rPr lang="cs-CZ"/>
              <a:t>10. 12. 2025</a:t>
            </a:r>
          </a:p>
        </p:txBody>
      </p:sp>
      <p:sp>
        <p:nvSpPr>
          <p:cNvPr id="5" name="Zástupný symbol pro číslo snímku 4"/>
          <p:cNvSpPr>
            <a:spLocks noGrp="1"/>
          </p:cNvSpPr>
          <p:nvPr>
            <p:ph type="sldNum" sz="quarter" idx="5"/>
          </p:nvPr>
        </p:nvSpPr>
        <p:spPr/>
        <p:txBody>
          <a:bodyPr/>
          <a:lstStyle/>
          <a:p>
            <a:fld id="{BDFFD5F7-534F-48DD-BB5D-897B972DA3CA}" type="slidenum">
              <a:rPr lang="cs-CZ" smtClean="0"/>
              <a:t>40</a:t>
            </a:fld>
            <a:endParaRPr lang="cs-CZ"/>
          </a:p>
        </p:txBody>
      </p:sp>
    </p:spTree>
    <p:extLst>
      <p:ext uri="{BB962C8B-B14F-4D97-AF65-F5344CB8AC3E}">
        <p14:creationId xmlns:p14="http://schemas.microsoft.com/office/powerpoint/2010/main" val="497060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kern="1200" baseline="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BDFFD5F7-534F-48DD-BB5D-897B972DA3CA}" type="slidenum">
              <a:rPr lang="cs-CZ" smtClean="0"/>
              <a:t>41</a:t>
            </a:fld>
            <a:endParaRPr lang="cs-CZ"/>
          </a:p>
        </p:txBody>
      </p:sp>
    </p:spTree>
    <p:extLst>
      <p:ext uri="{BB962C8B-B14F-4D97-AF65-F5344CB8AC3E}">
        <p14:creationId xmlns:p14="http://schemas.microsoft.com/office/powerpoint/2010/main" val="1395056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0642687-1E4D-4A05-B7A7-452A3EFD9FF6}" type="slidenum">
              <a:rPr lang="cs-CZ" smtClean="0"/>
              <a:t>6</a:t>
            </a:fld>
            <a:endParaRPr lang="cs-CZ"/>
          </a:p>
        </p:txBody>
      </p:sp>
    </p:spTree>
    <p:extLst>
      <p:ext uri="{BB962C8B-B14F-4D97-AF65-F5344CB8AC3E}">
        <p14:creationId xmlns:p14="http://schemas.microsoft.com/office/powerpoint/2010/main" val="19634873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kern="1200" baseline="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BDFFD5F7-534F-48DD-BB5D-897B972DA3CA}" type="slidenum">
              <a:rPr lang="cs-CZ" smtClean="0"/>
              <a:t>42</a:t>
            </a:fld>
            <a:endParaRPr lang="cs-CZ"/>
          </a:p>
        </p:txBody>
      </p:sp>
    </p:spTree>
    <p:extLst>
      <p:ext uri="{BB962C8B-B14F-4D97-AF65-F5344CB8AC3E}">
        <p14:creationId xmlns:p14="http://schemas.microsoft.com/office/powerpoint/2010/main" val="27489887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000" baseline="0" dirty="0"/>
          </a:p>
        </p:txBody>
      </p:sp>
      <p:sp>
        <p:nvSpPr>
          <p:cNvPr id="4" name="Zástupný symbol pro číslo snímku 3"/>
          <p:cNvSpPr>
            <a:spLocks noGrp="1"/>
          </p:cNvSpPr>
          <p:nvPr>
            <p:ph type="sldNum" sz="quarter" idx="10"/>
          </p:nvPr>
        </p:nvSpPr>
        <p:spPr/>
        <p:txBody>
          <a:bodyPr/>
          <a:lstStyle/>
          <a:p>
            <a:fld id="{BDFFD5F7-534F-48DD-BB5D-897B972DA3CA}" type="slidenum">
              <a:rPr lang="cs-CZ" smtClean="0"/>
              <a:t>43</a:t>
            </a:fld>
            <a:endParaRPr lang="cs-CZ"/>
          </a:p>
        </p:txBody>
      </p:sp>
      <p:sp>
        <p:nvSpPr>
          <p:cNvPr id="5" name="Zástupný symbol pro datum 4">
            <a:extLst>
              <a:ext uri="{FF2B5EF4-FFF2-40B4-BE49-F238E27FC236}">
                <a16:creationId xmlns:a16="http://schemas.microsoft.com/office/drawing/2014/main" id="{1110100B-10DB-41CB-AB6C-BF60E2045874}"/>
              </a:ext>
            </a:extLst>
          </p:cNvPr>
          <p:cNvSpPr>
            <a:spLocks noGrp="1"/>
          </p:cNvSpPr>
          <p:nvPr>
            <p:ph type="dt" idx="1"/>
          </p:nvPr>
        </p:nvSpPr>
        <p:spPr/>
        <p:txBody>
          <a:bodyPr/>
          <a:lstStyle/>
          <a:p>
            <a:r>
              <a:rPr lang="cs-CZ"/>
              <a:t>10. 12. 2024</a:t>
            </a:r>
          </a:p>
        </p:txBody>
      </p:sp>
    </p:spTree>
    <p:extLst>
      <p:ext uri="{BB962C8B-B14F-4D97-AF65-F5344CB8AC3E}">
        <p14:creationId xmlns:p14="http://schemas.microsoft.com/office/powerpoint/2010/main" val="179711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000" b="0" dirty="0"/>
          </a:p>
        </p:txBody>
      </p:sp>
      <p:sp>
        <p:nvSpPr>
          <p:cNvPr id="4" name="Zástupný symbol pro číslo snímku 3"/>
          <p:cNvSpPr>
            <a:spLocks noGrp="1"/>
          </p:cNvSpPr>
          <p:nvPr>
            <p:ph type="sldNum" sz="quarter" idx="10"/>
          </p:nvPr>
        </p:nvSpPr>
        <p:spPr/>
        <p:txBody>
          <a:bodyPr/>
          <a:lstStyle/>
          <a:p>
            <a:fld id="{BDFFD5F7-534F-48DD-BB5D-897B972DA3CA}" type="slidenum">
              <a:rPr lang="cs-CZ" smtClean="0"/>
              <a:t>44</a:t>
            </a:fld>
            <a:endParaRPr lang="cs-CZ"/>
          </a:p>
        </p:txBody>
      </p:sp>
      <p:sp>
        <p:nvSpPr>
          <p:cNvPr id="5" name="Zástupný symbol pro datum 4">
            <a:extLst>
              <a:ext uri="{FF2B5EF4-FFF2-40B4-BE49-F238E27FC236}">
                <a16:creationId xmlns:a16="http://schemas.microsoft.com/office/drawing/2014/main" id="{1B2D8D86-4341-49B3-ACB7-900B422BB7FB}"/>
              </a:ext>
            </a:extLst>
          </p:cNvPr>
          <p:cNvSpPr>
            <a:spLocks noGrp="1"/>
          </p:cNvSpPr>
          <p:nvPr>
            <p:ph type="dt" idx="1"/>
          </p:nvPr>
        </p:nvSpPr>
        <p:spPr/>
        <p:txBody>
          <a:bodyPr/>
          <a:lstStyle/>
          <a:p>
            <a:r>
              <a:rPr lang="cs-CZ"/>
              <a:t>10. 12. 2025</a:t>
            </a:r>
          </a:p>
        </p:txBody>
      </p:sp>
    </p:spTree>
    <p:extLst>
      <p:ext uri="{BB962C8B-B14F-4D97-AF65-F5344CB8AC3E}">
        <p14:creationId xmlns:p14="http://schemas.microsoft.com/office/powerpoint/2010/main" val="33916639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000" b="0" dirty="0"/>
          </a:p>
        </p:txBody>
      </p:sp>
      <p:sp>
        <p:nvSpPr>
          <p:cNvPr id="4" name="Zástupný symbol pro číslo snímku 3"/>
          <p:cNvSpPr>
            <a:spLocks noGrp="1"/>
          </p:cNvSpPr>
          <p:nvPr>
            <p:ph type="sldNum" sz="quarter" idx="10"/>
          </p:nvPr>
        </p:nvSpPr>
        <p:spPr/>
        <p:txBody>
          <a:bodyPr/>
          <a:lstStyle/>
          <a:p>
            <a:fld id="{BDFFD5F7-534F-48DD-BB5D-897B972DA3CA}" type="slidenum">
              <a:rPr lang="cs-CZ" smtClean="0"/>
              <a:t>45</a:t>
            </a:fld>
            <a:endParaRPr lang="cs-CZ"/>
          </a:p>
        </p:txBody>
      </p:sp>
      <p:sp>
        <p:nvSpPr>
          <p:cNvPr id="5" name="Zástupný symbol pro datum 4">
            <a:extLst>
              <a:ext uri="{FF2B5EF4-FFF2-40B4-BE49-F238E27FC236}">
                <a16:creationId xmlns:a16="http://schemas.microsoft.com/office/drawing/2014/main" id="{1B2D8D86-4341-49B3-ACB7-900B422BB7FB}"/>
              </a:ext>
            </a:extLst>
          </p:cNvPr>
          <p:cNvSpPr>
            <a:spLocks noGrp="1"/>
          </p:cNvSpPr>
          <p:nvPr>
            <p:ph type="dt" idx="1"/>
          </p:nvPr>
        </p:nvSpPr>
        <p:spPr/>
        <p:txBody>
          <a:bodyPr/>
          <a:lstStyle/>
          <a:p>
            <a:r>
              <a:rPr lang="cs-CZ"/>
              <a:t>10. 12. 2025</a:t>
            </a:r>
          </a:p>
        </p:txBody>
      </p:sp>
    </p:spTree>
    <p:extLst>
      <p:ext uri="{BB962C8B-B14F-4D97-AF65-F5344CB8AC3E}">
        <p14:creationId xmlns:p14="http://schemas.microsoft.com/office/powerpoint/2010/main" val="34941117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000" b="0" baseline="0" dirty="0"/>
          </a:p>
        </p:txBody>
      </p:sp>
      <p:sp>
        <p:nvSpPr>
          <p:cNvPr id="4" name="Zástupný symbol pro číslo snímku 3"/>
          <p:cNvSpPr>
            <a:spLocks noGrp="1"/>
          </p:cNvSpPr>
          <p:nvPr>
            <p:ph type="sldNum" sz="quarter" idx="10"/>
          </p:nvPr>
        </p:nvSpPr>
        <p:spPr/>
        <p:txBody>
          <a:bodyPr/>
          <a:lstStyle/>
          <a:p>
            <a:fld id="{BDFFD5F7-534F-48DD-BB5D-897B972DA3CA}" type="slidenum">
              <a:rPr lang="cs-CZ" smtClean="0"/>
              <a:t>46</a:t>
            </a:fld>
            <a:endParaRPr lang="cs-CZ"/>
          </a:p>
        </p:txBody>
      </p:sp>
      <p:sp>
        <p:nvSpPr>
          <p:cNvPr id="5" name="Zástupný symbol pro datum 4">
            <a:extLst>
              <a:ext uri="{FF2B5EF4-FFF2-40B4-BE49-F238E27FC236}">
                <a16:creationId xmlns:a16="http://schemas.microsoft.com/office/drawing/2014/main" id="{1B2D8D86-4341-49B3-ACB7-900B422BB7FB}"/>
              </a:ext>
            </a:extLst>
          </p:cNvPr>
          <p:cNvSpPr>
            <a:spLocks noGrp="1"/>
          </p:cNvSpPr>
          <p:nvPr>
            <p:ph type="dt" idx="1"/>
          </p:nvPr>
        </p:nvSpPr>
        <p:spPr/>
        <p:txBody>
          <a:bodyPr/>
          <a:lstStyle/>
          <a:p>
            <a:r>
              <a:rPr lang="cs-CZ"/>
              <a:t>10. 12. 2025</a:t>
            </a:r>
          </a:p>
        </p:txBody>
      </p:sp>
    </p:spTree>
    <p:extLst>
      <p:ext uri="{BB962C8B-B14F-4D97-AF65-F5344CB8AC3E}">
        <p14:creationId xmlns:p14="http://schemas.microsoft.com/office/powerpoint/2010/main" val="27854545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000" b="0" baseline="0" dirty="0"/>
          </a:p>
        </p:txBody>
      </p:sp>
      <p:sp>
        <p:nvSpPr>
          <p:cNvPr id="4" name="Zástupný symbol pro číslo snímku 3"/>
          <p:cNvSpPr>
            <a:spLocks noGrp="1"/>
          </p:cNvSpPr>
          <p:nvPr>
            <p:ph type="sldNum" sz="quarter" idx="10"/>
          </p:nvPr>
        </p:nvSpPr>
        <p:spPr/>
        <p:txBody>
          <a:bodyPr/>
          <a:lstStyle/>
          <a:p>
            <a:fld id="{BDFFD5F7-534F-48DD-BB5D-897B972DA3CA}" type="slidenum">
              <a:rPr lang="cs-CZ" smtClean="0"/>
              <a:t>47</a:t>
            </a:fld>
            <a:endParaRPr lang="cs-CZ"/>
          </a:p>
        </p:txBody>
      </p:sp>
      <p:sp>
        <p:nvSpPr>
          <p:cNvPr id="5" name="Zástupný symbol pro datum 4">
            <a:extLst>
              <a:ext uri="{FF2B5EF4-FFF2-40B4-BE49-F238E27FC236}">
                <a16:creationId xmlns:a16="http://schemas.microsoft.com/office/drawing/2014/main" id="{1B2D8D86-4341-49B3-ACB7-900B422BB7FB}"/>
              </a:ext>
            </a:extLst>
          </p:cNvPr>
          <p:cNvSpPr>
            <a:spLocks noGrp="1"/>
          </p:cNvSpPr>
          <p:nvPr>
            <p:ph type="dt" idx="1"/>
          </p:nvPr>
        </p:nvSpPr>
        <p:spPr/>
        <p:txBody>
          <a:bodyPr/>
          <a:lstStyle/>
          <a:p>
            <a:r>
              <a:rPr lang="cs-CZ"/>
              <a:t>10. 12. 2025</a:t>
            </a:r>
          </a:p>
        </p:txBody>
      </p:sp>
    </p:spTree>
    <p:extLst>
      <p:ext uri="{BB962C8B-B14F-4D97-AF65-F5344CB8AC3E}">
        <p14:creationId xmlns:p14="http://schemas.microsoft.com/office/powerpoint/2010/main" val="40598418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000" b="0" dirty="0"/>
          </a:p>
        </p:txBody>
      </p:sp>
      <p:sp>
        <p:nvSpPr>
          <p:cNvPr id="4" name="Zástupný symbol pro číslo snímku 3"/>
          <p:cNvSpPr>
            <a:spLocks noGrp="1"/>
          </p:cNvSpPr>
          <p:nvPr>
            <p:ph type="sldNum" sz="quarter" idx="10"/>
          </p:nvPr>
        </p:nvSpPr>
        <p:spPr/>
        <p:txBody>
          <a:bodyPr/>
          <a:lstStyle/>
          <a:p>
            <a:fld id="{BDFFD5F7-534F-48DD-BB5D-897B972DA3CA}" type="slidenum">
              <a:rPr lang="cs-CZ" smtClean="0"/>
              <a:t>48</a:t>
            </a:fld>
            <a:endParaRPr lang="cs-CZ"/>
          </a:p>
        </p:txBody>
      </p:sp>
      <p:sp>
        <p:nvSpPr>
          <p:cNvPr id="5" name="Zástupný symbol pro datum 4">
            <a:extLst>
              <a:ext uri="{FF2B5EF4-FFF2-40B4-BE49-F238E27FC236}">
                <a16:creationId xmlns:a16="http://schemas.microsoft.com/office/drawing/2014/main" id="{1B2D8D86-4341-49B3-ACB7-900B422BB7FB}"/>
              </a:ext>
            </a:extLst>
          </p:cNvPr>
          <p:cNvSpPr>
            <a:spLocks noGrp="1"/>
          </p:cNvSpPr>
          <p:nvPr>
            <p:ph type="dt" idx="1"/>
          </p:nvPr>
        </p:nvSpPr>
        <p:spPr/>
        <p:txBody>
          <a:bodyPr/>
          <a:lstStyle/>
          <a:p>
            <a:r>
              <a:rPr lang="cs-CZ"/>
              <a:t>10. 12. 2025</a:t>
            </a:r>
          </a:p>
        </p:txBody>
      </p:sp>
    </p:spTree>
    <p:extLst>
      <p:ext uri="{BB962C8B-B14F-4D97-AF65-F5344CB8AC3E}">
        <p14:creationId xmlns:p14="http://schemas.microsoft.com/office/powerpoint/2010/main" val="27336387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000" b="0" dirty="0"/>
          </a:p>
        </p:txBody>
      </p:sp>
      <p:sp>
        <p:nvSpPr>
          <p:cNvPr id="4" name="Zástupný symbol pro číslo snímku 3"/>
          <p:cNvSpPr>
            <a:spLocks noGrp="1"/>
          </p:cNvSpPr>
          <p:nvPr>
            <p:ph type="sldNum" sz="quarter" idx="10"/>
          </p:nvPr>
        </p:nvSpPr>
        <p:spPr/>
        <p:txBody>
          <a:bodyPr/>
          <a:lstStyle/>
          <a:p>
            <a:fld id="{BDFFD5F7-534F-48DD-BB5D-897B972DA3CA}" type="slidenum">
              <a:rPr lang="cs-CZ" smtClean="0"/>
              <a:t>49</a:t>
            </a:fld>
            <a:endParaRPr lang="cs-CZ"/>
          </a:p>
        </p:txBody>
      </p:sp>
      <p:sp>
        <p:nvSpPr>
          <p:cNvPr id="5" name="Zástupný symbol pro datum 4">
            <a:extLst>
              <a:ext uri="{FF2B5EF4-FFF2-40B4-BE49-F238E27FC236}">
                <a16:creationId xmlns:a16="http://schemas.microsoft.com/office/drawing/2014/main" id="{1B2D8D86-4341-49B3-ACB7-900B422BB7FB}"/>
              </a:ext>
            </a:extLst>
          </p:cNvPr>
          <p:cNvSpPr>
            <a:spLocks noGrp="1"/>
          </p:cNvSpPr>
          <p:nvPr>
            <p:ph type="dt" idx="1"/>
          </p:nvPr>
        </p:nvSpPr>
        <p:spPr/>
        <p:txBody>
          <a:bodyPr/>
          <a:lstStyle/>
          <a:p>
            <a:r>
              <a:rPr lang="cs-CZ"/>
              <a:t>10. 12. 2025</a:t>
            </a:r>
          </a:p>
        </p:txBody>
      </p:sp>
    </p:spTree>
    <p:extLst>
      <p:ext uri="{BB962C8B-B14F-4D97-AF65-F5344CB8AC3E}">
        <p14:creationId xmlns:p14="http://schemas.microsoft.com/office/powerpoint/2010/main" val="32877940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000" b="0" dirty="0"/>
          </a:p>
        </p:txBody>
      </p:sp>
      <p:sp>
        <p:nvSpPr>
          <p:cNvPr id="4" name="Zástupný symbol pro číslo snímku 3"/>
          <p:cNvSpPr>
            <a:spLocks noGrp="1"/>
          </p:cNvSpPr>
          <p:nvPr>
            <p:ph type="sldNum" sz="quarter" idx="10"/>
          </p:nvPr>
        </p:nvSpPr>
        <p:spPr/>
        <p:txBody>
          <a:bodyPr/>
          <a:lstStyle/>
          <a:p>
            <a:fld id="{BDFFD5F7-534F-48DD-BB5D-897B972DA3CA}" type="slidenum">
              <a:rPr lang="cs-CZ" smtClean="0"/>
              <a:t>50</a:t>
            </a:fld>
            <a:endParaRPr lang="cs-CZ"/>
          </a:p>
        </p:txBody>
      </p:sp>
      <p:sp>
        <p:nvSpPr>
          <p:cNvPr id="5" name="Zástupný symbol pro datum 4">
            <a:extLst>
              <a:ext uri="{FF2B5EF4-FFF2-40B4-BE49-F238E27FC236}">
                <a16:creationId xmlns:a16="http://schemas.microsoft.com/office/drawing/2014/main" id="{1B2D8D86-4341-49B3-ACB7-900B422BB7FB}"/>
              </a:ext>
            </a:extLst>
          </p:cNvPr>
          <p:cNvSpPr>
            <a:spLocks noGrp="1"/>
          </p:cNvSpPr>
          <p:nvPr>
            <p:ph type="dt" idx="1"/>
          </p:nvPr>
        </p:nvSpPr>
        <p:spPr/>
        <p:txBody>
          <a:bodyPr/>
          <a:lstStyle/>
          <a:p>
            <a:r>
              <a:rPr lang="cs-CZ"/>
              <a:t>10. 12. 2025</a:t>
            </a:r>
          </a:p>
        </p:txBody>
      </p:sp>
    </p:spTree>
    <p:extLst>
      <p:ext uri="{BB962C8B-B14F-4D97-AF65-F5344CB8AC3E}">
        <p14:creationId xmlns:p14="http://schemas.microsoft.com/office/powerpoint/2010/main" val="34814129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000" b="0" dirty="0"/>
          </a:p>
        </p:txBody>
      </p:sp>
      <p:sp>
        <p:nvSpPr>
          <p:cNvPr id="4" name="Zástupný symbol pro číslo snímku 3"/>
          <p:cNvSpPr>
            <a:spLocks noGrp="1"/>
          </p:cNvSpPr>
          <p:nvPr>
            <p:ph type="sldNum" sz="quarter" idx="10"/>
          </p:nvPr>
        </p:nvSpPr>
        <p:spPr/>
        <p:txBody>
          <a:bodyPr/>
          <a:lstStyle/>
          <a:p>
            <a:fld id="{BDFFD5F7-534F-48DD-BB5D-897B972DA3CA}" type="slidenum">
              <a:rPr lang="cs-CZ" smtClean="0"/>
              <a:t>51</a:t>
            </a:fld>
            <a:endParaRPr lang="cs-CZ"/>
          </a:p>
        </p:txBody>
      </p:sp>
      <p:sp>
        <p:nvSpPr>
          <p:cNvPr id="5" name="Zástupný symbol pro datum 4">
            <a:extLst>
              <a:ext uri="{FF2B5EF4-FFF2-40B4-BE49-F238E27FC236}">
                <a16:creationId xmlns:a16="http://schemas.microsoft.com/office/drawing/2014/main" id="{1B2D8D86-4341-49B3-ACB7-900B422BB7FB}"/>
              </a:ext>
            </a:extLst>
          </p:cNvPr>
          <p:cNvSpPr>
            <a:spLocks noGrp="1"/>
          </p:cNvSpPr>
          <p:nvPr>
            <p:ph type="dt" idx="1"/>
          </p:nvPr>
        </p:nvSpPr>
        <p:spPr/>
        <p:txBody>
          <a:bodyPr/>
          <a:lstStyle/>
          <a:p>
            <a:r>
              <a:rPr lang="cs-CZ"/>
              <a:t>10. 12. 2025</a:t>
            </a:r>
          </a:p>
        </p:txBody>
      </p:sp>
    </p:spTree>
    <p:extLst>
      <p:ext uri="{BB962C8B-B14F-4D97-AF65-F5344CB8AC3E}">
        <p14:creationId xmlns:p14="http://schemas.microsoft.com/office/powerpoint/2010/main" val="2862383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l"/>
            <a:endParaRPr lang="cs-CZ" sz="800" b="0" kern="1200" dirty="0">
              <a:solidFill>
                <a:srgbClr val="282D32"/>
              </a:solidFill>
              <a:latin typeface="+mn-lt"/>
              <a:ea typeface="+mn-ea"/>
              <a:cs typeface="+mn-cs"/>
            </a:endParaRPr>
          </a:p>
        </p:txBody>
      </p:sp>
      <p:sp>
        <p:nvSpPr>
          <p:cNvPr id="4" name="Zástupný symbol pro datum 3"/>
          <p:cNvSpPr>
            <a:spLocks noGrp="1"/>
          </p:cNvSpPr>
          <p:nvPr>
            <p:ph type="dt" idx="1"/>
          </p:nvPr>
        </p:nvSpPr>
        <p:spPr/>
        <p:txBody>
          <a:bodyPr/>
          <a:lstStyle/>
          <a:p>
            <a:r>
              <a:rPr lang="cs-CZ"/>
              <a:t>10. 12. 2024</a:t>
            </a:r>
          </a:p>
        </p:txBody>
      </p:sp>
      <p:sp>
        <p:nvSpPr>
          <p:cNvPr id="5" name="Zástupný symbol pro číslo snímku 4"/>
          <p:cNvSpPr>
            <a:spLocks noGrp="1"/>
          </p:cNvSpPr>
          <p:nvPr>
            <p:ph type="sldNum" sz="quarter" idx="5"/>
          </p:nvPr>
        </p:nvSpPr>
        <p:spPr/>
        <p:txBody>
          <a:bodyPr/>
          <a:lstStyle/>
          <a:p>
            <a:fld id="{BDFFD5F7-534F-48DD-BB5D-897B972DA3CA}" type="slidenum">
              <a:rPr lang="cs-CZ" smtClean="0"/>
              <a:t>7</a:t>
            </a:fld>
            <a:endParaRPr lang="cs-CZ"/>
          </a:p>
        </p:txBody>
      </p:sp>
    </p:spTree>
    <p:extLst>
      <p:ext uri="{BB962C8B-B14F-4D97-AF65-F5344CB8AC3E}">
        <p14:creationId xmlns:p14="http://schemas.microsoft.com/office/powerpoint/2010/main" val="13522764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000" b="0" dirty="0"/>
          </a:p>
        </p:txBody>
      </p:sp>
      <p:sp>
        <p:nvSpPr>
          <p:cNvPr id="4" name="Zástupný symbol pro číslo snímku 3"/>
          <p:cNvSpPr>
            <a:spLocks noGrp="1"/>
          </p:cNvSpPr>
          <p:nvPr>
            <p:ph type="sldNum" sz="quarter" idx="10"/>
          </p:nvPr>
        </p:nvSpPr>
        <p:spPr/>
        <p:txBody>
          <a:bodyPr/>
          <a:lstStyle/>
          <a:p>
            <a:fld id="{BDFFD5F7-534F-48DD-BB5D-897B972DA3CA}" type="slidenum">
              <a:rPr lang="cs-CZ" smtClean="0"/>
              <a:t>52</a:t>
            </a:fld>
            <a:endParaRPr lang="cs-CZ"/>
          </a:p>
        </p:txBody>
      </p:sp>
      <p:sp>
        <p:nvSpPr>
          <p:cNvPr id="5" name="Zástupný symbol pro datum 4">
            <a:extLst>
              <a:ext uri="{FF2B5EF4-FFF2-40B4-BE49-F238E27FC236}">
                <a16:creationId xmlns:a16="http://schemas.microsoft.com/office/drawing/2014/main" id="{1B2D8D86-4341-49B3-ACB7-900B422BB7FB}"/>
              </a:ext>
            </a:extLst>
          </p:cNvPr>
          <p:cNvSpPr>
            <a:spLocks noGrp="1"/>
          </p:cNvSpPr>
          <p:nvPr>
            <p:ph type="dt" idx="1"/>
          </p:nvPr>
        </p:nvSpPr>
        <p:spPr/>
        <p:txBody>
          <a:bodyPr/>
          <a:lstStyle/>
          <a:p>
            <a:r>
              <a:rPr lang="cs-CZ"/>
              <a:t>10. 12. 2025</a:t>
            </a:r>
          </a:p>
        </p:txBody>
      </p:sp>
    </p:spTree>
    <p:extLst>
      <p:ext uri="{BB962C8B-B14F-4D97-AF65-F5344CB8AC3E}">
        <p14:creationId xmlns:p14="http://schemas.microsoft.com/office/powerpoint/2010/main" val="8285918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000" b="0" dirty="0"/>
          </a:p>
        </p:txBody>
      </p:sp>
      <p:sp>
        <p:nvSpPr>
          <p:cNvPr id="4" name="Zástupný symbol pro číslo snímku 3"/>
          <p:cNvSpPr>
            <a:spLocks noGrp="1"/>
          </p:cNvSpPr>
          <p:nvPr>
            <p:ph type="sldNum" sz="quarter" idx="10"/>
          </p:nvPr>
        </p:nvSpPr>
        <p:spPr/>
        <p:txBody>
          <a:bodyPr/>
          <a:lstStyle/>
          <a:p>
            <a:fld id="{BDFFD5F7-534F-48DD-BB5D-897B972DA3CA}" type="slidenum">
              <a:rPr lang="cs-CZ" smtClean="0"/>
              <a:t>53</a:t>
            </a:fld>
            <a:endParaRPr lang="cs-CZ"/>
          </a:p>
        </p:txBody>
      </p:sp>
      <p:sp>
        <p:nvSpPr>
          <p:cNvPr id="5" name="Zástupný symbol pro datum 4">
            <a:extLst>
              <a:ext uri="{FF2B5EF4-FFF2-40B4-BE49-F238E27FC236}">
                <a16:creationId xmlns:a16="http://schemas.microsoft.com/office/drawing/2014/main" id="{1B2D8D86-4341-49B3-ACB7-900B422BB7FB}"/>
              </a:ext>
            </a:extLst>
          </p:cNvPr>
          <p:cNvSpPr>
            <a:spLocks noGrp="1"/>
          </p:cNvSpPr>
          <p:nvPr>
            <p:ph type="dt" idx="1"/>
          </p:nvPr>
        </p:nvSpPr>
        <p:spPr/>
        <p:txBody>
          <a:bodyPr/>
          <a:lstStyle/>
          <a:p>
            <a:r>
              <a:rPr lang="cs-CZ"/>
              <a:t>10. 12. 2025</a:t>
            </a:r>
          </a:p>
        </p:txBody>
      </p:sp>
    </p:spTree>
    <p:extLst>
      <p:ext uri="{BB962C8B-B14F-4D97-AF65-F5344CB8AC3E}">
        <p14:creationId xmlns:p14="http://schemas.microsoft.com/office/powerpoint/2010/main" val="36613216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000" b="0" dirty="0"/>
          </a:p>
        </p:txBody>
      </p:sp>
      <p:sp>
        <p:nvSpPr>
          <p:cNvPr id="4" name="Zástupný symbol pro číslo snímku 3"/>
          <p:cNvSpPr>
            <a:spLocks noGrp="1"/>
          </p:cNvSpPr>
          <p:nvPr>
            <p:ph type="sldNum" sz="quarter" idx="10"/>
          </p:nvPr>
        </p:nvSpPr>
        <p:spPr/>
        <p:txBody>
          <a:bodyPr/>
          <a:lstStyle/>
          <a:p>
            <a:fld id="{BDFFD5F7-534F-48DD-BB5D-897B972DA3CA}" type="slidenum">
              <a:rPr lang="cs-CZ" smtClean="0"/>
              <a:t>54</a:t>
            </a:fld>
            <a:endParaRPr lang="cs-CZ"/>
          </a:p>
        </p:txBody>
      </p:sp>
      <p:sp>
        <p:nvSpPr>
          <p:cNvPr id="5" name="Zástupný symbol pro datum 4">
            <a:extLst>
              <a:ext uri="{FF2B5EF4-FFF2-40B4-BE49-F238E27FC236}">
                <a16:creationId xmlns:a16="http://schemas.microsoft.com/office/drawing/2014/main" id="{1B2D8D86-4341-49B3-ACB7-900B422BB7FB}"/>
              </a:ext>
            </a:extLst>
          </p:cNvPr>
          <p:cNvSpPr>
            <a:spLocks noGrp="1"/>
          </p:cNvSpPr>
          <p:nvPr>
            <p:ph type="dt" idx="1"/>
          </p:nvPr>
        </p:nvSpPr>
        <p:spPr/>
        <p:txBody>
          <a:bodyPr/>
          <a:lstStyle/>
          <a:p>
            <a:r>
              <a:rPr lang="cs-CZ"/>
              <a:t>10. 12. 2025</a:t>
            </a:r>
          </a:p>
        </p:txBody>
      </p:sp>
    </p:spTree>
    <p:extLst>
      <p:ext uri="{BB962C8B-B14F-4D97-AF65-F5344CB8AC3E}">
        <p14:creationId xmlns:p14="http://schemas.microsoft.com/office/powerpoint/2010/main" val="32653575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000" b="0" dirty="0"/>
          </a:p>
        </p:txBody>
      </p:sp>
      <p:sp>
        <p:nvSpPr>
          <p:cNvPr id="4" name="Zástupný symbol pro číslo snímku 3"/>
          <p:cNvSpPr>
            <a:spLocks noGrp="1"/>
          </p:cNvSpPr>
          <p:nvPr>
            <p:ph type="sldNum" sz="quarter" idx="10"/>
          </p:nvPr>
        </p:nvSpPr>
        <p:spPr/>
        <p:txBody>
          <a:bodyPr/>
          <a:lstStyle/>
          <a:p>
            <a:fld id="{BDFFD5F7-534F-48DD-BB5D-897B972DA3CA}" type="slidenum">
              <a:rPr lang="cs-CZ" smtClean="0"/>
              <a:t>55</a:t>
            </a:fld>
            <a:endParaRPr lang="cs-CZ"/>
          </a:p>
        </p:txBody>
      </p:sp>
      <p:sp>
        <p:nvSpPr>
          <p:cNvPr id="5" name="Zástupný symbol pro datum 4">
            <a:extLst>
              <a:ext uri="{FF2B5EF4-FFF2-40B4-BE49-F238E27FC236}">
                <a16:creationId xmlns:a16="http://schemas.microsoft.com/office/drawing/2014/main" id="{1B2D8D86-4341-49B3-ACB7-900B422BB7FB}"/>
              </a:ext>
            </a:extLst>
          </p:cNvPr>
          <p:cNvSpPr>
            <a:spLocks noGrp="1"/>
          </p:cNvSpPr>
          <p:nvPr>
            <p:ph type="dt" idx="1"/>
          </p:nvPr>
        </p:nvSpPr>
        <p:spPr/>
        <p:txBody>
          <a:bodyPr/>
          <a:lstStyle/>
          <a:p>
            <a:r>
              <a:rPr lang="cs-CZ"/>
              <a:t>10. 12. 2025</a:t>
            </a:r>
          </a:p>
        </p:txBody>
      </p:sp>
    </p:spTree>
    <p:extLst>
      <p:ext uri="{BB962C8B-B14F-4D97-AF65-F5344CB8AC3E}">
        <p14:creationId xmlns:p14="http://schemas.microsoft.com/office/powerpoint/2010/main" val="837762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000" b="0" dirty="0"/>
          </a:p>
        </p:txBody>
      </p:sp>
      <p:sp>
        <p:nvSpPr>
          <p:cNvPr id="4" name="Zástupný symbol pro číslo snímku 3"/>
          <p:cNvSpPr>
            <a:spLocks noGrp="1"/>
          </p:cNvSpPr>
          <p:nvPr>
            <p:ph type="sldNum" sz="quarter" idx="10"/>
          </p:nvPr>
        </p:nvSpPr>
        <p:spPr/>
        <p:txBody>
          <a:bodyPr/>
          <a:lstStyle/>
          <a:p>
            <a:fld id="{BDFFD5F7-534F-48DD-BB5D-897B972DA3CA}" type="slidenum">
              <a:rPr lang="cs-CZ" smtClean="0"/>
              <a:t>56</a:t>
            </a:fld>
            <a:endParaRPr lang="cs-CZ"/>
          </a:p>
        </p:txBody>
      </p:sp>
      <p:sp>
        <p:nvSpPr>
          <p:cNvPr id="5" name="Zástupný symbol pro datum 4">
            <a:extLst>
              <a:ext uri="{FF2B5EF4-FFF2-40B4-BE49-F238E27FC236}">
                <a16:creationId xmlns:a16="http://schemas.microsoft.com/office/drawing/2014/main" id="{1B2D8D86-4341-49B3-ACB7-900B422BB7FB}"/>
              </a:ext>
            </a:extLst>
          </p:cNvPr>
          <p:cNvSpPr>
            <a:spLocks noGrp="1"/>
          </p:cNvSpPr>
          <p:nvPr>
            <p:ph type="dt" idx="1"/>
          </p:nvPr>
        </p:nvSpPr>
        <p:spPr/>
        <p:txBody>
          <a:bodyPr/>
          <a:lstStyle/>
          <a:p>
            <a:r>
              <a:rPr lang="cs-CZ"/>
              <a:t>10. 12. 2025</a:t>
            </a:r>
          </a:p>
        </p:txBody>
      </p:sp>
    </p:spTree>
    <p:extLst>
      <p:ext uri="{BB962C8B-B14F-4D97-AF65-F5344CB8AC3E}">
        <p14:creationId xmlns:p14="http://schemas.microsoft.com/office/powerpoint/2010/main" val="31118330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000" b="0" dirty="0"/>
          </a:p>
        </p:txBody>
      </p:sp>
      <p:sp>
        <p:nvSpPr>
          <p:cNvPr id="4" name="Zástupný symbol pro číslo snímku 3"/>
          <p:cNvSpPr>
            <a:spLocks noGrp="1"/>
          </p:cNvSpPr>
          <p:nvPr>
            <p:ph type="sldNum" sz="quarter" idx="10"/>
          </p:nvPr>
        </p:nvSpPr>
        <p:spPr/>
        <p:txBody>
          <a:bodyPr/>
          <a:lstStyle/>
          <a:p>
            <a:fld id="{BDFFD5F7-534F-48DD-BB5D-897B972DA3CA}" type="slidenum">
              <a:rPr lang="cs-CZ" smtClean="0"/>
              <a:t>57</a:t>
            </a:fld>
            <a:endParaRPr lang="cs-CZ"/>
          </a:p>
        </p:txBody>
      </p:sp>
      <p:sp>
        <p:nvSpPr>
          <p:cNvPr id="5" name="Zástupný symbol pro datum 4">
            <a:extLst>
              <a:ext uri="{FF2B5EF4-FFF2-40B4-BE49-F238E27FC236}">
                <a16:creationId xmlns:a16="http://schemas.microsoft.com/office/drawing/2014/main" id="{1B2D8D86-4341-49B3-ACB7-900B422BB7FB}"/>
              </a:ext>
            </a:extLst>
          </p:cNvPr>
          <p:cNvSpPr>
            <a:spLocks noGrp="1"/>
          </p:cNvSpPr>
          <p:nvPr>
            <p:ph type="dt" idx="1"/>
          </p:nvPr>
        </p:nvSpPr>
        <p:spPr/>
        <p:txBody>
          <a:bodyPr/>
          <a:lstStyle/>
          <a:p>
            <a:r>
              <a:rPr lang="cs-CZ"/>
              <a:t>10. 12. 2025</a:t>
            </a:r>
          </a:p>
        </p:txBody>
      </p:sp>
    </p:spTree>
    <p:extLst>
      <p:ext uri="{BB962C8B-B14F-4D97-AF65-F5344CB8AC3E}">
        <p14:creationId xmlns:p14="http://schemas.microsoft.com/office/powerpoint/2010/main" val="2295309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000" b="0" dirty="0"/>
          </a:p>
        </p:txBody>
      </p:sp>
      <p:sp>
        <p:nvSpPr>
          <p:cNvPr id="4" name="Zástupný symbol pro číslo snímku 3"/>
          <p:cNvSpPr>
            <a:spLocks noGrp="1"/>
          </p:cNvSpPr>
          <p:nvPr>
            <p:ph type="sldNum" sz="quarter" idx="10"/>
          </p:nvPr>
        </p:nvSpPr>
        <p:spPr/>
        <p:txBody>
          <a:bodyPr/>
          <a:lstStyle/>
          <a:p>
            <a:fld id="{BDFFD5F7-534F-48DD-BB5D-897B972DA3CA}" type="slidenum">
              <a:rPr lang="cs-CZ" smtClean="0"/>
              <a:t>58</a:t>
            </a:fld>
            <a:endParaRPr lang="cs-CZ"/>
          </a:p>
        </p:txBody>
      </p:sp>
      <p:sp>
        <p:nvSpPr>
          <p:cNvPr id="5" name="Zástupný symbol pro datum 4">
            <a:extLst>
              <a:ext uri="{FF2B5EF4-FFF2-40B4-BE49-F238E27FC236}">
                <a16:creationId xmlns:a16="http://schemas.microsoft.com/office/drawing/2014/main" id="{1B2D8D86-4341-49B3-ACB7-900B422BB7FB}"/>
              </a:ext>
            </a:extLst>
          </p:cNvPr>
          <p:cNvSpPr>
            <a:spLocks noGrp="1"/>
          </p:cNvSpPr>
          <p:nvPr>
            <p:ph type="dt" idx="1"/>
          </p:nvPr>
        </p:nvSpPr>
        <p:spPr/>
        <p:txBody>
          <a:bodyPr/>
          <a:lstStyle/>
          <a:p>
            <a:r>
              <a:rPr lang="cs-CZ"/>
              <a:t>10. 12. 2025</a:t>
            </a:r>
          </a:p>
        </p:txBody>
      </p:sp>
    </p:spTree>
    <p:extLst>
      <p:ext uri="{BB962C8B-B14F-4D97-AF65-F5344CB8AC3E}">
        <p14:creationId xmlns:p14="http://schemas.microsoft.com/office/powerpoint/2010/main" val="143362437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000" b="0" dirty="0"/>
          </a:p>
        </p:txBody>
      </p:sp>
      <p:sp>
        <p:nvSpPr>
          <p:cNvPr id="4" name="Zástupný symbol pro číslo snímku 3"/>
          <p:cNvSpPr>
            <a:spLocks noGrp="1"/>
          </p:cNvSpPr>
          <p:nvPr>
            <p:ph type="sldNum" sz="quarter" idx="10"/>
          </p:nvPr>
        </p:nvSpPr>
        <p:spPr/>
        <p:txBody>
          <a:bodyPr/>
          <a:lstStyle/>
          <a:p>
            <a:fld id="{BDFFD5F7-534F-48DD-BB5D-897B972DA3CA}" type="slidenum">
              <a:rPr lang="cs-CZ" smtClean="0"/>
              <a:t>59</a:t>
            </a:fld>
            <a:endParaRPr lang="cs-CZ"/>
          </a:p>
        </p:txBody>
      </p:sp>
      <p:sp>
        <p:nvSpPr>
          <p:cNvPr id="5" name="Zástupný symbol pro datum 4">
            <a:extLst>
              <a:ext uri="{FF2B5EF4-FFF2-40B4-BE49-F238E27FC236}">
                <a16:creationId xmlns:a16="http://schemas.microsoft.com/office/drawing/2014/main" id="{1B2D8D86-4341-49B3-ACB7-900B422BB7FB}"/>
              </a:ext>
            </a:extLst>
          </p:cNvPr>
          <p:cNvSpPr>
            <a:spLocks noGrp="1"/>
          </p:cNvSpPr>
          <p:nvPr>
            <p:ph type="dt" idx="1"/>
          </p:nvPr>
        </p:nvSpPr>
        <p:spPr/>
        <p:txBody>
          <a:bodyPr/>
          <a:lstStyle/>
          <a:p>
            <a:r>
              <a:rPr lang="cs-CZ"/>
              <a:t>10. 12. 2025</a:t>
            </a:r>
          </a:p>
        </p:txBody>
      </p:sp>
    </p:spTree>
    <p:extLst>
      <p:ext uri="{BB962C8B-B14F-4D97-AF65-F5344CB8AC3E}">
        <p14:creationId xmlns:p14="http://schemas.microsoft.com/office/powerpoint/2010/main" val="404586008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000" b="0" dirty="0"/>
          </a:p>
        </p:txBody>
      </p:sp>
      <p:sp>
        <p:nvSpPr>
          <p:cNvPr id="4" name="Zástupný symbol pro číslo snímku 3"/>
          <p:cNvSpPr>
            <a:spLocks noGrp="1"/>
          </p:cNvSpPr>
          <p:nvPr>
            <p:ph type="sldNum" sz="quarter" idx="10"/>
          </p:nvPr>
        </p:nvSpPr>
        <p:spPr/>
        <p:txBody>
          <a:bodyPr/>
          <a:lstStyle/>
          <a:p>
            <a:fld id="{BDFFD5F7-534F-48DD-BB5D-897B972DA3CA}" type="slidenum">
              <a:rPr lang="cs-CZ" smtClean="0"/>
              <a:t>60</a:t>
            </a:fld>
            <a:endParaRPr lang="cs-CZ"/>
          </a:p>
        </p:txBody>
      </p:sp>
      <p:sp>
        <p:nvSpPr>
          <p:cNvPr id="5" name="Zástupný symbol pro datum 4">
            <a:extLst>
              <a:ext uri="{FF2B5EF4-FFF2-40B4-BE49-F238E27FC236}">
                <a16:creationId xmlns:a16="http://schemas.microsoft.com/office/drawing/2014/main" id="{1B2D8D86-4341-49B3-ACB7-900B422BB7FB}"/>
              </a:ext>
            </a:extLst>
          </p:cNvPr>
          <p:cNvSpPr>
            <a:spLocks noGrp="1"/>
          </p:cNvSpPr>
          <p:nvPr>
            <p:ph type="dt" idx="1"/>
          </p:nvPr>
        </p:nvSpPr>
        <p:spPr/>
        <p:txBody>
          <a:bodyPr/>
          <a:lstStyle/>
          <a:p>
            <a:r>
              <a:rPr lang="cs-CZ"/>
              <a:t>10. 12. 2025</a:t>
            </a:r>
          </a:p>
        </p:txBody>
      </p:sp>
    </p:spTree>
    <p:extLst>
      <p:ext uri="{BB962C8B-B14F-4D97-AF65-F5344CB8AC3E}">
        <p14:creationId xmlns:p14="http://schemas.microsoft.com/office/powerpoint/2010/main" val="21300019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000" b="0" dirty="0"/>
          </a:p>
        </p:txBody>
      </p:sp>
      <p:sp>
        <p:nvSpPr>
          <p:cNvPr id="4" name="Zástupný symbol pro číslo snímku 3"/>
          <p:cNvSpPr>
            <a:spLocks noGrp="1"/>
          </p:cNvSpPr>
          <p:nvPr>
            <p:ph type="sldNum" sz="quarter" idx="10"/>
          </p:nvPr>
        </p:nvSpPr>
        <p:spPr/>
        <p:txBody>
          <a:bodyPr/>
          <a:lstStyle/>
          <a:p>
            <a:fld id="{BDFFD5F7-534F-48DD-BB5D-897B972DA3CA}" type="slidenum">
              <a:rPr lang="cs-CZ" smtClean="0"/>
              <a:t>61</a:t>
            </a:fld>
            <a:endParaRPr lang="cs-CZ"/>
          </a:p>
        </p:txBody>
      </p:sp>
      <p:sp>
        <p:nvSpPr>
          <p:cNvPr id="5" name="Zástupný symbol pro datum 4">
            <a:extLst>
              <a:ext uri="{FF2B5EF4-FFF2-40B4-BE49-F238E27FC236}">
                <a16:creationId xmlns:a16="http://schemas.microsoft.com/office/drawing/2014/main" id="{1B2D8D86-4341-49B3-ACB7-900B422BB7FB}"/>
              </a:ext>
            </a:extLst>
          </p:cNvPr>
          <p:cNvSpPr>
            <a:spLocks noGrp="1"/>
          </p:cNvSpPr>
          <p:nvPr>
            <p:ph type="dt" idx="1"/>
          </p:nvPr>
        </p:nvSpPr>
        <p:spPr/>
        <p:txBody>
          <a:bodyPr/>
          <a:lstStyle/>
          <a:p>
            <a:r>
              <a:rPr lang="cs-CZ"/>
              <a:t>10. 12. 2025</a:t>
            </a:r>
          </a:p>
        </p:txBody>
      </p:sp>
    </p:spTree>
    <p:extLst>
      <p:ext uri="{BB962C8B-B14F-4D97-AF65-F5344CB8AC3E}">
        <p14:creationId xmlns:p14="http://schemas.microsoft.com/office/powerpoint/2010/main" val="834215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lvl="1" indent="0" algn="just">
              <a:spcBef>
                <a:spcPts val="600"/>
              </a:spcBef>
              <a:spcAft>
                <a:spcPts val="600"/>
              </a:spcAft>
              <a:buNone/>
            </a:pPr>
            <a:endParaRPr lang="cs-CZ" sz="900" b="0" dirty="0">
              <a:solidFill>
                <a:srgbClr val="282D32"/>
              </a:solidFill>
              <a:latin typeface="+mn-lt"/>
            </a:endParaRPr>
          </a:p>
        </p:txBody>
      </p:sp>
      <p:sp>
        <p:nvSpPr>
          <p:cNvPr id="4" name="Zástupný symbol pro datum 3"/>
          <p:cNvSpPr>
            <a:spLocks noGrp="1"/>
          </p:cNvSpPr>
          <p:nvPr>
            <p:ph type="dt" idx="1"/>
          </p:nvPr>
        </p:nvSpPr>
        <p:spPr/>
        <p:txBody>
          <a:bodyPr/>
          <a:lstStyle/>
          <a:p>
            <a:r>
              <a:rPr lang="cs-CZ"/>
              <a:t>10. 12. 2024</a:t>
            </a:r>
          </a:p>
        </p:txBody>
      </p:sp>
      <p:sp>
        <p:nvSpPr>
          <p:cNvPr id="5" name="Zástupný symbol pro číslo snímku 4"/>
          <p:cNvSpPr>
            <a:spLocks noGrp="1"/>
          </p:cNvSpPr>
          <p:nvPr>
            <p:ph type="sldNum" sz="quarter" idx="5"/>
          </p:nvPr>
        </p:nvSpPr>
        <p:spPr/>
        <p:txBody>
          <a:bodyPr/>
          <a:lstStyle/>
          <a:p>
            <a:fld id="{BDFFD5F7-534F-48DD-BB5D-897B972DA3CA}" type="slidenum">
              <a:rPr lang="cs-CZ" smtClean="0"/>
              <a:t>8</a:t>
            </a:fld>
            <a:endParaRPr lang="cs-CZ"/>
          </a:p>
        </p:txBody>
      </p:sp>
    </p:spTree>
    <p:extLst>
      <p:ext uri="{BB962C8B-B14F-4D97-AF65-F5344CB8AC3E}">
        <p14:creationId xmlns:p14="http://schemas.microsoft.com/office/powerpoint/2010/main" val="187505716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0642687-1E4D-4A05-B7A7-452A3EFD9FF6}" type="slidenum">
              <a:rPr lang="cs-CZ" smtClean="0"/>
              <a:t>62</a:t>
            </a:fld>
            <a:endParaRPr lang="cs-CZ"/>
          </a:p>
        </p:txBody>
      </p:sp>
    </p:spTree>
    <p:extLst>
      <p:ext uri="{BB962C8B-B14F-4D97-AF65-F5344CB8AC3E}">
        <p14:creationId xmlns:p14="http://schemas.microsoft.com/office/powerpoint/2010/main" val="314105776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0642687-1E4D-4A05-B7A7-452A3EFD9FF6}" type="slidenum">
              <a:rPr lang="cs-CZ" smtClean="0"/>
              <a:t>63</a:t>
            </a:fld>
            <a:endParaRPr lang="cs-CZ"/>
          </a:p>
        </p:txBody>
      </p:sp>
    </p:spTree>
    <p:extLst>
      <p:ext uri="{BB962C8B-B14F-4D97-AF65-F5344CB8AC3E}">
        <p14:creationId xmlns:p14="http://schemas.microsoft.com/office/powerpoint/2010/main" val="3152306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000" dirty="0">
              <a:latin typeface="+mn-lt"/>
              <a:cs typeface="Segoe UI" panose="020B0502040204020203" pitchFamily="34" charset="0"/>
            </a:endParaRPr>
          </a:p>
        </p:txBody>
      </p:sp>
      <p:sp>
        <p:nvSpPr>
          <p:cNvPr id="4" name="Zástupný symbol pro datum 3"/>
          <p:cNvSpPr>
            <a:spLocks noGrp="1"/>
          </p:cNvSpPr>
          <p:nvPr>
            <p:ph type="dt" idx="1"/>
          </p:nvPr>
        </p:nvSpPr>
        <p:spPr/>
        <p:txBody>
          <a:bodyPr/>
          <a:lstStyle/>
          <a:p>
            <a:r>
              <a:rPr lang="cs-CZ"/>
              <a:t>10. 12. 2024</a:t>
            </a:r>
          </a:p>
        </p:txBody>
      </p:sp>
      <p:sp>
        <p:nvSpPr>
          <p:cNvPr id="5" name="Zástupný symbol pro číslo snímku 4"/>
          <p:cNvSpPr>
            <a:spLocks noGrp="1"/>
          </p:cNvSpPr>
          <p:nvPr>
            <p:ph type="sldNum" sz="quarter" idx="5"/>
          </p:nvPr>
        </p:nvSpPr>
        <p:spPr/>
        <p:txBody>
          <a:bodyPr/>
          <a:lstStyle/>
          <a:p>
            <a:fld id="{BDFFD5F7-534F-48DD-BB5D-897B972DA3CA}" type="slidenum">
              <a:rPr lang="cs-CZ" smtClean="0"/>
              <a:t>9</a:t>
            </a:fld>
            <a:endParaRPr lang="cs-CZ"/>
          </a:p>
        </p:txBody>
      </p:sp>
    </p:spTree>
    <p:extLst>
      <p:ext uri="{BB962C8B-B14F-4D97-AF65-F5344CB8AC3E}">
        <p14:creationId xmlns:p14="http://schemas.microsoft.com/office/powerpoint/2010/main" val="1523273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l"/>
            <a:endParaRPr lang="cs-CZ" sz="800" dirty="0">
              <a:latin typeface="+mn-lt"/>
              <a:cs typeface="Segoe UI" panose="020B0502040204020203" pitchFamily="34" charset="0"/>
            </a:endParaRPr>
          </a:p>
        </p:txBody>
      </p:sp>
      <p:sp>
        <p:nvSpPr>
          <p:cNvPr id="4" name="Zástupný symbol pro datum 3"/>
          <p:cNvSpPr>
            <a:spLocks noGrp="1"/>
          </p:cNvSpPr>
          <p:nvPr>
            <p:ph type="dt" idx="1"/>
          </p:nvPr>
        </p:nvSpPr>
        <p:spPr/>
        <p:txBody>
          <a:bodyPr/>
          <a:lstStyle/>
          <a:p>
            <a:r>
              <a:rPr lang="cs-CZ"/>
              <a:t>10. 12. 2024</a:t>
            </a:r>
          </a:p>
        </p:txBody>
      </p:sp>
      <p:sp>
        <p:nvSpPr>
          <p:cNvPr id="5" name="Zástupný symbol pro číslo snímku 4"/>
          <p:cNvSpPr>
            <a:spLocks noGrp="1"/>
          </p:cNvSpPr>
          <p:nvPr>
            <p:ph type="sldNum" sz="quarter" idx="5"/>
          </p:nvPr>
        </p:nvSpPr>
        <p:spPr/>
        <p:txBody>
          <a:bodyPr/>
          <a:lstStyle/>
          <a:p>
            <a:fld id="{BDFFD5F7-534F-48DD-BB5D-897B972DA3CA}" type="slidenum">
              <a:rPr lang="cs-CZ" smtClean="0"/>
              <a:t>10</a:t>
            </a:fld>
            <a:endParaRPr lang="cs-CZ"/>
          </a:p>
        </p:txBody>
      </p:sp>
    </p:spTree>
    <p:extLst>
      <p:ext uri="{BB962C8B-B14F-4D97-AF65-F5344CB8AC3E}">
        <p14:creationId xmlns:p14="http://schemas.microsoft.com/office/powerpoint/2010/main" val="1460738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sz="800" b="0" i="0" dirty="0">
              <a:latin typeface="+mn-lt"/>
            </a:endParaRPr>
          </a:p>
        </p:txBody>
      </p:sp>
      <p:sp>
        <p:nvSpPr>
          <p:cNvPr id="4" name="Zástupný symbol pro datum 3"/>
          <p:cNvSpPr>
            <a:spLocks noGrp="1"/>
          </p:cNvSpPr>
          <p:nvPr>
            <p:ph type="dt" idx="1"/>
          </p:nvPr>
        </p:nvSpPr>
        <p:spPr/>
        <p:txBody>
          <a:bodyPr/>
          <a:lstStyle/>
          <a:p>
            <a:r>
              <a:rPr lang="cs-CZ"/>
              <a:t>10. 12. 2024</a:t>
            </a:r>
          </a:p>
        </p:txBody>
      </p:sp>
      <p:sp>
        <p:nvSpPr>
          <p:cNvPr id="5" name="Zástupný symbol pro číslo snímku 4"/>
          <p:cNvSpPr>
            <a:spLocks noGrp="1"/>
          </p:cNvSpPr>
          <p:nvPr>
            <p:ph type="sldNum" sz="quarter" idx="5"/>
          </p:nvPr>
        </p:nvSpPr>
        <p:spPr/>
        <p:txBody>
          <a:bodyPr/>
          <a:lstStyle/>
          <a:p>
            <a:fld id="{BDFFD5F7-534F-48DD-BB5D-897B972DA3CA}" type="slidenum">
              <a:rPr lang="cs-CZ" smtClean="0"/>
              <a:t>11</a:t>
            </a:fld>
            <a:endParaRPr lang="cs-CZ"/>
          </a:p>
        </p:txBody>
      </p:sp>
    </p:spTree>
    <p:extLst>
      <p:ext uri="{BB962C8B-B14F-4D97-AF65-F5344CB8AC3E}">
        <p14:creationId xmlns:p14="http://schemas.microsoft.com/office/powerpoint/2010/main" val="37283675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Pr>
        <a:solidFill>
          <a:schemeClr val="tx2"/>
        </a:solid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6300000" y="2109600"/>
            <a:ext cx="5400000" cy="1916866"/>
          </a:xfrm>
        </p:spPr>
        <p:txBody>
          <a:bodyPr lIns="0" tIns="0" rIns="0" bIns="0" anchor="t"/>
          <a:lstStyle>
            <a:lvl1pPr algn="l">
              <a:lnSpc>
                <a:spcPct val="100000"/>
              </a:lnSpc>
              <a:defRPr sz="3700" b="1">
                <a:solidFill>
                  <a:schemeClr val="bg1"/>
                </a:solidFill>
              </a:defRPr>
            </a:lvl1pPr>
          </a:lstStyle>
          <a:p>
            <a:r>
              <a:rPr lang="cs-CZ"/>
              <a:t>Kliknutím lze upravit styl.</a:t>
            </a:r>
            <a:endParaRPr lang="cs-CZ" dirty="0"/>
          </a:p>
        </p:txBody>
      </p:sp>
      <p:sp>
        <p:nvSpPr>
          <p:cNvPr id="3" name="Podnadpis 2"/>
          <p:cNvSpPr>
            <a:spLocks noGrp="1"/>
          </p:cNvSpPr>
          <p:nvPr>
            <p:ph type="subTitle" idx="1"/>
          </p:nvPr>
        </p:nvSpPr>
        <p:spPr>
          <a:xfrm>
            <a:off x="6300000" y="4237200"/>
            <a:ext cx="5400000" cy="1968940"/>
          </a:xfrm>
        </p:spPr>
        <p:txBody>
          <a:bodyPr lIns="0" tIns="0" rIns="0" bIns="0"/>
          <a:lstStyle>
            <a:lvl1pPr marL="0" indent="0" algn="l">
              <a:lnSpc>
                <a:spcPct val="100000"/>
              </a:lnSpc>
              <a:spcBef>
                <a:spcPts val="0"/>
              </a:spcBef>
              <a:buNone/>
              <a:defRPr sz="20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5" name="Obrázek 4">
            <a:extLst>
              <a:ext uri="{FF2B5EF4-FFF2-40B4-BE49-F238E27FC236}">
                <a16:creationId xmlns:a16="http://schemas.microsoft.com/office/drawing/2014/main" id="{7728178E-EFEE-F93C-4D5A-F1DF77E2C13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85496" y="641675"/>
            <a:ext cx="2785054" cy="1584000"/>
          </a:xfrm>
          <a:prstGeom prst="rect">
            <a:avLst/>
          </a:prstGeom>
        </p:spPr>
      </p:pic>
    </p:spTree>
    <p:extLst>
      <p:ext uri="{BB962C8B-B14F-4D97-AF65-F5344CB8AC3E}">
        <p14:creationId xmlns:p14="http://schemas.microsoft.com/office/powerpoint/2010/main" val="30976929"/>
      </p:ext>
    </p:extLst>
  </p:cSld>
  <p:clrMapOvr>
    <a:masterClrMapping/>
  </p:clrMapOvr>
  <p:extLst>
    <p:ext uri="{DCECCB84-F9BA-43D5-87BE-67443E8EF086}">
      <p15:sldGuideLst xmlns:p15="http://schemas.microsoft.com/office/powerpoint/2012/main">
        <p15:guide id="1" orient="horz" pos="14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Předělový slide">
    <p:bg>
      <p:bgPr>
        <a:solidFill>
          <a:schemeClr val="accent5"/>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84000" y="1015999"/>
            <a:ext cx="9900000" cy="2413001"/>
          </a:xfrm>
        </p:spPr>
        <p:txBody>
          <a:bodyPr anchor="b"/>
          <a:lstStyle>
            <a:lvl1pPr>
              <a:lnSpc>
                <a:spcPct val="100000"/>
              </a:lnSpc>
              <a:defRPr sz="4800">
                <a:solidFill>
                  <a:schemeClr val="tx2"/>
                </a:solidFill>
              </a:defRPr>
            </a:lvl1pPr>
          </a:lstStyle>
          <a:p>
            <a:r>
              <a:rPr lang="cs-CZ"/>
              <a:t>Kliknutím lze upravit styl.</a:t>
            </a:r>
          </a:p>
        </p:txBody>
      </p:sp>
      <p:sp>
        <p:nvSpPr>
          <p:cNvPr id="3" name="Zástupný symbol pro text 2"/>
          <p:cNvSpPr>
            <a:spLocks noGrp="1"/>
          </p:cNvSpPr>
          <p:nvPr>
            <p:ph type="body" idx="1" hasCustomPrompt="1"/>
          </p:nvPr>
        </p:nvSpPr>
        <p:spPr>
          <a:xfrm>
            <a:off x="684000" y="3676651"/>
            <a:ext cx="9900000" cy="2413000"/>
          </a:xfrm>
        </p:spPr>
        <p:txBody>
          <a:bodyPr/>
          <a:lstStyle>
            <a:lvl1pPr marL="0" indent="0">
              <a:lnSpc>
                <a:spcPct val="120000"/>
              </a:lnSpc>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Tree>
    <p:extLst>
      <p:ext uri="{BB962C8B-B14F-4D97-AF65-F5344CB8AC3E}">
        <p14:creationId xmlns:p14="http://schemas.microsoft.com/office/powerpoint/2010/main" val="3983226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ředělový slide 1">
    <p:bg>
      <p:bgPr>
        <a:solidFill>
          <a:schemeClr val="accent5"/>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84000" y="561599"/>
            <a:ext cx="9900000" cy="2160000"/>
          </a:xfrm>
        </p:spPr>
        <p:txBody>
          <a:bodyPr anchor="t">
            <a:noAutofit/>
          </a:bodyPr>
          <a:lstStyle>
            <a:lvl1pPr>
              <a:lnSpc>
                <a:spcPct val="100000"/>
              </a:lnSpc>
              <a:defRPr sz="3600">
                <a:solidFill>
                  <a:schemeClr val="tx2"/>
                </a:solidFill>
              </a:defRPr>
            </a:lvl1pPr>
          </a:lstStyle>
          <a:p>
            <a:r>
              <a:rPr lang="cs-CZ"/>
              <a:t>Kliknutím lze upravit styl.</a:t>
            </a:r>
            <a:endParaRPr lang="cs-CZ" dirty="0"/>
          </a:p>
        </p:txBody>
      </p:sp>
    </p:spTree>
    <p:extLst>
      <p:ext uri="{BB962C8B-B14F-4D97-AF65-F5344CB8AC3E}">
        <p14:creationId xmlns:p14="http://schemas.microsoft.com/office/powerpoint/2010/main" val="4017034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ředělový slide s obrázkem">
    <p:bg>
      <p:bgPr>
        <a:solidFill>
          <a:schemeClr val="accent5"/>
        </a:solidFill>
        <a:effectLst/>
      </p:bgPr>
    </p:bg>
    <p:spTree>
      <p:nvGrpSpPr>
        <p:cNvPr id="1" name=""/>
        <p:cNvGrpSpPr/>
        <p:nvPr/>
      </p:nvGrpSpPr>
      <p:grpSpPr>
        <a:xfrm>
          <a:off x="0" y="0"/>
          <a:ext cx="0" cy="0"/>
          <a:chOff x="0" y="0"/>
          <a:chExt cx="0" cy="0"/>
        </a:xfrm>
      </p:grpSpPr>
      <p:sp>
        <p:nvSpPr>
          <p:cNvPr id="3" name="Zástupný symbol obrázku 5">
            <a:extLst>
              <a:ext uri="{FF2B5EF4-FFF2-40B4-BE49-F238E27FC236}">
                <a16:creationId xmlns:a16="http://schemas.microsoft.com/office/drawing/2014/main" id="{0EED0200-723A-192F-A0AB-3C11FC5331B7}"/>
              </a:ext>
            </a:extLst>
          </p:cNvPr>
          <p:cNvSpPr>
            <a:spLocks noGrp="1"/>
          </p:cNvSpPr>
          <p:nvPr>
            <p:ph type="pic" sz="quarter" idx="10"/>
          </p:nvPr>
        </p:nvSpPr>
        <p:spPr>
          <a:xfrm>
            <a:off x="6286501" y="0"/>
            <a:ext cx="5905499" cy="6858000"/>
          </a:xfrm>
        </p:spPr>
        <p:txBody>
          <a:bodyPr/>
          <a:lstStyle/>
          <a:p>
            <a:r>
              <a:rPr lang="cs-CZ"/>
              <a:t>Kliknutím na ikonu přidáte obrázek.</a:t>
            </a:r>
          </a:p>
        </p:txBody>
      </p:sp>
      <p:sp>
        <p:nvSpPr>
          <p:cNvPr id="2" name="Nadpis 1"/>
          <p:cNvSpPr>
            <a:spLocks noGrp="1"/>
          </p:cNvSpPr>
          <p:nvPr>
            <p:ph type="title"/>
          </p:nvPr>
        </p:nvSpPr>
        <p:spPr>
          <a:xfrm>
            <a:off x="684000" y="563174"/>
            <a:ext cx="5412000" cy="3384358"/>
          </a:xfrm>
        </p:spPr>
        <p:txBody>
          <a:bodyPr anchor="t">
            <a:noAutofit/>
          </a:bodyPr>
          <a:lstStyle>
            <a:lvl1pPr>
              <a:lnSpc>
                <a:spcPct val="100000"/>
              </a:lnSpc>
              <a:defRPr sz="3600">
                <a:solidFill>
                  <a:schemeClr val="tx2"/>
                </a:solidFill>
              </a:defRPr>
            </a:lvl1pPr>
          </a:lstStyle>
          <a:p>
            <a:r>
              <a:rPr lang="cs-CZ"/>
              <a:t>Kliknutím lze upravit styl.</a:t>
            </a:r>
            <a:endParaRPr lang="cs-CZ" dirty="0"/>
          </a:p>
        </p:txBody>
      </p:sp>
    </p:spTree>
    <p:extLst>
      <p:ext uri="{BB962C8B-B14F-4D97-AF65-F5344CB8AC3E}">
        <p14:creationId xmlns:p14="http://schemas.microsoft.com/office/powerpoint/2010/main" val="1860489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běžný s obrázkem">
    <p:bg>
      <p:bgPr>
        <a:solidFill>
          <a:schemeClr val="tx2"/>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84000" y="619932"/>
            <a:ext cx="9900000" cy="1070756"/>
          </a:xfrm>
        </p:spPr>
        <p:txBody>
          <a:bodyPr>
            <a:noAutofit/>
          </a:bodyPr>
          <a:lstStyle>
            <a:lvl1pPr>
              <a:defRPr sz="3600"/>
            </a:lvl1pPr>
          </a:lstStyle>
          <a:p>
            <a:r>
              <a:rPr lang="cs-CZ"/>
              <a:t>Kliknutím lze upravit styl.</a:t>
            </a:r>
          </a:p>
        </p:txBody>
      </p:sp>
      <p:sp>
        <p:nvSpPr>
          <p:cNvPr id="3" name="Zástupný symbol pro obsah 2"/>
          <p:cNvSpPr>
            <a:spLocks noGrp="1"/>
          </p:cNvSpPr>
          <p:nvPr>
            <p:ph idx="1" hasCustomPrompt="1"/>
          </p:nvPr>
        </p:nvSpPr>
        <p:spPr>
          <a:xfrm>
            <a:off x="1620000" y="2160000"/>
            <a:ext cx="4476000" cy="3797036"/>
          </a:xfrm>
        </p:spPr>
        <p:txBody>
          <a:bodyPr numCol="1" spcCol="360000">
            <a:noAutofit/>
          </a:bodyPr>
          <a:lstStyle>
            <a:lvl1pPr marL="288000" indent="-288000">
              <a:lnSpc>
                <a:spcPct val="100000"/>
              </a:lnSpc>
              <a:spcAft>
                <a:spcPts val="1000"/>
              </a:spcAft>
              <a:buClr>
                <a:schemeClr val="accent5"/>
              </a:buClr>
              <a:buFont typeface="Wingdings" pitchFamily="2" charset="2"/>
              <a:buChar char="§"/>
              <a:defRPr sz="2000"/>
            </a:lvl1pPr>
            <a:lvl2pPr indent="0">
              <a:lnSpc>
                <a:spcPct val="120000"/>
              </a:lnSpc>
              <a:spcAft>
                <a:spcPts val="400"/>
              </a:spcAft>
              <a:buNone/>
              <a:defRPr sz="1800"/>
            </a:lvl2pPr>
            <a:lvl3pPr indent="0">
              <a:lnSpc>
                <a:spcPct val="120000"/>
              </a:lnSpc>
              <a:spcAft>
                <a:spcPts val="400"/>
              </a:spcAft>
              <a:buNone/>
              <a:defRPr sz="1800"/>
            </a:lvl3pPr>
            <a:lvl4pPr indent="0">
              <a:lnSpc>
                <a:spcPct val="120000"/>
              </a:lnSpc>
              <a:spcAft>
                <a:spcPts val="400"/>
              </a:spcAft>
              <a:buNone/>
              <a:defRPr sz="1800"/>
            </a:lvl4pPr>
            <a:lvl5pPr indent="0">
              <a:lnSpc>
                <a:spcPct val="120000"/>
              </a:lnSpc>
              <a:spcAft>
                <a:spcPts val="400"/>
              </a:spcAft>
              <a:buNone/>
              <a:defRPr sz="1800"/>
            </a:lvl5pPr>
          </a:lstStyle>
          <a:p>
            <a:pPr lvl="0"/>
            <a:r>
              <a:rPr lang="cs-CZ" dirty="0"/>
              <a:t>Upravte styly předlohy textu.</a:t>
            </a:r>
          </a:p>
        </p:txBody>
      </p:sp>
      <p:sp>
        <p:nvSpPr>
          <p:cNvPr id="6" name="Zástupný symbol pro číslo snímku 5"/>
          <p:cNvSpPr>
            <a:spLocks noGrp="1"/>
          </p:cNvSpPr>
          <p:nvPr>
            <p:ph type="sldNum" sz="quarter" idx="12"/>
          </p:nvPr>
        </p:nvSpPr>
        <p:spPr/>
        <p:txBody>
          <a:bodyPr/>
          <a:lstStyle/>
          <a:p>
            <a:fld id="{4CC4EA14-83C5-46B9-9771-FF309C213EE3}" type="slidenum">
              <a:rPr lang="cs-CZ" smtClean="0"/>
              <a:t>‹#›</a:t>
            </a:fld>
            <a:endParaRPr lang="cs-CZ"/>
          </a:p>
        </p:txBody>
      </p:sp>
      <p:sp>
        <p:nvSpPr>
          <p:cNvPr id="5" name="Zástupný symbol obrázku 5">
            <a:extLst>
              <a:ext uri="{FF2B5EF4-FFF2-40B4-BE49-F238E27FC236}">
                <a16:creationId xmlns:a16="http://schemas.microsoft.com/office/drawing/2014/main" id="{BB38CCEF-CF1A-B72B-D67E-9A39E14D3EA2}"/>
              </a:ext>
            </a:extLst>
          </p:cNvPr>
          <p:cNvSpPr>
            <a:spLocks noGrp="1"/>
          </p:cNvSpPr>
          <p:nvPr>
            <p:ph type="pic" sz="quarter" idx="10"/>
          </p:nvPr>
        </p:nvSpPr>
        <p:spPr>
          <a:xfrm>
            <a:off x="6298501" y="2213429"/>
            <a:ext cx="4285499" cy="3618660"/>
          </a:xfrm>
        </p:spPr>
        <p:txBody>
          <a:bodyPr/>
          <a:lstStyle/>
          <a:p>
            <a:r>
              <a:rPr lang="cs-CZ"/>
              <a:t>Kliknutím na ikonu přidáte obrázek.</a:t>
            </a:r>
          </a:p>
        </p:txBody>
      </p:sp>
      <p:sp>
        <p:nvSpPr>
          <p:cNvPr id="7" name="Zástupný symbol pro číslo snímku 5">
            <a:extLst>
              <a:ext uri="{FF2B5EF4-FFF2-40B4-BE49-F238E27FC236}">
                <a16:creationId xmlns:a16="http://schemas.microsoft.com/office/drawing/2014/main" id="{9217DFE5-4AB5-CB80-1E80-AF1A38727F6E}"/>
              </a:ext>
            </a:extLst>
          </p:cNvPr>
          <p:cNvSpPr txBox="1">
            <a:spLocks/>
          </p:cNvSpPr>
          <p:nvPr/>
        </p:nvSpPr>
        <p:spPr>
          <a:xfrm>
            <a:off x="693600" y="6300000"/>
            <a:ext cx="3952828" cy="365125"/>
          </a:xfrm>
          <a:prstGeom prst="rect">
            <a:avLst/>
          </a:prstGeom>
        </p:spPr>
        <p:txBody>
          <a:bodyPr vert="horz" lIns="0" tIns="0" rIns="0" bIns="0" rtlCol="0" anchor="ctr"/>
          <a:lstStyle>
            <a:defPPr>
              <a:defRPr lang="cs-CZ"/>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000" dirty="0">
                <a:solidFill>
                  <a:schemeClr val="accent5"/>
                </a:solidFill>
              </a:rPr>
              <a:t>Ministerstvo financí</a:t>
            </a:r>
          </a:p>
        </p:txBody>
      </p:sp>
    </p:spTree>
    <p:extLst>
      <p:ext uri="{BB962C8B-B14F-4D97-AF65-F5344CB8AC3E}">
        <p14:creationId xmlns:p14="http://schemas.microsoft.com/office/powerpoint/2010/main" val="1983038602"/>
      </p:ext>
    </p:extLst>
  </p:cSld>
  <p:clrMapOvr>
    <a:masterClrMapping/>
  </p:clrMapOvr>
  <p:extLst>
    <p:ext uri="{DCECCB84-F9BA-43D5-87BE-67443E8EF086}">
      <p15:sldGuideLst xmlns:p15="http://schemas.microsoft.com/office/powerpoint/2012/main">
        <p15:guide id="1" pos="415">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odnadpis, dva sloupce">
    <p:bg>
      <p:bgPr>
        <a:solidFill>
          <a:schemeClr val="tx2"/>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84000" y="619932"/>
            <a:ext cx="9900000" cy="599268"/>
          </a:xfrm>
        </p:spPr>
        <p:txBody>
          <a:bodyPr/>
          <a:lstStyle/>
          <a:p>
            <a:r>
              <a:rPr lang="cs-CZ"/>
              <a:t>Kliknutím lze upravit styl.</a:t>
            </a:r>
          </a:p>
        </p:txBody>
      </p:sp>
      <p:sp>
        <p:nvSpPr>
          <p:cNvPr id="3" name="Zástupný symbol pro obsah 2"/>
          <p:cNvSpPr>
            <a:spLocks noGrp="1"/>
          </p:cNvSpPr>
          <p:nvPr>
            <p:ph sz="half" idx="1" hasCustomPrompt="1"/>
          </p:nvPr>
        </p:nvSpPr>
        <p:spPr>
          <a:xfrm>
            <a:off x="1620000" y="2160000"/>
            <a:ext cx="4323523" cy="3960537"/>
          </a:xfrm>
        </p:spPr>
        <p:txBody>
          <a:bodyPr/>
          <a:lstStyle>
            <a:lvl1pPr>
              <a:spcAft>
                <a:spcPts val="1800"/>
              </a:spcAft>
              <a:buFont typeface="Wingdings" pitchFamily="2" charset="2"/>
              <a:buNone/>
              <a:defRPr b="1">
                <a:solidFill>
                  <a:schemeClr val="accent3"/>
                </a:solidFill>
              </a:defRPr>
            </a:lvl1pPr>
            <a:lvl2pPr marL="0" indent="-288000">
              <a:buClr>
                <a:schemeClr val="accent5"/>
              </a:buClr>
              <a:buSzPct val="90000"/>
              <a:buFont typeface="Wingdings" pitchFamily="2" charset="2"/>
              <a:buChar char="§"/>
              <a:defRPr/>
            </a:lvl2pPr>
            <a:lvl3pPr>
              <a:buFont typeface="Wingdings" pitchFamily="2" charset="2"/>
              <a:buChar char="§"/>
              <a:defRPr/>
            </a:lvl3pPr>
            <a:lvl4pPr>
              <a:buFont typeface="Wingdings" pitchFamily="2" charset="2"/>
              <a:buChar char="§"/>
              <a:defRPr/>
            </a:lvl4pPr>
            <a:lvl5pPr>
              <a:buFont typeface="Wingdings" pitchFamily="2" charset="2"/>
              <a:buChar char="§"/>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Zástupný symbol pro číslo snímku 6"/>
          <p:cNvSpPr>
            <a:spLocks noGrp="1"/>
          </p:cNvSpPr>
          <p:nvPr>
            <p:ph type="sldNum" sz="quarter" idx="12"/>
          </p:nvPr>
        </p:nvSpPr>
        <p:spPr/>
        <p:txBody>
          <a:bodyPr/>
          <a:lstStyle/>
          <a:p>
            <a:fld id="{4CC4EA14-83C5-46B9-9771-FF309C213EE3}" type="slidenum">
              <a:rPr lang="cs-CZ" smtClean="0"/>
              <a:t>‹#›</a:t>
            </a:fld>
            <a:endParaRPr lang="cs-CZ"/>
          </a:p>
        </p:txBody>
      </p:sp>
      <p:sp>
        <p:nvSpPr>
          <p:cNvPr id="6" name="Zástupný symbol pro obsah 2">
            <a:extLst>
              <a:ext uri="{FF2B5EF4-FFF2-40B4-BE49-F238E27FC236}">
                <a16:creationId xmlns:a16="http://schemas.microsoft.com/office/drawing/2014/main" id="{4BF51896-151D-3843-DB7C-41BB6E22FE4B}"/>
              </a:ext>
            </a:extLst>
          </p:cNvPr>
          <p:cNvSpPr>
            <a:spLocks noGrp="1"/>
          </p:cNvSpPr>
          <p:nvPr>
            <p:ph sz="half" idx="13" hasCustomPrompt="1"/>
          </p:nvPr>
        </p:nvSpPr>
        <p:spPr>
          <a:xfrm>
            <a:off x="6260477" y="2165625"/>
            <a:ext cx="4323523" cy="3960537"/>
          </a:xfrm>
        </p:spPr>
        <p:txBody>
          <a:bodyPr/>
          <a:lstStyle>
            <a:lvl1pPr>
              <a:spcAft>
                <a:spcPts val="1800"/>
              </a:spcAft>
              <a:buFont typeface="Wingdings" pitchFamily="2" charset="2"/>
              <a:buNone/>
              <a:defRPr b="1">
                <a:solidFill>
                  <a:schemeClr val="accent3"/>
                </a:solidFill>
              </a:defRPr>
            </a:lvl1pPr>
            <a:lvl2pPr marL="0" indent="-288000">
              <a:buClr>
                <a:schemeClr val="accent5"/>
              </a:buClr>
              <a:buSzPct val="90000"/>
              <a:buFont typeface="Wingdings" pitchFamily="2" charset="2"/>
              <a:buChar char="§"/>
              <a:defRPr/>
            </a:lvl2pPr>
            <a:lvl3pPr>
              <a:buFont typeface="Wingdings" pitchFamily="2" charset="2"/>
              <a:buChar char="§"/>
              <a:defRPr/>
            </a:lvl3pPr>
            <a:lvl4pPr>
              <a:buFont typeface="Wingdings" pitchFamily="2" charset="2"/>
              <a:buChar char="§"/>
              <a:defRPr/>
            </a:lvl4pPr>
            <a:lvl5pPr>
              <a:buFont typeface="Wingdings" pitchFamily="2" charset="2"/>
              <a:buChar char="§"/>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9" name="Zástupný text 8">
            <a:extLst>
              <a:ext uri="{FF2B5EF4-FFF2-40B4-BE49-F238E27FC236}">
                <a16:creationId xmlns:a16="http://schemas.microsoft.com/office/drawing/2014/main" id="{6F99AF0C-D583-5D11-E4A5-C93DED75A4D9}"/>
              </a:ext>
            </a:extLst>
          </p:cNvPr>
          <p:cNvSpPr>
            <a:spLocks noGrp="1"/>
          </p:cNvSpPr>
          <p:nvPr>
            <p:ph type="body" sz="quarter" idx="14"/>
          </p:nvPr>
        </p:nvSpPr>
        <p:spPr>
          <a:xfrm>
            <a:off x="683999" y="1243809"/>
            <a:ext cx="5259600" cy="772560"/>
          </a:xfrm>
        </p:spPr>
        <p:txBody>
          <a:bodyPr/>
          <a:lstStyle>
            <a:lvl1pPr marL="0" indent="0">
              <a:buNone/>
              <a:defRPr>
                <a:solidFill>
                  <a:schemeClr val="accent5"/>
                </a:solidFill>
              </a:defRPr>
            </a:lvl1pPr>
            <a:lvl2pPr>
              <a:buNone/>
              <a:defRPr/>
            </a:lvl2pPr>
            <a:lvl3pPr>
              <a:buNone/>
              <a:defRPr/>
            </a:lvl3pPr>
            <a:lvl4pPr>
              <a:buNone/>
              <a:defRPr/>
            </a:lvl4pPr>
            <a:lvl5pPr>
              <a:buNone/>
              <a:defRPr/>
            </a:lvl5pPr>
          </a:lstStyle>
          <a:p>
            <a:pPr lvl="0"/>
            <a:r>
              <a:rPr lang="cs-CZ"/>
              <a:t>Upravte styly předlohy textu.</a:t>
            </a:r>
          </a:p>
        </p:txBody>
      </p:sp>
      <p:sp>
        <p:nvSpPr>
          <p:cNvPr id="10" name="Zástupný symbol pro číslo snímku 5">
            <a:extLst>
              <a:ext uri="{FF2B5EF4-FFF2-40B4-BE49-F238E27FC236}">
                <a16:creationId xmlns:a16="http://schemas.microsoft.com/office/drawing/2014/main" id="{506D5A9D-5B24-E761-D1A3-27947B1C890A}"/>
              </a:ext>
            </a:extLst>
          </p:cNvPr>
          <p:cNvSpPr txBox="1">
            <a:spLocks/>
          </p:cNvSpPr>
          <p:nvPr/>
        </p:nvSpPr>
        <p:spPr>
          <a:xfrm>
            <a:off x="693600" y="6300000"/>
            <a:ext cx="3952828" cy="365125"/>
          </a:xfrm>
          <a:prstGeom prst="rect">
            <a:avLst/>
          </a:prstGeom>
        </p:spPr>
        <p:txBody>
          <a:bodyPr vert="horz" lIns="0" tIns="0" rIns="0" bIns="0" rtlCol="0" anchor="ctr"/>
          <a:lstStyle>
            <a:defPPr>
              <a:defRPr lang="cs-CZ"/>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000" dirty="0">
                <a:solidFill>
                  <a:schemeClr val="accent5"/>
                </a:solidFill>
              </a:rPr>
              <a:t>Ministerstvo financí</a:t>
            </a:r>
          </a:p>
        </p:txBody>
      </p:sp>
    </p:spTree>
    <p:extLst>
      <p:ext uri="{BB962C8B-B14F-4D97-AF65-F5344CB8AC3E}">
        <p14:creationId xmlns:p14="http://schemas.microsoft.com/office/powerpoint/2010/main" val="3995659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ři sloupce">
    <p:bg>
      <p:bgPr>
        <a:solidFill>
          <a:schemeClr val="tx2"/>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84000" y="619932"/>
            <a:ext cx="9900000" cy="599268"/>
          </a:xfrm>
        </p:spPr>
        <p:txBody>
          <a:bodyPr/>
          <a:lstStyle/>
          <a:p>
            <a:r>
              <a:rPr lang="cs-CZ"/>
              <a:t>Kliknutím lze upravit styl.</a:t>
            </a:r>
          </a:p>
        </p:txBody>
      </p:sp>
      <p:sp>
        <p:nvSpPr>
          <p:cNvPr id="3" name="Zástupný symbol pro obsah 2"/>
          <p:cNvSpPr>
            <a:spLocks noGrp="1"/>
          </p:cNvSpPr>
          <p:nvPr>
            <p:ph sz="half" idx="1" hasCustomPrompt="1"/>
          </p:nvPr>
        </p:nvSpPr>
        <p:spPr>
          <a:xfrm>
            <a:off x="693601" y="2165625"/>
            <a:ext cx="3375982" cy="3960537"/>
          </a:xfrm>
        </p:spPr>
        <p:txBody>
          <a:bodyPr/>
          <a:lstStyle>
            <a:lvl1pPr marL="0" indent="0">
              <a:spcAft>
                <a:spcPts val="1800"/>
              </a:spcAft>
              <a:buFont typeface="Arial" panose="020B0604020202020204" pitchFamily="34" charset="0"/>
              <a:buNone/>
              <a:defRPr b="1">
                <a:solidFill>
                  <a:schemeClr val="accent3"/>
                </a:solidFill>
              </a:defRPr>
            </a:lvl1pPr>
            <a:lvl2pPr marL="0" indent="-288000">
              <a:buClr>
                <a:schemeClr val="accent5"/>
              </a:buClr>
              <a:buSzPct val="90000"/>
              <a:buFont typeface="Wingdings" pitchFamily="2" charset="2"/>
              <a:buNone/>
              <a:defRPr/>
            </a:lvl2pPr>
            <a:lvl3pPr>
              <a:buFont typeface="Wingdings" pitchFamily="2" charset="2"/>
              <a:buNone/>
              <a:defRPr/>
            </a:lvl3pPr>
            <a:lvl4pPr>
              <a:buFont typeface="Wingdings" pitchFamily="2" charset="2"/>
              <a:buNone/>
              <a:defRPr/>
            </a:lvl4pPr>
            <a:lvl5pPr>
              <a:buFont typeface="Wingdings" pitchFamily="2" charset="2"/>
              <a:buNone/>
              <a:defRPr/>
            </a:lvl5pPr>
          </a:lstStyle>
          <a:p>
            <a:pPr lvl="0"/>
            <a:r>
              <a:rPr lang="cs-CZ"/>
              <a:t>Upravte styly předlohy textu.</a:t>
            </a:r>
          </a:p>
          <a:p>
            <a:pPr lvl="1"/>
            <a:r>
              <a:rPr lang="cs-CZ"/>
              <a:t>Druhá úroveň</a:t>
            </a:r>
          </a:p>
        </p:txBody>
      </p:sp>
      <p:sp>
        <p:nvSpPr>
          <p:cNvPr id="7" name="Zástupný symbol pro číslo snímku 6"/>
          <p:cNvSpPr>
            <a:spLocks noGrp="1"/>
          </p:cNvSpPr>
          <p:nvPr>
            <p:ph type="sldNum" sz="quarter" idx="12"/>
          </p:nvPr>
        </p:nvSpPr>
        <p:spPr/>
        <p:txBody>
          <a:bodyPr/>
          <a:lstStyle/>
          <a:p>
            <a:fld id="{4CC4EA14-83C5-46B9-9771-FF309C213EE3}" type="slidenum">
              <a:rPr lang="cs-CZ" smtClean="0"/>
              <a:t>‹#›</a:t>
            </a:fld>
            <a:endParaRPr lang="cs-CZ"/>
          </a:p>
        </p:txBody>
      </p:sp>
      <p:sp>
        <p:nvSpPr>
          <p:cNvPr id="10" name="Zástupný symbol pro obsah 2">
            <a:extLst>
              <a:ext uri="{FF2B5EF4-FFF2-40B4-BE49-F238E27FC236}">
                <a16:creationId xmlns:a16="http://schemas.microsoft.com/office/drawing/2014/main" id="{7671851E-E145-B540-BFE6-BCB164F7650F}"/>
              </a:ext>
            </a:extLst>
          </p:cNvPr>
          <p:cNvSpPr>
            <a:spLocks noGrp="1"/>
          </p:cNvSpPr>
          <p:nvPr>
            <p:ph sz="half" idx="13" hasCustomPrompt="1"/>
          </p:nvPr>
        </p:nvSpPr>
        <p:spPr>
          <a:xfrm>
            <a:off x="8119333" y="2165625"/>
            <a:ext cx="3375982" cy="3960537"/>
          </a:xfrm>
        </p:spPr>
        <p:txBody>
          <a:bodyPr/>
          <a:lstStyle>
            <a:lvl1pPr marL="0" indent="0">
              <a:spcAft>
                <a:spcPts val="1800"/>
              </a:spcAft>
              <a:buFont typeface="Arial" panose="020B0604020202020204" pitchFamily="34" charset="0"/>
              <a:buNone/>
              <a:defRPr b="1">
                <a:solidFill>
                  <a:schemeClr val="accent3"/>
                </a:solidFill>
              </a:defRPr>
            </a:lvl1pPr>
            <a:lvl2pPr marL="0" indent="-288000">
              <a:buClr>
                <a:schemeClr val="accent5"/>
              </a:buClr>
              <a:buSzPct val="90000"/>
              <a:buFont typeface="Wingdings" pitchFamily="2" charset="2"/>
              <a:buNone/>
              <a:defRPr/>
            </a:lvl2pPr>
            <a:lvl3pPr>
              <a:buFont typeface="Wingdings" pitchFamily="2" charset="2"/>
              <a:buNone/>
              <a:defRPr/>
            </a:lvl3pPr>
            <a:lvl4pPr>
              <a:buFont typeface="Wingdings" pitchFamily="2" charset="2"/>
              <a:buNone/>
              <a:defRPr/>
            </a:lvl4pPr>
            <a:lvl5pPr>
              <a:buFont typeface="Wingdings" pitchFamily="2" charset="2"/>
              <a:buNone/>
              <a:defRPr/>
            </a:lvl5pPr>
          </a:lstStyle>
          <a:p>
            <a:pPr lvl="0"/>
            <a:r>
              <a:rPr lang="cs-CZ"/>
              <a:t>Upravte styly předlohy textu.</a:t>
            </a:r>
          </a:p>
          <a:p>
            <a:pPr lvl="1"/>
            <a:r>
              <a:rPr lang="cs-CZ"/>
              <a:t>Druhá úroveň</a:t>
            </a:r>
          </a:p>
        </p:txBody>
      </p:sp>
      <p:sp>
        <p:nvSpPr>
          <p:cNvPr id="11" name="Zástupný symbol pro obsah 2">
            <a:extLst>
              <a:ext uri="{FF2B5EF4-FFF2-40B4-BE49-F238E27FC236}">
                <a16:creationId xmlns:a16="http://schemas.microsoft.com/office/drawing/2014/main" id="{C5DD8208-8E62-3BCD-5295-A5DE908611EA}"/>
              </a:ext>
            </a:extLst>
          </p:cNvPr>
          <p:cNvSpPr>
            <a:spLocks noGrp="1"/>
          </p:cNvSpPr>
          <p:nvPr>
            <p:ph sz="half" idx="14" hasCustomPrompt="1"/>
          </p:nvPr>
        </p:nvSpPr>
        <p:spPr>
          <a:xfrm>
            <a:off x="4408009" y="2165625"/>
            <a:ext cx="3375982" cy="3960537"/>
          </a:xfrm>
        </p:spPr>
        <p:txBody>
          <a:bodyPr/>
          <a:lstStyle>
            <a:lvl1pPr marL="0" indent="0">
              <a:spcAft>
                <a:spcPts val="1800"/>
              </a:spcAft>
              <a:buFont typeface="Arial" panose="020B0604020202020204" pitchFamily="34" charset="0"/>
              <a:buNone/>
              <a:defRPr b="1">
                <a:solidFill>
                  <a:schemeClr val="accent3"/>
                </a:solidFill>
              </a:defRPr>
            </a:lvl1pPr>
            <a:lvl2pPr marL="0" indent="-288000">
              <a:buClr>
                <a:schemeClr val="accent5"/>
              </a:buClr>
              <a:buSzPct val="90000"/>
              <a:buFont typeface="Wingdings" pitchFamily="2" charset="2"/>
              <a:buNone/>
              <a:defRPr/>
            </a:lvl2pPr>
            <a:lvl3pPr>
              <a:buFont typeface="Wingdings" pitchFamily="2" charset="2"/>
              <a:buNone/>
              <a:defRPr/>
            </a:lvl3pPr>
            <a:lvl4pPr>
              <a:buFont typeface="Wingdings" pitchFamily="2" charset="2"/>
              <a:buNone/>
              <a:defRPr/>
            </a:lvl4pPr>
            <a:lvl5pPr>
              <a:buFont typeface="Wingdings" pitchFamily="2" charset="2"/>
              <a:buNone/>
              <a:defRPr/>
            </a:lvl5pPr>
          </a:lstStyle>
          <a:p>
            <a:pPr lvl="0"/>
            <a:r>
              <a:rPr lang="cs-CZ"/>
              <a:t>Upravte styly předlohy textu.</a:t>
            </a:r>
          </a:p>
          <a:p>
            <a:pPr lvl="1"/>
            <a:r>
              <a:rPr lang="cs-CZ"/>
              <a:t>Druhá úroveň</a:t>
            </a:r>
          </a:p>
        </p:txBody>
      </p:sp>
      <p:sp>
        <p:nvSpPr>
          <p:cNvPr id="12" name="Zástupný symbol pro číslo snímku 5">
            <a:extLst>
              <a:ext uri="{FF2B5EF4-FFF2-40B4-BE49-F238E27FC236}">
                <a16:creationId xmlns:a16="http://schemas.microsoft.com/office/drawing/2014/main" id="{C2D358F0-6A79-42DF-456E-F8DBAF212BBF}"/>
              </a:ext>
            </a:extLst>
          </p:cNvPr>
          <p:cNvSpPr txBox="1">
            <a:spLocks/>
          </p:cNvSpPr>
          <p:nvPr/>
        </p:nvSpPr>
        <p:spPr>
          <a:xfrm>
            <a:off x="693600" y="6300000"/>
            <a:ext cx="3952828" cy="365125"/>
          </a:xfrm>
          <a:prstGeom prst="rect">
            <a:avLst/>
          </a:prstGeom>
        </p:spPr>
        <p:txBody>
          <a:bodyPr vert="horz" lIns="0" tIns="0" rIns="0" bIns="0" rtlCol="0" anchor="ctr"/>
          <a:lstStyle>
            <a:defPPr>
              <a:defRPr lang="cs-CZ"/>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000" dirty="0">
                <a:solidFill>
                  <a:schemeClr val="accent5"/>
                </a:solidFill>
              </a:rPr>
              <a:t>Ministerstvo financí</a:t>
            </a:r>
          </a:p>
        </p:txBody>
      </p:sp>
    </p:spTree>
    <p:extLst>
      <p:ext uri="{BB962C8B-B14F-4D97-AF65-F5344CB8AC3E}">
        <p14:creationId xmlns:p14="http://schemas.microsoft.com/office/powerpoint/2010/main" val="21938623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odnadpis, 3 sloupce podbarvené">
    <p:bg>
      <p:bgPr>
        <a:solidFill>
          <a:schemeClr val="tx2"/>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84000" y="619932"/>
            <a:ext cx="9900000" cy="599268"/>
          </a:xfrm>
        </p:spPr>
        <p:txBody>
          <a:bodyPr/>
          <a:lstStyle/>
          <a:p>
            <a:r>
              <a:rPr lang="cs-CZ"/>
              <a:t>Kliknutím lze upravit styl.</a:t>
            </a:r>
          </a:p>
        </p:txBody>
      </p:sp>
      <p:sp>
        <p:nvSpPr>
          <p:cNvPr id="3" name="Zástupný symbol pro obsah 2"/>
          <p:cNvSpPr>
            <a:spLocks noGrp="1"/>
          </p:cNvSpPr>
          <p:nvPr>
            <p:ph sz="half" idx="1" hasCustomPrompt="1"/>
          </p:nvPr>
        </p:nvSpPr>
        <p:spPr>
          <a:xfrm>
            <a:off x="684000" y="2257436"/>
            <a:ext cx="3355437" cy="3590706"/>
          </a:xfrm>
          <a:solidFill>
            <a:schemeClr val="accent1"/>
          </a:solidFill>
        </p:spPr>
        <p:txBody>
          <a:bodyPr lIns="180000" tIns="108000" rIns="144000" bIns="72000"/>
          <a:lstStyle>
            <a:lvl1pPr marL="0">
              <a:spcAft>
                <a:spcPts val="1800"/>
              </a:spcAft>
              <a:buFont typeface="Arial" panose="020B0604020202020204" pitchFamily="34" charset="0"/>
              <a:buNone/>
              <a:defRPr b="1">
                <a:solidFill>
                  <a:schemeClr val="accent5"/>
                </a:solidFill>
              </a:defRPr>
            </a:lvl1pPr>
            <a:lvl2pPr marL="0" indent="-288000">
              <a:buClr>
                <a:schemeClr val="accent5"/>
              </a:buClr>
              <a:buSzPct val="90000"/>
              <a:buFont typeface="Wingdings" pitchFamily="2" charset="2"/>
              <a:buNone/>
              <a:defRPr sz="1500"/>
            </a:lvl2pPr>
            <a:lvl3pPr>
              <a:buFont typeface="Wingdings" pitchFamily="2" charset="2"/>
              <a:buNone/>
              <a:defRPr/>
            </a:lvl3pPr>
            <a:lvl4pPr>
              <a:buFont typeface="Wingdings" pitchFamily="2" charset="2"/>
              <a:buNone/>
              <a:defRPr/>
            </a:lvl4pPr>
            <a:lvl5pPr>
              <a:buFont typeface="Wingdings" pitchFamily="2" charset="2"/>
              <a:buNone/>
              <a:defRPr/>
            </a:lvl5pPr>
          </a:lstStyle>
          <a:p>
            <a:pPr lvl="0"/>
            <a:r>
              <a:rPr lang="cs-CZ" dirty="0"/>
              <a:t>Upravte styly předlohy textu.</a:t>
            </a:r>
          </a:p>
          <a:p>
            <a:pPr lvl="1"/>
            <a:r>
              <a:rPr lang="cs-CZ" dirty="0"/>
              <a:t>Druhá úroveň</a:t>
            </a:r>
          </a:p>
        </p:txBody>
      </p:sp>
      <p:sp>
        <p:nvSpPr>
          <p:cNvPr id="7" name="Zástupný symbol pro číslo snímku 6"/>
          <p:cNvSpPr>
            <a:spLocks noGrp="1"/>
          </p:cNvSpPr>
          <p:nvPr>
            <p:ph type="sldNum" sz="quarter" idx="12"/>
          </p:nvPr>
        </p:nvSpPr>
        <p:spPr/>
        <p:txBody>
          <a:bodyPr/>
          <a:lstStyle/>
          <a:p>
            <a:fld id="{4CC4EA14-83C5-46B9-9771-FF309C213EE3}" type="slidenum">
              <a:rPr lang="cs-CZ" smtClean="0"/>
              <a:t>‹#›</a:t>
            </a:fld>
            <a:endParaRPr lang="cs-CZ"/>
          </a:p>
        </p:txBody>
      </p:sp>
      <p:sp>
        <p:nvSpPr>
          <p:cNvPr id="9" name="Zástupný text 8">
            <a:extLst>
              <a:ext uri="{FF2B5EF4-FFF2-40B4-BE49-F238E27FC236}">
                <a16:creationId xmlns:a16="http://schemas.microsoft.com/office/drawing/2014/main" id="{6F99AF0C-D583-5D11-E4A5-C93DED75A4D9}"/>
              </a:ext>
            </a:extLst>
          </p:cNvPr>
          <p:cNvSpPr>
            <a:spLocks noGrp="1"/>
          </p:cNvSpPr>
          <p:nvPr>
            <p:ph type="body" sz="quarter" idx="14"/>
          </p:nvPr>
        </p:nvSpPr>
        <p:spPr>
          <a:xfrm>
            <a:off x="684000" y="1243809"/>
            <a:ext cx="9900000" cy="772560"/>
          </a:xfrm>
        </p:spPr>
        <p:txBody>
          <a:bodyPr/>
          <a:lstStyle>
            <a:lvl1pPr marL="0" indent="0">
              <a:buNone/>
              <a:defRPr>
                <a:solidFill>
                  <a:schemeClr val="accent5"/>
                </a:solidFill>
              </a:defRPr>
            </a:lvl1pPr>
            <a:lvl2pPr>
              <a:buNone/>
              <a:defRPr/>
            </a:lvl2pPr>
            <a:lvl3pPr>
              <a:buNone/>
              <a:defRPr/>
            </a:lvl3pPr>
            <a:lvl4pPr>
              <a:buNone/>
              <a:defRPr/>
            </a:lvl4pPr>
            <a:lvl5pPr>
              <a:buNone/>
              <a:defRPr/>
            </a:lvl5pPr>
          </a:lstStyle>
          <a:p>
            <a:pPr lvl="0"/>
            <a:r>
              <a:rPr lang="cs-CZ"/>
              <a:t>Upravte styly předlohy textu.</a:t>
            </a:r>
          </a:p>
        </p:txBody>
      </p:sp>
      <p:sp>
        <p:nvSpPr>
          <p:cNvPr id="4" name="Zástupný symbol pro obsah 2">
            <a:extLst>
              <a:ext uri="{FF2B5EF4-FFF2-40B4-BE49-F238E27FC236}">
                <a16:creationId xmlns:a16="http://schemas.microsoft.com/office/drawing/2014/main" id="{2C9E7C88-D105-85BB-7817-7828128845B7}"/>
              </a:ext>
            </a:extLst>
          </p:cNvPr>
          <p:cNvSpPr>
            <a:spLocks noGrp="1"/>
          </p:cNvSpPr>
          <p:nvPr>
            <p:ph sz="half" idx="15" hasCustomPrompt="1"/>
          </p:nvPr>
        </p:nvSpPr>
        <p:spPr>
          <a:xfrm>
            <a:off x="8156517" y="2257436"/>
            <a:ext cx="3355437" cy="3590706"/>
          </a:xfrm>
          <a:solidFill>
            <a:schemeClr val="accent1"/>
          </a:solidFill>
        </p:spPr>
        <p:txBody>
          <a:bodyPr lIns="180000" tIns="108000" rIns="144000" bIns="72000"/>
          <a:lstStyle>
            <a:lvl1pPr marL="0">
              <a:spcAft>
                <a:spcPts val="1800"/>
              </a:spcAft>
              <a:buFont typeface="Arial" panose="020B0604020202020204" pitchFamily="34" charset="0"/>
              <a:buNone/>
              <a:defRPr b="1">
                <a:solidFill>
                  <a:schemeClr val="accent5"/>
                </a:solidFill>
              </a:defRPr>
            </a:lvl1pPr>
            <a:lvl2pPr marL="0" indent="-288000">
              <a:buClr>
                <a:schemeClr val="accent5"/>
              </a:buClr>
              <a:buSzPct val="90000"/>
              <a:buFont typeface="Wingdings" pitchFamily="2" charset="2"/>
              <a:buNone/>
              <a:defRPr sz="1500"/>
            </a:lvl2pPr>
            <a:lvl3pPr>
              <a:buFont typeface="Wingdings" pitchFamily="2" charset="2"/>
              <a:buNone/>
              <a:defRPr/>
            </a:lvl3pPr>
            <a:lvl4pPr>
              <a:buFont typeface="Wingdings" pitchFamily="2" charset="2"/>
              <a:buNone/>
              <a:defRPr/>
            </a:lvl4pPr>
            <a:lvl5pPr>
              <a:buFont typeface="Wingdings" pitchFamily="2" charset="2"/>
              <a:buNone/>
              <a:defRPr/>
            </a:lvl5pPr>
          </a:lstStyle>
          <a:p>
            <a:pPr lvl="0"/>
            <a:r>
              <a:rPr lang="cs-CZ"/>
              <a:t>Upravte styly předlohy textu.</a:t>
            </a:r>
          </a:p>
          <a:p>
            <a:pPr lvl="1"/>
            <a:r>
              <a:rPr lang="cs-CZ"/>
              <a:t>Druhá úroveň</a:t>
            </a:r>
          </a:p>
        </p:txBody>
      </p:sp>
      <p:sp>
        <p:nvSpPr>
          <p:cNvPr id="8" name="Zástupný symbol pro obsah 2">
            <a:extLst>
              <a:ext uri="{FF2B5EF4-FFF2-40B4-BE49-F238E27FC236}">
                <a16:creationId xmlns:a16="http://schemas.microsoft.com/office/drawing/2014/main" id="{F3B495C6-E9D9-BB16-034D-BB35D518475B}"/>
              </a:ext>
            </a:extLst>
          </p:cNvPr>
          <p:cNvSpPr>
            <a:spLocks noGrp="1"/>
          </p:cNvSpPr>
          <p:nvPr>
            <p:ph sz="half" idx="16" hasCustomPrompt="1"/>
          </p:nvPr>
        </p:nvSpPr>
        <p:spPr>
          <a:xfrm>
            <a:off x="4420259" y="2257436"/>
            <a:ext cx="3355437" cy="3590706"/>
          </a:xfrm>
          <a:solidFill>
            <a:schemeClr val="accent1"/>
          </a:solidFill>
        </p:spPr>
        <p:txBody>
          <a:bodyPr lIns="180000" tIns="108000" rIns="144000" bIns="72000"/>
          <a:lstStyle>
            <a:lvl1pPr marL="0">
              <a:spcAft>
                <a:spcPts val="1800"/>
              </a:spcAft>
              <a:buFont typeface="Arial" panose="020B0604020202020204" pitchFamily="34" charset="0"/>
              <a:buNone/>
              <a:defRPr b="1">
                <a:solidFill>
                  <a:schemeClr val="accent5"/>
                </a:solidFill>
              </a:defRPr>
            </a:lvl1pPr>
            <a:lvl2pPr marL="0" indent="-288000">
              <a:buClr>
                <a:schemeClr val="accent5"/>
              </a:buClr>
              <a:buSzPct val="90000"/>
              <a:buFont typeface="Wingdings" pitchFamily="2" charset="2"/>
              <a:buNone/>
              <a:defRPr sz="1500"/>
            </a:lvl2pPr>
            <a:lvl3pPr>
              <a:buFont typeface="Wingdings" pitchFamily="2" charset="2"/>
              <a:buNone/>
              <a:defRPr/>
            </a:lvl3pPr>
            <a:lvl4pPr>
              <a:buFont typeface="Wingdings" pitchFamily="2" charset="2"/>
              <a:buNone/>
              <a:defRPr/>
            </a:lvl4pPr>
            <a:lvl5pPr>
              <a:buFont typeface="Wingdings" pitchFamily="2" charset="2"/>
              <a:buNone/>
              <a:defRPr/>
            </a:lvl5pPr>
          </a:lstStyle>
          <a:p>
            <a:pPr lvl="0"/>
            <a:r>
              <a:rPr lang="cs-CZ"/>
              <a:t>Upravte styly předlohy textu.</a:t>
            </a:r>
          </a:p>
          <a:p>
            <a:pPr lvl="1"/>
            <a:r>
              <a:rPr lang="cs-CZ"/>
              <a:t>Druhá úroveň</a:t>
            </a:r>
          </a:p>
        </p:txBody>
      </p:sp>
      <p:sp>
        <p:nvSpPr>
          <p:cNvPr id="10" name="Zástupný symbol pro číslo snímku 5">
            <a:extLst>
              <a:ext uri="{FF2B5EF4-FFF2-40B4-BE49-F238E27FC236}">
                <a16:creationId xmlns:a16="http://schemas.microsoft.com/office/drawing/2014/main" id="{6362B212-FD62-9F50-CE3D-DFF199FD57C2}"/>
              </a:ext>
            </a:extLst>
          </p:cNvPr>
          <p:cNvSpPr txBox="1">
            <a:spLocks/>
          </p:cNvSpPr>
          <p:nvPr/>
        </p:nvSpPr>
        <p:spPr>
          <a:xfrm>
            <a:off x="693600" y="6300000"/>
            <a:ext cx="3952828" cy="365125"/>
          </a:xfrm>
          <a:prstGeom prst="rect">
            <a:avLst/>
          </a:prstGeom>
        </p:spPr>
        <p:txBody>
          <a:bodyPr vert="horz" lIns="0" tIns="0" rIns="0" bIns="0" rtlCol="0" anchor="ctr"/>
          <a:lstStyle>
            <a:defPPr>
              <a:defRPr lang="cs-CZ"/>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000" dirty="0">
                <a:solidFill>
                  <a:schemeClr val="accent5"/>
                </a:solidFill>
              </a:rPr>
              <a:t>Ministerstvo financí</a:t>
            </a:r>
          </a:p>
        </p:txBody>
      </p:sp>
    </p:spTree>
    <p:extLst>
      <p:ext uri="{BB962C8B-B14F-4D97-AF65-F5344CB8AC3E}">
        <p14:creationId xmlns:p14="http://schemas.microsoft.com/office/powerpoint/2010/main" val="36613057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sloupce podbarvené se šipkami">
    <p:bg>
      <p:bgPr>
        <a:solidFill>
          <a:schemeClr val="tx2"/>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84000" y="619932"/>
            <a:ext cx="9900000" cy="599268"/>
          </a:xfrm>
        </p:spPr>
        <p:txBody>
          <a:bodyPr/>
          <a:lstStyle/>
          <a:p>
            <a:r>
              <a:rPr lang="cs-CZ"/>
              <a:t>Kliknutím lze upravit styl.</a:t>
            </a:r>
          </a:p>
        </p:txBody>
      </p:sp>
      <p:sp>
        <p:nvSpPr>
          <p:cNvPr id="3" name="Zástupný symbol pro obsah 2"/>
          <p:cNvSpPr>
            <a:spLocks noGrp="1"/>
          </p:cNvSpPr>
          <p:nvPr>
            <p:ph sz="half" idx="1" hasCustomPrompt="1"/>
          </p:nvPr>
        </p:nvSpPr>
        <p:spPr>
          <a:xfrm>
            <a:off x="684001" y="2257436"/>
            <a:ext cx="3105680" cy="3590706"/>
          </a:xfrm>
          <a:solidFill>
            <a:schemeClr val="accent1"/>
          </a:solidFill>
        </p:spPr>
        <p:txBody>
          <a:bodyPr lIns="180000" tIns="180000" rIns="144000" bIns="72000"/>
          <a:lstStyle>
            <a:lvl1pPr marL="0">
              <a:spcAft>
                <a:spcPts val="1800"/>
              </a:spcAft>
              <a:buFont typeface="Arial" panose="020B0604020202020204" pitchFamily="34" charset="0"/>
              <a:buNone/>
              <a:defRPr lang="cs-CZ" sz="1500" kern="1200" dirty="0">
                <a:solidFill>
                  <a:schemeClr val="bg1"/>
                </a:solidFill>
                <a:latin typeface="Arial" panose="020B0604020202020204" pitchFamily="34" charset="0"/>
                <a:ea typeface="+mn-ea"/>
                <a:cs typeface="Arial" panose="020B0604020202020204" pitchFamily="34" charset="0"/>
              </a:defRPr>
            </a:lvl1pPr>
            <a:lvl2pPr marL="0" indent="-288000">
              <a:buClr>
                <a:schemeClr val="accent5"/>
              </a:buClr>
              <a:buSzPct val="90000"/>
              <a:buFont typeface="Wingdings" pitchFamily="2" charset="2"/>
              <a:buNone/>
              <a:defRPr sz="1500"/>
            </a:lvl2pPr>
            <a:lvl3pPr>
              <a:buFont typeface="Wingdings" pitchFamily="2" charset="2"/>
              <a:buNone/>
              <a:defRPr/>
            </a:lvl3pPr>
            <a:lvl4pPr>
              <a:buFont typeface="Wingdings" pitchFamily="2" charset="2"/>
              <a:buNone/>
              <a:defRPr/>
            </a:lvl4pPr>
            <a:lvl5pPr>
              <a:buFont typeface="Wingdings" pitchFamily="2" charset="2"/>
              <a:buNone/>
              <a:defRPr/>
            </a:lvl5pPr>
          </a:lstStyle>
          <a:p>
            <a:pPr marL="0" lvl="1" indent="-288000" algn="l" defTabSz="914400" rtl="0" eaLnBrk="1" latinLnBrk="0" hangingPunct="1">
              <a:lnSpc>
                <a:spcPct val="100000"/>
              </a:lnSpc>
              <a:spcBef>
                <a:spcPts val="0"/>
              </a:spcBef>
              <a:spcAft>
                <a:spcPts val="1000"/>
              </a:spcAft>
              <a:buClr>
                <a:schemeClr val="accent5"/>
              </a:buClr>
              <a:buSzPct val="90000"/>
              <a:buFont typeface="Wingdings" pitchFamily="2" charset="2"/>
              <a:buNone/>
            </a:pPr>
            <a:r>
              <a:rPr lang="cs-CZ"/>
              <a:t>Upravte styly předlohy textu.</a:t>
            </a:r>
          </a:p>
        </p:txBody>
      </p:sp>
      <p:sp>
        <p:nvSpPr>
          <p:cNvPr id="7" name="Zástupný symbol pro číslo snímku 6"/>
          <p:cNvSpPr>
            <a:spLocks noGrp="1"/>
          </p:cNvSpPr>
          <p:nvPr>
            <p:ph type="sldNum" sz="quarter" idx="12"/>
          </p:nvPr>
        </p:nvSpPr>
        <p:spPr/>
        <p:txBody>
          <a:bodyPr/>
          <a:lstStyle/>
          <a:p>
            <a:fld id="{4CC4EA14-83C5-46B9-9771-FF309C213EE3}" type="slidenum">
              <a:rPr lang="cs-CZ" smtClean="0"/>
              <a:t>‹#›</a:t>
            </a:fld>
            <a:endParaRPr lang="cs-CZ"/>
          </a:p>
        </p:txBody>
      </p:sp>
      <p:pic>
        <p:nvPicPr>
          <p:cNvPr id="6" name="Obrázek 5">
            <a:extLst>
              <a:ext uri="{FF2B5EF4-FFF2-40B4-BE49-F238E27FC236}">
                <a16:creationId xmlns:a16="http://schemas.microsoft.com/office/drawing/2014/main" id="{36B0AA4C-B328-7C47-A4DA-F8ED2EFC4710}"/>
              </a:ext>
            </a:extLst>
          </p:cNvPr>
          <p:cNvPicPr>
            <a:picLocks noChangeAspect="1"/>
          </p:cNvPicPr>
          <p:nvPr/>
        </p:nvPicPr>
        <p:blipFill>
          <a:blip r:embed="rId2"/>
          <a:stretch>
            <a:fillRect/>
          </a:stretch>
        </p:blipFill>
        <p:spPr>
          <a:xfrm>
            <a:off x="3985314" y="3880589"/>
            <a:ext cx="363853" cy="301120"/>
          </a:xfrm>
          <a:prstGeom prst="rect">
            <a:avLst/>
          </a:prstGeom>
        </p:spPr>
      </p:pic>
      <p:sp>
        <p:nvSpPr>
          <p:cNvPr id="10" name="Zástupný symbol pro obsah 2">
            <a:extLst>
              <a:ext uri="{FF2B5EF4-FFF2-40B4-BE49-F238E27FC236}">
                <a16:creationId xmlns:a16="http://schemas.microsoft.com/office/drawing/2014/main" id="{963E211A-EC28-5A07-3501-03AC420E839A}"/>
              </a:ext>
            </a:extLst>
          </p:cNvPr>
          <p:cNvSpPr>
            <a:spLocks noGrp="1"/>
          </p:cNvSpPr>
          <p:nvPr>
            <p:ph sz="half" idx="13" hasCustomPrompt="1"/>
          </p:nvPr>
        </p:nvSpPr>
        <p:spPr>
          <a:xfrm>
            <a:off x="8405601" y="2257436"/>
            <a:ext cx="3105680" cy="3590706"/>
          </a:xfrm>
          <a:solidFill>
            <a:schemeClr val="accent1"/>
          </a:solidFill>
        </p:spPr>
        <p:txBody>
          <a:bodyPr lIns="180000" tIns="180000" rIns="144000" bIns="72000"/>
          <a:lstStyle>
            <a:lvl1pPr marL="0">
              <a:spcAft>
                <a:spcPts val="1800"/>
              </a:spcAft>
              <a:buFont typeface="Arial" panose="020B0604020202020204" pitchFamily="34" charset="0"/>
              <a:buNone/>
              <a:defRPr lang="cs-CZ" sz="1500" kern="1200" dirty="0">
                <a:solidFill>
                  <a:schemeClr val="bg1"/>
                </a:solidFill>
                <a:latin typeface="Arial" panose="020B0604020202020204" pitchFamily="34" charset="0"/>
                <a:ea typeface="+mn-ea"/>
                <a:cs typeface="Arial" panose="020B0604020202020204" pitchFamily="34" charset="0"/>
              </a:defRPr>
            </a:lvl1pPr>
            <a:lvl2pPr marL="0" indent="-288000">
              <a:buClr>
                <a:schemeClr val="accent5"/>
              </a:buClr>
              <a:buSzPct val="90000"/>
              <a:buFont typeface="Wingdings" pitchFamily="2" charset="2"/>
              <a:buNone/>
              <a:defRPr sz="1500"/>
            </a:lvl2pPr>
            <a:lvl3pPr>
              <a:buFont typeface="Wingdings" pitchFamily="2" charset="2"/>
              <a:buNone/>
              <a:defRPr/>
            </a:lvl3pPr>
            <a:lvl4pPr>
              <a:buFont typeface="Wingdings" pitchFamily="2" charset="2"/>
              <a:buNone/>
              <a:defRPr/>
            </a:lvl4pPr>
            <a:lvl5pPr>
              <a:buFont typeface="Wingdings" pitchFamily="2" charset="2"/>
              <a:buNone/>
              <a:defRPr/>
            </a:lvl5pPr>
          </a:lstStyle>
          <a:p>
            <a:pPr marL="0" lvl="1" indent="-288000" algn="l" defTabSz="914400" rtl="0" eaLnBrk="1" latinLnBrk="0" hangingPunct="1">
              <a:lnSpc>
                <a:spcPct val="100000"/>
              </a:lnSpc>
              <a:spcBef>
                <a:spcPts val="0"/>
              </a:spcBef>
              <a:spcAft>
                <a:spcPts val="1000"/>
              </a:spcAft>
              <a:buClr>
                <a:schemeClr val="accent5"/>
              </a:buClr>
              <a:buSzPct val="90000"/>
              <a:buFont typeface="Wingdings" pitchFamily="2" charset="2"/>
              <a:buNone/>
            </a:pPr>
            <a:r>
              <a:rPr lang="cs-CZ"/>
              <a:t>Upravte styly předlohy textu.</a:t>
            </a:r>
          </a:p>
        </p:txBody>
      </p:sp>
      <p:sp>
        <p:nvSpPr>
          <p:cNvPr id="11" name="Zástupný symbol pro obsah 2">
            <a:extLst>
              <a:ext uri="{FF2B5EF4-FFF2-40B4-BE49-F238E27FC236}">
                <a16:creationId xmlns:a16="http://schemas.microsoft.com/office/drawing/2014/main" id="{CA544A6B-12C5-DC1B-EDF5-D0332255C4DE}"/>
              </a:ext>
            </a:extLst>
          </p:cNvPr>
          <p:cNvSpPr>
            <a:spLocks noGrp="1"/>
          </p:cNvSpPr>
          <p:nvPr>
            <p:ph sz="half" idx="14" hasCustomPrompt="1"/>
          </p:nvPr>
        </p:nvSpPr>
        <p:spPr>
          <a:xfrm>
            <a:off x="4544801" y="2257436"/>
            <a:ext cx="3105680" cy="3590706"/>
          </a:xfrm>
          <a:solidFill>
            <a:schemeClr val="accent1"/>
          </a:solidFill>
        </p:spPr>
        <p:txBody>
          <a:bodyPr lIns="180000" tIns="180000" rIns="144000" bIns="72000"/>
          <a:lstStyle>
            <a:lvl1pPr marL="0">
              <a:spcAft>
                <a:spcPts val="1800"/>
              </a:spcAft>
              <a:buFont typeface="Arial" panose="020B0604020202020204" pitchFamily="34" charset="0"/>
              <a:buNone/>
              <a:defRPr lang="cs-CZ" sz="1500" kern="1200" dirty="0">
                <a:solidFill>
                  <a:schemeClr val="bg1"/>
                </a:solidFill>
                <a:latin typeface="Arial" panose="020B0604020202020204" pitchFamily="34" charset="0"/>
                <a:ea typeface="+mn-ea"/>
                <a:cs typeface="Arial" panose="020B0604020202020204" pitchFamily="34" charset="0"/>
              </a:defRPr>
            </a:lvl1pPr>
            <a:lvl2pPr marL="0" indent="-288000">
              <a:buClr>
                <a:schemeClr val="accent5"/>
              </a:buClr>
              <a:buSzPct val="90000"/>
              <a:buFont typeface="Wingdings" pitchFamily="2" charset="2"/>
              <a:buNone/>
              <a:defRPr sz="1500"/>
            </a:lvl2pPr>
            <a:lvl3pPr>
              <a:buFont typeface="Wingdings" pitchFamily="2" charset="2"/>
              <a:buNone/>
              <a:defRPr/>
            </a:lvl3pPr>
            <a:lvl4pPr>
              <a:buFont typeface="Wingdings" pitchFamily="2" charset="2"/>
              <a:buNone/>
              <a:defRPr/>
            </a:lvl4pPr>
            <a:lvl5pPr>
              <a:buFont typeface="Wingdings" pitchFamily="2" charset="2"/>
              <a:buNone/>
              <a:defRPr/>
            </a:lvl5pPr>
          </a:lstStyle>
          <a:p>
            <a:pPr marL="0" lvl="1" indent="-288000" algn="l" defTabSz="914400" rtl="0" eaLnBrk="1" latinLnBrk="0" hangingPunct="1">
              <a:lnSpc>
                <a:spcPct val="100000"/>
              </a:lnSpc>
              <a:spcBef>
                <a:spcPts val="0"/>
              </a:spcBef>
              <a:spcAft>
                <a:spcPts val="1000"/>
              </a:spcAft>
              <a:buClr>
                <a:schemeClr val="accent5"/>
              </a:buClr>
              <a:buSzPct val="90000"/>
              <a:buFont typeface="Wingdings" pitchFamily="2" charset="2"/>
              <a:buNone/>
            </a:pPr>
            <a:r>
              <a:rPr lang="cs-CZ"/>
              <a:t>Upravte styly předlohy textu.</a:t>
            </a:r>
          </a:p>
        </p:txBody>
      </p:sp>
      <p:pic>
        <p:nvPicPr>
          <p:cNvPr id="12" name="Obrázek 11">
            <a:extLst>
              <a:ext uri="{FF2B5EF4-FFF2-40B4-BE49-F238E27FC236}">
                <a16:creationId xmlns:a16="http://schemas.microsoft.com/office/drawing/2014/main" id="{7D22E6FE-C4C5-B012-E7A4-C906162897C5}"/>
              </a:ext>
            </a:extLst>
          </p:cNvPr>
          <p:cNvPicPr>
            <a:picLocks noChangeAspect="1"/>
          </p:cNvPicPr>
          <p:nvPr/>
        </p:nvPicPr>
        <p:blipFill>
          <a:blip r:embed="rId2"/>
          <a:stretch>
            <a:fillRect/>
          </a:stretch>
        </p:blipFill>
        <p:spPr>
          <a:xfrm>
            <a:off x="7846114" y="3880589"/>
            <a:ext cx="363853" cy="301120"/>
          </a:xfrm>
          <a:prstGeom prst="rect">
            <a:avLst/>
          </a:prstGeom>
        </p:spPr>
      </p:pic>
      <p:sp>
        <p:nvSpPr>
          <p:cNvPr id="13" name="Zástupný text 8">
            <a:extLst>
              <a:ext uri="{FF2B5EF4-FFF2-40B4-BE49-F238E27FC236}">
                <a16:creationId xmlns:a16="http://schemas.microsoft.com/office/drawing/2014/main" id="{E61F4B55-11B4-1167-283D-55E922C63401}"/>
              </a:ext>
            </a:extLst>
          </p:cNvPr>
          <p:cNvSpPr>
            <a:spLocks noGrp="1"/>
          </p:cNvSpPr>
          <p:nvPr>
            <p:ph type="body" sz="quarter" idx="15"/>
          </p:nvPr>
        </p:nvSpPr>
        <p:spPr>
          <a:xfrm>
            <a:off x="683999" y="1243809"/>
            <a:ext cx="5259600" cy="772560"/>
          </a:xfrm>
        </p:spPr>
        <p:txBody>
          <a:bodyPr/>
          <a:lstStyle>
            <a:lvl1pPr marL="0" indent="0">
              <a:buNone/>
              <a:defRPr>
                <a:solidFill>
                  <a:schemeClr val="accent5"/>
                </a:solidFill>
              </a:defRPr>
            </a:lvl1pPr>
            <a:lvl2pPr>
              <a:buNone/>
              <a:defRPr/>
            </a:lvl2pPr>
            <a:lvl3pPr>
              <a:buNone/>
              <a:defRPr/>
            </a:lvl3pPr>
            <a:lvl4pPr>
              <a:buNone/>
              <a:defRPr/>
            </a:lvl4pPr>
            <a:lvl5pPr>
              <a:buNone/>
              <a:defRPr/>
            </a:lvl5pPr>
          </a:lstStyle>
          <a:p>
            <a:pPr lvl="0"/>
            <a:r>
              <a:rPr lang="cs-CZ"/>
              <a:t>Upravte styly předlohy textu.</a:t>
            </a:r>
          </a:p>
        </p:txBody>
      </p:sp>
      <p:sp>
        <p:nvSpPr>
          <p:cNvPr id="14" name="Zástupný symbol pro číslo snímku 5">
            <a:extLst>
              <a:ext uri="{FF2B5EF4-FFF2-40B4-BE49-F238E27FC236}">
                <a16:creationId xmlns:a16="http://schemas.microsoft.com/office/drawing/2014/main" id="{82C2015C-6855-8BFE-A304-EDB16134EE6C}"/>
              </a:ext>
            </a:extLst>
          </p:cNvPr>
          <p:cNvSpPr txBox="1">
            <a:spLocks/>
          </p:cNvSpPr>
          <p:nvPr/>
        </p:nvSpPr>
        <p:spPr>
          <a:xfrm>
            <a:off x="693600" y="6300000"/>
            <a:ext cx="3952828" cy="365125"/>
          </a:xfrm>
          <a:prstGeom prst="rect">
            <a:avLst/>
          </a:prstGeom>
        </p:spPr>
        <p:txBody>
          <a:bodyPr vert="horz" lIns="0" tIns="0" rIns="0" bIns="0" rtlCol="0" anchor="ctr"/>
          <a:lstStyle>
            <a:defPPr>
              <a:defRPr lang="cs-CZ"/>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000" dirty="0">
                <a:solidFill>
                  <a:schemeClr val="accent5"/>
                </a:solidFill>
              </a:rPr>
              <a:t>Ministerstvo financí</a:t>
            </a:r>
          </a:p>
        </p:txBody>
      </p:sp>
    </p:spTree>
    <p:extLst>
      <p:ext uri="{BB962C8B-B14F-4D97-AF65-F5344CB8AC3E}">
        <p14:creationId xmlns:p14="http://schemas.microsoft.com/office/powerpoint/2010/main" val="2511682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4 sloupce s obrázky">
    <p:bg>
      <p:bgPr>
        <a:solidFill>
          <a:schemeClr val="tx2"/>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84000" y="619932"/>
            <a:ext cx="9900000" cy="599268"/>
          </a:xfrm>
        </p:spPr>
        <p:txBody>
          <a:bodyPr/>
          <a:lstStyle/>
          <a:p>
            <a:r>
              <a:rPr lang="cs-CZ"/>
              <a:t>Kliknutím lze upravit styl.</a:t>
            </a:r>
          </a:p>
        </p:txBody>
      </p:sp>
      <p:sp>
        <p:nvSpPr>
          <p:cNvPr id="3" name="Zástupný symbol pro obsah 2"/>
          <p:cNvSpPr>
            <a:spLocks noGrp="1"/>
          </p:cNvSpPr>
          <p:nvPr>
            <p:ph sz="half" idx="1" hasCustomPrompt="1"/>
          </p:nvPr>
        </p:nvSpPr>
        <p:spPr>
          <a:xfrm>
            <a:off x="684001" y="4444252"/>
            <a:ext cx="2428993" cy="1403889"/>
          </a:xfrm>
          <a:noFill/>
        </p:spPr>
        <p:txBody>
          <a:bodyPr lIns="0" tIns="0" rIns="0" bIns="0">
            <a:noAutofit/>
          </a:bodyPr>
          <a:lstStyle>
            <a:lvl1pPr marL="0">
              <a:spcAft>
                <a:spcPts val="1800"/>
              </a:spcAft>
              <a:buFont typeface="Arial" panose="020B0604020202020204" pitchFamily="34" charset="0"/>
              <a:buNone/>
              <a:defRPr lang="cs-CZ" sz="1500" kern="1200" dirty="0">
                <a:solidFill>
                  <a:schemeClr val="bg1"/>
                </a:solidFill>
                <a:latin typeface="Arial" panose="020B0604020202020204" pitchFamily="34" charset="0"/>
                <a:ea typeface="+mn-ea"/>
                <a:cs typeface="Arial" panose="020B0604020202020204" pitchFamily="34" charset="0"/>
              </a:defRPr>
            </a:lvl1pPr>
            <a:lvl2pPr marL="0" indent="-288000">
              <a:buClr>
                <a:schemeClr val="accent5"/>
              </a:buClr>
              <a:buSzPct val="90000"/>
              <a:buFont typeface="Wingdings" pitchFamily="2" charset="2"/>
              <a:buNone/>
              <a:defRPr sz="1300"/>
            </a:lvl2pPr>
            <a:lvl3pPr>
              <a:buFont typeface="Wingdings" pitchFamily="2" charset="2"/>
              <a:buNone/>
              <a:defRPr/>
            </a:lvl3pPr>
            <a:lvl4pPr>
              <a:buFont typeface="Wingdings" pitchFamily="2" charset="2"/>
              <a:buNone/>
              <a:defRPr/>
            </a:lvl4pPr>
            <a:lvl5pPr>
              <a:buFont typeface="Wingdings" pitchFamily="2" charset="2"/>
              <a:buNone/>
              <a:defRPr/>
            </a:lvl5pPr>
          </a:lstStyle>
          <a:p>
            <a:pPr marL="0" lvl="1" indent="-288000" algn="l" defTabSz="914400" rtl="0" eaLnBrk="1" latinLnBrk="0" hangingPunct="1">
              <a:lnSpc>
                <a:spcPct val="100000"/>
              </a:lnSpc>
              <a:spcBef>
                <a:spcPts val="0"/>
              </a:spcBef>
              <a:spcAft>
                <a:spcPts val="1000"/>
              </a:spcAft>
              <a:buClr>
                <a:schemeClr val="accent5"/>
              </a:buClr>
              <a:buSzPct val="90000"/>
              <a:buFont typeface="Wingdings" pitchFamily="2" charset="2"/>
              <a:buNone/>
            </a:pPr>
            <a:r>
              <a:rPr lang="cs-CZ"/>
              <a:t>Upravte styly předlohy textu.</a:t>
            </a:r>
          </a:p>
        </p:txBody>
      </p:sp>
      <p:sp>
        <p:nvSpPr>
          <p:cNvPr id="7" name="Zástupný symbol pro číslo snímku 6"/>
          <p:cNvSpPr>
            <a:spLocks noGrp="1"/>
          </p:cNvSpPr>
          <p:nvPr>
            <p:ph type="sldNum" sz="quarter" idx="12"/>
          </p:nvPr>
        </p:nvSpPr>
        <p:spPr/>
        <p:txBody>
          <a:bodyPr/>
          <a:lstStyle/>
          <a:p>
            <a:fld id="{4CC4EA14-83C5-46B9-9771-FF309C213EE3}" type="slidenum">
              <a:rPr lang="cs-CZ" smtClean="0"/>
              <a:t>‹#›</a:t>
            </a:fld>
            <a:endParaRPr lang="cs-CZ"/>
          </a:p>
        </p:txBody>
      </p:sp>
      <p:sp>
        <p:nvSpPr>
          <p:cNvPr id="8" name="Zástupný symbol obrázku 7">
            <a:extLst>
              <a:ext uri="{FF2B5EF4-FFF2-40B4-BE49-F238E27FC236}">
                <a16:creationId xmlns:a16="http://schemas.microsoft.com/office/drawing/2014/main" id="{62BF156C-6399-DFD3-9F5E-24AE50EBC860}"/>
              </a:ext>
            </a:extLst>
          </p:cNvPr>
          <p:cNvSpPr>
            <a:spLocks noGrp="1"/>
          </p:cNvSpPr>
          <p:nvPr>
            <p:ph type="pic" sz="quarter" idx="13"/>
          </p:nvPr>
        </p:nvSpPr>
        <p:spPr>
          <a:xfrm>
            <a:off x="684000" y="1492625"/>
            <a:ext cx="2428993" cy="2602004"/>
          </a:xfrm>
        </p:spPr>
        <p:txBody>
          <a:bodyPr/>
          <a:lstStyle/>
          <a:p>
            <a:r>
              <a:rPr lang="cs-CZ"/>
              <a:t>Kliknutím na ikonu přidáte obrázek.</a:t>
            </a:r>
          </a:p>
        </p:txBody>
      </p:sp>
      <p:sp>
        <p:nvSpPr>
          <p:cNvPr id="9" name="Zástupný symbol pro obsah 2">
            <a:extLst>
              <a:ext uri="{FF2B5EF4-FFF2-40B4-BE49-F238E27FC236}">
                <a16:creationId xmlns:a16="http://schemas.microsoft.com/office/drawing/2014/main" id="{1FE252C3-C241-69C2-ACDF-A6765E53EC81}"/>
              </a:ext>
            </a:extLst>
          </p:cNvPr>
          <p:cNvSpPr>
            <a:spLocks noGrp="1"/>
          </p:cNvSpPr>
          <p:nvPr>
            <p:ph sz="half" idx="14" hasCustomPrompt="1"/>
          </p:nvPr>
        </p:nvSpPr>
        <p:spPr>
          <a:xfrm>
            <a:off x="9077724" y="4444252"/>
            <a:ext cx="2428993" cy="1403889"/>
          </a:xfrm>
          <a:noFill/>
        </p:spPr>
        <p:txBody>
          <a:bodyPr lIns="0" tIns="0" rIns="0" bIns="0">
            <a:noAutofit/>
          </a:bodyPr>
          <a:lstStyle>
            <a:lvl1pPr marL="0">
              <a:spcAft>
                <a:spcPts val="1800"/>
              </a:spcAft>
              <a:buFont typeface="Arial" panose="020B0604020202020204" pitchFamily="34" charset="0"/>
              <a:buNone/>
              <a:defRPr lang="cs-CZ" sz="1500" kern="1200" dirty="0">
                <a:solidFill>
                  <a:schemeClr val="bg1"/>
                </a:solidFill>
                <a:latin typeface="Arial" panose="020B0604020202020204" pitchFamily="34" charset="0"/>
                <a:ea typeface="+mn-ea"/>
                <a:cs typeface="Arial" panose="020B0604020202020204" pitchFamily="34" charset="0"/>
              </a:defRPr>
            </a:lvl1pPr>
            <a:lvl2pPr marL="0" indent="-288000">
              <a:buClr>
                <a:schemeClr val="accent5"/>
              </a:buClr>
              <a:buSzPct val="90000"/>
              <a:buFont typeface="Wingdings" pitchFamily="2" charset="2"/>
              <a:buNone/>
              <a:defRPr sz="1300"/>
            </a:lvl2pPr>
            <a:lvl3pPr>
              <a:buFont typeface="Wingdings" pitchFamily="2" charset="2"/>
              <a:buNone/>
              <a:defRPr/>
            </a:lvl3pPr>
            <a:lvl4pPr>
              <a:buFont typeface="Wingdings" pitchFamily="2" charset="2"/>
              <a:buNone/>
              <a:defRPr/>
            </a:lvl4pPr>
            <a:lvl5pPr>
              <a:buFont typeface="Wingdings" pitchFamily="2" charset="2"/>
              <a:buNone/>
              <a:defRPr/>
            </a:lvl5pPr>
          </a:lstStyle>
          <a:p>
            <a:pPr marL="0" lvl="1" indent="-288000" algn="l" defTabSz="914400" rtl="0" eaLnBrk="1" latinLnBrk="0" hangingPunct="1">
              <a:lnSpc>
                <a:spcPct val="100000"/>
              </a:lnSpc>
              <a:spcBef>
                <a:spcPts val="0"/>
              </a:spcBef>
              <a:spcAft>
                <a:spcPts val="1000"/>
              </a:spcAft>
              <a:buClr>
                <a:schemeClr val="accent5"/>
              </a:buClr>
              <a:buSzPct val="90000"/>
              <a:buFont typeface="Wingdings" pitchFamily="2" charset="2"/>
              <a:buNone/>
            </a:pPr>
            <a:r>
              <a:rPr lang="cs-CZ"/>
              <a:t>Upravte styly předlohy textu.</a:t>
            </a:r>
          </a:p>
        </p:txBody>
      </p:sp>
      <p:sp>
        <p:nvSpPr>
          <p:cNvPr id="13" name="Zástupný symbol obrázku 7">
            <a:extLst>
              <a:ext uri="{FF2B5EF4-FFF2-40B4-BE49-F238E27FC236}">
                <a16:creationId xmlns:a16="http://schemas.microsoft.com/office/drawing/2014/main" id="{FFC6CDFB-54AD-FC10-492E-D0931BD2D943}"/>
              </a:ext>
            </a:extLst>
          </p:cNvPr>
          <p:cNvSpPr>
            <a:spLocks noGrp="1"/>
          </p:cNvSpPr>
          <p:nvPr>
            <p:ph type="pic" sz="quarter" idx="15"/>
          </p:nvPr>
        </p:nvSpPr>
        <p:spPr>
          <a:xfrm>
            <a:off x="9077723" y="1492625"/>
            <a:ext cx="2428993" cy="2602004"/>
          </a:xfrm>
        </p:spPr>
        <p:txBody>
          <a:bodyPr/>
          <a:lstStyle/>
          <a:p>
            <a:r>
              <a:rPr lang="cs-CZ"/>
              <a:t>Kliknutím na ikonu přidáte obrázek.</a:t>
            </a:r>
          </a:p>
        </p:txBody>
      </p:sp>
      <p:sp>
        <p:nvSpPr>
          <p:cNvPr id="14" name="Zástupný symbol pro obsah 2">
            <a:extLst>
              <a:ext uri="{FF2B5EF4-FFF2-40B4-BE49-F238E27FC236}">
                <a16:creationId xmlns:a16="http://schemas.microsoft.com/office/drawing/2014/main" id="{D5AA8550-16D6-4AA2-0FA5-8338C81AFAC5}"/>
              </a:ext>
            </a:extLst>
          </p:cNvPr>
          <p:cNvSpPr>
            <a:spLocks noGrp="1"/>
          </p:cNvSpPr>
          <p:nvPr>
            <p:ph sz="half" idx="16" hasCustomPrompt="1"/>
          </p:nvPr>
        </p:nvSpPr>
        <p:spPr>
          <a:xfrm>
            <a:off x="6279817" y="4444252"/>
            <a:ext cx="2428993" cy="1403889"/>
          </a:xfrm>
          <a:noFill/>
        </p:spPr>
        <p:txBody>
          <a:bodyPr lIns="0" tIns="0" rIns="0" bIns="0">
            <a:noAutofit/>
          </a:bodyPr>
          <a:lstStyle>
            <a:lvl1pPr marL="0">
              <a:spcAft>
                <a:spcPts val="1800"/>
              </a:spcAft>
              <a:buFont typeface="Arial" panose="020B0604020202020204" pitchFamily="34" charset="0"/>
              <a:buNone/>
              <a:defRPr lang="cs-CZ" sz="1500" kern="1200" dirty="0">
                <a:solidFill>
                  <a:schemeClr val="bg1"/>
                </a:solidFill>
                <a:latin typeface="Arial" panose="020B0604020202020204" pitchFamily="34" charset="0"/>
                <a:ea typeface="+mn-ea"/>
                <a:cs typeface="Arial" panose="020B0604020202020204" pitchFamily="34" charset="0"/>
              </a:defRPr>
            </a:lvl1pPr>
            <a:lvl2pPr marL="0" indent="-288000">
              <a:buClr>
                <a:schemeClr val="accent5"/>
              </a:buClr>
              <a:buSzPct val="90000"/>
              <a:buFont typeface="Wingdings" pitchFamily="2" charset="2"/>
              <a:buNone/>
              <a:defRPr sz="1300"/>
            </a:lvl2pPr>
            <a:lvl3pPr>
              <a:buFont typeface="Wingdings" pitchFamily="2" charset="2"/>
              <a:buNone/>
              <a:defRPr/>
            </a:lvl3pPr>
            <a:lvl4pPr>
              <a:buFont typeface="Wingdings" pitchFamily="2" charset="2"/>
              <a:buNone/>
              <a:defRPr/>
            </a:lvl4pPr>
            <a:lvl5pPr>
              <a:buFont typeface="Wingdings" pitchFamily="2" charset="2"/>
              <a:buNone/>
              <a:defRPr/>
            </a:lvl5pPr>
          </a:lstStyle>
          <a:p>
            <a:pPr marL="0" lvl="1" indent="-288000" algn="l" defTabSz="914400" rtl="0" eaLnBrk="1" latinLnBrk="0" hangingPunct="1">
              <a:lnSpc>
                <a:spcPct val="100000"/>
              </a:lnSpc>
              <a:spcBef>
                <a:spcPts val="0"/>
              </a:spcBef>
              <a:spcAft>
                <a:spcPts val="1000"/>
              </a:spcAft>
              <a:buClr>
                <a:schemeClr val="accent5"/>
              </a:buClr>
              <a:buSzPct val="90000"/>
              <a:buFont typeface="Wingdings" pitchFamily="2" charset="2"/>
              <a:buNone/>
            </a:pPr>
            <a:r>
              <a:rPr lang="cs-CZ"/>
              <a:t>Upravte styly předlohy textu.</a:t>
            </a:r>
          </a:p>
        </p:txBody>
      </p:sp>
      <p:sp>
        <p:nvSpPr>
          <p:cNvPr id="15" name="Zástupný symbol obrázku 7">
            <a:extLst>
              <a:ext uri="{FF2B5EF4-FFF2-40B4-BE49-F238E27FC236}">
                <a16:creationId xmlns:a16="http://schemas.microsoft.com/office/drawing/2014/main" id="{32839814-62AF-2979-37C7-4992C8D6E95A}"/>
              </a:ext>
            </a:extLst>
          </p:cNvPr>
          <p:cNvSpPr>
            <a:spLocks noGrp="1"/>
          </p:cNvSpPr>
          <p:nvPr>
            <p:ph type="pic" sz="quarter" idx="17"/>
          </p:nvPr>
        </p:nvSpPr>
        <p:spPr>
          <a:xfrm>
            <a:off x="6279816" y="1492625"/>
            <a:ext cx="2428993" cy="2602004"/>
          </a:xfrm>
        </p:spPr>
        <p:txBody>
          <a:bodyPr/>
          <a:lstStyle/>
          <a:p>
            <a:r>
              <a:rPr lang="cs-CZ"/>
              <a:t>Kliknutím na ikonu přidáte obrázek.</a:t>
            </a:r>
          </a:p>
        </p:txBody>
      </p:sp>
      <p:sp>
        <p:nvSpPr>
          <p:cNvPr id="16" name="Zástupný symbol pro obsah 2">
            <a:extLst>
              <a:ext uri="{FF2B5EF4-FFF2-40B4-BE49-F238E27FC236}">
                <a16:creationId xmlns:a16="http://schemas.microsoft.com/office/drawing/2014/main" id="{1F7AACE7-568D-33D9-AF71-3ED0BB808ED7}"/>
              </a:ext>
            </a:extLst>
          </p:cNvPr>
          <p:cNvSpPr>
            <a:spLocks noGrp="1"/>
          </p:cNvSpPr>
          <p:nvPr>
            <p:ph sz="half" idx="18" hasCustomPrompt="1"/>
          </p:nvPr>
        </p:nvSpPr>
        <p:spPr>
          <a:xfrm>
            <a:off x="3481909" y="4444252"/>
            <a:ext cx="2428993" cy="1403889"/>
          </a:xfrm>
          <a:noFill/>
        </p:spPr>
        <p:txBody>
          <a:bodyPr lIns="0" tIns="0" rIns="0" bIns="0">
            <a:noAutofit/>
          </a:bodyPr>
          <a:lstStyle>
            <a:lvl1pPr marL="0">
              <a:spcAft>
                <a:spcPts val="1800"/>
              </a:spcAft>
              <a:buFont typeface="Arial" panose="020B0604020202020204" pitchFamily="34" charset="0"/>
              <a:buNone/>
              <a:defRPr lang="cs-CZ" sz="1500" kern="1200" dirty="0">
                <a:solidFill>
                  <a:schemeClr val="bg1"/>
                </a:solidFill>
                <a:latin typeface="Arial" panose="020B0604020202020204" pitchFamily="34" charset="0"/>
                <a:ea typeface="+mn-ea"/>
                <a:cs typeface="Arial" panose="020B0604020202020204" pitchFamily="34" charset="0"/>
              </a:defRPr>
            </a:lvl1pPr>
            <a:lvl2pPr marL="0" indent="-288000">
              <a:buClr>
                <a:schemeClr val="accent5"/>
              </a:buClr>
              <a:buSzPct val="90000"/>
              <a:buFont typeface="Wingdings" pitchFamily="2" charset="2"/>
              <a:buNone/>
              <a:defRPr sz="1300"/>
            </a:lvl2pPr>
            <a:lvl3pPr>
              <a:buFont typeface="Wingdings" pitchFamily="2" charset="2"/>
              <a:buNone/>
              <a:defRPr/>
            </a:lvl3pPr>
            <a:lvl4pPr>
              <a:buFont typeface="Wingdings" pitchFamily="2" charset="2"/>
              <a:buNone/>
              <a:defRPr/>
            </a:lvl4pPr>
            <a:lvl5pPr>
              <a:buFont typeface="Wingdings" pitchFamily="2" charset="2"/>
              <a:buNone/>
              <a:defRPr/>
            </a:lvl5pPr>
          </a:lstStyle>
          <a:p>
            <a:pPr marL="0" lvl="1" indent="-288000" algn="l" defTabSz="914400" rtl="0" eaLnBrk="1" latinLnBrk="0" hangingPunct="1">
              <a:lnSpc>
                <a:spcPct val="100000"/>
              </a:lnSpc>
              <a:spcBef>
                <a:spcPts val="0"/>
              </a:spcBef>
              <a:spcAft>
                <a:spcPts val="1000"/>
              </a:spcAft>
              <a:buClr>
                <a:schemeClr val="accent5"/>
              </a:buClr>
              <a:buSzPct val="90000"/>
              <a:buFont typeface="Wingdings" pitchFamily="2" charset="2"/>
              <a:buNone/>
            </a:pPr>
            <a:r>
              <a:rPr lang="cs-CZ"/>
              <a:t>Upravte styly předlohy textu.</a:t>
            </a:r>
          </a:p>
        </p:txBody>
      </p:sp>
      <p:sp>
        <p:nvSpPr>
          <p:cNvPr id="17" name="Zástupný symbol obrázku 7">
            <a:extLst>
              <a:ext uri="{FF2B5EF4-FFF2-40B4-BE49-F238E27FC236}">
                <a16:creationId xmlns:a16="http://schemas.microsoft.com/office/drawing/2014/main" id="{6563AB54-CE31-EE11-7C25-22BFEB0849EE}"/>
              </a:ext>
            </a:extLst>
          </p:cNvPr>
          <p:cNvSpPr>
            <a:spLocks noGrp="1"/>
          </p:cNvSpPr>
          <p:nvPr>
            <p:ph type="pic" sz="quarter" idx="19"/>
          </p:nvPr>
        </p:nvSpPr>
        <p:spPr>
          <a:xfrm>
            <a:off x="3481908" y="1492625"/>
            <a:ext cx="2428993" cy="2602004"/>
          </a:xfrm>
        </p:spPr>
        <p:txBody>
          <a:bodyPr/>
          <a:lstStyle/>
          <a:p>
            <a:r>
              <a:rPr lang="cs-CZ"/>
              <a:t>Kliknutím na ikonu přidáte obrázek.</a:t>
            </a:r>
          </a:p>
        </p:txBody>
      </p:sp>
      <p:sp>
        <p:nvSpPr>
          <p:cNvPr id="18" name="Zástupný symbol pro číslo snímku 5">
            <a:extLst>
              <a:ext uri="{FF2B5EF4-FFF2-40B4-BE49-F238E27FC236}">
                <a16:creationId xmlns:a16="http://schemas.microsoft.com/office/drawing/2014/main" id="{E6FDC1DE-B4B0-083B-CF86-1E57EC819B18}"/>
              </a:ext>
            </a:extLst>
          </p:cNvPr>
          <p:cNvSpPr txBox="1">
            <a:spLocks/>
          </p:cNvSpPr>
          <p:nvPr/>
        </p:nvSpPr>
        <p:spPr>
          <a:xfrm>
            <a:off x="693600" y="6300000"/>
            <a:ext cx="3952828" cy="365125"/>
          </a:xfrm>
          <a:prstGeom prst="rect">
            <a:avLst/>
          </a:prstGeom>
        </p:spPr>
        <p:txBody>
          <a:bodyPr vert="horz" lIns="0" tIns="0" rIns="0" bIns="0" rtlCol="0" anchor="ctr"/>
          <a:lstStyle>
            <a:defPPr>
              <a:defRPr lang="cs-CZ"/>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000" dirty="0">
                <a:solidFill>
                  <a:schemeClr val="accent5"/>
                </a:solidFill>
              </a:rPr>
              <a:t>Ministerstvo financí</a:t>
            </a:r>
          </a:p>
        </p:txBody>
      </p:sp>
    </p:spTree>
    <p:extLst>
      <p:ext uri="{BB962C8B-B14F-4D97-AF65-F5344CB8AC3E}">
        <p14:creationId xmlns:p14="http://schemas.microsoft.com/office/powerpoint/2010/main" val="42020586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odnadpis, 4 sloupce s obrázky">
    <p:bg>
      <p:bgPr>
        <a:solidFill>
          <a:schemeClr val="tx2"/>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84000" y="619932"/>
            <a:ext cx="9900000" cy="599268"/>
          </a:xfrm>
        </p:spPr>
        <p:txBody>
          <a:bodyPr/>
          <a:lstStyle/>
          <a:p>
            <a:r>
              <a:rPr lang="cs-CZ"/>
              <a:t>Kliknutím lze upravit styl.</a:t>
            </a:r>
          </a:p>
        </p:txBody>
      </p:sp>
      <p:sp>
        <p:nvSpPr>
          <p:cNvPr id="3" name="Zástupný symbol pro obsah 2"/>
          <p:cNvSpPr>
            <a:spLocks noGrp="1"/>
          </p:cNvSpPr>
          <p:nvPr>
            <p:ph sz="half" idx="1" hasCustomPrompt="1"/>
          </p:nvPr>
        </p:nvSpPr>
        <p:spPr>
          <a:xfrm>
            <a:off x="684001" y="4444252"/>
            <a:ext cx="2428993" cy="1403889"/>
          </a:xfrm>
          <a:noFill/>
        </p:spPr>
        <p:txBody>
          <a:bodyPr lIns="0" tIns="0" rIns="0" bIns="0">
            <a:noAutofit/>
          </a:bodyPr>
          <a:lstStyle>
            <a:lvl1pPr marL="0">
              <a:spcAft>
                <a:spcPts val="1800"/>
              </a:spcAft>
              <a:buFont typeface="Arial" panose="020B0604020202020204" pitchFamily="34" charset="0"/>
              <a:buNone/>
              <a:defRPr lang="cs-CZ" sz="1500" kern="1200" dirty="0">
                <a:solidFill>
                  <a:schemeClr val="bg1"/>
                </a:solidFill>
                <a:latin typeface="Arial" panose="020B0604020202020204" pitchFamily="34" charset="0"/>
                <a:ea typeface="+mn-ea"/>
                <a:cs typeface="Arial" panose="020B0604020202020204" pitchFamily="34" charset="0"/>
              </a:defRPr>
            </a:lvl1pPr>
            <a:lvl2pPr marL="0" indent="-288000">
              <a:buClr>
                <a:schemeClr val="accent5"/>
              </a:buClr>
              <a:buSzPct val="90000"/>
              <a:buFont typeface="Wingdings" pitchFamily="2" charset="2"/>
              <a:buNone/>
              <a:defRPr sz="1300"/>
            </a:lvl2pPr>
            <a:lvl3pPr>
              <a:buFont typeface="Wingdings" pitchFamily="2" charset="2"/>
              <a:buNone/>
              <a:defRPr/>
            </a:lvl3pPr>
            <a:lvl4pPr>
              <a:buFont typeface="Wingdings" pitchFamily="2" charset="2"/>
              <a:buNone/>
              <a:defRPr/>
            </a:lvl4pPr>
            <a:lvl5pPr>
              <a:buFont typeface="Wingdings" pitchFamily="2" charset="2"/>
              <a:buNone/>
              <a:defRPr/>
            </a:lvl5pPr>
          </a:lstStyle>
          <a:p>
            <a:pPr marL="0" lvl="1" indent="-288000" algn="l" defTabSz="914400" rtl="0" eaLnBrk="1" latinLnBrk="0" hangingPunct="1">
              <a:lnSpc>
                <a:spcPct val="100000"/>
              </a:lnSpc>
              <a:spcBef>
                <a:spcPts val="0"/>
              </a:spcBef>
              <a:spcAft>
                <a:spcPts val="1000"/>
              </a:spcAft>
              <a:buClr>
                <a:schemeClr val="accent5"/>
              </a:buClr>
              <a:buSzPct val="90000"/>
              <a:buFont typeface="Wingdings" pitchFamily="2" charset="2"/>
              <a:buNone/>
            </a:pPr>
            <a:r>
              <a:rPr lang="cs-CZ"/>
              <a:t>Upravte styly předlohy textu.</a:t>
            </a:r>
          </a:p>
        </p:txBody>
      </p:sp>
      <p:sp>
        <p:nvSpPr>
          <p:cNvPr id="7" name="Zástupný symbol pro číslo snímku 6"/>
          <p:cNvSpPr>
            <a:spLocks noGrp="1"/>
          </p:cNvSpPr>
          <p:nvPr>
            <p:ph type="sldNum" sz="quarter" idx="12"/>
          </p:nvPr>
        </p:nvSpPr>
        <p:spPr/>
        <p:txBody>
          <a:bodyPr/>
          <a:lstStyle/>
          <a:p>
            <a:fld id="{4CC4EA14-83C5-46B9-9771-FF309C213EE3}" type="slidenum">
              <a:rPr lang="cs-CZ" smtClean="0"/>
              <a:t>‹#›</a:t>
            </a:fld>
            <a:endParaRPr lang="cs-CZ"/>
          </a:p>
        </p:txBody>
      </p:sp>
      <p:sp>
        <p:nvSpPr>
          <p:cNvPr id="8" name="Zástupný symbol obrázku 7">
            <a:extLst>
              <a:ext uri="{FF2B5EF4-FFF2-40B4-BE49-F238E27FC236}">
                <a16:creationId xmlns:a16="http://schemas.microsoft.com/office/drawing/2014/main" id="{62BF156C-6399-DFD3-9F5E-24AE50EBC860}"/>
              </a:ext>
            </a:extLst>
          </p:cNvPr>
          <p:cNvSpPr>
            <a:spLocks noGrp="1"/>
          </p:cNvSpPr>
          <p:nvPr>
            <p:ph type="pic" sz="quarter" idx="13"/>
          </p:nvPr>
        </p:nvSpPr>
        <p:spPr>
          <a:xfrm>
            <a:off x="684000" y="2215662"/>
            <a:ext cx="2428993" cy="1878966"/>
          </a:xfrm>
        </p:spPr>
        <p:txBody>
          <a:bodyPr/>
          <a:lstStyle/>
          <a:p>
            <a:r>
              <a:rPr lang="cs-CZ"/>
              <a:t>Kliknutím na ikonu přidáte obrázek.</a:t>
            </a:r>
          </a:p>
        </p:txBody>
      </p:sp>
      <p:sp>
        <p:nvSpPr>
          <p:cNvPr id="9" name="Zástupný symbol pro obsah 2">
            <a:extLst>
              <a:ext uri="{FF2B5EF4-FFF2-40B4-BE49-F238E27FC236}">
                <a16:creationId xmlns:a16="http://schemas.microsoft.com/office/drawing/2014/main" id="{1FE252C3-C241-69C2-ACDF-A6765E53EC81}"/>
              </a:ext>
            </a:extLst>
          </p:cNvPr>
          <p:cNvSpPr>
            <a:spLocks noGrp="1"/>
          </p:cNvSpPr>
          <p:nvPr>
            <p:ph sz="half" idx="14" hasCustomPrompt="1"/>
          </p:nvPr>
        </p:nvSpPr>
        <p:spPr>
          <a:xfrm>
            <a:off x="9077724" y="4444252"/>
            <a:ext cx="2428993" cy="1403889"/>
          </a:xfrm>
          <a:noFill/>
        </p:spPr>
        <p:txBody>
          <a:bodyPr lIns="0" tIns="0" rIns="0" bIns="0">
            <a:noAutofit/>
          </a:bodyPr>
          <a:lstStyle>
            <a:lvl1pPr marL="0">
              <a:spcAft>
                <a:spcPts val="1800"/>
              </a:spcAft>
              <a:buFont typeface="Arial" panose="020B0604020202020204" pitchFamily="34" charset="0"/>
              <a:buNone/>
              <a:defRPr lang="cs-CZ" sz="1500" kern="1200" dirty="0">
                <a:solidFill>
                  <a:schemeClr val="bg1"/>
                </a:solidFill>
                <a:latin typeface="Arial" panose="020B0604020202020204" pitchFamily="34" charset="0"/>
                <a:ea typeface="+mn-ea"/>
                <a:cs typeface="Arial" panose="020B0604020202020204" pitchFamily="34" charset="0"/>
              </a:defRPr>
            </a:lvl1pPr>
            <a:lvl2pPr marL="0" indent="-288000">
              <a:buClr>
                <a:schemeClr val="accent5"/>
              </a:buClr>
              <a:buSzPct val="90000"/>
              <a:buFont typeface="Wingdings" pitchFamily="2" charset="2"/>
              <a:buNone/>
              <a:defRPr sz="1300"/>
            </a:lvl2pPr>
            <a:lvl3pPr>
              <a:buFont typeface="Wingdings" pitchFamily="2" charset="2"/>
              <a:buNone/>
              <a:defRPr/>
            </a:lvl3pPr>
            <a:lvl4pPr>
              <a:buFont typeface="Wingdings" pitchFamily="2" charset="2"/>
              <a:buNone/>
              <a:defRPr/>
            </a:lvl4pPr>
            <a:lvl5pPr>
              <a:buFont typeface="Wingdings" pitchFamily="2" charset="2"/>
              <a:buNone/>
              <a:defRPr/>
            </a:lvl5pPr>
          </a:lstStyle>
          <a:p>
            <a:pPr marL="0" lvl="1" indent="-288000" algn="l" defTabSz="914400" rtl="0" eaLnBrk="1" latinLnBrk="0" hangingPunct="1">
              <a:lnSpc>
                <a:spcPct val="100000"/>
              </a:lnSpc>
              <a:spcBef>
                <a:spcPts val="0"/>
              </a:spcBef>
              <a:spcAft>
                <a:spcPts val="1000"/>
              </a:spcAft>
              <a:buClr>
                <a:schemeClr val="accent5"/>
              </a:buClr>
              <a:buSzPct val="90000"/>
              <a:buFont typeface="Wingdings" pitchFamily="2" charset="2"/>
              <a:buNone/>
            </a:pPr>
            <a:r>
              <a:rPr lang="cs-CZ"/>
              <a:t>Upravte styly předlohy textu.</a:t>
            </a:r>
          </a:p>
        </p:txBody>
      </p:sp>
      <p:sp>
        <p:nvSpPr>
          <p:cNvPr id="13" name="Zástupný symbol obrázku 7">
            <a:extLst>
              <a:ext uri="{FF2B5EF4-FFF2-40B4-BE49-F238E27FC236}">
                <a16:creationId xmlns:a16="http://schemas.microsoft.com/office/drawing/2014/main" id="{FFC6CDFB-54AD-FC10-492E-D0931BD2D943}"/>
              </a:ext>
            </a:extLst>
          </p:cNvPr>
          <p:cNvSpPr>
            <a:spLocks noGrp="1"/>
          </p:cNvSpPr>
          <p:nvPr>
            <p:ph type="pic" sz="quarter" idx="15"/>
          </p:nvPr>
        </p:nvSpPr>
        <p:spPr>
          <a:xfrm>
            <a:off x="9077723" y="2215662"/>
            <a:ext cx="2428993" cy="1878966"/>
          </a:xfrm>
        </p:spPr>
        <p:txBody>
          <a:bodyPr/>
          <a:lstStyle/>
          <a:p>
            <a:r>
              <a:rPr lang="cs-CZ"/>
              <a:t>Kliknutím na ikonu přidáte obrázek.</a:t>
            </a:r>
          </a:p>
        </p:txBody>
      </p:sp>
      <p:sp>
        <p:nvSpPr>
          <p:cNvPr id="14" name="Zástupný symbol pro obsah 2">
            <a:extLst>
              <a:ext uri="{FF2B5EF4-FFF2-40B4-BE49-F238E27FC236}">
                <a16:creationId xmlns:a16="http://schemas.microsoft.com/office/drawing/2014/main" id="{D5AA8550-16D6-4AA2-0FA5-8338C81AFAC5}"/>
              </a:ext>
            </a:extLst>
          </p:cNvPr>
          <p:cNvSpPr>
            <a:spLocks noGrp="1"/>
          </p:cNvSpPr>
          <p:nvPr>
            <p:ph sz="half" idx="16" hasCustomPrompt="1"/>
          </p:nvPr>
        </p:nvSpPr>
        <p:spPr>
          <a:xfrm>
            <a:off x="6279817" y="4444252"/>
            <a:ext cx="2428993" cy="1403889"/>
          </a:xfrm>
          <a:noFill/>
        </p:spPr>
        <p:txBody>
          <a:bodyPr lIns="0" tIns="0" rIns="0" bIns="0">
            <a:noAutofit/>
          </a:bodyPr>
          <a:lstStyle>
            <a:lvl1pPr marL="0">
              <a:spcAft>
                <a:spcPts val="1800"/>
              </a:spcAft>
              <a:buFont typeface="Arial" panose="020B0604020202020204" pitchFamily="34" charset="0"/>
              <a:buNone/>
              <a:defRPr lang="cs-CZ" sz="1500" kern="1200" dirty="0">
                <a:solidFill>
                  <a:schemeClr val="bg1"/>
                </a:solidFill>
                <a:latin typeface="Arial" panose="020B0604020202020204" pitchFamily="34" charset="0"/>
                <a:ea typeface="+mn-ea"/>
                <a:cs typeface="Arial" panose="020B0604020202020204" pitchFamily="34" charset="0"/>
              </a:defRPr>
            </a:lvl1pPr>
            <a:lvl2pPr marL="0" indent="-288000">
              <a:buClr>
                <a:schemeClr val="accent5"/>
              </a:buClr>
              <a:buSzPct val="90000"/>
              <a:buFont typeface="Wingdings" pitchFamily="2" charset="2"/>
              <a:buNone/>
              <a:defRPr sz="1300"/>
            </a:lvl2pPr>
            <a:lvl3pPr>
              <a:buFont typeface="Wingdings" pitchFamily="2" charset="2"/>
              <a:buNone/>
              <a:defRPr/>
            </a:lvl3pPr>
            <a:lvl4pPr>
              <a:buFont typeface="Wingdings" pitchFamily="2" charset="2"/>
              <a:buNone/>
              <a:defRPr/>
            </a:lvl4pPr>
            <a:lvl5pPr>
              <a:buFont typeface="Wingdings" pitchFamily="2" charset="2"/>
              <a:buNone/>
              <a:defRPr/>
            </a:lvl5pPr>
          </a:lstStyle>
          <a:p>
            <a:pPr marL="0" lvl="1" indent="-288000" algn="l" defTabSz="914400" rtl="0" eaLnBrk="1" latinLnBrk="0" hangingPunct="1">
              <a:lnSpc>
                <a:spcPct val="100000"/>
              </a:lnSpc>
              <a:spcBef>
                <a:spcPts val="0"/>
              </a:spcBef>
              <a:spcAft>
                <a:spcPts val="1000"/>
              </a:spcAft>
              <a:buClr>
                <a:schemeClr val="accent5"/>
              </a:buClr>
              <a:buSzPct val="90000"/>
              <a:buFont typeface="Wingdings" pitchFamily="2" charset="2"/>
              <a:buNone/>
            </a:pPr>
            <a:r>
              <a:rPr lang="cs-CZ" dirty="0"/>
              <a:t>Upravte styly předlohy textu.</a:t>
            </a:r>
          </a:p>
        </p:txBody>
      </p:sp>
      <p:sp>
        <p:nvSpPr>
          <p:cNvPr id="15" name="Zástupný symbol obrázku 7">
            <a:extLst>
              <a:ext uri="{FF2B5EF4-FFF2-40B4-BE49-F238E27FC236}">
                <a16:creationId xmlns:a16="http://schemas.microsoft.com/office/drawing/2014/main" id="{32839814-62AF-2979-37C7-4992C8D6E95A}"/>
              </a:ext>
            </a:extLst>
          </p:cNvPr>
          <p:cNvSpPr>
            <a:spLocks noGrp="1"/>
          </p:cNvSpPr>
          <p:nvPr>
            <p:ph type="pic" sz="quarter" idx="17"/>
          </p:nvPr>
        </p:nvSpPr>
        <p:spPr>
          <a:xfrm>
            <a:off x="6279816" y="2215662"/>
            <a:ext cx="2428993" cy="1878966"/>
          </a:xfrm>
        </p:spPr>
        <p:txBody>
          <a:bodyPr/>
          <a:lstStyle/>
          <a:p>
            <a:r>
              <a:rPr lang="cs-CZ"/>
              <a:t>Kliknutím na ikonu přidáte obrázek.</a:t>
            </a:r>
          </a:p>
        </p:txBody>
      </p:sp>
      <p:sp>
        <p:nvSpPr>
          <p:cNvPr id="16" name="Zástupný symbol pro obsah 2">
            <a:extLst>
              <a:ext uri="{FF2B5EF4-FFF2-40B4-BE49-F238E27FC236}">
                <a16:creationId xmlns:a16="http://schemas.microsoft.com/office/drawing/2014/main" id="{1F7AACE7-568D-33D9-AF71-3ED0BB808ED7}"/>
              </a:ext>
            </a:extLst>
          </p:cNvPr>
          <p:cNvSpPr>
            <a:spLocks noGrp="1"/>
          </p:cNvSpPr>
          <p:nvPr>
            <p:ph sz="half" idx="18" hasCustomPrompt="1"/>
          </p:nvPr>
        </p:nvSpPr>
        <p:spPr>
          <a:xfrm>
            <a:off x="3481909" y="4444252"/>
            <a:ext cx="2428993" cy="1403889"/>
          </a:xfrm>
          <a:noFill/>
        </p:spPr>
        <p:txBody>
          <a:bodyPr lIns="0" tIns="0" rIns="0" bIns="0">
            <a:noAutofit/>
          </a:bodyPr>
          <a:lstStyle>
            <a:lvl1pPr marL="0">
              <a:spcAft>
                <a:spcPts val="1800"/>
              </a:spcAft>
              <a:buFont typeface="Arial" panose="020B0604020202020204" pitchFamily="34" charset="0"/>
              <a:buNone/>
              <a:defRPr lang="cs-CZ" sz="1500" kern="1200" dirty="0">
                <a:solidFill>
                  <a:schemeClr val="bg1"/>
                </a:solidFill>
                <a:latin typeface="Arial" panose="020B0604020202020204" pitchFamily="34" charset="0"/>
                <a:ea typeface="+mn-ea"/>
                <a:cs typeface="Arial" panose="020B0604020202020204" pitchFamily="34" charset="0"/>
              </a:defRPr>
            </a:lvl1pPr>
            <a:lvl2pPr marL="0" indent="-288000">
              <a:buClr>
                <a:schemeClr val="accent5"/>
              </a:buClr>
              <a:buSzPct val="90000"/>
              <a:buFont typeface="Wingdings" pitchFamily="2" charset="2"/>
              <a:buNone/>
              <a:defRPr sz="1300"/>
            </a:lvl2pPr>
            <a:lvl3pPr>
              <a:buFont typeface="Wingdings" pitchFamily="2" charset="2"/>
              <a:buNone/>
              <a:defRPr/>
            </a:lvl3pPr>
            <a:lvl4pPr>
              <a:buFont typeface="Wingdings" pitchFamily="2" charset="2"/>
              <a:buNone/>
              <a:defRPr/>
            </a:lvl4pPr>
            <a:lvl5pPr>
              <a:buFont typeface="Wingdings" pitchFamily="2" charset="2"/>
              <a:buNone/>
              <a:defRPr/>
            </a:lvl5pPr>
          </a:lstStyle>
          <a:p>
            <a:pPr marL="0" lvl="1" indent="-288000" algn="l" defTabSz="914400" rtl="0" eaLnBrk="1" latinLnBrk="0" hangingPunct="1">
              <a:lnSpc>
                <a:spcPct val="100000"/>
              </a:lnSpc>
              <a:spcBef>
                <a:spcPts val="0"/>
              </a:spcBef>
              <a:spcAft>
                <a:spcPts val="1000"/>
              </a:spcAft>
              <a:buClr>
                <a:schemeClr val="accent5"/>
              </a:buClr>
              <a:buSzPct val="90000"/>
              <a:buFont typeface="Wingdings" pitchFamily="2" charset="2"/>
              <a:buNone/>
            </a:pPr>
            <a:r>
              <a:rPr lang="cs-CZ"/>
              <a:t>Upravte styly předlohy textu.</a:t>
            </a:r>
          </a:p>
        </p:txBody>
      </p:sp>
      <p:sp>
        <p:nvSpPr>
          <p:cNvPr id="17" name="Zástupný symbol obrázku 7">
            <a:extLst>
              <a:ext uri="{FF2B5EF4-FFF2-40B4-BE49-F238E27FC236}">
                <a16:creationId xmlns:a16="http://schemas.microsoft.com/office/drawing/2014/main" id="{6563AB54-CE31-EE11-7C25-22BFEB0849EE}"/>
              </a:ext>
            </a:extLst>
          </p:cNvPr>
          <p:cNvSpPr>
            <a:spLocks noGrp="1"/>
          </p:cNvSpPr>
          <p:nvPr>
            <p:ph type="pic" sz="quarter" idx="19"/>
          </p:nvPr>
        </p:nvSpPr>
        <p:spPr>
          <a:xfrm>
            <a:off x="3481908" y="2215662"/>
            <a:ext cx="2428993" cy="1878966"/>
          </a:xfrm>
        </p:spPr>
        <p:txBody>
          <a:bodyPr/>
          <a:lstStyle/>
          <a:p>
            <a:r>
              <a:rPr lang="cs-CZ"/>
              <a:t>Kliknutím na ikonu přidáte obrázek.</a:t>
            </a:r>
          </a:p>
        </p:txBody>
      </p:sp>
      <p:sp>
        <p:nvSpPr>
          <p:cNvPr id="4" name="Zástupný text 8">
            <a:extLst>
              <a:ext uri="{FF2B5EF4-FFF2-40B4-BE49-F238E27FC236}">
                <a16:creationId xmlns:a16="http://schemas.microsoft.com/office/drawing/2014/main" id="{3F155FFF-35D5-B4D6-8671-E1360187A54B}"/>
              </a:ext>
            </a:extLst>
          </p:cNvPr>
          <p:cNvSpPr>
            <a:spLocks noGrp="1"/>
          </p:cNvSpPr>
          <p:nvPr>
            <p:ph type="body" sz="quarter" idx="20"/>
          </p:nvPr>
        </p:nvSpPr>
        <p:spPr>
          <a:xfrm>
            <a:off x="683999" y="1243809"/>
            <a:ext cx="5259600" cy="772560"/>
          </a:xfrm>
        </p:spPr>
        <p:txBody>
          <a:bodyPr/>
          <a:lstStyle>
            <a:lvl1pPr indent="0">
              <a:buNone/>
              <a:defRPr lang="cs-CZ" sz="2000" kern="1200" dirty="0">
                <a:solidFill>
                  <a:schemeClr val="accent5"/>
                </a:solidFill>
                <a:latin typeface="Arial" panose="020B0604020202020204" pitchFamily="34" charset="0"/>
                <a:ea typeface="+mn-ea"/>
                <a:cs typeface="Arial" panose="020B0604020202020204" pitchFamily="34" charset="0"/>
              </a:defRPr>
            </a:lvl1pPr>
            <a:lvl2pPr>
              <a:buNone/>
              <a:defRPr/>
            </a:lvl2pPr>
            <a:lvl3pPr>
              <a:buNone/>
              <a:defRPr/>
            </a:lvl3pPr>
            <a:lvl4pPr>
              <a:buNone/>
              <a:defRPr/>
            </a:lvl4pPr>
            <a:lvl5pPr>
              <a:buNone/>
              <a:defRPr/>
            </a:lvl5pPr>
          </a:lstStyle>
          <a:p>
            <a:pPr marL="0" lvl="0" indent="0" algn="l" defTabSz="914400" rtl="0" eaLnBrk="1" latinLnBrk="0" hangingPunct="1">
              <a:lnSpc>
                <a:spcPct val="100000"/>
              </a:lnSpc>
              <a:spcBef>
                <a:spcPts val="1000"/>
              </a:spcBef>
              <a:spcAft>
                <a:spcPts val="1000"/>
              </a:spcAft>
              <a:buFont typeface="Wingdings" pitchFamily="2" charset="2"/>
              <a:buNone/>
            </a:pPr>
            <a:r>
              <a:rPr lang="cs-CZ"/>
              <a:t>Upravte styly předlohy textu.</a:t>
            </a:r>
          </a:p>
        </p:txBody>
      </p:sp>
      <p:sp>
        <p:nvSpPr>
          <p:cNvPr id="6" name="Zástupný symbol pro číslo snímku 5">
            <a:extLst>
              <a:ext uri="{FF2B5EF4-FFF2-40B4-BE49-F238E27FC236}">
                <a16:creationId xmlns:a16="http://schemas.microsoft.com/office/drawing/2014/main" id="{5F60B77F-477A-D5FB-8405-23971B2738BD}"/>
              </a:ext>
            </a:extLst>
          </p:cNvPr>
          <p:cNvSpPr txBox="1">
            <a:spLocks/>
          </p:cNvSpPr>
          <p:nvPr/>
        </p:nvSpPr>
        <p:spPr>
          <a:xfrm>
            <a:off x="693600" y="6300000"/>
            <a:ext cx="3952828" cy="365125"/>
          </a:xfrm>
          <a:prstGeom prst="rect">
            <a:avLst/>
          </a:prstGeom>
        </p:spPr>
        <p:txBody>
          <a:bodyPr vert="horz" lIns="0" tIns="0" rIns="0" bIns="0" rtlCol="0" anchor="ctr"/>
          <a:lstStyle>
            <a:defPPr>
              <a:defRPr lang="cs-CZ"/>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000" dirty="0">
                <a:solidFill>
                  <a:schemeClr val="accent5"/>
                </a:solidFill>
              </a:rPr>
              <a:t>Ministerstvo financí</a:t>
            </a:r>
          </a:p>
        </p:txBody>
      </p:sp>
    </p:spTree>
    <p:extLst>
      <p:ext uri="{BB962C8B-B14F-4D97-AF65-F5344CB8AC3E}">
        <p14:creationId xmlns:p14="http://schemas.microsoft.com/office/powerpoint/2010/main" val="2570083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Úvodní snímek">
    <p:bg>
      <p:bgPr>
        <a:solidFill>
          <a:schemeClr val="tx2"/>
        </a:solidFill>
        <a:effectLst/>
      </p:bgPr>
    </p:bg>
    <p:spTree>
      <p:nvGrpSpPr>
        <p:cNvPr id="1" name=""/>
        <p:cNvGrpSpPr/>
        <p:nvPr/>
      </p:nvGrpSpPr>
      <p:grpSpPr>
        <a:xfrm>
          <a:off x="0" y="0"/>
          <a:ext cx="0" cy="0"/>
          <a:chOff x="0" y="0"/>
          <a:chExt cx="0" cy="0"/>
        </a:xfrm>
      </p:grpSpPr>
      <p:sp>
        <p:nvSpPr>
          <p:cNvPr id="6" name="Zástupný symbol obrázku 5">
            <a:extLst>
              <a:ext uri="{FF2B5EF4-FFF2-40B4-BE49-F238E27FC236}">
                <a16:creationId xmlns:a16="http://schemas.microsoft.com/office/drawing/2014/main" id="{9F0403E7-BC0D-3F6B-6A17-DC5CF67E19DD}"/>
              </a:ext>
            </a:extLst>
          </p:cNvPr>
          <p:cNvSpPr>
            <a:spLocks noGrp="1"/>
          </p:cNvSpPr>
          <p:nvPr>
            <p:ph type="pic" sz="quarter" idx="10"/>
          </p:nvPr>
        </p:nvSpPr>
        <p:spPr>
          <a:xfrm>
            <a:off x="0" y="0"/>
            <a:ext cx="5905499" cy="6858000"/>
          </a:xfrm>
        </p:spPr>
        <p:txBody>
          <a:bodyPr/>
          <a:lstStyle/>
          <a:p>
            <a:r>
              <a:rPr lang="cs-CZ"/>
              <a:t>Kliknutím na ikonu přidáte obrázek.</a:t>
            </a:r>
            <a:endParaRPr lang="cs-CZ" dirty="0"/>
          </a:p>
        </p:txBody>
      </p:sp>
      <p:sp>
        <p:nvSpPr>
          <p:cNvPr id="2" name="Nadpis 1"/>
          <p:cNvSpPr>
            <a:spLocks noGrp="1"/>
          </p:cNvSpPr>
          <p:nvPr>
            <p:ph type="ctrTitle"/>
          </p:nvPr>
        </p:nvSpPr>
        <p:spPr>
          <a:xfrm>
            <a:off x="6300000" y="2109516"/>
            <a:ext cx="5400000" cy="1916866"/>
          </a:xfrm>
        </p:spPr>
        <p:txBody>
          <a:bodyPr lIns="0" tIns="0" rIns="0" bIns="0" anchor="t"/>
          <a:lstStyle>
            <a:lvl1pPr algn="l">
              <a:lnSpc>
                <a:spcPct val="100000"/>
              </a:lnSpc>
              <a:defRPr sz="3700" b="1">
                <a:solidFill>
                  <a:schemeClr val="bg1"/>
                </a:solidFill>
              </a:defRPr>
            </a:lvl1pPr>
          </a:lstStyle>
          <a:p>
            <a:r>
              <a:rPr lang="cs-CZ"/>
              <a:t>Kliknutím lze upravit styl.</a:t>
            </a:r>
            <a:endParaRPr lang="cs-CZ" dirty="0"/>
          </a:p>
        </p:txBody>
      </p:sp>
      <p:sp>
        <p:nvSpPr>
          <p:cNvPr id="3" name="Podnadpis 2"/>
          <p:cNvSpPr>
            <a:spLocks noGrp="1"/>
          </p:cNvSpPr>
          <p:nvPr>
            <p:ph type="subTitle" idx="1"/>
          </p:nvPr>
        </p:nvSpPr>
        <p:spPr>
          <a:xfrm>
            <a:off x="6300000" y="4237731"/>
            <a:ext cx="5400000" cy="1968940"/>
          </a:xfrm>
        </p:spPr>
        <p:txBody>
          <a:bodyPr lIns="0" tIns="0" rIns="0" bIns="0"/>
          <a:lstStyle>
            <a:lvl1pPr marL="0" indent="0" algn="l">
              <a:lnSpc>
                <a:spcPct val="100000"/>
              </a:lnSpc>
              <a:spcBef>
                <a:spcPts val="0"/>
              </a:spcBef>
              <a:buNone/>
              <a:defRPr sz="20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5" name="Obrázek 4">
            <a:extLst>
              <a:ext uri="{FF2B5EF4-FFF2-40B4-BE49-F238E27FC236}">
                <a16:creationId xmlns:a16="http://schemas.microsoft.com/office/drawing/2014/main" id="{A33C6C63-41D2-4183-84FA-4DFB3D84404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85496" y="641675"/>
            <a:ext cx="2785054" cy="1584000"/>
          </a:xfrm>
          <a:prstGeom prst="rect">
            <a:avLst/>
          </a:prstGeom>
        </p:spPr>
      </p:pic>
    </p:spTree>
    <p:extLst>
      <p:ext uri="{BB962C8B-B14F-4D97-AF65-F5344CB8AC3E}">
        <p14:creationId xmlns:p14="http://schemas.microsoft.com/office/powerpoint/2010/main" val="677597298"/>
      </p:ext>
    </p:extLst>
  </p:cSld>
  <p:clrMapOvr>
    <a:masterClrMapping/>
  </p:clrMapOvr>
  <p:extLst>
    <p:ext uri="{DCECCB84-F9BA-43D5-87BE-67443E8EF086}">
      <p15:sldGuideLst xmlns:p15="http://schemas.microsoft.com/office/powerpoint/2012/main">
        <p15:guide id="1" orient="horz" pos="14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Podnadpis, 4 sloupce s obrázky">
    <p:bg>
      <p:bgPr>
        <a:solidFill>
          <a:schemeClr val="tx2"/>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84000" y="619932"/>
            <a:ext cx="9900000" cy="599268"/>
          </a:xfrm>
        </p:spPr>
        <p:txBody>
          <a:bodyPr/>
          <a:lstStyle/>
          <a:p>
            <a:r>
              <a:rPr lang="cs-CZ"/>
              <a:t>Kliknutím lze upravit styl.</a:t>
            </a:r>
          </a:p>
        </p:txBody>
      </p:sp>
      <p:sp>
        <p:nvSpPr>
          <p:cNvPr id="7" name="Zástupný symbol pro číslo snímku 6"/>
          <p:cNvSpPr>
            <a:spLocks noGrp="1"/>
          </p:cNvSpPr>
          <p:nvPr>
            <p:ph type="sldNum" sz="quarter" idx="12"/>
          </p:nvPr>
        </p:nvSpPr>
        <p:spPr/>
        <p:txBody>
          <a:bodyPr/>
          <a:lstStyle/>
          <a:p>
            <a:fld id="{4CC4EA14-83C5-46B9-9771-FF309C213EE3}" type="slidenum">
              <a:rPr lang="cs-CZ" smtClean="0"/>
              <a:t>‹#›</a:t>
            </a:fld>
            <a:endParaRPr lang="cs-CZ"/>
          </a:p>
        </p:txBody>
      </p:sp>
      <p:sp>
        <p:nvSpPr>
          <p:cNvPr id="8" name="Zástupný symbol obrázku 7">
            <a:extLst>
              <a:ext uri="{FF2B5EF4-FFF2-40B4-BE49-F238E27FC236}">
                <a16:creationId xmlns:a16="http://schemas.microsoft.com/office/drawing/2014/main" id="{62BF156C-6399-DFD3-9F5E-24AE50EBC860}"/>
              </a:ext>
            </a:extLst>
          </p:cNvPr>
          <p:cNvSpPr>
            <a:spLocks noGrp="1"/>
          </p:cNvSpPr>
          <p:nvPr>
            <p:ph type="pic" sz="quarter" idx="13"/>
          </p:nvPr>
        </p:nvSpPr>
        <p:spPr>
          <a:xfrm>
            <a:off x="684000" y="2215662"/>
            <a:ext cx="2428993" cy="1878966"/>
          </a:xfrm>
        </p:spPr>
        <p:txBody>
          <a:bodyPr/>
          <a:lstStyle/>
          <a:p>
            <a:r>
              <a:rPr lang="cs-CZ"/>
              <a:t>Kliknutím na ikonu přidáte obrázek.</a:t>
            </a:r>
          </a:p>
        </p:txBody>
      </p:sp>
      <p:sp>
        <p:nvSpPr>
          <p:cNvPr id="13" name="Zástupný symbol obrázku 7">
            <a:extLst>
              <a:ext uri="{FF2B5EF4-FFF2-40B4-BE49-F238E27FC236}">
                <a16:creationId xmlns:a16="http://schemas.microsoft.com/office/drawing/2014/main" id="{FFC6CDFB-54AD-FC10-492E-D0931BD2D943}"/>
              </a:ext>
            </a:extLst>
          </p:cNvPr>
          <p:cNvSpPr>
            <a:spLocks noGrp="1"/>
          </p:cNvSpPr>
          <p:nvPr>
            <p:ph type="pic" sz="quarter" idx="15"/>
          </p:nvPr>
        </p:nvSpPr>
        <p:spPr>
          <a:xfrm>
            <a:off x="9077723" y="2215662"/>
            <a:ext cx="2428993" cy="1878966"/>
          </a:xfrm>
        </p:spPr>
        <p:txBody>
          <a:bodyPr/>
          <a:lstStyle/>
          <a:p>
            <a:r>
              <a:rPr lang="cs-CZ"/>
              <a:t>Kliknutím na ikonu přidáte obrázek.</a:t>
            </a:r>
          </a:p>
        </p:txBody>
      </p:sp>
      <p:sp>
        <p:nvSpPr>
          <p:cNvPr id="15" name="Zástupný symbol obrázku 7">
            <a:extLst>
              <a:ext uri="{FF2B5EF4-FFF2-40B4-BE49-F238E27FC236}">
                <a16:creationId xmlns:a16="http://schemas.microsoft.com/office/drawing/2014/main" id="{32839814-62AF-2979-37C7-4992C8D6E95A}"/>
              </a:ext>
            </a:extLst>
          </p:cNvPr>
          <p:cNvSpPr>
            <a:spLocks noGrp="1"/>
          </p:cNvSpPr>
          <p:nvPr>
            <p:ph type="pic" sz="quarter" idx="17"/>
          </p:nvPr>
        </p:nvSpPr>
        <p:spPr>
          <a:xfrm>
            <a:off x="6279816" y="2215662"/>
            <a:ext cx="2428993" cy="1878966"/>
          </a:xfrm>
        </p:spPr>
        <p:txBody>
          <a:bodyPr/>
          <a:lstStyle/>
          <a:p>
            <a:r>
              <a:rPr lang="cs-CZ"/>
              <a:t>Kliknutím na ikonu přidáte obrázek.</a:t>
            </a:r>
          </a:p>
        </p:txBody>
      </p:sp>
      <p:sp>
        <p:nvSpPr>
          <p:cNvPr id="17" name="Zástupný symbol obrázku 7">
            <a:extLst>
              <a:ext uri="{FF2B5EF4-FFF2-40B4-BE49-F238E27FC236}">
                <a16:creationId xmlns:a16="http://schemas.microsoft.com/office/drawing/2014/main" id="{6563AB54-CE31-EE11-7C25-22BFEB0849EE}"/>
              </a:ext>
            </a:extLst>
          </p:cNvPr>
          <p:cNvSpPr>
            <a:spLocks noGrp="1"/>
          </p:cNvSpPr>
          <p:nvPr>
            <p:ph type="pic" sz="quarter" idx="19"/>
          </p:nvPr>
        </p:nvSpPr>
        <p:spPr>
          <a:xfrm>
            <a:off x="3481908" y="2215662"/>
            <a:ext cx="2428993" cy="1878966"/>
          </a:xfrm>
        </p:spPr>
        <p:txBody>
          <a:bodyPr/>
          <a:lstStyle/>
          <a:p>
            <a:r>
              <a:rPr lang="cs-CZ"/>
              <a:t>Kliknutím na ikonu přidáte obrázek.</a:t>
            </a:r>
          </a:p>
        </p:txBody>
      </p:sp>
      <p:sp>
        <p:nvSpPr>
          <p:cNvPr id="4" name="Zástupný text 8">
            <a:extLst>
              <a:ext uri="{FF2B5EF4-FFF2-40B4-BE49-F238E27FC236}">
                <a16:creationId xmlns:a16="http://schemas.microsoft.com/office/drawing/2014/main" id="{3F155FFF-35D5-B4D6-8671-E1360187A54B}"/>
              </a:ext>
            </a:extLst>
          </p:cNvPr>
          <p:cNvSpPr>
            <a:spLocks noGrp="1"/>
          </p:cNvSpPr>
          <p:nvPr>
            <p:ph type="body" sz="quarter" idx="20"/>
          </p:nvPr>
        </p:nvSpPr>
        <p:spPr>
          <a:xfrm>
            <a:off x="683999" y="1243809"/>
            <a:ext cx="5259600" cy="772560"/>
          </a:xfrm>
        </p:spPr>
        <p:txBody>
          <a:bodyPr/>
          <a:lstStyle>
            <a:lvl1pPr>
              <a:buNone/>
              <a:defRPr lang="cs-CZ" sz="2000" kern="1200" dirty="0">
                <a:solidFill>
                  <a:schemeClr val="accent5"/>
                </a:solidFill>
                <a:latin typeface="Arial" panose="020B0604020202020204" pitchFamily="34" charset="0"/>
                <a:ea typeface="+mn-ea"/>
                <a:cs typeface="Arial" panose="020B0604020202020204" pitchFamily="34" charset="0"/>
              </a:defRPr>
            </a:lvl1pPr>
            <a:lvl2pPr>
              <a:buNone/>
              <a:defRPr/>
            </a:lvl2pPr>
            <a:lvl3pPr>
              <a:buNone/>
              <a:defRPr/>
            </a:lvl3pPr>
            <a:lvl4pPr>
              <a:buNone/>
              <a:defRPr/>
            </a:lvl4pPr>
            <a:lvl5pPr>
              <a:buNone/>
              <a:defRPr/>
            </a:lvl5pPr>
          </a:lstStyle>
          <a:p>
            <a:pPr marL="0" lvl="0" indent="0" algn="l" defTabSz="914400" rtl="0" eaLnBrk="1" latinLnBrk="0" hangingPunct="1">
              <a:lnSpc>
                <a:spcPct val="100000"/>
              </a:lnSpc>
              <a:spcBef>
                <a:spcPts val="1000"/>
              </a:spcBef>
              <a:spcAft>
                <a:spcPts val="1000"/>
              </a:spcAft>
              <a:buFont typeface="Wingdings" pitchFamily="2" charset="2"/>
              <a:buNone/>
            </a:pPr>
            <a:r>
              <a:rPr lang="cs-CZ"/>
              <a:t>Upravte styly předlohy textu.</a:t>
            </a:r>
          </a:p>
        </p:txBody>
      </p:sp>
      <p:sp>
        <p:nvSpPr>
          <p:cNvPr id="6" name="Zástupný symbol pro obsah 2">
            <a:extLst>
              <a:ext uri="{FF2B5EF4-FFF2-40B4-BE49-F238E27FC236}">
                <a16:creationId xmlns:a16="http://schemas.microsoft.com/office/drawing/2014/main" id="{E7812EDD-8649-F4D5-7B51-E6CC2223D022}"/>
              </a:ext>
            </a:extLst>
          </p:cNvPr>
          <p:cNvSpPr>
            <a:spLocks noGrp="1"/>
          </p:cNvSpPr>
          <p:nvPr>
            <p:ph sz="half" idx="21" hasCustomPrompt="1"/>
          </p:nvPr>
        </p:nvSpPr>
        <p:spPr>
          <a:xfrm>
            <a:off x="693600" y="4444252"/>
            <a:ext cx="2419393" cy="1403889"/>
          </a:xfrm>
        </p:spPr>
        <p:txBody>
          <a:bodyPr>
            <a:noAutofit/>
          </a:bodyPr>
          <a:lstStyle>
            <a:lvl1pPr marL="0" indent="0">
              <a:spcAft>
                <a:spcPts val="1000"/>
              </a:spcAft>
              <a:buFont typeface="Arial" panose="020B0604020202020204" pitchFamily="34" charset="0"/>
              <a:buNone/>
              <a:defRPr sz="1500" b="1">
                <a:solidFill>
                  <a:schemeClr val="accent3"/>
                </a:solidFill>
              </a:defRPr>
            </a:lvl1pPr>
            <a:lvl2pPr marL="0" indent="-288000">
              <a:buClr>
                <a:schemeClr val="accent5"/>
              </a:buClr>
              <a:buSzPct val="90000"/>
              <a:buFont typeface="Wingdings" pitchFamily="2" charset="2"/>
              <a:buNone/>
              <a:defRPr sz="1500"/>
            </a:lvl2pPr>
            <a:lvl3pPr>
              <a:buFont typeface="Wingdings" pitchFamily="2" charset="2"/>
              <a:buNone/>
              <a:defRPr/>
            </a:lvl3pPr>
            <a:lvl4pPr>
              <a:buFont typeface="Wingdings" pitchFamily="2" charset="2"/>
              <a:buNone/>
              <a:defRPr/>
            </a:lvl4pPr>
            <a:lvl5pPr>
              <a:buFont typeface="Wingdings" pitchFamily="2" charset="2"/>
              <a:buNone/>
              <a:defRPr/>
            </a:lvl5pPr>
          </a:lstStyle>
          <a:p>
            <a:pPr lvl="0"/>
            <a:r>
              <a:rPr lang="cs-CZ"/>
              <a:t>Název fotky</a:t>
            </a:r>
          </a:p>
          <a:p>
            <a:pPr lvl="1"/>
            <a:r>
              <a:rPr lang="cs-CZ"/>
              <a:t>Druhá úroveň</a:t>
            </a:r>
          </a:p>
        </p:txBody>
      </p:sp>
      <p:sp>
        <p:nvSpPr>
          <p:cNvPr id="10" name="Zástupný symbol pro obsah 2">
            <a:extLst>
              <a:ext uri="{FF2B5EF4-FFF2-40B4-BE49-F238E27FC236}">
                <a16:creationId xmlns:a16="http://schemas.microsoft.com/office/drawing/2014/main" id="{CAD76A9F-6DA0-AC18-4A06-8DD0C0F56CAD}"/>
              </a:ext>
            </a:extLst>
          </p:cNvPr>
          <p:cNvSpPr>
            <a:spLocks noGrp="1"/>
          </p:cNvSpPr>
          <p:nvPr>
            <p:ph sz="half" idx="22" hasCustomPrompt="1"/>
          </p:nvPr>
        </p:nvSpPr>
        <p:spPr>
          <a:xfrm>
            <a:off x="3484926" y="4444252"/>
            <a:ext cx="2419393" cy="1403889"/>
          </a:xfrm>
        </p:spPr>
        <p:txBody>
          <a:bodyPr>
            <a:noAutofit/>
          </a:bodyPr>
          <a:lstStyle>
            <a:lvl1pPr marL="0" indent="0">
              <a:spcAft>
                <a:spcPts val="1000"/>
              </a:spcAft>
              <a:buFont typeface="Arial" panose="020B0604020202020204" pitchFamily="34" charset="0"/>
              <a:buNone/>
              <a:defRPr sz="1500" b="1">
                <a:solidFill>
                  <a:schemeClr val="accent3"/>
                </a:solidFill>
              </a:defRPr>
            </a:lvl1pPr>
            <a:lvl2pPr marL="0" indent="-288000">
              <a:buClr>
                <a:schemeClr val="accent5"/>
              </a:buClr>
              <a:buSzPct val="90000"/>
              <a:buFont typeface="Wingdings" pitchFamily="2" charset="2"/>
              <a:buNone/>
              <a:defRPr sz="1500"/>
            </a:lvl2pPr>
            <a:lvl3pPr>
              <a:buFont typeface="Wingdings" pitchFamily="2" charset="2"/>
              <a:buNone/>
              <a:defRPr/>
            </a:lvl3pPr>
            <a:lvl4pPr>
              <a:buFont typeface="Wingdings" pitchFamily="2" charset="2"/>
              <a:buNone/>
              <a:defRPr/>
            </a:lvl4pPr>
            <a:lvl5pPr>
              <a:buFont typeface="Wingdings" pitchFamily="2" charset="2"/>
              <a:buNone/>
              <a:defRPr/>
            </a:lvl5pPr>
          </a:lstStyle>
          <a:p>
            <a:pPr lvl="0"/>
            <a:r>
              <a:rPr lang="cs-CZ"/>
              <a:t>Název fotky</a:t>
            </a:r>
          </a:p>
          <a:p>
            <a:pPr lvl="1"/>
            <a:r>
              <a:rPr lang="cs-CZ"/>
              <a:t>Druhá úroveň</a:t>
            </a:r>
          </a:p>
        </p:txBody>
      </p:sp>
      <p:sp>
        <p:nvSpPr>
          <p:cNvPr id="11" name="Zástupný symbol pro obsah 2">
            <a:extLst>
              <a:ext uri="{FF2B5EF4-FFF2-40B4-BE49-F238E27FC236}">
                <a16:creationId xmlns:a16="http://schemas.microsoft.com/office/drawing/2014/main" id="{7FED81D5-414D-425B-67EE-DA3352694518}"/>
              </a:ext>
            </a:extLst>
          </p:cNvPr>
          <p:cNvSpPr>
            <a:spLocks noGrp="1"/>
          </p:cNvSpPr>
          <p:nvPr>
            <p:ph sz="half" idx="23" hasCustomPrompt="1"/>
          </p:nvPr>
        </p:nvSpPr>
        <p:spPr>
          <a:xfrm>
            <a:off x="6279400" y="4444252"/>
            <a:ext cx="2419393" cy="1403889"/>
          </a:xfrm>
        </p:spPr>
        <p:txBody>
          <a:bodyPr>
            <a:noAutofit/>
          </a:bodyPr>
          <a:lstStyle>
            <a:lvl1pPr marL="0" indent="0">
              <a:spcAft>
                <a:spcPts val="1000"/>
              </a:spcAft>
              <a:buFont typeface="Arial" panose="020B0604020202020204" pitchFamily="34" charset="0"/>
              <a:buNone/>
              <a:defRPr sz="1500" b="1">
                <a:solidFill>
                  <a:schemeClr val="accent3"/>
                </a:solidFill>
              </a:defRPr>
            </a:lvl1pPr>
            <a:lvl2pPr marL="0" indent="-288000">
              <a:buClr>
                <a:schemeClr val="accent5"/>
              </a:buClr>
              <a:buSzPct val="90000"/>
              <a:buFont typeface="Wingdings" pitchFamily="2" charset="2"/>
              <a:buNone/>
              <a:defRPr sz="1500"/>
            </a:lvl2pPr>
            <a:lvl3pPr>
              <a:buFont typeface="Wingdings" pitchFamily="2" charset="2"/>
              <a:buNone/>
              <a:defRPr/>
            </a:lvl3pPr>
            <a:lvl4pPr>
              <a:buFont typeface="Wingdings" pitchFamily="2" charset="2"/>
              <a:buNone/>
              <a:defRPr/>
            </a:lvl4pPr>
            <a:lvl5pPr>
              <a:buFont typeface="Wingdings" pitchFamily="2" charset="2"/>
              <a:buNone/>
              <a:defRPr/>
            </a:lvl5pPr>
          </a:lstStyle>
          <a:p>
            <a:pPr lvl="0"/>
            <a:r>
              <a:rPr lang="cs-CZ"/>
              <a:t>Název fotky</a:t>
            </a:r>
          </a:p>
          <a:p>
            <a:pPr lvl="1"/>
            <a:r>
              <a:rPr lang="cs-CZ"/>
              <a:t>Druhá úroveň</a:t>
            </a:r>
          </a:p>
        </p:txBody>
      </p:sp>
      <p:sp>
        <p:nvSpPr>
          <p:cNvPr id="12" name="Zástupný symbol pro obsah 2">
            <a:extLst>
              <a:ext uri="{FF2B5EF4-FFF2-40B4-BE49-F238E27FC236}">
                <a16:creationId xmlns:a16="http://schemas.microsoft.com/office/drawing/2014/main" id="{BD1F73CC-2087-3052-FC89-2B1E982B6210}"/>
              </a:ext>
            </a:extLst>
          </p:cNvPr>
          <p:cNvSpPr>
            <a:spLocks noGrp="1"/>
          </p:cNvSpPr>
          <p:nvPr>
            <p:ph sz="half" idx="24" hasCustomPrompt="1"/>
          </p:nvPr>
        </p:nvSpPr>
        <p:spPr>
          <a:xfrm>
            <a:off x="9073875" y="4444252"/>
            <a:ext cx="2419393" cy="1403889"/>
          </a:xfrm>
        </p:spPr>
        <p:txBody>
          <a:bodyPr>
            <a:noAutofit/>
          </a:bodyPr>
          <a:lstStyle>
            <a:lvl1pPr marL="0" indent="0">
              <a:spcAft>
                <a:spcPts val="1000"/>
              </a:spcAft>
              <a:buFont typeface="Arial" panose="020B0604020202020204" pitchFamily="34" charset="0"/>
              <a:buNone/>
              <a:defRPr sz="1500" b="1">
                <a:solidFill>
                  <a:schemeClr val="accent3"/>
                </a:solidFill>
              </a:defRPr>
            </a:lvl1pPr>
            <a:lvl2pPr marL="0" indent="-288000">
              <a:buClr>
                <a:schemeClr val="accent5"/>
              </a:buClr>
              <a:buSzPct val="90000"/>
              <a:buFont typeface="Wingdings" pitchFamily="2" charset="2"/>
              <a:buNone/>
              <a:defRPr sz="1500"/>
            </a:lvl2pPr>
            <a:lvl3pPr>
              <a:buFont typeface="Wingdings" pitchFamily="2" charset="2"/>
              <a:buNone/>
              <a:defRPr/>
            </a:lvl3pPr>
            <a:lvl4pPr>
              <a:buFont typeface="Wingdings" pitchFamily="2" charset="2"/>
              <a:buNone/>
              <a:defRPr/>
            </a:lvl4pPr>
            <a:lvl5pPr>
              <a:buFont typeface="Wingdings" pitchFamily="2" charset="2"/>
              <a:buNone/>
              <a:defRPr/>
            </a:lvl5pPr>
          </a:lstStyle>
          <a:p>
            <a:pPr lvl="0"/>
            <a:r>
              <a:rPr lang="cs-CZ"/>
              <a:t>Název fotky</a:t>
            </a:r>
          </a:p>
          <a:p>
            <a:pPr lvl="1"/>
            <a:r>
              <a:rPr lang="cs-CZ"/>
              <a:t>Druhá úroveň</a:t>
            </a:r>
          </a:p>
        </p:txBody>
      </p:sp>
      <p:sp>
        <p:nvSpPr>
          <p:cNvPr id="18" name="Zástupný symbol pro číslo snímku 5">
            <a:extLst>
              <a:ext uri="{FF2B5EF4-FFF2-40B4-BE49-F238E27FC236}">
                <a16:creationId xmlns:a16="http://schemas.microsoft.com/office/drawing/2014/main" id="{0E9E0BDC-B470-B4BC-892A-7CD72300D49D}"/>
              </a:ext>
            </a:extLst>
          </p:cNvPr>
          <p:cNvSpPr txBox="1">
            <a:spLocks/>
          </p:cNvSpPr>
          <p:nvPr/>
        </p:nvSpPr>
        <p:spPr>
          <a:xfrm>
            <a:off x="693600" y="6300000"/>
            <a:ext cx="3952828" cy="365125"/>
          </a:xfrm>
          <a:prstGeom prst="rect">
            <a:avLst/>
          </a:prstGeom>
        </p:spPr>
        <p:txBody>
          <a:bodyPr vert="horz" lIns="0" tIns="0" rIns="0" bIns="0" rtlCol="0" anchor="ctr"/>
          <a:lstStyle>
            <a:defPPr>
              <a:defRPr lang="cs-CZ"/>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000" dirty="0">
                <a:solidFill>
                  <a:schemeClr val="accent5"/>
                </a:solidFill>
              </a:rPr>
              <a:t>Ministerstvo financí</a:t>
            </a:r>
          </a:p>
        </p:txBody>
      </p:sp>
    </p:spTree>
    <p:extLst>
      <p:ext uri="{BB962C8B-B14F-4D97-AF65-F5344CB8AC3E}">
        <p14:creationId xmlns:p14="http://schemas.microsoft.com/office/powerpoint/2010/main" val="12338547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4 sloupce s obrázky a popisem">
    <p:bg>
      <p:bgPr>
        <a:solidFill>
          <a:schemeClr val="tx2"/>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84000" y="619932"/>
            <a:ext cx="9900000" cy="599268"/>
          </a:xfrm>
        </p:spPr>
        <p:txBody>
          <a:bodyPr/>
          <a:lstStyle/>
          <a:p>
            <a:r>
              <a:rPr lang="cs-CZ"/>
              <a:t>Kliknutím lze upravit styl.</a:t>
            </a:r>
          </a:p>
        </p:txBody>
      </p:sp>
      <p:sp>
        <p:nvSpPr>
          <p:cNvPr id="7" name="Zástupný symbol pro číslo snímku 6"/>
          <p:cNvSpPr>
            <a:spLocks noGrp="1"/>
          </p:cNvSpPr>
          <p:nvPr>
            <p:ph type="sldNum" sz="quarter" idx="12"/>
          </p:nvPr>
        </p:nvSpPr>
        <p:spPr/>
        <p:txBody>
          <a:bodyPr/>
          <a:lstStyle/>
          <a:p>
            <a:fld id="{4CC4EA14-83C5-46B9-9771-FF309C213EE3}" type="slidenum">
              <a:rPr lang="cs-CZ" smtClean="0"/>
              <a:t>‹#›</a:t>
            </a:fld>
            <a:endParaRPr lang="cs-CZ"/>
          </a:p>
        </p:txBody>
      </p:sp>
      <p:sp>
        <p:nvSpPr>
          <p:cNvPr id="8" name="Zástupný symbol obrázku 7">
            <a:extLst>
              <a:ext uri="{FF2B5EF4-FFF2-40B4-BE49-F238E27FC236}">
                <a16:creationId xmlns:a16="http://schemas.microsoft.com/office/drawing/2014/main" id="{62BF156C-6399-DFD3-9F5E-24AE50EBC860}"/>
              </a:ext>
            </a:extLst>
          </p:cNvPr>
          <p:cNvSpPr>
            <a:spLocks noGrp="1"/>
          </p:cNvSpPr>
          <p:nvPr>
            <p:ph type="pic" sz="quarter" idx="13"/>
          </p:nvPr>
        </p:nvSpPr>
        <p:spPr>
          <a:xfrm>
            <a:off x="684000" y="1486968"/>
            <a:ext cx="2428993" cy="2607660"/>
          </a:xfrm>
        </p:spPr>
        <p:txBody>
          <a:bodyPr/>
          <a:lstStyle/>
          <a:p>
            <a:r>
              <a:rPr lang="cs-CZ"/>
              <a:t>Kliknutím na ikonu přidáte obrázek.</a:t>
            </a:r>
          </a:p>
        </p:txBody>
      </p:sp>
      <p:sp>
        <p:nvSpPr>
          <p:cNvPr id="13" name="Zástupný symbol obrázku 7">
            <a:extLst>
              <a:ext uri="{FF2B5EF4-FFF2-40B4-BE49-F238E27FC236}">
                <a16:creationId xmlns:a16="http://schemas.microsoft.com/office/drawing/2014/main" id="{FFC6CDFB-54AD-FC10-492E-D0931BD2D943}"/>
              </a:ext>
            </a:extLst>
          </p:cNvPr>
          <p:cNvSpPr>
            <a:spLocks noGrp="1"/>
          </p:cNvSpPr>
          <p:nvPr>
            <p:ph type="pic" sz="quarter" idx="15"/>
          </p:nvPr>
        </p:nvSpPr>
        <p:spPr>
          <a:xfrm>
            <a:off x="9077723" y="1486968"/>
            <a:ext cx="2428993" cy="2607660"/>
          </a:xfrm>
        </p:spPr>
        <p:txBody>
          <a:bodyPr/>
          <a:lstStyle/>
          <a:p>
            <a:r>
              <a:rPr lang="cs-CZ"/>
              <a:t>Kliknutím na ikonu přidáte obrázek.</a:t>
            </a:r>
          </a:p>
        </p:txBody>
      </p:sp>
      <p:sp>
        <p:nvSpPr>
          <p:cNvPr id="15" name="Zástupný symbol obrázku 7">
            <a:extLst>
              <a:ext uri="{FF2B5EF4-FFF2-40B4-BE49-F238E27FC236}">
                <a16:creationId xmlns:a16="http://schemas.microsoft.com/office/drawing/2014/main" id="{32839814-62AF-2979-37C7-4992C8D6E95A}"/>
              </a:ext>
            </a:extLst>
          </p:cNvPr>
          <p:cNvSpPr>
            <a:spLocks noGrp="1"/>
          </p:cNvSpPr>
          <p:nvPr>
            <p:ph type="pic" sz="quarter" idx="17"/>
          </p:nvPr>
        </p:nvSpPr>
        <p:spPr>
          <a:xfrm>
            <a:off x="6279816" y="1486968"/>
            <a:ext cx="2428993" cy="2607660"/>
          </a:xfrm>
        </p:spPr>
        <p:txBody>
          <a:bodyPr/>
          <a:lstStyle/>
          <a:p>
            <a:r>
              <a:rPr lang="cs-CZ"/>
              <a:t>Kliknutím na ikonu přidáte obrázek.</a:t>
            </a:r>
          </a:p>
        </p:txBody>
      </p:sp>
      <p:sp>
        <p:nvSpPr>
          <p:cNvPr id="17" name="Zástupný symbol obrázku 7">
            <a:extLst>
              <a:ext uri="{FF2B5EF4-FFF2-40B4-BE49-F238E27FC236}">
                <a16:creationId xmlns:a16="http://schemas.microsoft.com/office/drawing/2014/main" id="{6563AB54-CE31-EE11-7C25-22BFEB0849EE}"/>
              </a:ext>
            </a:extLst>
          </p:cNvPr>
          <p:cNvSpPr>
            <a:spLocks noGrp="1"/>
          </p:cNvSpPr>
          <p:nvPr>
            <p:ph type="pic" sz="quarter" idx="19"/>
          </p:nvPr>
        </p:nvSpPr>
        <p:spPr>
          <a:xfrm>
            <a:off x="3481908" y="1486968"/>
            <a:ext cx="2428993" cy="2607660"/>
          </a:xfrm>
        </p:spPr>
        <p:txBody>
          <a:bodyPr/>
          <a:lstStyle/>
          <a:p>
            <a:r>
              <a:rPr lang="cs-CZ"/>
              <a:t>Kliknutím na ikonu přidáte obrázek.</a:t>
            </a:r>
          </a:p>
        </p:txBody>
      </p:sp>
      <p:sp>
        <p:nvSpPr>
          <p:cNvPr id="6" name="Zástupný symbol pro obsah 2">
            <a:extLst>
              <a:ext uri="{FF2B5EF4-FFF2-40B4-BE49-F238E27FC236}">
                <a16:creationId xmlns:a16="http://schemas.microsoft.com/office/drawing/2014/main" id="{E7812EDD-8649-F4D5-7B51-E6CC2223D022}"/>
              </a:ext>
            </a:extLst>
          </p:cNvPr>
          <p:cNvSpPr>
            <a:spLocks noGrp="1"/>
          </p:cNvSpPr>
          <p:nvPr>
            <p:ph sz="half" idx="21" hasCustomPrompt="1"/>
          </p:nvPr>
        </p:nvSpPr>
        <p:spPr>
          <a:xfrm>
            <a:off x="693600" y="4444252"/>
            <a:ext cx="2419393" cy="1403889"/>
          </a:xfrm>
        </p:spPr>
        <p:txBody>
          <a:bodyPr>
            <a:noAutofit/>
          </a:bodyPr>
          <a:lstStyle>
            <a:lvl1pPr marL="0" indent="0">
              <a:spcAft>
                <a:spcPts val="1000"/>
              </a:spcAft>
              <a:buFont typeface="Arial" panose="020B0604020202020204" pitchFamily="34" charset="0"/>
              <a:buNone/>
              <a:defRPr sz="1800" b="1">
                <a:solidFill>
                  <a:schemeClr val="accent3"/>
                </a:solidFill>
              </a:defRPr>
            </a:lvl1pPr>
            <a:lvl2pPr marL="0" indent="-288000">
              <a:buClr>
                <a:schemeClr val="accent5"/>
              </a:buClr>
              <a:buSzPct val="90000"/>
              <a:buFont typeface="Wingdings" pitchFamily="2" charset="2"/>
              <a:buNone/>
              <a:defRPr sz="1300"/>
            </a:lvl2pPr>
            <a:lvl3pPr>
              <a:buFont typeface="Wingdings" pitchFamily="2" charset="2"/>
              <a:buNone/>
              <a:defRPr/>
            </a:lvl3pPr>
            <a:lvl4pPr>
              <a:buFont typeface="Wingdings" pitchFamily="2" charset="2"/>
              <a:buNone/>
              <a:defRPr/>
            </a:lvl4pPr>
            <a:lvl5pPr>
              <a:buFont typeface="Wingdings" pitchFamily="2" charset="2"/>
              <a:buNone/>
              <a:defRPr/>
            </a:lvl5pPr>
          </a:lstStyle>
          <a:p>
            <a:pPr lvl="0"/>
            <a:r>
              <a:rPr lang="cs-CZ"/>
              <a:t>Název fotky</a:t>
            </a:r>
          </a:p>
          <a:p>
            <a:pPr lvl="1"/>
            <a:r>
              <a:rPr lang="cs-CZ"/>
              <a:t>Druhá úroveň</a:t>
            </a:r>
          </a:p>
        </p:txBody>
      </p:sp>
      <p:sp>
        <p:nvSpPr>
          <p:cNvPr id="10" name="Zástupný symbol pro obsah 2">
            <a:extLst>
              <a:ext uri="{FF2B5EF4-FFF2-40B4-BE49-F238E27FC236}">
                <a16:creationId xmlns:a16="http://schemas.microsoft.com/office/drawing/2014/main" id="{CAD76A9F-6DA0-AC18-4A06-8DD0C0F56CAD}"/>
              </a:ext>
            </a:extLst>
          </p:cNvPr>
          <p:cNvSpPr>
            <a:spLocks noGrp="1"/>
          </p:cNvSpPr>
          <p:nvPr>
            <p:ph sz="half" idx="22" hasCustomPrompt="1"/>
          </p:nvPr>
        </p:nvSpPr>
        <p:spPr>
          <a:xfrm>
            <a:off x="3484926" y="4444252"/>
            <a:ext cx="2419393" cy="1403889"/>
          </a:xfrm>
        </p:spPr>
        <p:txBody>
          <a:bodyPr>
            <a:noAutofit/>
          </a:bodyPr>
          <a:lstStyle>
            <a:lvl1pPr marL="0" indent="0">
              <a:spcAft>
                <a:spcPts val="1000"/>
              </a:spcAft>
              <a:buFont typeface="Arial" panose="020B0604020202020204" pitchFamily="34" charset="0"/>
              <a:buNone/>
              <a:defRPr sz="1800" b="1">
                <a:solidFill>
                  <a:schemeClr val="accent3"/>
                </a:solidFill>
              </a:defRPr>
            </a:lvl1pPr>
            <a:lvl2pPr marL="0" indent="-288000">
              <a:buClr>
                <a:schemeClr val="accent5"/>
              </a:buClr>
              <a:buSzPct val="90000"/>
              <a:buFont typeface="Wingdings" pitchFamily="2" charset="2"/>
              <a:buNone/>
              <a:defRPr sz="1300"/>
            </a:lvl2pPr>
            <a:lvl3pPr>
              <a:buFont typeface="Wingdings" pitchFamily="2" charset="2"/>
              <a:buNone/>
              <a:defRPr/>
            </a:lvl3pPr>
            <a:lvl4pPr>
              <a:buFont typeface="Wingdings" pitchFamily="2" charset="2"/>
              <a:buNone/>
              <a:defRPr/>
            </a:lvl4pPr>
            <a:lvl5pPr>
              <a:buFont typeface="Wingdings" pitchFamily="2" charset="2"/>
              <a:buNone/>
              <a:defRPr/>
            </a:lvl5pPr>
          </a:lstStyle>
          <a:p>
            <a:pPr lvl="0"/>
            <a:r>
              <a:rPr lang="cs-CZ"/>
              <a:t>Název fotky</a:t>
            </a:r>
          </a:p>
          <a:p>
            <a:pPr lvl="1"/>
            <a:r>
              <a:rPr lang="cs-CZ"/>
              <a:t>Druhá úroveň</a:t>
            </a:r>
          </a:p>
        </p:txBody>
      </p:sp>
      <p:sp>
        <p:nvSpPr>
          <p:cNvPr id="11" name="Zástupný symbol pro obsah 2">
            <a:extLst>
              <a:ext uri="{FF2B5EF4-FFF2-40B4-BE49-F238E27FC236}">
                <a16:creationId xmlns:a16="http://schemas.microsoft.com/office/drawing/2014/main" id="{7FED81D5-414D-425B-67EE-DA3352694518}"/>
              </a:ext>
            </a:extLst>
          </p:cNvPr>
          <p:cNvSpPr>
            <a:spLocks noGrp="1"/>
          </p:cNvSpPr>
          <p:nvPr>
            <p:ph sz="half" idx="23" hasCustomPrompt="1"/>
          </p:nvPr>
        </p:nvSpPr>
        <p:spPr>
          <a:xfrm>
            <a:off x="6279400" y="4444252"/>
            <a:ext cx="2419393" cy="1403889"/>
          </a:xfrm>
        </p:spPr>
        <p:txBody>
          <a:bodyPr>
            <a:noAutofit/>
          </a:bodyPr>
          <a:lstStyle>
            <a:lvl1pPr marL="0" indent="0">
              <a:spcAft>
                <a:spcPts val="1000"/>
              </a:spcAft>
              <a:buFont typeface="Arial" panose="020B0604020202020204" pitchFamily="34" charset="0"/>
              <a:buNone/>
              <a:defRPr sz="1800" b="1">
                <a:solidFill>
                  <a:schemeClr val="accent3"/>
                </a:solidFill>
              </a:defRPr>
            </a:lvl1pPr>
            <a:lvl2pPr marL="0" indent="-288000">
              <a:buClr>
                <a:schemeClr val="accent5"/>
              </a:buClr>
              <a:buSzPct val="90000"/>
              <a:buFont typeface="Wingdings" pitchFamily="2" charset="2"/>
              <a:buNone/>
              <a:defRPr sz="1300"/>
            </a:lvl2pPr>
            <a:lvl3pPr>
              <a:buFont typeface="Wingdings" pitchFamily="2" charset="2"/>
              <a:buNone/>
              <a:defRPr/>
            </a:lvl3pPr>
            <a:lvl4pPr>
              <a:buFont typeface="Wingdings" pitchFamily="2" charset="2"/>
              <a:buNone/>
              <a:defRPr/>
            </a:lvl4pPr>
            <a:lvl5pPr>
              <a:buFont typeface="Wingdings" pitchFamily="2" charset="2"/>
              <a:buNone/>
              <a:defRPr/>
            </a:lvl5pPr>
          </a:lstStyle>
          <a:p>
            <a:pPr lvl="0"/>
            <a:r>
              <a:rPr lang="cs-CZ"/>
              <a:t>Název fotky</a:t>
            </a:r>
          </a:p>
          <a:p>
            <a:pPr lvl="1"/>
            <a:r>
              <a:rPr lang="cs-CZ"/>
              <a:t>Druhá úroveň</a:t>
            </a:r>
          </a:p>
        </p:txBody>
      </p:sp>
      <p:sp>
        <p:nvSpPr>
          <p:cNvPr id="12" name="Zástupný symbol pro obsah 2">
            <a:extLst>
              <a:ext uri="{FF2B5EF4-FFF2-40B4-BE49-F238E27FC236}">
                <a16:creationId xmlns:a16="http://schemas.microsoft.com/office/drawing/2014/main" id="{BD1F73CC-2087-3052-FC89-2B1E982B6210}"/>
              </a:ext>
            </a:extLst>
          </p:cNvPr>
          <p:cNvSpPr>
            <a:spLocks noGrp="1"/>
          </p:cNvSpPr>
          <p:nvPr>
            <p:ph sz="half" idx="24" hasCustomPrompt="1"/>
          </p:nvPr>
        </p:nvSpPr>
        <p:spPr>
          <a:xfrm>
            <a:off x="9073875" y="4444252"/>
            <a:ext cx="2419393" cy="1403889"/>
          </a:xfrm>
        </p:spPr>
        <p:txBody>
          <a:bodyPr>
            <a:noAutofit/>
          </a:bodyPr>
          <a:lstStyle>
            <a:lvl1pPr marL="0" indent="0">
              <a:spcAft>
                <a:spcPts val="1000"/>
              </a:spcAft>
              <a:buFont typeface="Arial" panose="020B0604020202020204" pitchFamily="34" charset="0"/>
              <a:buNone/>
              <a:defRPr sz="1800" b="1">
                <a:solidFill>
                  <a:schemeClr val="accent3"/>
                </a:solidFill>
              </a:defRPr>
            </a:lvl1pPr>
            <a:lvl2pPr marL="0" indent="-288000">
              <a:buClr>
                <a:schemeClr val="accent5"/>
              </a:buClr>
              <a:buSzPct val="90000"/>
              <a:buFont typeface="Wingdings" pitchFamily="2" charset="2"/>
              <a:buNone/>
              <a:defRPr sz="1300"/>
            </a:lvl2pPr>
            <a:lvl3pPr>
              <a:buFont typeface="Wingdings" pitchFamily="2" charset="2"/>
              <a:buNone/>
              <a:defRPr/>
            </a:lvl3pPr>
            <a:lvl4pPr>
              <a:buFont typeface="Wingdings" pitchFamily="2" charset="2"/>
              <a:buNone/>
              <a:defRPr/>
            </a:lvl4pPr>
            <a:lvl5pPr>
              <a:buFont typeface="Wingdings" pitchFamily="2" charset="2"/>
              <a:buNone/>
              <a:defRPr/>
            </a:lvl5pPr>
          </a:lstStyle>
          <a:p>
            <a:pPr lvl="0"/>
            <a:r>
              <a:rPr lang="cs-CZ"/>
              <a:t>Název fotky</a:t>
            </a:r>
          </a:p>
          <a:p>
            <a:pPr lvl="1"/>
            <a:r>
              <a:rPr lang="cs-CZ"/>
              <a:t>Druhá úroveň</a:t>
            </a:r>
          </a:p>
        </p:txBody>
      </p:sp>
      <p:sp>
        <p:nvSpPr>
          <p:cNvPr id="3" name="Zástupný symbol pro číslo snímku 5">
            <a:extLst>
              <a:ext uri="{FF2B5EF4-FFF2-40B4-BE49-F238E27FC236}">
                <a16:creationId xmlns:a16="http://schemas.microsoft.com/office/drawing/2014/main" id="{7556DA22-95D2-B84C-8D36-C93C88F1A70B}"/>
              </a:ext>
            </a:extLst>
          </p:cNvPr>
          <p:cNvSpPr txBox="1">
            <a:spLocks/>
          </p:cNvSpPr>
          <p:nvPr/>
        </p:nvSpPr>
        <p:spPr>
          <a:xfrm>
            <a:off x="693600" y="6300000"/>
            <a:ext cx="3952828" cy="365125"/>
          </a:xfrm>
          <a:prstGeom prst="rect">
            <a:avLst/>
          </a:prstGeom>
        </p:spPr>
        <p:txBody>
          <a:bodyPr vert="horz" lIns="0" tIns="0" rIns="0" bIns="0" rtlCol="0" anchor="ctr"/>
          <a:lstStyle>
            <a:defPPr>
              <a:defRPr lang="cs-CZ"/>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000" dirty="0">
                <a:solidFill>
                  <a:schemeClr val="accent5"/>
                </a:solidFill>
              </a:rPr>
              <a:t>Ministerstvo financí</a:t>
            </a:r>
          </a:p>
        </p:txBody>
      </p:sp>
    </p:spTree>
    <p:extLst>
      <p:ext uri="{BB962C8B-B14F-4D97-AF65-F5344CB8AC3E}">
        <p14:creationId xmlns:p14="http://schemas.microsoft.com/office/powerpoint/2010/main" val="7581438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ext a graf">
    <p:bg>
      <p:bgPr>
        <a:solidFill>
          <a:schemeClr val="tx2"/>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84000" y="619932"/>
            <a:ext cx="9900000" cy="599268"/>
          </a:xfrm>
        </p:spPr>
        <p:txBody>
          <a:bodyPr/>
          <a:lstStyle/>
          <a:p>
            <a:r>
              <a:rPr lang="cs-CZ"/>
              <a:t>Kliknutím lze upravit styl.</a:t>
            </a:r>
          </a:p>
        </p:txBody>
      </p:sp>
      <p:sp>
        <p:nvSpPr>
          <p:cNvPr id="3" name="Zástupný symbol pro obsah 2"/>
          <p:cNvSpPr>
            <a:spLocks noGrp="1"/>
          </p:cNvSpPr>
          <p:nvPr>
            <p:ph sz="half" idx="1" hasCustomPrompt="1"/>
          </p:nvPr>
        </p:nvSpPr>
        <p:spPr>
          <a:xfrm>
            <a:off x="1620001" y="2165625"/>
            <a:ext cx="3516021" cy="3960537"/>
          </a:xfrm>
        </p:spPr>
        <p:txBody>
          <a:bodyPr/>
          <a:lstStyle>
            <a:lvl1pPr marL="0" indent="0">
              <a:spcAft>
                <a:spcPts val="1800"/>
              </a:spcAft>
              <a:buFont typeface="Wingdings" pitchFamily="2" charset="2"/>
              <a:buNone/>
              <a:defRPr b="0">
                <a:solidFill>
                  <a:schemeClr val="bg1"/>
                </a:solidFill>
              </a:defRPr>
            </a:lvl1pPr>
            <a:lvl2pPr marL="0" indent="-288000">
              <a:buClr>
                <a:schemeClr val="accent5"/>
              </a:buClr>
              <a:buSzPct val="90000"/>
              <a:buFont typeface="Wingdings" pitchFamily="2" charset="2"/>
              <a:buChar char="§"/>
              <a:defRPr/>
            </a:lvl2pPr>
            <a:lvl3pPr>
              <a:buFont typeface="Wingdings" pitchFamily="2" charset="2"/>
              <a:buChar char="§"/>
              <a:defRPr/>
            </a:lvl3pPr>
            <a:lvl4pPr>
              <a:buFont typeface="Wingdings" pitchFamily="2" charset="2"/>
              <a:buChar char="§"/>
              <a:defRPr/>
            </a:lvl4pPr>
            <a:lvl5pPr>
              <a:buFont typeface="Wingdings" pitchFamily="2" charset="2"/>
              <a:buChar char="§"/>
              <a:defRPr/>
            </a:lvl5pPr>
          </a:lstStyle>
          <a:p>
            <a:pPr lvl="0"/>
            <a:r>
              <a:rPr lang="cs-CZ"/>
              <a:t>Text</a:t>
            </a:r>
          </a:p>
        </p:txBody>
      </p:sp>
      <p:sp>
        <p:nvSpPr>
          <p:cNvPr id="7" name="Zástupný symbol pro číslo snímku 6"/>
          <p:cNvSpPr>
            <a:spLocks noGrp="1"/>
          </p:cNvSpPr>
          <p:nvPr>
            <p:ph type="sldNum" sz="quarter" idx="12"/>
          </p:nvPr>
        </p:nvSpPr>
        <p:spPr/>
        <p:txBody>
          <a:bodyPr/>
          <a:lstStyle/>
          <a:p>
            <a:fld id="{4CC4EA14-83C5-46B9-9771-FF309C213EE3}" type="slidenum">
              <a:rPr lang="cs-CZ" smtClean="0"/>
              <a:t>‹#›</a:t>
            </a:fld>
            <a:endParaRPr lang="cs-CZ"/>
          </a:p>
        </p:txBody>
      </p:sp>
      <p:sp>
        <p:nvSpPr>
          <p:cNvPr id="8" name="Zástupný objekt grafu 7">
            <a:extLst>
              <a:ext uri="{FF2B5EF4-FFF2-40B4-BE49-F238E27FC236}">
                <a16:creationId xmlns:a16="http://schemas.microsoft.com/office/drawing/2014/main" id="{7C54CE2A-0CB4-8467-2966-0F4B4D0EA706}"/>
              </a:ext>
            </a:extLst>
          </p:cNvPr>
          <p:cNvSpPr>
            <a:spLocks noGrp="1"/>
          </p:cNvSpPr>
          <p:nvPr>
            <p:ph type="chart" sz="quarter" idx="13"/>
          </p:nvPr>
        </p:nvSpPr>
        <p:spPr>
          <a:xfrm>
            <a:off x="5341121" y="1846262"/>
            <a:ext cx="6157278" cy="3383763"/>
          </a:xfrm>
        </p:spPr>
        <p:txBody>
          <a:bodyPr/>
          <a:lstStyle/>
          <a:p>
            <a:r>
              <a:rPr lang="cs-CZ"/>
              <a:t>Kliknutím na ikonu přidáte graf.</a:t>
            </a:r>
          </a:p>
        </p:txBody>
      </p:sp>
      <p:sp>
        <p:nvSpPr>
          <p:cNvPr id="10" name="Zástupný symbol pro číslo snímku 5">
            <a:extLst>
              <a:ext uri="{FF2B5EF4-FFF2-40B4-BE49-F238E27FC236}">
                <a16:creationId xmlns:a16="http://schemas.microsoft.com/office/drawing/2014/main" id="{56068FBD-80A0-A131-94EA-3F77B4064DBE}"/>
              </a:ext>
            </a:extLst>
          </p:cNvPr>
          <p:cNvSpPr txBox="1">
            <a:spLocks/>
          </p:cNvSpPr>
          <p:nvPr/>
        </p:nvSpPr>
        <p:spPr>
          <a:xfrm>
            <a:off x="693600" y="6300000"/>
            <a:ext cx="3952828" cy="365125"/>
          </a:xfrm>
          <a:prstGeom prst="rect">
            <a:avLst/>
          </a:prstGeom>
        </p:spPr>
        <p:txBody>
          <a:bodyPr vert="horz" lIns="0" tIns="0" rIns="0" bIns="0" rtlCol="0" anchor="ctr"/>
          <a:lstStyle>
            <a:defPPr>
              <a:defRPr lang="cs-CZ"/>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000" dirty="0">
                <a:solidFill>
                  <a:schemeClr val="accent5"/>
                </a:solidFill>
              </a:rPr>
              <a:t>Ministerstvo financí</a:t>
            </a:r>
          </a:p>
        </p:txBody>
      </p:sp>
    </p:spTree>
    <p:extLst>
      <p:ext uri="{BB962C8B-B14F-4D97-AF65-F5344CB8AC3E}">
        <p14:creationId xmlns:p14="http://schemas.microsoft.com/office/powerpoint/2010/main" val="37555985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odnadpis, text a graf">
    <p:bg>
      <p:bgPr>
        <a:solidFill>
          <a:schemeClr val="tx2"/>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84000" y="619932"/>
            <a:ext cx="9900000" cy="599268"/>
          </a:xfrm>
        </p:spPr>
        <p:txBody>
          <a:bodyPr/>
          <a:lstStyle/>
          <a:p>
            <a:r>
              <a:rPr lang="cs-CZ"/>
              <a:t>Kliknutím lze upravit styl.</a:t>
            </a:r>
          </a:p>
        </p:txBody>
      </p:sp>
      <p:sp>
        <p:nvSpPr>
          <p:cNvPr id="3" name="Zástupný symbol pro obsah 2"/>
          <p:cNvSpPr>
            <a:spLocks noGrp="1"/>
          </p:cNvSpPr>
          <p:nvPr>
            <p:ph sz="half" idx="1" hasCustomPrompt="1"/>
          </p:nvPr>
        </p:nvSpPr>
        <p:spPr>
          <a:xfrm>
            <a:off x="1620001" y="2165625"/>
            <a:ext cx="3516021" cy="3960537"/>
          </a:xfrm>
        </p:spPr>
        <p:txBody>
          <a:bodyPr/>
          <a:lstStyle>
            <a:lvl1pPr marL="0" indent="0">
              <a:spcAft>
                <a:spcPts val="1800"/>
              </a:spcAft>
              <a:buFont typeface="Wingdings" pitchFamily="2" charset="2"/>
              <a:buNone/>
              <a:defRPr b="0">
                <a:solidFill>
                  <a:schemeClr val="bg1"/>
                </a:solidFill>
              </a:defRPr>
            </a:lvl1pPr>
            <a:lvl2pPr marL="0" indent="-288000">
              <a:buClr>
                <a:schemeClr val="accent5"/>
              </a:buClr>
              <a:buSzPct val="90000"/>
              <a:buFont typeface="Wingdings" pitchFamily="2" charset="2"/>
              <a:buChar char="§"/>
              <a:defRPr/>
            </a:lvl2pPr>
            <a:lvl3pPr>
              <a:buFont typeface="Wingdings" pitchFamily="2" charset="2"/>
              <a:buChar char="§"/>
              <a:defRPr/>
            </a:lvl3pPr>
            <a:lvl4pPr>
              <a:buFont typeface="Wingdings" pitchFamily="2" charset="2"/>
              <a:buChar char="§"/>
              <a:defRPr/>
            </a:lvl4pPr>
            <a:lvl5pPr>
              <a:buFont typeface="Wingdings" pitchFamily="2" charset="2"/>
              <a:buChar char="§"/>
              <a:defRPr/>
            </a:lvl5pPr>
          </a:lstStyle>
          <a:p>
            <a:pPr lvl="0"/>
            <a:r>
              <a:rPr lang="cs-CZ"/>
              <a:t>Text</a:t>
            </a:r>
          </a:p>
        </p:txBody>
      </p:sp>
      <p:sp>
        <p:nvSpPr>
          <p:cNvPr id="7" name="Zástupný symbol pro číslo snímku 6"/>
          <p:cNvSpPr>
            <a:spLocks noGrp="1"/>
          </p:cNvSpPr>
          <p:nvPr>
            <p:ph type="sldNum" sz="quarter" idx="12"/>
          </p:nvPr>
        </p:nvSpPr>
        <p:spPr/>
        <p:txBody>
          <a:bodyPr/>
          <a:lstStyle/>
          <a:p>
            <a:fld id="{4CC4EA14-83C5-46B9-9771-FF309C213EE3}" type="slidenum">
              <a:rPr lang="cs-CZ" smtClean="0"/>
              <a:t>‹#›</a:t>
            </a:fld>
            <a:endParaRPr lang="cs-CZ"/>
          </a:p>
        </p:txBody>
      </p:sp>
      <p:sp>
        <p:nvSpPr>
          <p:cNvPr id="8" name="Zástupný objekt grafu 7">
            <a:extLst>
              <a:ext uri="{FF2B5EF4-FFF2-40B4-BE49-F238E27FC236}">
                <a16:creationId xmlns:a16="http://schemas.microsoft.com/office/drawing/2014/main" id="{7C54CE2A-0CB4-8467-2966-0F4B4D0EA706}"/>
              </a:ext>
            </a:extLst>
          </p:cNvPr>
          <p:cNvSpPr>
            <a:spLocks noGrp="1"/>
          </p:cNvSpPr>
          <p:nvPr>
            <p:ph type="chart" sz="quarter" idx="13"/>
          </p:nvPr>
        </p:nvSpPr>
        <p:spPr>
          <a:xfrm>
            <a:off x="5341121" y="2175418"/>
            <a:ext cx="6157278" cy="3383763"/>
          </a:xfrm>
        </p:spPr>
        <p:txBody>
          <a:bodyPr/>
          <a:lstStyle/>
          <a:p>
            <a:r>
              <a:rPr lang="cs-CZ"/>
              <a:t>Kliknutím na ikonu přidáte graf.</a:t>
            </a:r>
          </a:p>
        </p:txBody>
      </p:sp>
      <p:sp>
        <p:nvSpPr>
          <p:cNvPr id="4" name="Zástupný text 8">
            <a:extLst>
              <a:ext uri="{FF2B5EF4-FFF2-40B4-BE49-F238E27FC236}">
                <a16:creationId xmlns:a16="http://schemas.microsoft.com/office/drawing/2014/main" id="{4979A1C8-AB56-208C-E695-4985A095C3CE}"/>
              </a:ext>
            </a:extLst>
          </p:cNvPr>
          <p:cNvSpPr>
            <a:spLocks noGrp="1"/>
          </p:cNvSpPr>
          <p:nvPr>
            <p:ph type="body" sz="quarter" idx="20"/>
          </p:nvPr>
        </p:nvSpPr>
        <p:spPr>
          <a:xfrm>
            <a:off x="684000" y="1243809"/>
            <a:ext cx="5259600" cy="772560"/>
          </a:xfrm>
        </p:spPr>
        <p:txBody>
          <a:bodyPr/>
          <a:lstStyle>
            <a:lvl1pPr>
              <a:buNone/>
              <a:defRPr lang="cs-CZ" sz="2000" kern="1200" dirty="0">
                <a:solidFill>
                  <a:schemeClr val="accent5"/>
                </a:solidFill>
                <a:latin typeface="Arial" panose="020B0604020202020204" pitchFamily="34" charset="0"/>
                <a:ea typeface="+mn-ea"/>
                <a:cs typeface="Arial" panose="020B0604020202020204" pitchFamily="34" charset="0"/>
              </a:defRPr>
            </a:lvl1pPr>
            <a:lvl2pPr>
              <a:buNone/>
              <a:defRPr/>
            </a:lvl2pPr>
            <a:lvl3pPr>
              <a:buNone/>
              <a:defRPr/>
            </a:lvl3pPr>
            <a:lvl4pPr>
              <a:buNone/>
              <a:defRPr/>
            </a:lvl4pPr>
            <a:lvl5pPr>
              <a:buNone/>
              <a:defRPr/>
            </a:lvl5pPr>
          </a:lstStyle>
          <a:p>
            <a:pPr marL="0" lvl="0" indent="0" algn="l" defTabSz="914400" rtl="0" eaLnBrk="1" latinLnBrk="0" hangingPunct="1">
              <a:lnSpc>
                <a:spcPct val="100000"/>
              </a:lnSpc>
              <a:spcBef>
                <a:spcPts val="1000"/>
              </a:spcBef>
              <a:spcAft>
                <a:spcPts val="1000"/>
              </a:spcAft>
              <a:buFont typeface="Wingdings" pitchFamily="2" charset="2"/>
              <a:buNone/>
            </a:pPr>
            <a:r>
              <a:rPr lang="cs-CZ"/>
              <a:t>Upravte styly předlohy textu.</a:t>
            </a:r>
          </a:p>
        </p:txBody>
      </p:sp>
      <p:sp>
        <p:nvSpPr>
          <p:cNvPr id="6" name="Zástupný symbol pro číslo snímku 5">
            <a:extLst>
              <a:ext uri="{FF2B5EF4-FFF2-40B4-BE49-F238E27FC236}">
                <a16:creationId xmlns:a16="http://schemas.microsoft.com/office/drawing/2014/main" id="{4FFB432D-C3B5-D43F-DAB7-52E395EF4C41}"/>
              </a:ext>
            </a:extLst>
          </p:cNvPr>
          <p:cNvSpPr txBox="1">
            <a:spLocks/>
          </p:cNvSpPr>
          <p:nvPr/>
        </p:nvSpPr>
        <p:spPr>
          <a:xfrm>
            <a:off x="693600" y="6300000"/>
            <a:ext cx="3952828" cy="365125"/>
          </a:xfrm>
          <a:prstGeom prst="rect">
            <a:avLst/>
          </a:prstGeom>
        </p:spPr>
        <p:txBody>
          <a:bodyPr vert="horz" lIns="0" tIns="0" rIns="0" bIns="0" rtlCol="0" anchor="ctr"/>
          <a:lstStyle>
            <a:defPPr>
              <a:defRPr lang="cs-CZ"/>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000" dirty="0">
                <a:solidFill>
                  <a:schemeClr val="accent5"/>
                </a:solidFill>
              </a:rPr>
              <a:t>Ministerstvo financí</a:t>
            </a:r>
          </a:p>
        </p:txBody>
      </p:sp>
    </p:spTree>
    <p:extLst>
      <p:ext uri="{BB962C8B-B14F-4D97-AF65-F5344CB8AC3E}">
        <p14:creationId xmlns:p14="http://schemas.microsoft.com/office/powerpoint/2010/main" val="15119337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odnadpis, text a tabulka">
    <p:bg>
      <p:bgPr>
        <a:solidFill>
          <a:schemeClr val="tx2"/>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84000" y="619932"/>
            <a:ext cx="9900000" cy="599268"/>
          </a:xfrm>
        </p:spPr>
        <p:txBody>
          <a:bodyPr/>
          <a:lstStyle/>
          <a:p>
            <a:r>
              <a:rPr lang="cs-CZ"/>
              <a:t>Kliknutím lze upravit styl.</a:t>
            </a:r>
          </a:p>
        </p:txBody>
      </p:sp>
      <p:sp>
        <p:nvSpPr>
          <p:cNvPr id="7" name="Zástupný symbol pro číslo snímku 6"/>
          <p:cNvSpPr>
            <a:spLocks noGrp="1"/>
          </p:cNvSpPr>
          <p:nvPr>
            <p:ph type="sldNum" sz="quarter" idx="12"/>
          </p:nvPr>
        </p:nvSpPr>
        <p:spPr/>
        <p:txBody>
          <a:bodyPr/>
          <a:lstStyle/>
          <a:p>
            <a:fld id="{4CC4EA14-83C5-46B9-9771-FF309C213EE3}" type="slidenum">
              <a:rPr lang="cs-CZ" smtClean="0"/>
              <a:t>‹#›</a:t>
            </a:fld>
            <a:endParaRPr lang="cs-CZ"/>
          </a:p>
        </p:txBody>
      </p:sp>
      <p:sp>
        <p:nvSpPr>
          <p:cNvPr id="4" name="Zástupný text 8">
            <a:extLst>
              <a:ext uri="{FF2B5EF4-FFF2-40B4-BE49-F238E27FC236}">
                <a16:creationId xmlns:a16="http://schemas.microsoft.com/office/drawing/2014/main" id="{88833E3E-D9C4-1B56-E700-3FE02CF54D68}"/>
              </a:ext>
            </a:extLst>
          </p:cNvPr>
          <p:cNvSpPr>
            <a:spLocks noGrp="1"/>
          </p:cNvSpPr>
          <p:nvPr>
            <p:ph type="body" sz="quarter" idx="20"/>
          </p:nvPr>
        </p:nvSpPr>
        <p:spPr>
          <a:xfrm>
            <a:off x="683999" y="1243809"/>
            <a:ext cx="5259600" cy="772560"/>
          </a:xfrm>
        </p:spPr>
        <p:txBody>
          <a:bodyPr/>
          <a:lstStyle>
            <a:lvl1pPr>
              <a:buNone/>
              <a:defRPr lang="cs-CZ" sz="2000" kern="1200" dirty="0">
                <a:solidFill>
                  <a:schemeClr val="accent5"/>
                </a:solidFill>
                <a:latin typeface="Arial" panose="020B0604020202020204" pitchFamily="34" charset="0"/>
                <a:ea typeface="+mn-ea"/>
                <a:cs typeface="Arial" panose="020B0604020202020204" pitchFamily="34" charset="0"/>
              </a:defRPr>
            </a:lvl1pPr>
            <a:lvl2pPr>
              <a:buNone/>
              <a:defRPr/>
            </a:lvl2pPr>
            <a:lvl3pPr>
              <a:buNone/>
              <a:defRPr/>
            </a:lvl3pPr>
            <a:lvl4pPr>
              <a:buNone/>
              <a:defRPr/>
            </a:lvl4pPr>
            <a:lvl5pPr>
              <a:buNone/>
              <a:defRPr/>
            </a:lvl5pPr>
          </a:lstStyle>
          <a:p>
            <a:pPr marL="0" lvl="0" indent="0" algn="l" defTabSz="914400" rtl="0" eaLnBrk="1" latinLnBrk="0" hangingPunct="1">
              <a:lnSpc>
                <a:spcPct val="100000"/>
              </a:lnSpc>
              <a:spcBef>
                <a:spcPts val="1000"/>
              </a:spcBef>
              <a:spcAft>
                <a:spcPts val="1000"/>
              </a:spcAft>
              <a:buFont typeface="Wingdings" pitchFamily="2" charset="2"/>
              <a:buNone/>
            </a:pPr>
            <a:r>
              <a:rPr lang="cs-CZ"/>
              <a:t>Upravte styly předlohy textu.</a:t>
            </a:r>
          </a:p>
        </p:txBody>
      </p:sp>
      <p:sp>
        <p:nvSpPr>
          <p:cNvPr id="9" name="Zástupný symbol pro tabulku 8">
            <a:extLst>
              <a:ext uri="{FF2B5EF4-FFF2-40B4-BE49-F238E27FC236}">
                <a16:creationId xmlns:a16="http://schemas.microsoft.com/office/drawing/2014/main" id="{38C15361-4216-1F02-862E-96F0428B738D}"/>
              </a:ext>
            </a:extLst>
          </p:cNvPr>
          <p:cNvSpPr>
            <a:spLocks noGrp="1"/>
          </p:cNvSpPr>
          <p:nvPr>
            <p:ph type="tbl" sz="quarter" idx="21"/>
          </p:nvPr>
        </p:nvSpPr>
        <p:spPr>
          <a:xfrm>
            <a:off x="5400942" y="2213361"/>
            <a:ext cx="6097458" cy="2836476"/>
          </a:xfrm>
        </p:spPr>
        <p:txBody>
          <a:bodyPr/>
          <a:lstStyle/>
          <a:p>
            <a:r>
              <a:rPr lang="cs-CZ"/>
              <a:t>Kliknutím na ikonu přidáte tabulku.</a:t>
            </a:r>
          </a:p>
        </p:txBody>
      </p:sp>
      <p:sp>
        <p:nvSpPr>
          <p:cNvPr id="10" name="Zástupný symbol pro obsah 2">
            <a:extLst>
              <a:ext uri="{FF2B5EF4-FFF2-40B4-BE49-F238E27FC236}">
                <a16:creationId xmlns:a16="http://schemas.microsoft.com/office/drawing/2014/main" id="{B66658BE-27EF-DD53-8F17-938260B54B8F}"/>
              </a:ext>
            </a:extLst>
          </p:cNvPr>
          <p:cNvSpPr>
            <a:spLocks noGrp="1"/>
          </p:cNvSpPr>
          <p:nvPr>
            <p:ph idx="22" hasCustomPrompt="1"/>
          </p:nvPr>
        </p:nvSpPr>
        <p:spPr>
          <a:xfrm>
            <a:off x="1620000" y="2167003"/>
            <a:ext cx="3516021" cy="3915521"/>
          </a:xfrm>
        </p:spPr>
        <p:txBody>
          <a:bodyPr numCol="1" spcCol="360000">
            <a:noAutofit/>
          </a:bodyPr>
          <a:lstStyle>
            <a:lvl1pPr marL="288000" indent="-288000">
              <a:lnSpc>
                <a:spcPct val="100000"/>
              </a:lnSpc>
              <a:spcBef>
                <a:spcPts val="900"/>
              </a:spcBef>
              <a:spcAft>
                <a:spcPts val="900"/>
              </a:spcAft>
              <a:buClr>
                <a:schemeClr val="accent5"/>
              </a:buClr>
              <a:buSzPct val="90000"/>
              <a:buFont typeface="Wingdings" pitchFamily="2" charset="2"/>
              <a:buChar char="§"/>
              <a:defRPr sz="2000"/>
            </a:lvl1pPr>
            <a:lvl2pPr indent="0">
              <a:lnSpc>
                <a:spcPct val="120000"/>
              </a:lnSpc>
              <a:spcAft>
                <a:spcPts val="400"/>
              </a:spcAft>
              <a:buNone/>
              <a:defRPr sz="1800"/>
            </a:lvl2pPr>
            <a:lvl3pPr indent="0">
              <a:lnSpc>
                <a:spcPct val="120000"/>
              </a:lnSpc>
              <a:spcAft>
                <a:spcPts val="400"/>
              </a:spcAft>
              <a:buNone/>
              <a:defRPr sz="1800"/>
            </a:lvl3pPr>
            <a:lvl4pPr indent="0">
              <a:lnSpc>
                <a:spcPct val="120000"/>
              </a:lnSpc>
              <a:spcAft>
                <a:spcPts val="400"/>
              </a:spcAft>
              <a:buNone/>
              <a:defRPr sz="1800"/>
            </a:lvl4pPr>
            <a:lvl5pPr indent="0">
              <a:lnSpc>
                <a:spcPct val="120000"/>
              </a:lnSpc>
              <a:spcAft>
                <a:spcPts val="400"/>
              </a:spcAft>
              <a:buNone/>
              <a:defRPr sz="1800"/>
            </a:lvl5pPr>
          </a:lstStyle>
          <a:p>
            <a:pPr lvl="0"/>
            <a:r>
              <a:rPr lang="cs-CZ"/>
              <a:t>Upravte styly předlohy textu</a:t>
            </a:r>
          </a:p>
        </p:txBody>
      </p:sp>
      <p:sp>
        <p:nvSpPr>
          <p:cNvPr id="11" name="Zástupný symbol pro číslo snímku 5">
            <a:extLst>
              <a:ext uri="{FF2B5EF4-FFF2-40B4-BE49-F238E27FC236}">
                <a16:creationId xmlns:a16="http://schemas.microsoft.com/office/drawing/2014/main" id="{E903755D-63C9-7F62-34B8-C0C2AFB43970}"/>
              </a:ext>
            </a:extLst>
          </p:cNvPr>
          <p:cNvSpPr txBox="1">
            <a:spLocks/>
          </p:cNvSpPr>
          <p:nvPr/>
        </p:nvSpPr>
        <p:spPr>
          <a:xfrm>
            <a:off x="693600" y="6300000"/>
            <a:ext cx="3952828" cy="365125"/>
          </a:xfrm>
          <a:prstGeom prst="rect">
            <a:avLst/>
          </a:prstGeom>
        </p:spPr>
        <p:txBody>
          <a:bodyPr vert="horz" lIns="0" tIns="0" rIns="0" bIns="0" rtlCol="0" anchor="ctr"/>
          <a:lstStyle>
            <a:defPPr>
              <a:defRPr lang="cs-CZ"/>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000" dirty="0">
                <a:solidFill>
                  <a:schemeClr val="accent5"/>
                </a:solidFill>
              </a:rPr>
              <a:t>Ministerstvo financí</a:t>
            </a:r>
          </a:p>
        </p:txBody>
      </p:sp>
    </p:spTree>
    <p:extLst>
      <p:ext uri="{BB962C8B-B14F-4D97-AF65-F5344CB8AC3E}">
        <p14:creationId xmlns:p14="http://schemas.microsoft.com/office/powerpoint/2010/main" val="30492003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5" name="Zástupný symbol pro číslo snímku 4"/>
          <p:cNvSpPr>
            <a:spLocks noGrp="1"/>
          </p:cNvSpPr>
          <p:nvPr>
            <p:ph type="sldNum" sz="quarter" idx="12"/>
          </p:nvPr>
        </p:nvSpPr>
        <p:spPr/>
        <p:txBody>
          <a:bodyPr/>
          <a:lstStyle/>
          <a:p>
            <a:fld id="{4CC4EA14-83C5-46B9-9771-FF309C213EE3}" type="slidenum">
              <a:rPr lang="cs-CZ" smtClean="0"/>
              <a:t>‹#›</a:t>
            </a:fld>
            <a:endParaRPr lang="cs-CZ"/>
          </a:p>
        </p:txBody>
      </p:sp>
      <p:sp>
        <p:nvSpPr>
          <p:cNvPr id="4" name="Zástupný symbol pro číslo snímku 5">
            <a:extLst>
              <a:ext uri="{FF2B5EF4-FFF2-40B4-BE49-F238E27FC236}">
                <a16:creationId xmlns:a16="http://schemas.microsoft.com/office/drawing/2014/main" id="{44D3900D-FEF7-DC42-A070-58AF49658B8B}"/>
              </a:ext>
            </a:extLst>
          </p:cNvPr>
          <p:cNvSpPr txBox="1">
            <a:spLocks/>
          </p:cNvSpPr>
          <p:nvPr/>
        </p:nvSpPr>
        <p:spPr>
          <a:xfrm>
            <a:off x="693600" y="6300000"/>
            <a:ext cx="3952828" cy="365125"/>
          </a:xfrm>
          <a:prstGeom prst="rect">
            <a:avLst/>
          </a:prstGeom>
        </p:spPr>
        <p:txBody>
          <a:bodyPr vert="horz" lIns="0" tIns="0" rIns="0" bIns="0" rtlCol="0" anchor="ctr"/>
          <a:lstStyle>
            <a:defPPr>
              <a:defRPr lang="cs-CZ"/>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000" dirty="0">
                <a:solidFill>
                  <a:schemeClr val="accent5"/>
                </a:solidFill>
              </a:rPr>
              <a:t>Ministerstvo financí</a:t>
            </a:r>
          </a:p>
        </p:txBody>
      </p:sp>
    </p:spTree>
    <p:extLst>
      <p:ext uri="{BB962C8B-B14F-4D97-AF65-F5344CB8AC3E}">
        <p14:creationId xmlns:p14="http://schemas.microsoft.com/office/powerpoint/2010/main" val="2790945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4CC4EA14-83C5-46B9-9771-FF309C213EE3}" type="slidenum">
              <a:rPr lang="cs-CZ" smtClean="0"/>
              <a:t>‹#›</a:t>
            </a:fld>
            <a:endParaRPr lang="cs-CZ"/>
          </a:p>
        </p:txBody>
      </p:sp>
    </p:spTree>
    <p:extLst>
      <p:ext uri="{BB962C8B-B14F-4D97-AF65-F5344CB8AC3E}">
        <p14:creationId xmlns:p14="http://schemas.microsoft.com/office/powerpoint/2010/main" val="31750680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cs-CZ"/>
              <a:t>Kliknutím lze upravit styl.</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839789"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172201"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9" name="Slide Number Placeholder 8"/>
          <p:cNvSpPr>
            <a:spLocks noGrp="1"/>
          </p:cNvSpPr>
          <p:nvPr>
            <p:ph type="sldNum" sz="quarter" idx="12"/>
          </p:nvPr>
        </p:nvSpPr>
        <p:spPr/>
        <p:txBody>
          <a:bodyPr/>
          <a:lstStyle/>
          <a:p>
            <a:fld id="{4CC4EA14-83C5-46B9-9771-FF309C213EE3}" type="slidenum">
              <a:rPr lang="cs-CZ" smtClean="0"/>
              <a:t>‹#›</a:t>
            </a:fld>
            <a:endParaRPr lang="cs-CZ"/>
          </a:p>
        </p:txBody>
      </p:sp>
    </p:spTree>
    <p:extLst>
      <p:ext uri="{BB962C8B-B14F-4D97-AF65-F5344CB8AC3E}">
        <p14:creationId xmlns:p14="http://schemas.microsoft.com/office/powerpoint/2010/main" val="1537037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Závěr a shrnutí">
    <p:bg>
      <p:bgPr>
        <a:solidFill>
          <a:schemeClr val="tx2"/>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84000" y="619932"/>
            <a:ext cx="9900000" cy="1070756"/>
          </a:xfrm>
        </p:spPr>
        <p:txBody>
          <a:bodyPr>
            <a:noAutofit/>
          </a:bodyPr>
          <a:lstStyle>
            <a:lvl1pPr>
              <a:defRPr sz="3600"/>
            </a:lvl1pPr>
          </a:lstStyle>
          <a:p>
            <a:r>
              <a:rPr lang="cs-CZ"/>
              <a:t>Kliknutím lze upravit styl.</a:t>
            </a:r>
          </a:p>
        </p:txBody>
      </p:sp>
      <p:sp>
        <p:nvSpPr>
          <p:cNvPr id="3" name="Zástupný symbol pro obsah 2"/>
          <p:cNvSpPr>
            <a:spLocks noGrp="1"/>
          </p:cNvSpPr>
          <p:nvPr>
            <p:ph idx="1" hasCustomPrompt="1"/>
          </p:nvPr>
        </p:nvSpPr>
        <p:spPr>
          <a:xfrm>
            <a:off x="1620000" y="2160000"/>
            <a:ext cx="8964000" cy="3960000"/>
          </a:xfrm>
        </p:spPr>
        <p:txBody>
          <a:bodyPr numCol="2" spcCol="360000"/>
          <a:lstStyle>
            <a:lvl1pPr marL="0" indent="-504000">
              <a:lnSpc>
                <a:spcPct val="120000"/>
              </a:lnSpc>
              <a:spcAft>
                <a:spcPts val="1000"/>
              </a:spcAft>
              <a:buNone/>
              <a:defRPr sz="2000">
                <a:solidFill>
                  <a:schemeClr val="accent5"/>
                </a:solidFill>
              </a:defRPr>
            </a:lvl1pPr>
            <a:lvl2pPr marL="0" indent="0">
              <a:lnSpc>
                <a:spcPct val="120000"/>
              </a:lnSpc>
              <a:spcAft>
                <a:spcPts val="400"/>
              </a:spcAft>
              <a:buNone/>
              <a:defRPr sz="1800"/>
            </a:lvl2pPr>
            <a:lvl3pPr marL="0" indent="0">
              <a:lnSpc>
                <a:spcPct val="120000"/>
              </a:lnSpc>
              <a:spcAft>
                <a:spcPts val="400"/>
              </a:spcAft>
              <a:buNone/>
              <a:defRPr/>
            </a:lvl3pPr>
            <a:lvl4pPr marL="0" indent="0">
              <a:lnSpc>
                <a:spcPct val="120000"/>
              </a:lnSpc>
              <a:spcAft>
                <a:spcPts val="400"/>
              </a:spcAft>
              <a:buNone/>
              <a:defRPr/>
            </a:lvl4pPr>
            <a:lvl5pPr marL="0" indent="0">
              <a:lnSpc>
                <a:spcPct val="120000"/>
              </a:lnSpc>
              <a:spcAft>
                <a:spcPts val="400"/>
              </a:spcAft>
              <a:buNone/>
              <a:defRPr/>
            </a:lvl5pPr>
          </a:lstStyle>
          <a:p>
            <a:pPr lvl="0"/>
            <a:r>
              <a:rPr lang="cs-CZ"/>
              <a:t>Upravte styly předlohy textu.</a:t>
            </a:r>
          </a:p>
        </p:txBody>
      </p:sp>
    </p:spTree>
    <p:extLst>
      <p:ext uri="{BB962C8B-B14F-4D97-AF65-F5344CB8AC3E}">
        <p14:creationId xmlns:p14="http://schemas.microsoft.com/office/powerpoint/2010/main" val="2356288674"/>
      </p:ext>
    </p:extLst>
  </p:cSld>
  <p:clrMapOvr>
    <a:masterClrMapping/>
  </p:clrMapOvr>
  <p:extLst>
    <p:ext uri="{DCECCB84-F9BA-43D5-87BE-67443E8EF086}">
      <p15:sldGuideLst xmlns:p15="http://schemas.microsoft.com/office/powerpoint/2012/main">
        <p15:guide id="1" pos="415">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Nadpis a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lgn="ctr">
              <a:defRPr>
                <a:solidFill>
                  <a:srgbClr val="2896D4"/>
                </a:solidFill>
              </a:defRPr>
            </a:lvl1pPr>
          </a:lstStyle>
          <a:p>
            <a:r>
              <a:rPr lang="cs-CZ" dirty="0"/>
              <a:t>Kliknutím lze upravit styl.</a:t>
            </a:r>
          </a:p>
        </p:txBody>
      </p:sp>
      <p:sp>
        <p:nvSpPr>
          <p:cNvPr id="6" name="Zástupný symbol pro číslo snímku 5"/>
          <p:cNvSpPr>
            <a:spLocks noGrp="1"/>
          </p:cNvSpPr>
          <p:nvPr>
            <p:ph type="sldNum" sz="quarter" idx="12"/>
          </p:nvPr>
        </p:nvSpPr>
        <p:spPr>
          <a:xfrm>
            <a:off x="838200" y="6170400"/>
            <a:ext cx="442784" cy="396000"/>
          </a:xfrm>
        </p:spPr>
        <p:txBody>
          <a:bodyPr/>
          <a:lstStyle/>
          <a:p>
            <a:fld id="{7EB3CF81-40B1-461F-ABB1-DF8E3BDEAF2C}" type="slidenum">
              <a:rPr lang="cs-CZ" smtClean="0">
                <a:solidFill>
                  <a:prstClr val="black"/>
                </a:solidFill>
              </a:rPr>
              <a:pPr/>
              <a:t>‹#›</a:t>
            </a:fld>
            <a:endParaRPr lang="cs-CZ" dirty="0">
              <a:solidFill>
                <a:prstClr val="black"/>
              </a:solidFill>
            </a:endParaRPr>
          </a:p>
        </p:txBody>
      </p:sp>
      <p:sp>
        <p:nvSpPr>
          <p:cNvPr id="10" name="Zástupný symbol pro text 9"/>
          <p:cNvSpPr>
            <a:spLocks noGrp="1"/>
          </p:cNvSpPr>
          <p:nvPr>
            <p:ph type="body" sz="quarter" idx="13"/>
          </p:nvPr>
        </p:nvSpPr>
        <p:spPr>
          <a:xfrm>
            <a:off x="838200" y="1728000"/>
            <a:ext cx="10515600" cy="4320000"/>
          </a:xfrm>
        </p:spPr>
        <p:txBody>
          <a:bodyPr/>
          <a:lstStyle>
            <a:lvl1pPr>
              <a:defRPr sz="1800"/>
            </a:lvl1pPr>
          </a:lstStyle>
          <a:p>
            <a:pPr lvl="0"/>
            <a:r>
              <a:rPr lang="cs-CZ" dirty="0"/>
              <a:t>Upravte styly předlohy textu.</a:t>
            </a:r>
          </a:p>
        </p:txBody>
      </p:sp>
    </p:spTree>
    <p:extLst>
      <p:ext uri="{BB962C8B-B14F-4D97-AF65-F5344CB8AC3E}">
        <p14:creationId xmlns:p14="http://schemas.microsoft.com/office/powerpoint/2010/main" val="1482440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Úvodní snímek">
    <p:bg>
      <p:bgPr>
        <a:solidFill>
          <a:schemeClr val="tx2"/>
        </a:solid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5400000" y="2340000"/>
            <a:ext cx="6300000" cy="1916866"/>
          </a:xfrm>
        </p:spPr>
        <p:txBody>
          <a:bodyPr lIns="0" tIns="0" rIns="0" bIns="0" anchor="t"/>
          <a:lstStyle>
            <a:lvl1pPr algn="l">
              <a:lnSpc>
                <a:spcPct val="100000"/>
              </a:lnSpc>
              <a:defRPr sz="3700" b="1">
                <a:solidFill>
                  <a:schemeClr val="bg1"/>
                </a:solidFill>
              </a:defRPr>
            </a:lvl1pPr>
          </a:lstStyle>
          <a:p>
            <a:r>
              <a:rPr lang="cs-CZ"/>
              <a:t>Kliknutím lze upravit styl.</a:t>
            </a:r>
          </a:p>
        </p:txBody>
      </p:sp>
      <p:sp>
        <p:nvSpPr>
          <p:cNvPr id="3" name="Podnadpis 2"/>
          <p:cNvSpPr>
            <a:spLocks noGrp="1"/>
          </p:cNvSpPr>
          <p:nvPr>
            <p:ph type="subTitle" idx="1"/>
          </p:nvPr>
        </p:nvSpPr>
        <p:spPr>
          <a:xfrm>
            <a:off x="5400000" y="4500000"/>
            <a:ext cx="6300000" cy="1968940"/>
          </a:xfrm>
        </p:spPr>
        <p:txBody>
          <a:bodyPr lIns="0" tIns="0" rIns="0" bIns="0"/>
          <a:lstStyle>
            <a:lvl1pPr marL="0" indent="0" algn="l">
              <a:lnSpc>
                <a:spcPct val="100000"/>
              </a:lnSpc>
              <a:spcBef>
                <a:spcPts val="0"/>
              </a:spcBef>
              <a:buNone/>
              <a:defRPr sz="20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pic>
        <p:nvPicPr>
          <p:cNvPr id="5" name="Obrázek 4">
            <a:extLst>
              <a:ext uri="{FF2B5EF4-FFF2-40B4-BE49-F238E27FC236}">
                <a16:creationId xmlns:a16="http://schemas.microsoft.com/office/drawing/2014/main" id="{20FBC8A8-5E9E-9A1A-1744-A0A2B96CE25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85496" y="641675"/>
            <a:ext cx="2785054" cy="1584000"/>
          </a:xfrm>
          <a:prstGeom prst="rect">
            <a:avLst/>
          </a:prstGeom>
        </p:spPr>
      </p:pic>
    </p:spTree>
    <p:extLst>
      <p:ext uri="{BB962C8B-B14F-4D97-AF65-F5344CB8AC3E}">
        <p14:creationId xmlns:p14="http://schemas.microsoft.com/office/powerpoint/2010/main" val="25246831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Obrázek a text (P) s nadpisem">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lgn="ctr">
              <a:defRPr>
                <a:solidFill>
                  <a:srgbClr val="2896D4"/>
                </a:solidFill>
              </a:defRPr>
            </a:lvl1pPr>
          </a:lstStyle>
          <a:p>
            <a:r>
              <a:rPr lang="cs-CZ" dirty="0"/>
              <a:t>Kliknutím lze upravit styl.</a:t>
            </a:r>
          </a:p>
        </p:txBody>
      </p:sp>
      <p:sp>
        <p:nvSpPr>
          <p:cNvPr id="6" name="Zástupný symbol pro číslo snímku 5"/>
          <p:cNvSpPr>
            <a:spLocks noGrp="1"/>
          </p:cNvSpPr>
          <p:nvPr>
            <p:ph type="sldNum" sz="quarter" idx="12"/>
          </p:nvPr>
        </p:nvSpPr>
        <p:spPr/>
        <p:txBody>
          <a:bodyPr/>
          <a:lstStyle/>
          <a:p>
            <a:fld id="{7EB3CF81-40B1-461F-ABB1-DF8E3BDEAF2C}" type="slidenum">
              <a:rPr lang="cs-CZ" smtClean="0">
                <a:solidFill>
                  <a:prstClr val="black"/>
                </a:solidFill>
              </a:rPr>
              <a:pPr/>
              <a:t>‹#›</a:t>
            </a:fld>
            <a:endParaRPr lang="cs-CZ">
              <a:solidFill>
                <a:prstClr val="black"/>
              </a:solidFill>
            </a:endParaRPr>
          </a:p>
        </p:txBody>
      </p:sp>
      <p:sp>
        <p:nvSpPr>
          <p:cNvPr id="11" name="Zástupný symbol pro obrázek 4"/>
          <p:cNvSpPr>
            <a:spLocks noGrp="1"/>
          </p:cNvSpPr>
          <p:nvPr>
            <p:ph type="pic" sz="quarter" idx="14"/>
          </p:nvPr>
        </p:nvSpPr>
        <p:spPr>
          <a:xfrm>
            <a:off x="838200" y="1728000"/>
            <a:ext cx="5147821" cy="4318357"/>
          </a:xfrm>
        </p:spPr>
        <p:txBody>
          <a:bodyPr/>
          <a:lstStyle>
            <a:lvl1pPr marL="0" indent="0">
              <a:buNone/>
              <a:defRPr/>
            </a:lvl1pPr>
          </a:lstStyle>
          <a:p>
            <a:endParaRPr lang="cs-CZ" dirty="0"/>
          </a:p>
          <a:p>
            <a:endParaRPr lang="cs-CZ" dirty="0"/>
          </a:p>
        </p:txBody>
      </p:sp>
      <p:sp>
        <p:nvSpPr>
          <p:cNvPr id="8" name="Zástupný symbol pro text 9"/>
          <p:cNvSpPr>
            <a:spLocks noGrp="1"/>
          </p:cNvSpPr>
          <p:nvPr>
            <p:ph type="body" sz="quarter" idx="13"/>
          </p:nvPr>
        </p:nvSpPr>
        <p:spPr>
          <a:xfrm>
            <a:off x="6205800" y="1728000"/>
            <a:ext cx="5148000" cy="4320000"/>
          </a:xfrm>
        </p:spPr>
        <p:txBody>
          <a:bodyPr/>
          <a:lstStyle>
            <a:lvl1pPr>
              <a:defRPr sz="1800"/>
            </a:lvl1pPr>
          </a:lstStyle>
          <a:p>
            <a:pPr lvl="0"/>
            <a:r>
              <a:rPr lang="cs-CZ" dirty="0"/>
              <a:t>Upravte styly předlohy textu.</a:t>
            </a:r>
          </a:p>
        </p:txBody>
      </p:sp>
    </p:spTree>
    <p:extLst>
      <p:ext uri="{BB962C8B-B14F-4D97-AF65-F5344CB8AC3E}">
        <p14:creationId xmlns:p14="http://schemas.microsoft.com/office/powerpoint/2010/main" val="24197258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Základní">
    <p:bg>
      <p:bgPr>
        <a:solidFill>
          <a:schemeClr val="bg1"/>
        </a:solidFill>
        <a:effectLst/>
      </p:bgPr>
    </p:bg>
    <p:spTree>
      <p:nvGrpSpPr>
        <p:cNvPr id="1" name=""/>
        <p:cNvGrpSpPr/>
        <p:nvPr/>
      </p:nvGrpSpPr>
      <p:grpSpPr>
        <a:xfrm>
          <a:off x="0" y="0"/>
          <a:ext cx="0" cy="0"/>
          <a:chOff x="0" y="0"/>
          <a:chExt cx="0" cy="0"/>
        </a:xfrm>
      </p:grpSpPr>
      <p:sp>
        <p:nvSpPr>
          <p:cNvPr id="3" name="Zástupný symbol pro obsah 2"/>
          <p:cNvSpPr>
            <a:spLocks noGrp="1"/>
          </p:cNvSpPr>
          <p:nvPr>
            <p:ph sz="half" idx="1" hasCustomPrompt="1"/>
          </p:nvPr>
        </p:nvSpPr>
        <p:spPr>
          <a:xfrm>
            <a:off x="1620000" y="2160000"/>
            <a:ext cx="8964000" cy="4078068"/>
          </a:xfrm>
          <a:prstGeom prst="rect">
            <a:avLst/>
          </a:prstGeom>
        </p:spPr>
        <p:txBody>
          <a:bodyPr/>
          <a:lstStyle>
            <a:lvl1pPr>
              <a:spcBef>
                <a:spcPts val="1000"/>
              </a:spcBef>
              <a:spcAft>
                <a:spcPts val="1000"/>
              </a:spcAft>
              <a:defRPr/>
            </a:lvl1pPr>
            <a:lvl2pPr>
              <a:spcAft>
                <a:spcPts val="1000"/>
              </a:spcAft>
              <a:defRPr sz="1800"/>
            </a:lvl2pPr>
            <a:lvl3pPr marL="720000" indent="-216000">
              <a:spcAft>
                <a:spcPts val="1000"/>
              </a:spcAft>
              <a:defRPr>
                <a:solidFill>
                  <a:schemeClr val="accent2"/>
                </a:solidFill>
              </a:defRPr>
            </a:lvl3pPr>
            <a:lvl4pPr marL="936000" indent="-216000">
              <a:spcAft>
                <a:spcPts val="1000"/>
              </a:spcAft>
              <a:defRPr/>
            </a:lvl4pPr>
            <a:lvl5pPr marL="1152000" indent="-216000">
              <a:spcAft>
                <a:spcPts val="1000"/>
              </a:spcAft>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Zástupný symbol pro číslo snímku 6"/>
          <p:cNvSpPr>
            <a:spLocks noGrp="1"/>
          </p:cNvSpPr>
          <p:nvPr>
            <p:ph type="sldNum" sz="quarter" idx="12"/>
          </p:nvPr>
        </p:nvSpPr>
        <p:spPr/>
        <p:txBody>
          <a:bodyPr/>
          <a:lstStyle/>
          <a:p>
            <a:fld id="{1CF5A12E-3DFE-4C3E-9036-7893F29C52C1}" type="slidenum">
              <a:rPr lang="cs-CZ" smtClean="0"/>
              <a:t>‹#›</a:t>
            </a:fld>
            <a:endParaRPr lang="cs-CZ"/>
          </a:p>
        </p:txBody>
      </p:sp>
      <p:sp>
        <p:nvSpPr>
          <p:cNvPr id="4" name="Zástupný symbol pro číslo snímku 5">
            <a:extLst>
              <a:ext uri="{FF2B5EF4-FFF2-40B4-BE49-F238E27FC236}">
                <a16:creationId xmlns:a16="http://schemas.microsoft.com/office/drawing/2014/main" id="{42833127-FA44-2449-652E-7C7C47C7D871}"/>
              </a:ext>
            </a:extLst>
          </p:cNvPr>
          <p:cNvSpPr txBox="1">
            <a:spLocks/>
          </p:cNvSpPr>
          <p:nvPr/>
        </p:nvSpPr>
        <p:spPr>
          <a:xfrm>
            <a:off x="693600" y="6300000"/>
            <a:ext cx="3952828" cy="365125"/>
          </a:xfrm>
          <a:prstGeom prst="rect">
            <a:avLst/>
          </a:prstGeom>
        </p:spPr>
        <p:txBody>
          <a:bodyPr vert="horz" lIns="0" tIns="0" rIns="0" bIns="0" rtlCol="0" anchor="ctr"/>
          <a:lstStyle>
            <a:defPPr>
              <a:defRPr lang="cs-CZ"/>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s-CZ" sz="1000" dirty="0">
                <a:solidFill>
                  <a:schemeClr val="bg2"/>
                </a:solidFill>
              </a:rPr>
              <a:t>Ministerstvo financí</a:t>
            </a:r>
          </a:p>
        </p:txBody>
      </p:sp>
      <p:sp>
        <p:nvSpPr>
          <p:cNvPr id="5" name="Nadpis 4">
            <a:extLst>
              <a:ext uri="{FF2B5EF4-FFF2-40B4-BE49-F238E27FC236}">
                <a16:creationId xmlns:a16="http://schemas.microsoft.com/office/drawing/2014/main" id="{4CC50D58-9C13-7041-41AC-823B5DE454BA}"/>
              </a:ext>
            </a:extLst>
          </p:cNvPr>
          <p:cNvSpPr>
            <a:spLocks noGrp="1"/>
          </p:cNvSpPr>
          <p:nvPr>
            <p:ph type="title"/>
          </p:nvPr>
        </p:nvSpPr>
        <p:spPr/>
        <p:txBody>
          <a:bodyPr/>
          <a:lstStyle/>
          <a:p>
            <a:r>
              <a:rPr lang="cs-CZ"/>
              <a:t>Kliknutím lze upravit styl.</a:t>
            </a:r>
          </a:p>
        </p:txBody>
      </p:sp>
    </p:spTree>
    <p:extLst>
      <p:ext uri="{BB962C8B-B14F-4D97-AF65-F5344CB8AC3E}">
        <p14:creationId xmlns:p14="http://schemas.microsoft.com/office/powerpoint/2010/main" val="6680721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Tree>
    <p:extLst>
      <p:ext uri="{BB962C8B-B14F-4D97-AF65-F5344CB8AC3E}">
        <p14:creationId xmlns:p14="http://schemas.microsoft.com/office/powerpoint/2010/main" val="21440715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7271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300000" y="2109600"/>
            <a:ext cx="5400000" cy="1916866"/>
          </a:xfrm>
        </p:spPr>
        <p:txBody>
          <a:bodyPr lIns="0" tIns="0" rIns="0" bIns="0" anchor="t"/>
          <a:lstStyle>
            <a:lvl1pPr algn="l">
              <a:lnSpc>
                <a:spcPct val="100000"/>
              </a:lnSpc>
              <a:defRPr sz="3700" b="1">
                <a:solidFill>
                  <a:schemeClr val="accent1"/>
                </a:solidFill>
              </a:defRPr>
            </a:lvl1pPr>
          </a:lstStyle>
          <a:p>
            <a:r>
              <a:rPr lang="cs-CZ"/>
              <a:t>Kliknutím lze upravit styl.</a:t>
            </a:r>
          </a:p>
        </p:txBody>
      </p:sp>
      <p:sp>
        <p:nvSpPr>
          <p:cNvPr id="3" name="Podnadpis 2"/>
          <p:cNvSpPr>
            <a:spLocks noGrp="1"/>
          </p:cNvSpPr>
          <p:nvPr>
            <p:ph type="subTitle" idx="1"/>
          </p:nvPr>
        </p:nvSpPr>
        <p:spPr>
          <a:xfrm>
            <a:off x="6300000" y="4237200"/>
            <a:ext cx="5400000" cy="1968940"/>
          </a:xfrm>
          <a:prstGeom prst="rect">
            <a:avLst/>
          </a:prstGeom>
        </p:spPr>
        <p:txBody>
          <a:bodyPr lIns="0" tIns="0" rIns="0" bIns="0"/>
          <a:lstStyle>
            <a:lvl1pPr marL="0" indent="0" algn="l">
              <a:lnSpc>
                <a:spcPct val="100000"/>
              </a:lnSpc>
              <a:spcBef>
                <a:spcPts val="0"/>
              </a:spcBef>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pic>
        <p:nvPicPr>
          <p:cNvPr id="4" name="Obrázek 3">
            <a:extLst>
              <a:ext uri="{FF2B5EF4-FFF2-40B4-BE49-F238E27FC236}">
                <a16:creationId xmlns:a16="http://schemas.microsoft.com/office/drawing/2014/main" id="{E5985675-CB29-8524-D925-6CB8C81842F4}"/>
              </a:ext>
            </a:extLst>
          </p:cNvPr>
          <p:cNvPicPr>
            <a:picLocks noChangeAspect="1"/>
          </p:cNvPicPr>
          <p:nvPr/>
        </p:nvPicPr>
        <p:blipFill>
          <a:blip r:embed="rId2"/>
          <a:stretch>
            <a:fillRect/>
          </a:stretch>
        </p:blipFill>
        <p:spPr>
          <a:xfrm>
            <a:off x="684000" y="648000"/>
            <a:ext cx="4197600" cy="1584000"/>
          </a:xfrm>
          <a:prstGeom prst="rect">
            <a:avLst/>
          </a:prstGeom>
        </p:spPr>
      </p:pic>
    </p:spTree>
    <p:extLst>
      <p:ext uri="{BB962C8B-B14F-4D97-AF65-F5344CB8AC3E}">
        <p14:creationId xmlns:p14="http://schemas.microsoft.com/office/powerpoint/2010/main" val="3728088880"/>
      </p:ext>
    </p:extLst>
  </p:cSld>
  <p:clrMapOvr>
    <a:masterClrMapping/>
  </p:clrMapOvr>
  <p:extLst>
    <p:ext uri="{DCECCB84-F9BA-43D5-87BE-67443E8EF086}">
      <p15:sldGuideLst xmlns:p15="http://schemas.microsoft.com/office/powerpoint/2012/main">
        <p15:guide id="1" orient="horz" pos="140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2_Úvodní snímek">
    <p:spTree>
      <p:nvGrpSpPr>
        <p:cNvPr id="1" name=""/>
        <p:cNvGrpSpPr/>
        <p:nvPr/>
      </p:nvGrpSpPr>
      <p:grpSpPr>
        <a:xfrm>
          <a:off x="0" y="0"/>
          <a:ext cx="0" cy="0"/>
          <a:chOff x="0" y="0"/>
          <a:chExt cx="0" cy="0"/>
        </a:xfrm>
      </p:grpSpPr>
      <p:sp>
        <p:nvSpPr>
          <p:cNvPr id="6" name="Zástupný symbol obrázku 5">
            <a:extLst>
              <a:ext uri="{FF2B5EF4-FFF2-40B4-BE49-F238E27FC236}">
                <a16:creationId xmlns:a16="http://schemas.microsoft.com/office/drawing/2014/main" id="{9F0403E7-BC0D-3F6B-6A17-DC5CF67E19DD}"/>
              </a:ext>
            </a:extLst>
          </p:cNvPr>
          <p:cNvSpPr>
            <a:spLocks noGrp="1"/>
          </p:cNvSpPr>
          <p:nvPr>
            <p:ph type="pic" sz="quarter" idx="10"/>
          </p:nvPr>
        </p:nvSpPr>
        <p:spPr>
          <a:xfrm>
            <a:off x="1" y="0"/>
            <a:ext cx="5905499" cy="6858000"/>
          </a:xfrm>
          <a:prstGeom prst="rect">
            <a:avLst/>
          </a:prstGeom>
        </p:spPr>
        <p:txBody>
          <a:bodyPr/>
          <a:lstStyle/>
          <a:p>
            <a:r>
              <a:rPr lang="cs-CZ"/>
              <a:t>Kliknutím na ikonu přidáte obrázek.</a:t>
            </a:r>
          </a:p>
        </p:txBody>
      </p:sp>
      <p:sp>
        <p:nvSpPr>
          <p:cNvPr id="2" name="Nadpis 1"/>
          <p:cNvSpPr>
            <a:spLocks noGrp="1"/>
          </p:cNvSpPr>
          <p:nvPr>
            <p:ph type="ctrTitle"/>
          </p:nvPr>
        </p:nvSpPr>
        <p:spPr>
          <a:xfrm>
            <a:off x="6300000" y="2109516"/>
            <a:ext cx="5400000" cy="1916866"/>
          </a:xfrm>
        </p:spPr>
        <p:txBody>
          <a:bodyPr lIns="0" tIns="0" rIns="0" bIns="0" anchor="t"/>
          <a:lstStyle>
            <a:lvl1pPr algn="l">
              <a:lnSpc>
                <a:spcPct val="100000"/>
              </a:lnSpc>
              <a:defRPr sz="3700" b="1">
                <a:solidFill>
                  <a:schemeClr val="accent1"/>
                </a:solidFill>
              </a:defRPr>
            </a:lvl1pPr>
          </a:lstStyle>
          <a:p>
            <a:r>
              <a:rPr lang="cs-CZ"/>
              <a:t>Kliknutím lze upravit styl.</a:t>
            </a:r>
          </a:p>
        </p:txBody>
      </p:sp>
      <p:sp>
        <p:nvSpPr>
          <p:cNvPr id="3" name="Podnadpis 2"/>
          <p:cNvSpPr>
            <a:spLocks noGrp="1"/>
          </p:cNvSpPr>
          <p:nvPr>
            <p:ph type="subTitle" idx="1"/>
          </p:nvPr>
        </p:nvSpPr>
        <p:spPr>
          <a:xfrm>
            <a:off x="6300000" y="4237731"/>
            <a:ext cx="5400000" cy="1968940"/>
          </a:xfrm>
          <a:prstGeom prst="rect">
            <a:avLst/>
          </a:prstGeom>
        </p:spPr>
        <p:txBody>
          <a:bodyPr lIns="0" tIns="0" rIns="0" bIns="0"/>
          <a:lstStyle>
            <a:lvl1pPr marL="0" indent="0" algn="l">
              <a:lnSpc>
                <a:spcPct val="100000"/>
              </a:lnSpc>
              <a:spcBef>
                <a:spcPts val="0"/>
              </a:spcBef>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Tree>
    <p:extLst>
      <p:ext uri="{BB962C8B-B14F-4D97-AF65-F5344CB8AC3E}">
        <p14:creationId xmlns:p14="http://schemas.microsoft.com/office/powerpoint/2010/main" val="156893037"/>
      </p:ext>
    </p:extLst>
  </p:cSld>
  <p:clrMapOvr>
    <a:masterClrMapping/>
  </p:clrMapOvr>
  <p:extLst>
    <p:ext uri="{DCECCB84-F9BA-43D5-87BE-67443E8EF086}">
      <p15:sldGuideLst xmlns:p15="http://schemas.microsoft.com/office/powerpoint/2012/main">
        <p15:guide id="1" orient="horz" pos="140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1_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5400000" y="2340000"/>
            <a:ext cx="6300000" cy="1916866"/>
          </a:xfrm>
        </p:spPr>
        <p:txBody>
          <a:bodyPr lIns="0" tIns="0" rIns="0" bIns="0" anchor="t"/>
          <a:lstStyle>
            <a:lvl1pPr algn="l">
              <a:lnSpc>
                <a:spcPct val="100000"/>
              </a:lnSpc>
              <a:defRPr sz="3700" b="1">
                <a:solidFill>
                  <a:schemeClr val="accent1"/>
                </a:solidFill>
              </a:defRPr>
            </a:lvl1pPr>
          </a:lstStyle>
          <a:p>
            <a:r>
              <a:rPr lang="cs-CZ"/>
              <a:t>Kliknutím lze upravit styl.</a:t>
            </a:r>
          </a:p>
        </p:txBody>
      </p:sp>
      <p:sp>
        <p:nvSpPr>
          <p:cNvPr id="3" name="Podnadpis 2"/>
          <p:cNvSpPr>
            <a:spLocks noGrp="1"/>
          </p:cNvSpPr>
          <p:nvPr>
            <p:ph type="subTitle" idx="1"/>
          </p:nvPr>
        </p:nvSpPr>
        <p:spPr>
          <a:xfrm>
            <a:off x="5400000" y="4500000"/>
            <a:ext cx="6300000" cy="1968940"/>
          </a:xfrm>
          <a:prstGeom prst="rect">
            <a:avLst/>
          </a:prstGeom>
        </p:spPr>
        <p:txBody>
          <a:bodyPr lIns="0" tIns="0" rIns="0" bIns="0"/>
          <a:lstStyle>
            <a:lvl1pPr marL="0" indent="0" algn="l">
              <a:lnSpc>
                <a:spcPct val="100000"/>
              </a:lnSpc>
              <a:spcBef>
                <a:spcPts val="0"/>
              </a:spcBef>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7" name="Obrázek 6">
            <a:extLst>
              <a:ext uri="{FF2B5EF4-FFF2-40B4-BE49-F238E27FC236}">
                <a16:creationId xmlns:a16="http://schemas.microsoft.com/office/drawing/2014/main" id="{100B06A8-6A45-456C-C652-6FE2C7B99B6C}"/>
              </a:ext>
            </a:extLst>
          </p:cNvPr>
          <p:cNvPicPr>
            <a:picLocks noChangeAspect="1"/>
          </p:cNvPicPr>
          <p:nvPr/>
        </p:nvPicPr>
        <p:blipFill>
          <a:blip r:embed="rId2"/>
          <a:stretch>
            <a:fillRect/>
          </a:stretch>
        </p:blipFill>
        <p:spPr>
          <a:xfrm>
            <a:off x="684000" y="648000"/>
            <a:ext cx="4197600" cy="1584000"/>
          </a:xfrm>
          <a:prstGeom prst="rect">
            <a:avLst/>
          </a:prstGeom>
        </p:spPr>
      </p:pic>
    </p:spTree>
    <p:extLst>
      <p:ext uri="{BB962C8B-B14F-4D97-AF65-F5344CB8AC3E}">
        <p14:creationId xmlns:p14="http://schemas.microsoft.com/office/powerpoint/2010/main" val="31335073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Nadpis a obsah">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84000" y="619932"/>
            <a:ext cx="9900000" cy="1070756"/>
          </a:xfrm>
        </p:spPr>
        <p:txBody>
          <a:bodyPr>
            <a:noAutofit/>
          </a:bodyPr>
          <a:lstStyle>
            <a:lvl1pPr>
              <a:defRPr sz="3600"/>
            </a:lvl1pPr>
          </a:lstStyle>
          <a:p>
            <a:r>
              <a:rPr lang="cs-CZ"/>
              <a:t>Kliknutím lze upravit styl.</a:t>
            </a:r>
          </a:p>
        </p:txBody>
      </p:sp>
      <p:sp>
        <p:nvSpPr>
          <p:cNvPr id="3" name="Zástupný symbol pro obsah 2"/>
          <p:cNvSpPr>
            <a:spLocks noGrp="1"/>
          </p:cNvSpPr>
          <p:nvPr>
            <p:ph idx="1" hasCustomPrompt="1"/>
          </p:nvPr>
        </p:nvSpPr>
        <p:spPr>
          <a:xfrm>
            <a:off x="1620000" y="2160000"/>
            <a:ext cx="8964000" cy="3960000"/>
          </a:xfrm>
          <a:prstGeom prst="rect">
            <a:avLst/>
          </a:prstGeom>
        </p:spPr>
        <p:txBody>
          <a:bodyPr numCol="2" spcCol="360000"/>
          <a:lstStyle>
            <a:lvl1pPr marL="288000" indent="-288000">
              <a:lnSpc>
                <a:spcPct val="100000"/>
              </a:lnSpc>
              <a:spcAft>
                <a:spcPts val="1000"/>
              </a:spcAft>
              <a:buFont typeface="Wingdings" pitchFamily="2" charset="2"/>
              <a:buChar char="§"/>
              <a:defRPr sz="2000"/>
            </a:lvl1pPr>
            <a:lvl2pPr marL="288000" indent="216000">
              <a:lnSpc>
                <a:spcPct val="100000"/>
              </a:lnSpc>
              <a:spcAft>
                <a:spcPts val="1000"/>
              </a:spcAft>
              <a:buFont typeface="Wingdings" pitchFamily="2" charset="2"/>
              <a:buChar char="§"/>
              <a:defRPr sz="1800"/>
            </a:lvl2pPr>
            <a:lvl3pPr marL="720000" indent="-216000">
              <a:lnSpc>
                <a:spcPct val="100000"/>
              </a:lnSpc>
              <a:spcAft>
                <a:spcPts val="1000"/>
              </a:spcAft>
              <a:buFont typeface="Wingdings" pitchFamily="2" charset="2"/>
              <a:buChar char="§"/>
              <a:defRPr/>
            </a:lvl3pPr>
            <a:lvl4pPr marL="936000" indent="-216000">
              <a:lnSpc>
                <a:spcPct val="100000"/>
              </a:lnSpc>
              <a:spcAft>
                <a:spcPts val="1000"/>
              </a:spcAft>
              <a:buFont typeface="Wingdings" pitchFamily="2" charset="2"/>
              <a:buChar char="§"/>
              <a:defRPr/>
            </a:lvl4pPr>
            <a:lvl5pPr indent="-216000">
              <a:lnSpc>
                <a:spcPct val="100000"/>
              </a:lnSpc>
              <a:spcAft>
                <a:spcPts val="1000"/>
              </a:spcAft>
              <a:buFont typeface="Wingdings" pitchFamily="2" charset="2"/>
              <a:buChar char="§"/>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Tree>
    <p:extLst>
      <p:ext uri="{BB962C8B-B14F-4D97-AF65-F5344CB8AC3E}">
        <p14:creationId xmlns:p14="http://schemas.microsoft.com/office/powerpoint/2010/main" val="1356992068"/>
      </p:ext>
    </p:extLst>
  </p:cSld>
  <p:clrMapOvr>
    <a:masterClrMapping/>
  </p:clrMapOvr>
  <p:extLst>
    <p:ext uri="{DCECCB84-F9BA-43D5-87BE-67443E8EF086}">
      <p15:sldGuideLst xmlns:p15="http://schemas.microsoft.com/office/powerpoint/2012/main">
        <p15:guide id="1" pos="415">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ext velký">
    <p:spTree>
      <p:nvGrpSpPr>
        <p:cNvPr id="1" name=""/>
        <p:cNvGrpSpPr/>
        <p:nvPr/>
      </p:nvGrpSpPr>
      <p:grpSpPr>
        <a:xfrm>
          <a:off x="0" y="0"/>
          <a:ext cx="0" cy="0"/>
          <a:chOff x="0" y="0"/>
          <a:chExt cx="0" cy="0"/>
        </a:xfrm>
      </p:grpSpPr>
      <p:sp>
        <p:nvSpPr>
          <p:cNvPr id="2" name="Nadpis 1"/>
          <p:cNvSpPr>
            <a:spLocks noGrp="1"/>
          </p:cNvSpPr>
          <p:nvPr>
            <p:ph type="title"/>
          </p:nvPr>
        </p:nvSpPr>
        <p:spPr>
          <a:xfrm>
            <a:off x="684000" y="619932"/>
            <a:ext cx="9900000" cy="1070756"/>
          </a:xfrm>
        </p:spPr>
        <p:txBody>
          <a:bodyPr>
            <a:noAutofit/>
          </a:bodyPr>
          <a:lstStyle>
            <a:lvl1pPr>
              <a:defRPr sz="3600"/>
            </a:lvl1pPr>
          </a:lstStyle>
          <a:p>
            <a:r>
              <a:rPr lang="cs-CZ"/>
              <a:t>Kliknutím lze upravit styl.</a:t>
            </a:r>
          </a:p>
        </p:txBody>
      </p:sp>
      <p:sp>
        <p:nvSpPr>
          <p:cNvPr id="3" name="Zástupný symbol pro obsah 2"/>
          <p:cNvSpPr>
            <a:spLocks noGrp="1"/>
          </p:cNvSpPr>
          <p:nvPr>
            <p:ph idx="1" hasCustomPrompt="1"/>
          </p:nvPr>
        </p:nvSpPr>
        <p:spPr>
          <a:xfrm>
            <a:off x="1620000" y="2160000"/>
            <a:ext cx="8964000" cy="3960000"/>
          </a:xfrm>
          <a:prstGeom prst="rect">
            <a:avLst/>
          </a:prstGeom>
        </p:spPr>
        <p:txBody>
          <a:bodyPr numCol="1" spcCol="360000">
            <a:noAutofit/>
          </a:bodyPr>
          <a:lstStyle>
            <a:lvl1pPr marL="0" indent="0">
              <a:lnSpc>
                <a:spcPct val="100000"/>
              </a:lnSpc>
              <a:spcAft>
                <a:spcPts val="1000"/>
              </a:spcAft>
              <a:buNone/>
              <a:defRPr sz="3200"/>
            </a:lvl1pPr>
            <a:lvl2pPr indent="0">
              <a:lnSpc>
                <a:spcPct val="120000"/>
              </a:lnSpc>
              <a:spcAft>
                <a:spcPts val="400"/>
              </a:spcAft>
              <a:buNone/>
              <a:defRPr sz="1800"/>
            </a:lvl2pPr>
            <a:lvl3pPr indent="0">
              <a:lnSpc>
                <a:spcPct val="120000"/>
              </a:lnSpc>
              <a:spcAft>
                <a:spcPts val="400"/>
              </a:spcAft>
              <a:buNone/>
              <a:defRPr sz="1800"/>
            </a:lvl3pPr>
            <a:lvl4pPr indent="0">
              <a:lnSpc>
                <a:spcPct val="120000"/>
              </a:lnSpc>
              <a:spcAft>
                <a:spcPts val="400"/>
              </a:spcAft>
              <a:buNone/>
              <a:defRPr sz="1800"/>
            </a:lvl4pPr>
            <a:lvl5pPr indent="0">
              <a:lnSpc>
                <a:spcPct val="120000"/>
              </a:lnSpc>
              <a:spcAft>
                <a:spcPts val="400"/>
              </a:spcAft>
              <a:buNone/>
              <a:defRPr sz="1800"/>
            </a:lvl5pPr>
          </a:lstStyle>
          <a:p>
            <a:pPr lvl="0"/>
            <a:r>
              <a:rPr lang="cs-CZ" dirty="0"/>
              <a:t>Upravte styly předlohy textu.</a:t>
            </a:r>
          </a:p>
        </p:txBody>
      </p:sp>
      <p:sp>
        <p:nvSpPr>
          <p:cNvPr id="6" name="Zástupný symbol pro číslo snímku 5"/>
          <p:cNvSpPr>
            <a:spLocks noGrp="1"/>
          </p:cNvSpPr>
          <p:nvPr>
            <p:ph type="sldNum" sz="quarter" idx="12"/>
          </p:nvPr>
        </p:nvSpPr>
        <p:spPr/>
        <p:txBody>
          <a:bodyPr>
            <a:noAutofit/>
          </a:bodyPr>
          <a:lstStyle/>
          <a:p>
            <a:fld id="{1CF5A12E-3DFE-4C3E-9036-7893F29C52C1}" type="slidenum">
              <a:rPr lang="cs-CZ" smtClean="0"/>
              <a:t>‹#›</a:t>
            </a:fld>
            <a:endParaRPr lang="cs-CZ"/>
          </a:p>
        </p:txBody>
      </p:sp>
      <p:sp>
        <p:nvSpPr>
          <p:cNvPr id="4" name="Zástupný symbol pro číslo snímku 5">
            <a:extLst>
              <a:ext uri="{FF2B5EF4-FFF2-40B4-BE49-F238E27FC236}">
                <a16:creationId xmlns:a16="http://schemas.microsoft.com/office/drawing/2014/main" id="{FB23D414-7544-6455-E8D2-C72A3EBC3FA9}"/>
              </a:ext>
            </a:extLst>
          </p:cNvPr>
          <p:cNvSpPr txBox="1">
            <a:spLocks/>
          </p:cNvSpPr>
          <p:nvPr/>
        </p:nvSpPr>
        <p:spPr>
          <a:xfrm>
            <a:off x="693600" y="6300000"/>
            <a:ext cx="3952828" cy="365125"/>
          </a:xfrm>
          <a:prstGeom prst="rect">
            <a:avLst/>
          </a:prstGeom>
        </p:spPr>
        <p:txBody>
          <a:bodyPr vert="horz" lIns="0" tIns="0" rIns="0" bIns="0" rtlCol="0" anchor="ctr">
            <a:noAutofit/>
          </a:bodyPr>
          <a:lstStyle>
            <a:defPPr>
              <a:defRPr lang="cs-CZ"/>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s-CZ" sz="1000" dirty="0">
                <a:solidFill>
                  <a:schemeClr val="bg2"/>
                </a:solidFill>
              </a:rPr>
              <a:t>Ministerstvo financí</a:t>
            </a:r>
          </a:p>
        </p:txBody>
      </p:sp>
    </p:spTree>
    <p:extLst>
      <p:ext uri="{BB962C8B-B14F-4D97-AF65-F5344CB8AC3E}">
        <p14:creationId xmlns:p14="http://schemas.microsoft.com/office/powerpoint/2010/main" val="3980084063"/>
      </p:ext>
    </p:extLst>
  </p:cSld>
  <p:clrMapOvr>
    <a:masterClrMapping/>
  </p:clrMapOvr>
  <p:extLst>
    <p:ext uri="{DCECCB84-F9BA-43D5-87BE-67443E8EF086}">
      <p15:sldGuideLst xmlns:p15="http://schemas.microsoft.com/office/powerpoint/2012/main">
        <p15:guide id="1" pos="415">
          <p15:clr>
            <a:srgbClr val="FBAE40"/>
          </p15:clr>
        </p15:guide>
        <p15:guide id="2" orient="horz" pos="411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ext běžný">
    <p:spTree>
      <p:nvGrpSpPr>
        <p:cNvPr id="1" name=""/>
        <p:cNvGrpSpPr/>
        <p:nvPr/>
      </p:nvGrpSpPr>
      <p:grpSpPr>
        <a:xfrm>
          <a:off x="0" y="0"/>
          <a:ext cx="0" cy="0"/>
          <a:chOff x="0" y="0"/>
          <a:chExt cx="0" cy="0"/>
        </a:xfrm>
      </p:grpSpPr>
      <p:sp>
        <p:nvSpPr>
          <p:cNvPr id="2" name="Nadpis 1"/>
          <p:cNvSpPr>
            <a:spLocks noGrp="1"/>
          </p:cNvSpPr>
          <p:nvPr>
            <p:ph type="title"/>
          </p:nvPr>
        </p:nvSpPr>
        <p:spPr>
          <a:xfrm>
            <a:off x="684000" y="619932"/>
            <a:ext cx="9900000" cy="1070756"/>
          </a:xfrm>
        </p:spPr>
        <p:txBody>
          <a:bodyPr>
            <a:noAutofit/>
          </a:bodyPr>
          <a:lstStyle>
            <a:lvl1pPr>
              <a:defRPr sz="3600"/>
            </a:lvl1pPr>
          </a:lstStyle>
          <a:p>
            <a:r>
              <a:rPr lang="cs-CZ"/>
              <a:t>Kliknutím lze upravit styl.</a:t>
            </a:r>
          </a:p>
        </p:txBody>
      </p:sp>
      <p:sp>
        <p:nvSpPr>
          <p:cNvPr id="3" name="Zástupný symbol pro obsah 2"/>
          <p:cNvSpPr>
            <a:spLocks noGrp="1"/>
          </p:cNvSpPr>
          <p:nvPr>
            <p:ph idx="1" hasCustomPrompt="1"/>
          </p:nvPr>
        </p:nvSpPr>
        <p:spPr>
          <a:xfrm>
            <a:off x="1620000" y="2160000"/>
            <a:ext cx="8964000" cy="3926021"/>
          </a:xfrm>
          <a:prstGeom prst="rect">
            <a:avLst/>
          </a:prstGeom>
        </p:spPr>
        <p:txBody>
          <a:bodyPr numCol="1" spcCol="360000">
            <a:noAutofit/>
          </a:bodyPr>
          <a:lstStyle>
            <a:lvl1pPr marL="0" indent="0">
              <a:lnSpc>
                <a:spcPct val="100000"/>
              </a:lnSpc>
              <a:spcAft>
                <a:spcPts val="1000"/>
              </a:spcAft>
              <a:buNone/>
              <a:defRPr sz="2000"/>
            </a:lvl1pPr>
            <a:lvl2pPr indent="0">
              <a:lnSpc>
                <a:spcPct val="120000"/>
              </a:lnSpc>
              <a:spcAft>
                <a:spcPts val="400"/>
              </a:spcAft>
              <a:buNone/>
              <a:defRPr sz="1800"/>
            </a:lvl2pPr>
            <a:lvl3pPr indent="0">
              <a:lnSpc>
                <a:spcPct val="120000"/>
              </a:lnSpc>
              <a:spcAft>
                <a:spcPts val="400"/>
              </a:spcAft>
              <a:buNone/>
              <a:defRPr sz="1800"/>
            </a:lvl3pPr>
            <a:lvl4pPr indent="0">
              <a:lnSpc>
                <a:spcPct val="120000"/>
              </a:lnSpc>
              <a:spcAft>
                <a:spcPts val="400"/>
              </a:spcAft>
              <a:buNone/>
              <a:defRPr sz="1800"/>
            </a:lvl4pPr>
            <a:lvl5pPr indent="0">
              <a:lnSpc>
                <a:spcPct val="120000"/>
              </a:lnSpc>
              <a:spcAft>
                <a:spcPts val="400"/>
              </a:spcAft>
              <a:buNone/>
              <a:defRPr sz="1800"/>
            </a:lvl5pPr>
          </a:lstStyle>
          <a:p>
            <a:pPr lvl="0"/>
            <a:r>
              <a:rPr lang="cs-CZ" dirty="0"/>
              <a:t>Upravte styly předlohy textu.</a:t>
            </a:r>
          </a:p>
        </p:txBody>
      </p:sp>
      <p:sp>
        <p:nvSpPr>
          <p:cNvPr id="6" name="Zástupný symbol pro číslo snímku 5"/>
          <p:cNvSpPr>
            <a:spLocks noGrp="1"/>
          </p:cNvSpPr>
          <p:nvPr>
            <p:ph type="sldNum" sz="quarter" idx="12"/>
          </p:nvPr>
        </p:nvSpPr>
        <p:spPr/>
        <p:txBody>
          <a:bodyPr>
            <a:noAutofit/>
          </a:bodyPr>
          <a:lstStyle/>
          <a:p>
            <a:fld id="{1CF5A12E-3DFE-4C3E-9036-7893F29C52C1}" type="slidenum">
              <a:rPr lang="cs-CZ" smtClean="0"/>
              <a:t>‹#›</a:t>
            </a:fld>
            <a:endParaRPr lang="cs-CZ"/>
          </a:p>
        </p:txBody>
      </p:sp>
      <p:sp>
        <p:nvSpPr>
          <p:cNvPr id="5" name="Zástupný symbol pro číslo snímku 5">
            <a:extLst>
              <a:ext uri="{FF2B5EF4-FFF2-40B4-BE49-F238E27FC236}">
                <a16:creationId xmlns:a16="http://schemas.microsoft.com/office/drawing/2014/main" id="{2BBC0884-F87E-1907-FF5F-2AB324A5C47E}"/>
              </a:ext>
            </a:extLst>
          </p:cNvPr>
          <p:cNvSpPr txBox="1">
            <a:spLocks/>
          </p:cNvSpPr>
          <p:nvPr/>
        </p:nvSpPr>
        <p:spPr>
          <a:xfrm>
            <a:off x="693600" y="6300000"/>
            <a:ext cx="3952828" cy="365125"/>
          </a:xfrm>
          <a:prstGeom prst="rect">
            <a:avLst/>
          </a:prstGeom>
        </p:spPr>
        <p:txBody>
          <a:bodyPr vert="horz" lIns="0" tIns="0" rIns="0" bIns="0" rtlCol="0" anchor="ctr">
            <a:noAutofit/>
          </a:bodyPr>
          <a:lstStyle>
            <a:defPPr>
              <a:defRPr lang="cs-CZ"/>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000" dirty="0">
                <a:solidFill>
                  <a:schemeClr val="bg2"/>
                </a:solidFill>
              </a:rPr>
              <a:t>Ministerstvo financí</a:t>
            </a:r>
          </a:p>
        </p:txBody>
      </p:sp>
    </p:spTree>
    <p:extLst>
      <p:ext uri="{BB962C8B-B14F-4D97-AF65-F5344CB8AC3E}">
        <p14:creationId xmlns:p14="http://schemas.microsoft.com/office/powerpoint/2010/main" val="2446700006"/>
      </p:ext>
    </p:extLst>
  </p:cSld>
  <p:clrMapOvr>
    <a:masterClrMapping/>
  </p:clrMapOvr>
  <p:extLst>
    <p:ext uri="{DCECCB84-F9BA-43D5-87BE-67443E8EF086}">
      <p15:sldGuideLst xmlns:p15="http://schemas.microsoft.com/office/powerpoint/2012/main">
        <p15:guide id="1" pos="41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Základní">
    <p:bg>
      <p:bgPr>
        <a:solidFill>
          <a:schemeClr val="tx2"/>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84000" y="619932"/>
            <a:ext cx="9900000" cy="1070756"/>
          </a:xfrm>
        </p:spPr>
        <p:txBody>
          <a:bodyPr>
            <a:noAutofit/>
          </a:bodyPr>
          <a:lstStyle>
            <a:lvl1pPr>
              <a:defRPr sz="3600"/>
            </a:lvl1pPr>
          </a:lstStyle>
          <a:p>
            <a:r>
              <a:rPr lang="cs-CZ"/>
              <a:t>Kliknutím lze upravit styl.</a:t>
            </a:r>
            <a:endParaRPr lang="cs-CZ" dirty="0"/>
          </a:p>
        </p:txBody>
      </p:sp>
      <p:sp>
        <p:nvSpPr>
          <p:cNvPr id="3" name="Zástupný symbol pro obsah 2"/>
          <p:cNvSpPr>
            <a:spLocks noGrp="1"/>
          </p:cNvSpPr>
          <p:nvPr>
            <p:ph idx="1" hasCustomPrompt="1"/>
          </p:nvPr>
        </p:nvSpPr>
        <p:spPr>
          <a:xfrm>
            <a:off x="1620000" y="2160000"/>
            <a:ext cx="8964000" cy="3960000"/>
          </a:xfrm>
        </p:spPr>
        <p:txBody>
          <a:bodyPr numCol="1" spcCol="360000"/>
          <a:lstStyle>
            <a:lvl1pPr marL="504000" indent="-504000">
              <a:lnSpc>
                <a:spcPct val="100000"/>
              </a:lnSpc>
              <a:spcAft>
                <a:spcPts val="1000"/>
              </a:spcAft>
              <a:buNone/>
              <a:defRPr sz="2000"/>
            </a:lvl1pPr>
            <a:lvl2pPr indent="0">
              <a:lnSpc>
                <a:spcPct val="120000"/>
              </a:lnSpc>
              <a:spcAft>
                <a:spcPts val="400"/>
              </a:spcAft>
              <a:buNone/>
              <a:defRPr sz="1800"/>
            </a:lvl2pPr>
            <a:lvl3pPr indent="0">
              <a:lnSpc>
                <a:spcPct val="120000"/>
              </a:lnSpc>
              <a:spcAft>
                <a:spcPts val="400"/>
              </a:spcAft>
              <a:buNone/>
              <a:defRPr/>
            </a:lvl3pPr>
            <a:lvl4pPr indent="0">
              <a:lnSpc>
                <a:spcPct val="120000"/>
              </a:lnSpc>
              <a:spcAft>
                <a:spcPts val="400"/>
              </a:spcAft>
              <a:buNone/>
              <a:defRPr/>
            </a:lvl4pPr>
            <a:lvl5pPr indent="0">
              <a:lnSpc>
                <a:spcPct val="120000"/>
              </a:lnSpc>
              <a:spcAft>
                <a:spcPts val="400"/>
              </a:spcAft>
              <a:buNone/>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Tree>
    <p:extLst>
      <p:ext uri="{BB962C8B-B14F-4D97-AF65-F5344CB8AC3E}">
        <p14:creationId xmlns:p14="http://schemas.microsoft.com/office/powerpoint/2010/main" val="1797701389"/>
      </p:ext>
    </p:extLst>
  </p:cSld>
  <p:clrMapOvr>
    <a:masterClrMapping/>
  </p:clrMapOvr>
  <p:extLst>
    <p:ext uri="{DCECCB84-F9BA-43D5-87BE-67443E8EF086}">
      <p15:sldGuideLst xmlns:p15="http://schemas.microsoft.com/office/powerpoint/2012/main">
        <p15:guide id="1" pos="415">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Odrážky velké">
    <p:spTree>
      <p:nvGrpSpPr>
        <p:cNvPr id="1" name=""/>
        <p:cNvGrpSpPr/>
        <p:nvPr/>
      </p:nvGrpSpPr>
      <p:grpSpPr>
        <a:xfrm>
          <a:off x="0" y="0"/>
          <a:ext cx="0" cy="0"/>
          <a:chOff x="0" y="0"/>
          <a:chExt cx="0" cy="0"/>
        </a:xfrm>
      </p:grpSpPr>
      <p:sp>
        <p:nvSpPr>
          <p:cNvPr id="2" name="Nadpis 1"/>
          <p:cNvSpPr>
            <a:spLocks noGrp="1"/>
          </p:cNvSpPr>
          <p:nvPr>
            <p:ph type="title"/>
          </p:nvPr>
        </p:nvSpPr>
        <p:spPr>
          <a:xfrm>
            <a:off x="684000" y="619932"/>
            <a:ext cx="9900000" cy="1070756"/>
          </a:xfrm>
        </p:spPr>
        <p:txBody>
          <a:bodyPr>
            <a:noAutofit/>
          </a:bodyPr>
          <a:lstStyle>
            <a:lvl1pPr>
              <a:defRPr sz="3600"/>
            </a:lvl1pPr>
          </a:lstStyle>
          <a:p>
            <a:r>
              <a:rPr lang="cs-CZ"/>
              <a:t>Kliknutím lze upravit styl.</a:t>
            </a:r>
          </a:p>
        </p:txBody>
      </p:sp>
      <p:sp>
        <p:nvSpPr>
          <p:cNvPr id="3" name="Zástupný symbol pro obsah 2"/>
          <p:cNvSpPr>
            <a:spLocks noGrp="1"/>
          </p:cNvSpPr>
          <p:nvPr>
            <p:ph idx="1" hasCustomPrompt="1"/>
          </p:nvPr>
        </p:nvSpPr>
        <p:spPr>
          <a:xfrm>
            <a:off x="1620000" y="2160000"/>
            <a:ext cx="8964000" cy="3946919"/>
          </a:xfrm>
          <a:prstGeom prst="rect">
            <a:avLst/>
          </a:prstGeom>
        </p:spPr>
        <p:txBody>
          <a:bodyPr numCol="1" spcCol="360000">
            <a:noAutofit/>
          </a:bodyPr>
          <a:lstStyle>
            <a:lvl1pPr marL="504000" indent="-504000">
              <a:lnSpc>
                <a:spcPct val="100000"/>
              </a:lnSpc>
              <a:spcAft>
                <a:spcPts val="1000"/>
              </a:spcAft>
              <a:buClr>
                <a:schemeClr val="accent1"/>
              </a:buClr>
              <a:buSzPct val="90000"/>
              <a:buFont typeface="Wingdings" pitchFamily="2" charset="2"/>
              <a:buChar char="§"/>
              <a:defRPr sz="3200"/>
            </a:lvl1pPr>
            <a:lvl2pPr indent="0">
              <a:lnSpc>
                <a:spcPct val="120000"/>
              </a:lnSpc>
              <a:spcAft>
                <a:spcPts val="400"/>
              </a:spcAft>
              <a:buNone/>
              <a:defRPr sz="1800"/>
            </a:lvl2pPr>
            <a:lvl3pPr indent="0">
              <a:lnSpc>
                <a:spcPct val="120000"/>
              </a:lnSpc>
              <a:spcAft>
                <a:spcPts val="400"/>
              </a:spcAft>
              <a:buNone/>
              <a:defRPr sz="1800"/>
            </a:lvl3pPr>
            <a:lvl4pPr indent="0">
              <a:lnSpc>
                <a:spcPct val="120000"/>
              </a:lnSpc>
              <a:spcAft>
                <a:spcPts val="400"/>
              </a:spcAft>
              <a:buNone/>
              <a:defRPr sz="1800"/>
            </a:lvl4pPr>
            <a:lvl5pPr indent="0">
              <a:lnSpc>
                <a:spcPct val="120000"/>
              </a:lnSpc>
              <a:spcAft>
                <a:spcPts val="400"/>
              </a:spcAft>
              <a:buNone/>
              <a:defRPr sz="1800"/>
            </a:lvl5pPr>
          </a:lstStyle>
          <a:p>
            <a:pPr lvl="0"/>
            <a:r>
              <a:rPr lang="cs-CZ"/>
              <a:t>Upravte styly předlohy textu</a:t>
            </a:r>
          </a:p>
        </p:txBody>
      </p:sp>
      <p:sp>
        <p:nvSpPr>
          <p:cNvPr id="6" name="Zástupný symbol pro číslo snímku 5"/>
          <p:cNvSpPr>
            <a:spLocks noGrp="1"/>
          </p:cNvSpPr>
          <p:nvPr>
            <p:ph type="sldNum" sz="quarter" idx="12"/>
          </p:nvPr>
        </p:nvSpPr>
        <p:spPr/>
        <p:txBody>
          <a:bodyPr/>
          <a:lstStyle/>
          <a:p>
            <a:fld id="{1CF5A12E-3DFE-4C3E-9036-7893F29C52C1}" type="slidenum">
              <a:rPr lang="cs-CZ" smtClean="0"/>
              <a:t>‹#›</a:t>
            </a:fld>
            <a:endParaRPr lang="cs-CZ"/>
          </a:p>
        </p:txBody>
      </p:sp>
      <p:sp>
        <p:nvSpPr>
          <p:cNvPr id="5" name="Zástupný symbol pro číslo snímku 5">
            <a:extLst>
              <a:ext uri="{FF2B5EF4-FFF2-40B4-BE49-F238E27FC236}">
                <a16:creationId xmlns:a16="http://schemas.microsoft.com/office/drawing/2014/main" id="{84905BBB-F9FE-9FBF-15BB-B1658C5A09FF}"/>
              </a:ext>
            </a:extLst>
          </p:cNvPr>
          <p:cNvSpPr txBox="1">
            <a:spLocks/>
          </p:cNvSpPr>
          <p:nvPr/>
        </p:nvSpPr>
        <p:spPr>
          <a:xfrm>
            <a:off x="693600" y="6300000"/>
            <a:ext cx="3952828" cy="365125"/>
          </a:xfrm>
          <a:prstGeom prst="rect">
            <a:avLst/>
          </a:prstGeom>
        </p:spPr>
        <p:txBody>
          <a:bodyPr vert="horz" lIns="0" tIns="0" rIns="0" bIns="0" rtlCol="0" anchor="ctr"/>
          <a:lstStyle>
            <a:defPPr>
              <a:defRPr lang="cs-CZ"/>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000" dirty="0">
                <a:solidFill>
                  <a:schemeClr val="bg2"/>
                </a:solidFill>
              </a:rPr>
              <a:t>Ministerstvo financí</a:t>
            </a:r>
          </a:p>
        </p:txBody>
      </p:sp>
    </p:spTree>
    <p:extLst>
      <p:ext uri="{BB962C8B-B14F-4D97-AF65-F5344CB8AC3E}">
        <p14:creationId xmlns:p14="http://schemas.microsoft.com/office/powerpoint/2010/main" val="3979397452"/>
      </p:ext>
    </p:extLst>
  </p:cSld>
  <p:clrMapOvr>
    <a:masterClrMapping/>
  </p:clrMapOvr>
  <p:extLst>
    <p:ext uri="{DCECCB84-F9BA-43D5-87BE-67443E8EF086}">
      <p15:sldGuideLst xmlns:p15="http://schemas.microsoft.com/office/powerpoint/2012/main">
        <p15:guide id="1" pos="415">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Odrážky malé">
    <p:spTree>
      <p:nvGrpSpPr>
        <p:cNvPr id="1" name=""/>
        <p:cNvGrpSpPr/>
        <p:nvPr/>
      </p:nvGrpSpPr>
      <p:grpSpPr>
        <a:xfrm>
          <a:off x="0" y="0"/>
          <a:ext cx="0" cy="0"/>
          <a:chOff x="0" y="0"/>
          <a:chExt cx="0" cy="0"/>
        </a:xfrm>
      </p:grpSpPr>
      <p:sp>
        <p:nvSpPr>
          <p:cNvPr id="2" name="Nadpis 1"/>
          <p:cNvSpPr>
            <a:spLocks noGrp="1"/>
          </p:cNvSpPr>
          <p:nvPr>
            <p:ph type="title"/>
          </p:nvPr>
        </p:nvSpPr>
        <p:spPr>
          <a:xfrm>
            <a:off x="684000" y="619932"/>
            <a:ext cx="9900000" cy="1070756"/>
          </a:xfrm>
        </p:spPr>
        <p:txBody>
          <a:bodyPr>
            <a:noAutofit/>
          </a:bodyPr>
          <a:lstStyle>
            <a:lvl1pPr>
              <a:defRPr sz="3600"/>
            </a:lvl1pPr>
          </a:lstStyle>
          <a:p>
            <a:r>
              <a:rPr lang="cs-CZ"/>
              <a:t>Kliknutím lze upravit styl.</a:t>
            </a:r>
          </a:p>
        </p:txBody>
      </p:sp>
      <p:sp>
        <p:nvSpPr>
          <p:cNvPr id="3" name="Zástupný symbol pro obsah 2"/>
          <p:cNvSpPr>
            <a:spLocks noGrp="1"/>
          </p:cNvSpPr>
          <p:nvPr>
            <p:ph idx="1" hasCustomPrompt="1"/>
          </p:nvPr>
        </p:nvSpPr>
        <p:spPr>
          <a:xfrm>
            <a:off x="1620000" y="2160000"/>
            <a:ext cx="8964000" cy="3915521"/>
          </a:xfrm>
          <a:prstGeom prst="rect">
            <a:avLst/>
          </a:prstGeom>
        </p:spPr>
        <p:txBody>
          <a:bodyPr numCol="1" spcCol="360000">
            <a:noAutofit/>
          </a:bodyPr>
          <a:lstStyle>
            <a:lvl1pPr marL="360000" indent="-360000">
              <a:lnSpc>
                <a:spcPct val="100000"/>
              </a:lnSpc>
              <a:spcBef>
                <a:spcPts val="900"/>
              </a:spcBef>
              <a:spcAft>
                <a:spcPts val="900"/>
              </a:spcAft>
              <a:buClr>
                <a:schemeClr val="accent1"/>
              </a:buClr>
              <a:buSzPct val="90000"/>
              <a:buFont typeface="Wingdings" pitchFamily="2" charset="2"/>
              <a:buChar char="§"/>
              <a:defRPr sz="2000"/>
            </a:lvl1pPr>
            <a:lvl2pPr indent="0">
              <a:lnSpc>
                <a:spcPct val="120000"/>
              </a:lnSpc>
              <a:spcAft>
                <a:spcPts val="400"/>
              </a:spcAft>
              <a:buNone/>
              <a:defRPr sz="1800"/>
            </a:lvl2pPr>
            <a:lvl3pPr indent="0">
              <a:lnSpc>
                <a:spcPct val="120000"/>
              </a:lnSpc>
              <a:spcAft>
                <a:spcPts val="400"/>
              </a:spcAft>
              <a:buNone/>
              <a:defRPr sz="1800"/>
            </a:lvl3pPr>
            <a:lvl4pPr indent="0">
              <a:lnSpc>
                <a:spcPct val="120000"/>
              </a:lnSpc>
              <a:spcAft>
                <a:spcPts val="400"/>
              </a:spcAft>
              <a:buNone/>
              <a:defRPr sz="1800"/>
            </a:lvl4pPr>
            <a:lvl5pPr indent="0">
              <a:lnSpc>
                <a:spcPct val="120000"/>
              </a:lnSpc>
              <a:spcAft>
                <a:spcPts val="400"/>
              </a:spcAft>
              <a:buNone/>
              <a:defRPr sz="1800"/>
            </a:lvl5pPr>
          </a:lstStyle>
          <a:p>
            <a:pPr lvl="0"/>
            <a:r>
              <a:rPr lang="cs-CZ" dirty="0"/>
              <a:t>Upravte styly předlohy textu</a:t>
            </a:r>
          </a:p>
        </p:txBody>
      </p:sp>
      <p:sp>
        <p:nvSpPr>
          <p:cNvPr id="6" name="Zástupný symbol pro číslo snímku 5"/>
          <p:cNvSpPr>
            <a:spLocks noGrp="1"/>
          </p:cNvSpPr>
          <p:nvPr>
            <p:ph type="sldNum" sz="quarter" idx="12"/>
          </p:nvPr>
        </p:nvSpPr>
        <p:spPr/>
        <p:txBody>
          <a:bodyPr/>
          <a:lstStyle/>
          <a:p>
            <a:fld id="{1CF5A12E-3DFE-4C3E-9036-7893F29C52C1}" type="slidenum">
              <a:rPr lang="cs-CZ" smtClean="0"/>
              <a:t>‹#›</a:t>
            </a:fld>
            <a:endParaRPr lang="cs-CZ"/>
          </a:p>
        </p:txBody>
      </p:sp>
      <p:sp>
        <p:nvSpPr>
          <p:cNvPr id="5" name="Zástupný symbol pro číslo snímku 5">
            <a:extLst>
              <a:ext uri="{FF2B5EF4-FFF2-40B4-BE49-F238E27FC236}">
                <a16:creationId xmlns:a16="http://schemas.microsoft.com/office/drawing/2014/main" id="{93163992-C525-2C66-6CAF-F1C6D7A2FF4B}"/>
              </a:ext>
            </a:extLst>
          </p:cNvPr>
          <p:cNvSpPr txBox="1">
            <a:spLocks/>
          </p:cNvSpPr>
          <p:nvPr/>
        </p:nvSpPr>
        <p:spPr>
          <a:xfrm>
            <a:off x="693600" y="6300000"/>
            <a:ext cx="3952828" cy="365125"/>
          </a:xfrm>
          <a:prstGeom prst="rect">
            <a:avLst/>
          </a:prstGeom>
        </p:spPr>
        <p:txBody>
          <a:bodyPr vert="horz" lIns="0" tIns="0" rIns="0" bIns="0" rtlCol="0" anchor="ctr"/>
          <a:lstStyle>
            <a:defPPr>
              <a:defRPr lang="cs-CZ"/>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000" dirty="0">
                <a:solidFill>
                  <a:schemeClr val="bg2"/>
                </a:solidFill>
              </a:rPr>
              <a:t>Ministerstvo financí</a:t>
            </a:r>
          </a:p>
        </p:txBody>
      </p:sp>
    </p:spTree>
    <p:extLst>
      <p:ext uri="{BB962C8B-B14F-4D97-AF65-F5344CB8AC3E}">
        <p14:creationId xmlns:p14="http://schemas.microsoft.com/office/powerpoint/2010/main" val="3614836458"/>
      </p:ext>
    </p:extLst>
  </p:cSld>
  <p:clrMapOvr>
    <a:masterClrMapping/>
  </p:clrMapOvr>
  <p:extLst>
    <p:ext uri="{DCECCB84-F9BA-43D5-87BE-67443E8EF086}">
      <p15:sldGuideLst xmlns:p15="http://schemas.microsoft.com/office/powerpoint/2012/main">
        <p15:guide id="1" pos="415">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Předělový slide">
    <p:bg>
      <p:bgPr>
        <a:solidFill>
          <a:schemeClr val="accent5"/>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84000" y="1015999"/>
            <a:ext cx="9900000" cy="2413001"/>
          </a:xfrm>
        </p:spPr>
        <p:txBody>
          <a:bodyPr anchor="b"/>
          <a:lstStyle>
            <a:lvl1pPr>
              <a:lnSpc>
                <a:spcPct val="100000"/>
              </a:lnSpc>
              <a:defRPr sz="4800">
                <a:solidFill>
                  <a:schemeClr val="tx2"/>
                </a:solidFill>
              </a:defRPr>
            </a:lvl1pPr>
          </a:lstStyle>
          <a:p>
            <a:r>
              <a:rPr lang="cs-CZ"/>
              <a:t>Kliknutím lze upravit styl.</a:t>
            </a:r>
          </a:p>
        </p:txBody>
      </p:sp>
      <p:sp>
        <p:nvSpPr>
          <p:cNvPr id="3" name="Zástupný symbol pro text 2"/>
          <p:cNvSpPr>
            <a:spLocks noGrp="1"/>
          </p:cNvSpPr>
          <p:nvPr>
            <p:ph type="body" idx="1" hasCustomPrompt="1"/>
          </p:nvPr>
        </p:nvSpPr>
        <p:spPr>
          <a:xfrm>
            <a:off x="684000" y="3676651"/>
            <a:ext cx="9900000" cy="2413000"/>
          </a:xfrm>
          <a:prstGeom prst="rect">
            <a:avLst/>
          </a:prstGeom>
        </p:spPr>
        <p:txBody>
          <a:bodyPr/>
          <a:lstStyle>
            <a:lvl1pPr marL="0" indent="0">
              <a:lnSpc>
                <a:spcPct val="120000"/>
              </a:lnSpc>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Tree>
    <p:extLst>
      <p:ext uri="{BB962C8B-B14F-4D97-AF65-F5344CB8AC3E}">
        <p14:creationId xmlns:p14="http://schemas.microsoft.com/office/powerpoint/2010/main" val="34693181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ředělový slide 1">
    <p:bg>
      <p:bgPr>
        <a:solidFill>
          <a:schemeClr val="accent5"/>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84000" y="561599"/>
            <a:ext cx="9900000" cy="2160000"/>
          </a:xfrm>
        </p:spPr>
        <p:txBody>
          <a:bodyPr anchor="t">
            <a:noAutofit/>
          </a:bodyPr>
          <a:lstStyle>
            <a:lvl1pPr>
              <a:lnSpc>
                <a:spcPct val="100000"/>
              </a:lnSpc>
              <a:defRPr sz="3600">
                <a:solidFill>
                  <a:schemeClr val="tx2"/>
                </a:solidFill>
              </a:defRPr>
            </a:lvl1pPr>
          </a:lstStyle>
          <a:p>
            <a:r>
              <a:rPr lang="cs-CZ"/>
              <a:t>Kliknutím lze upravit styl.</a:t>
            </a:r>
          </a:p>
        </p:txBody>
      </p:sp>
    </p:spTree>
    <p:extLst>
      <p:ext uri="{BB962C8B-B14F-4D97-AF65-F5344CB8AC3E}">
        <p14:creationId xmlns:p14="http://schemas.microsoft.com/office/powerpoint/2010/main" val="13371631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ředělový slide s obrázkem">
    <p:bg>
      <p:bgPr>
        <a:solidFill>
          <a:schemeClr val="accent5"/>
        </a:solidFill>
        <a:effectLst/>
      </p:bgPr>
    </p:bg>
    <p:spTree>
      <p:nvGrpSpPr>
        <p:cNvPr id="1" name=""/>
        <p:cNvGrpSpPr/>
        <p:nvPr/>
      </p:nvGrpSpPr>
      <p:grpSpPr>
        <a:xfrm>
          <a:off x="0" y="0"/>
          <a:ext cx="0" cy="0"/>
          <a:chOff x="0" y="0"/>
          <a:chExt cx="0" cy="0"/>
        </a:xfrm>
      </p:grpSpPr>
      <p:sp>
        <p:nvSpPr>
          <p:cNvPr id="3" name="Zástupný symbol obrázku 5">
            <a:extLst>
              <a:ext uri="{FF2B5EF4-FFF2-40B4-BE49-F238E27FC236}">
                <a16:creationId xmlns:a16="http://schemas.microsoft.com/office/drawing/2014/main" id="{0EED0200-723A-192F-A0AB-3C11FC5331B7}"/>
              </a:ext>
            </a:extLst>
          </p:cNvPr>
          <p:cNvSpPr>
            <a:spLocks noGrp="1"/>
          </p:cNvSpPr>
          <p:nvPr>
            <p:ph type="pic" sz="quarter" idx="10"/>
          </p:nvPr>
        </p:nvSpPr>
        <p:spPr>
          <a:xfrm>
            <a:off x="6286501" y="0"/>
            <a:ext cx="5905499" cy="6858000"/>
          </a:xfrm>
          <a:prstGeom prst="rect">
            <a:avLst/>
          </a:prstGeom>
        </p:spPr>
        <p:txBody>
          <a:bodyPr/>
          <a:lstStyle/>
          <a:p>
            <a:r>
              <a:rPr lang="cs-CZ"/>
              <a:t>Kliknutím na ikonu přidáte obrázek.</a:t>
            </a:r>
          </a:p>
        </p:txBody>
      </p:sp>
      <p:sp>
        <p:nvSpPr>
          <p:cNvPr id="2" name="Nadpis 1"/>
          <p:cNvSpPr>
            <a:spLocks noGrp="1"/>
          </p:cNvSpPr>
          <p:nvPr>
            <p:ph type="title"/>
          </p:nvPr>
        </p:nvSpPr>
        <p:spPr>
          <a:xfrm>
            <a:off x="684000" y="563174"/>
            <a:ext cx="5412000" cy="3384358"/>
          </a:xfrm>
        </p:spPr>
        <p:txBody>
          <a:bodyPr anchor="t">
            <a:noAutofit/>
          </a:bodyPr>
          <a:lstStyle>
            <a:lvl1pPr>
              <a:lnSpc>
                <a:spcPct val="100000"/>
              </a:lnSpc>
              <a:defRPr sz="3600">
                <a:solidFill>
                  <a:schemeClr val="tx2"/>
                </a:solidFill>
              </a:defRPr>
            </a:lvl1pPr>
          </a:lstStyle>
          <a:p>
            <a:r>
              <a:rPr lang="cs-CZ"/>
              <a:t>Kliknutím lze upravit styl.</a:t>
            </a:r>
          </a:p>
        </p:txBody>
      </p:sp>
    </p:spTree>
    <p:extLst>
      <p:ext uri="{BB962C8B-B14F-4D97-AF65-F5344CB8AC3E}">
        <p14:creationId xmlns:p14="http://schemas.microsoft.com/office/powerpoint/2010/main" val="10668571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ext běžný s obrázkem">
    <p:spTree>
      <p:nvGrpSpPr>
        <p:cNvPr id="1" name=""/>
        <p:cNvGrpSpPr/>
        <p:nvPr/>
      </p:nvGrpSpPr>
      <p:grpSpPr>
        <a:xfrm>
          <a:off x="0" y="0"/>
          <a:ext cx="0" cy="0"/>
          <a:chOff x="0" y="0"/>
          <a:chExt cx="0" cy="0"/>
        </a:xfrm>
      </p:grpSpPr>
      <p:sp>
        <p:nvSpPr>
          <p:cNvPr id="2" name="Nadpis 1"/>
          <p:cNvSpPr>
            <a:spLocks noGrp="1"/>
          </p:cNvSpPr>
          <p:nvPr>
            <p:ph type="title"/>
          </p:nvPr>
        </p:nvSpPr>
        <p:spPr>
          <a:xfrm>
            <a:off x="684000" y="619932"/>
            <a:ext cx="9900000" cy="1070756"/>
          </a:xfrm>
        </p:spPr>
        <p:txBody>
          <a:bodyPr>
            <a:noAutofit/>
          </a:bodyPr>
          <a:lstStyle>
            <a:lvl1pPr>
              <a:defRPr sz="3600"/>
            </a:lvl1pPr>
          </a:lstStyle>
          <a:p>
            <a:r>
              <a:rPr lang="cs-CZ"/>
              <a:t>Kliknutím lze upravit styl.</a:t>
            </a:r>
          </a:p>
        </p:txBody>
      </p:sp>
      <p:sp>
        <p:nvSpPr>
          <p:cNvPr id="3" name="Zástupný symbol pro obsah 2"/>
          <p:cNvSpPr>
            <a:spLocks noGrp="1"/>
          </p:cNvSpPr>
          <p:nvPr>
            <p:ph idx="1" hasCustomPrompt="1"/>
          </p:nvPr>
        </p:nvSpPr>
        <p:spPr>
          <a:xfrm>
            <a:off x="1620000" y="2160000"/>
            <a:ext cx="4476000" cy="3797036"/>
          </a:xfrm>
          <a:prstGeom prst="rect">
            <a:avLst/>
          </a:prstGeom>
        </p:spPr>
        <p:txBody>
          <a:bodyPr numCol="1" spcCol="360000">
            <a:noAutofit/>
          </a:bodyPr>
          <a:lstStyle>
            <a:lvl1pPr marL="360000" indent="-360000">
              <a:lnSpc>
                <a:spcPct val="100000"/>
              </a:lnSpc>
              <a:spcAft>
                <a:spcPts val="1000"/>
              </a:spcAft>
              <a:buSzPct val="90000"/>
              <a:buFont typeface="Wingdings" pitchFamily="2" charset="2"/>
              <a:buChar char="§"/>
              <a:tabLst/>
              <a:defRPr sz="2000"/>
            </a:lvl1pPr>
            <a:lvl2pPr indent="0">
              <a:lnSpc>
                <a:spcPct val="120000"/>
              </a:lnSpc>
              <a:spcAft>
                <a:spcPts val="400"/>
              </a:spcAft>
              <a:buFont typeface="Arial" panose="020B0604020202020204" pitchFamily="34" charset="0"/>
              <a:buChar char="•"/>
              <a:defRPr sz="1800"/>
            </a:lvl2pPr>
            <a:lvl3pPr indent="0">
              <a:lnSpc>
                <a:spcPct val="120000"/>
              </a:lnSpc>
              <a:spcAft>
                <a:spcPts val="400"/>
              </a:spcAft>
              <a:buFont typeface="Arial" panose="020B0604020202020204" pitchFamily="34" charset="0"/>
              <a:buChar char="•"/>
              <a:defRPr sz="1800"/>
            </a:lvl3pPr>
            <a:lvl4pPr indent="0">
              <a:lnSpc>
                <a:spcPct val="120000"/>
              </a:lnSpc>
              <a:spcAft>
                <a:spcPts val="400"/>
              </a:spcAft>
              <a:buFont typeface="Arial" panose="020B0604020202020204" pitchFamily="34" charset="0"/>
              <a:buChar char="•"/>
              <a:defRPr sz="1800"/>
            </a:lvl4pPr>
            <a:lvl5pPr indent="0">
              <a:lnSpc>
                <a:spcPct val="120000"/>
              </a:lnSpc>
              <a:spcAft>
                <a:spcPts val="400"/>
              </a:spcAft>
              <a:buFont typeface="Arial" panose="020B0604020202020204" pitchFamily="34" charset="0"/>
              <a:buChar char="•"/>
              <a:defRPr sz="1800"/>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6" name="Zástupný symbol pro číslo snímku 5"/>
          <p:cNvSpPr>
            <a:spLocks noGrp="1"/>
          </p:cNvSpPr>
          <p:nvPr>
            <p:ph type="sldNum" sz="quarter" idx="12"/>
          </p:nvPr>
        </p:nvSpPr>
        <p:spPr/>
        <p:txBody>
          <a:bodyPr/>
          <a:lstStyle/>
          <a:p>
            <a:fld id="{1CF5A12E-3DFE-4C3E-9036-7893F29C52C1}" type="slidenum">
              <a:rPr lang="cs-CZ" smtClean="0"/>
              <a:t>‹#›</a:t>
            </a:fld>
            <a:endParaRPr lang="cs-CZ"/>
          </a:p>
        </p:txBody>
      </p:sp>
      <p:sp>
        <p:nvSpPr>
          <p:cNvPr id="5" name="Zástupný symbol obrázku 5">
            <a:extLst>
              <a:ext uri="{FF2B5EF4-FFF2-40B4-BE49-F238E27FC236}">
                <a16:creationId xmlns:a16="http://schemas.microsoft.com/office/drawing/2014/main" id="{BB38CCEF-CF1A-B72B-D67E-9A39E14D3EA2}"/>
              </a:ext>
            </a:extLst>
          </p:cNvPr>
          <p:cNvSpPr>
            <a:spLocks noGrp="1"/>
          </p:cNvSpPr>
          <p:nvPr>
            <p:ph type="pic" sz="quarter" idx="10"/>
          </p:nvPr>
        </p:nvSpPr>
        <p:spPr>
          <a:xfrm>
            <a:off x="6298501" y="2213429"/>
            <a:ext cx="4285499" cy="3618660"/>
          </a:xfrm>
          <a:prstGeom prst="rect">
            <a:avLst/>
          </a:prstGeom>
        </p:spPr>
        <p:txBody>
          <a:bodyPr/>
          <a:lstStyle/>
          <a:p>
            <a:r>
              <a:rPr lang="cs-CZ"/>
              <a:t>Kliknutím na ikonu přidáte obrázek.</a:t>
            </a:r>
          </a:p>
        </p:txBody>
      </p:sp>
      <p:sp>
        <p:nvSpPr>
          <p:cNvPr id="7" name="Zástupný symbol pro číslo snímku 5">
            <a:extLst>
              <a:ext uri="{FF2B5EF4-FFF2-40B4-BE49-F238E27FC236}">
                <a16:creationId xmlns:a16="http://schemas.microsoft.com/office/drawing/2014/main" id="{2C7EEF15-9663-FDF8-3786-E9D1170BC091}"/>
              </a:ext>
            </a:extLst>
          </p:cNvPr>
          <p:cNvSpPr txBox="1">
            <a:spLocks/>
          </p:cNvSpPr>
          <p:nvPr/>
        </p:nvSpPr>
        <p:spPr>
          <a:xfrm>
            <a:off x="693600" y="6300000"/>
            <a:ext cx="3952828" cy="365125"/>
          </a:xfrm>
          <a:prstGeom prst="rect">
            <a:avLst/>
          </a:prstGeom>
        </p:spPr>
        <p:txBody>
          <a:bodyPr vert="horz" lIns="0" tIns="0" rIns="0" bIns="0" rtlCol="0" anchor="ctr"/>
          <a:lstStyle>
            <a:defPPr>
              <a:defRPr lang="cs-CZ"/>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000" dirty="0">
                <a:solidFill>
                  <a:schemeClr val="bg2"/>
                </a:solidFill>
              </a:rPr>
              <a:t>Ministerstvo financí</a:t>
            </a:r>
          </a:p>
        </p:txBody>
      </p:sp>
    </p:spTree>
    <p:extLst>
      <p:ext uri="{BB962C8B-B14F-4D97-AF65-F5344CB8AC3E}">
        <p14:creationId xmlns:p14="http://schemas.microsoft.com/office/powerpoint/2010/main" val="1724143942"/>
      </p:ext>
    </p:extLst>
  </p:cSld>
  <p:clrMapOvr>
    <a:masterClrMapping/>
  </p:clrMapOvr>
  <p:extLst>
    <p:ext uri="{DCECCB84-F9BA-43D5-87BE-67443E8EF086}">
      <p15:sldGuideLst xmlns:p15="http://schemas.microsoft.com/office/powerpoint/2012/main">
        <p15:guide id="1" pos="415">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Podnadpis, dva sloupce">
    <p:spTree>
      <p:nvGrpSpPr>
        <p:cNvPr id="1" name=""/>
        <p:cNvGrpSpPr/>
        <p:nvPr/>
      </p:nvGrpSpPr>
      <p:grpSpPr>
        <a:xfrm>
          <a:off x="0" y="0"/>
          <a:ext cx="0" cy="0"/>
          <a:chOff x="0" y="0"/>
          <a:chExt cx="0" cy="0"/>
        </a:xfrm>
      </p:grpSpPr>
      <p:sp>
        <p:nvSpPr>
          <p:cNvPr id="2" name="Nadpis 1"/>
          <p:cNvSpPr>
            <a:spLocks noGrp="1"/>
          </p:cNvSpPr>
          <p:nvPr>
            <p:ph type="title"/>
          </p:nvPr>
        </p:nvSpPr>
        <p:spPr>
          <a:xfrm>
            <a:off x="684000" y="619932"/>
            <a:ext cx="9900000" cy="599268"/>
          </a:xfrm>
        </p:spPr>
        <p:txBody>
          <a:bodyPr/>
          <a:lstStyle/>
          <a:p>
            <a:r>
              <a:rPr lang="cs-CZ"/>
              <a:t>Kliknutím lze upravit styl.</a:t>
            </a:r>
          </a:p>
        </p:txBody>
      </p:sp>
      <p:sp>
        <p:nvSpPr>
          <p:cNvPr id="3" name="Zástupný symbol pro obsah 2"/>
          <p:cNvSpPr>
            <a:spLocks noGrp="1"/>
          </p:cNvSpPr>
          <p:nvPr>
            <p:ph sz="half" idx="1" hasCustomPrompt="1"/>
          </p:nvPr>
        </p:nvSpPr>
        <p:spPr>
          <a:xfrm>
            <a:off x="1620000" y="2160000"/>
            <a:ext cx="4323523" cy="3960537"/>
          </a:xfrm>
          <a:prstGeom prst="rect">
            <a:avLst/>
          </a:prstGeom>
        </p:spPr>
        <p:txBody>
          <a:bodyPr/>
          <a:lstStyle>
            <a:lvl1pPr>
              <a:spcAft>
                <a:spcPts val="1800"/>
              </a:spcAft>
              <a:buFont typeface="Wingdings" pitchFamily="2" charset="2"/>
              <a:buNone/>
              <a:defRPr b="1">
                <a:solidFill>
                  <a:schemeClr val="accent2"/>
                </a:solidFill>
              </a:defRPr>
            </a:lvl1pPr>
            <a:lvl2pPr marL="0" indent="-288000">
              <a:buClr>
                <a:schemeClr val="accent1"/>
              </a:buClr>
              <a:buSzPct val="90000"/>
              <a:buFont typeface="Wingdings" pitchFamily="2" charset="2"/>
              <a:buChar char="§"/>
              <a:defRPr/>
            </a:lvl2pPr>
            <a:lvl3pPr>
              <a:buFont typeface="Wingdings" pitchFamily="2" charset="2"/>
              <a:buChar char="§"/>
              <a:defRPr/>
            </a:lvl3pPr>
            <a:lvl4pPr>
              <a:buFont typeface="Wingdings" pitchFamily="2" charset="2"/>
              <a:buChar char="§"/>
              <a:defRPr/>
            </a:lvl4pPr>
            <a:lvl5pPr>
              <a:buFont typeface="Wingdings" pitchFamily="2" charset="2"/>
              <a:buChar char="§"/>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Zástupný symbol pro číslo snímku 6"/>
          <p:cNvSpPr>
            <a:spLocks noGrp="1"/>
          </p:cNvSpPr>
          <p:nvPr>
            <p:ph type="sldNum" sz="quarter" idx="12"/>
          </p:nvPr>
        </p:nvSpPr>
        <p:spPr/>
        <p:txBody>
          <a:bodyPr/>
          <a:lstStyle/>
          <a:p>
            <a:fld id="{1CF5A12E-3DFE-4C3E-9036-7893F29C52C1}" type="slidenum">
              <a:rPr lang="cs-CZ" smtClean="0"/>
              <a:t>‹#›</a:t>
            </a:fld>
            <a:endParaRPr lang="cs-CZ"/>
          </a:p>
        </p:txBody>
      </p:sp>
      <p:sp>
        <p:nvSpPr>
          <p:cNvPr id="9" name="Zástupný text 8">
            <a:extLst>
              <a:ext uri="{FF2B5EF4-FFF2-40B4-BE49-F238E27FC236}">
                <a16:creationId xmlns:a16="http://schemas.microsoft.com/office/drawing/2014/main" id="{6F99AF0C-D583-5D11-E4A5-C93DED75A4D9}"/>
              </a:ext>
            </a:extLst>
          </p:cNvPr>
          <p:cNvSpPr>
            <a:spLocks noGrp="1"/>
          </p:cNvSpPr>
          <p:nvPr>
            <p:ph type="body" sz="quarter" idx="14"/>
          </p:nvPr>
        </p:nvSpPr>
        <p:spPr>
          <a:xfrm>
            <a:off x="684000" y="1243809"/>
            <a:ext cx="5259600" cy="772560"/>
          </a:xfrm>
          <a:prstGeom prst="rect">
            <a:avLst/>
          </a:prstGeom>
        </p:spPr>
        <p:txBody>
          <a:bodyPr/>
          <a:lstStyle>
            <a:lvl1pPr marL="0" indent="0">
              <a:buNone/>
              <a:defRPr>
                <a:solidFill>
                  <a:schemeClr val="accent1"/>
                </a:solidFill>
              </a:defRPr>
            </a:lvl1pPr>
            <a:lvl2pPr>
              <a:buNone/>
              <a:defRPr/>
            </a:lvl2pPr>
            <a:lvl3pPr>
              <a:buNone/>
              <a:defRPr/>
            </a:lvl3pPr>
            <a:lvl4pPr>
              <a:buNone/>
              <a:defRPr/>
            </a:lvl4pPr>
            <a:lvl5pPr>
              <a:buNone/>
              <a:defRPr/>
            </a:lvl5pPr>
          </a:lstStyle>
          <a:p>
            <a:pPr lvl="0"/>
            <a:r>
              <a:rPr lang="cs-CZ"/>
              <a:t>Upravte styly předlohy textu.</a:t>
            </a:r>
          </a:p>
        </p:txBody>
      </p:sp>
      <p:sp>
        <p:nvSpPr>
          <p:cNvPr id="4" name="Zástupný symbol pro obsah 2">
            <a:extLst>
              <a:ext uri="{FF2B5EF4-FFF2-40B4-BE49-F238E27FC236}">
                <a16:creationId xmlns:a16="http://schemas.microsoft.com/office/drawing/2014/main" id="{C2843CF9-B3FD-9E68-3D7A-392FEBCB4FEE}"/>
              </a:ext>
            </a:extLst>
          </p:cNvPr>
          <p:cNvSpPr>
            <a:spLocks noGrp="1"/>
          </p:cNvSpPr>
          <p:nvPr>
            <p:ph sz="half" idx="15" hasCustomPrompt="1"/>
          </p:nvPr>
        </p:nvSpPr>
        <p:spPr>
          <a:xfrm>
            <a:off x="6266427" y="2160000"/>
            <a:ext cx="4323523" cy="3960537"/>
          </a:xfrm>
          <a:prstGeom prst="rect">
            <a:avLst/>
          </a:prstGeom>
        </p:spPr>
        <p:txBody>
          <a:bodyPr/>
          <a:lstStyle>
            <a:lvl1pPr>
              <a:spcAft>
                <a:spcPts val="1800"/>
              </a:spcAft>
              <a:buFont typeface="Wingdings" pitchFamily="2" charset="2"/>
              <a:buNone/>
              <a:defRPr b="1">
                <a:solidFill>
                  <a:schemeClr val="accent2"/>
                </a:solidFill>
              </a:defRPr>
            </a:lvl1pPr>
            <a:lvl2pPr marL="0" indent="-288000">
              <a:buClr>
                <a:schemeClr val="accent1"/>
              </a:buClr>
              <a:buSzPct val="90000"/>
              <a:buFont typeface="Wingdings" pitchFamily="2" charset="2"/>
              <a:buChar char="§"/>
              <a:defRPr/>
            </a:lvl2pPr>
            <a:lvl3pPr>
              <a:buFont typeface="Wingdings" pitchFamily="2" charset="2"/>
              <a:buChar char="§"/>
              <a:defRPr/>
            </a:lvl3pPr>
            <a:lvl4pPr>
              <a:buFont typeface="Wingdings" pitchFamily="2" charset="2"/>
              <a:buChar char="§"/>
              <a:defRPr/>
            </a:lvl4pPr>
            <a:lvl5pPr>
              <a:buFont typeface="Wingdings" pitchFamily="2" charset="2"/>
              <a:buChar char="§"/>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8" name="Zástupný symbol pro číslo snímku 5">
            <a:extLst>
              <a:ext uri="{FF2B5EF4-FFF2-40B4-BE49-F238E27FC236}">
                <a16:creationId xmlns:a16="http://schemas.microsoft.com/office/drawing/2014/main" id="{1A2E329E-B047-5BCC-C0F2-88F14A418F05}"/>
              </a:ext>
            </a:extLst>
          </p:cNvPr>
          <p:cNvSpPr txBox="1">
            <a:spLocks/>
          </p:cNvSpPr>
          <p:nvPr/>
        </p:nvSpPr>
        <p:spPr>
          <a:xfrm>
            <a:off x="693600" y="6300000"/>
            <a:ext cx="3952828" cy="365125"/>
          </a:xfrm>
          <a:prstGeom prst="rect">
            <a:avLst/>
          </a:prstGeom>
        </p:spPr>
        <p:txBody>
          <a:bodyPr vert="horz" lIns="0" tIns="0" rIns="0" bIns="0" rtlCol="0" anchor="ctr"/>
          <a:lstStyle>
            <a:defPPr>
              <a:defRPr lang="cs-CZ"/>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000" dirty="0">
                <a:solidFill>
                  <a:schemeClr val="bg2"/>
                </a:solidFill>
              </a:rPr>
              <a:t>Ministerstvo financí</a:t>
            </a:r>
          </a:p>
        </p:txBody>
      </p:sp>
    </p:spTree>
    <p:extLst>
      <p:ext uri="{BB962C8B-B14F-4D97-AF65-F5344CB8AC3E}">
        <p14:creationId xmlns:p14="http://schemas.microsoft.com/office/powerpoint/2010/main" val="38222573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ři sloupce">
    <p:spTree>
      <p:nvGrpSpPr>
        <p:cNvPr id="1" name=""/>
        <p:cNvGrpSpPr/>
        <p:nvPr/>
      </p:nvGrpSpPr>
      <p:grpSpPr>
        <a:xfrm>
          <a:off x="0" y="0"/>
          <a:ext cx="0" cy="0"/>
          <a:chOff x="0" y="0"/>
          <a:chExt cx="0" cy="0"/>
        </a:xfrm>
      </p:grpSpPr>
      <p:sp>
        <p:nvSpPr>
          <p:cNvPr id="2" name="Nadpis 1"/>
          <p:cNvSpPr>
            <a:spLocks noGrp="1"/>
          </p:cNvSpPr>
          <p:nvPr>
            <p:ph type="title"/>
          </p:nvPr>
        </p:nvSpPr>
        <p:spPr>
          <a:xfrm>
            <a:off x="684000" y="619932"/>
            <a:ext cx="9900000" cy="599268"/>
          </a:xfrm>
        </p:spPr>
        <p:txBody>
          <a:bodyPr/>
          <a:lstStyle/>
          <a:p>
            <a:r>
              <a:rPr lang="cs-CZ"/>
              <a:t>Kliknutím lze upravit styl.</a:t>
            </a:r>
          </a:p>
        </p:txBody>
      </p:sp>
      <p:sp>
        <p:nvSpPr>
          <p:cNvPr id="3" name="Zástupný symbol pro obsah 2"/>
          <p:cNvSpPr>
            <a:spLocks noGrp="1"/>
          </p:cNvSpPr>
          <p:nvPr>
            <p:ph sz="half" idx="1" hasCustomPrompt="1"/>
          </p:nvPr>
        </p:nvSpPr>
        <p:spPr>
          <a:xfrm>
            <a:off x="693601" y="2160000"/>
            <a:ext cx="3375982" cy="3960537"/>
          </a:xfrm>
          <a:prstGeom prst="rect">
            <a:avLst/>
          </a:prstGeom>
        </p:spPr>
        <p:txBody>
          <a:bodyPr/>
          <a:lstStyle>
            <a:lvl1pPr marL="0" indent="0">
              <a:spcAft>
                <a:spcPts val="1800"/>
              </a:spcAft>
              <a:buFont typeface="Arial" panose="020B0604020202020204" pitchFamily="34" charset="0"/>
              <a:buNone/>
              <a:defRPr b="1">
                <a:solidFill>
                  <a:schemeClr val="accent2"/>
                </a:solidFill>
              </a:defRPr>
            </a:lvl1pPr>
            <a:lvl2pPr marL="0" indent="-288000">
              <a:buClr>
                <a:schemeClr val="accent5"/>
              </a:buClr>
              <a:buSzPct val="90000"/>
              <a:buFont typeface="Wingdings" pitchFamily="2" charset="2"/>
              <a:buNone/>
              <a:defRPr/>
            </a:lvl2pPr>
            <a:lvl3pPr>
              <a:buFont typeface="Wingdings" pitchFamily="2" charset="2"/>
              <a:buNone/>
              <a:defRPr/>
            </a:lvl3pPr>
            <a:lvl4pPr>
              <a:buFont typeface="Wingdings" pitchFamily="2" charset="2"/>
              <a:buNone/>
              <a:defRPr/>
            </a:lvl4pPr>
            <a:lvl5pPr>
              <a:buFont typeface="Wingdings" pitchFamily="2" charset="2"/>
              <a:buNone/>
              <a:defRPr/>
            </a:lvl5pPr>
          </a:lstStyle>
          <a:p>
            <a:pPr lvl="0"/>
            <a:r>
              <a:rPr lang="cs-CZ"/>
              <a:t>Upravte styly předlohy textu.</a:t>
            </a:r>
          </a:p>
          <a:p>
            <a:pPr lvl="1"/>
            <a:r>
              <a:rPr lang="cs-CZ"/>
              <a:t>Druhá úroveň</a:t>
            </a:r>
          </a:p>
        </p:txBody>
      </p:sp>
      <p:sp>
        <p:nvSpPr>
          <p:cNvPr id="7" name="Zástupný symbol pro číslo snímku 6"/>
          <p:cNvSpPr>
            <a:spLocks noGrp="1"/>
          </p:cNvSpPr>
          <p:nvPr>
            <p:ph type="sldNum" sz="quarter" idx="12"/>
          </p:nvPr>
        </p:nvSpPr>
        <p:spPr/>
        <p:txBody>
          <a:bodyPr/>
          <a:lstStyle/>
          <a:p>
            <a:fld id="{1CF5A12E-3DFE-4C3E-9036-7893F29C52C1}" type="slidenum">
              <a:rPr lang="cs-CZ" smtClean="0"/>
              <a:t>‹#›</a:t>
            </a:fld>
            <a:endParaRPr lang="cs-CZ"/>
          </a:p>
        </p:txBody>
      </p:sp>
      <p:sp>
        <p:nvSpPr>
          <p:cNvPr id="10" name="Zástupný symbol pro obsah 2">
            <a:extLst>
              <a:ext uri="{FF2B5EF4-FFF2-40B4-BE49-F238E27FC236}">
                <a16:creationId xmlns:a16="http://schemas.microsoft.com/office/drawing/2014/main" id="{7671851E-E145-B540-BFE6-BCB164F7650F}"/>
              </a:ext>
            </a:extLst>
          </p:cNvPr>
          <p:cNvSpPr>
            <a:spLocks noGrp="1"/>
          </p:cNvSpPr>
          <p:nvPr>
            <p:ph sz="half" idx="13" hasCustomPrompt="1"/>
          </p:nvPr>
        </p:nvSpPr>
        <p:spPr>
          <a:xfrm>
            <a:off x="8119333" y="2160000"/>
            <a:ext cx="3375982" cy="3960537"/>
          </a:xfrm>
          <a:prstGeom prst="rect">
            <a:avLst/>
          </a:prstGeom>
        </p:spPr>
        <p:txBody>
          <a:bodyPr/>
          <a:lstStyle>
            <a:lvl1pPr marL="0" indent="0">
              <a:spcAft>
                <a:spcPts val="1800"/>
              </a:spcAft>
              <a:buFont typeface="Arial" panose="020B0604020202020204" pitchFamily="34" charset="0"/>
              <a:buNone/>
              <a:defRPr b="1">
                <a:solidFill>
                  <a:schemeClr val="accent2"/>
                </a:solidFill>
              </a:defRPr>
            </a:lvl1pPr>
            <a:lvl2pPr marL="0" indent="-288000">
              <a:buClr>
                <a:schemeClr val="accent5"/>
              </a:buClr>
              <a:buSzPct val="90000"/>
              <a:buFont typeface="Wingdings" pitchFamily="2" charset="2"/>
              <a:buNone/>
              <a:defRPr/>
            </a:lvl2pPr>
            <a:lvl3pPr>
              <a:buFont typeface="Wingdings" pitchFamily="2" charset="2"/>
              <a:buNone/>
              <a:defRPr/>
            </a:lvl3pPr>
            <a:lvl4pPr>
              <a:buFont typeface="Wingdings" pitchFamily="2" charset="2"/>
              <a:buNone/>
              <a:defRPr/>
            </a:lvl4pPr>
            <a:lvl5pPr>
              <a:buFont typeface="Wingdings" pitchFamily="2" charset="2"/>
              <a:buNone/>
              <a:defRPr/>
            </a:lvl5pPr>
          </a:lstStyle>
          <a:p>
            <a:pPr lvl="0"/>
            <a:r>
              <a:rPr lang="cs-CZ"/>
              <a:t>Upravte styly předlohy textu.</a:t>
            </a:r>
          </a:p>
          <a:p>
            <a:pPr lvl="1"/>
            <a:r>
              <a:rPr lang="cs-CZ"/>
              <a:t>Druhá úroveň</a:t>
            </a:r>
          </a:p>
        </p:txBody>
      </p:sp>
      <p:sp>
        <p:nvSpPr>
          <p:cNvPr id="11" name="Zástupný symbol pro obsah 2">
            <a:extLst>
              <a:ext uri="{FF2B5EF4-FFF2-40B4-BE49-F238E27FC236}">
                <a16:creationId xmlns:a16="http://schemas.microsoft.com/office/drawing/2014/main" id="{C5DD8208-8E62-3BCD-5295-A5DE908611EA}"/>
              </a:ext>
            </a:extLst>
          </p:cNvPr>
          <p:cNvSpPr>
            <a:spLocks noGrp="1"/>
          </p:cNvSpPr>
          <p:nvPr>
            <p:ph sz="half" idx="14" hasCustomPrompt="1"/>
          </p:nvPr>
        </p:nvSpPr>
        <p:spPr>
          <a:xfrm>
            <a:off x="4408009" y="2160000"/>
            <a:ext cx="3375982" cy="3960537"/>
          </a:xfrm>
          <a:prstGeom prst="rect">
            <a:avLst/>
          </a:prstGeom>
        </p:spPr>
        <p:txBody>
          <a:bodyPr/>
          <a:lstStyle>
            <a:lvl1pPr marL="0" indent="0">
              <a:spcAft>
                <a:spcPts val="1800"/>
              </a:spcAft>
              <a:buFont typeface="Arial" panose="020B0604020202020204" pitchFamily="34" charset="0"/>
              <a:buNone/>
              <a:defRPr b="1">
                <a:solidFill>
                  <a:schemeClr val="accent2"/>
                </a:solidFill>
              </a:defRPr>
            </a:lvl1pPr>
            <a:lvl2pPr marL="0" indent="-288000">
              <a:buClr>
                <a:schemeClr val="accent5"/>
              </a:buClr>
              <a:buSzPct val="90000"/>
              <a:buFont typeface="Wingdings" pitchFamily="2" charset="2"/>
              <a:buNone/>
              <a:defRPr/>
            </a:lvl2pPr>
            <a:lvl3pPr>
              <a:buFont typeface="Wingdings" pitchFamily="2" charset="2"/>
              <a:buNone/>
              <a:defRPr/>
            </a:lvl3pPr>
            <a:lvl4pPr>
              <a:buFont typeface="Wingdings" pitchFamily="2" charset="2"/>
              <a:buNone/>
              <a:defRPr/>
            </a:lvl4pPr>
            <a:lvl5pPr>
              <a:buFont typeface="Wingdings" pitchFamily="2" charset="2"/>
              <a:buNone/>
              <a:defRPr/>
            </a:lvl5pPr>
          </a:lstStyle>
          <a:p>
            <a:pPr lvl="0"/>
            <a:r>
              <a:rPr lang="cs-CZ"/>
              <a:t>Upravte styly předlohy textu.</a:t>
            </a:r>
          </a:p>
          <a:p>
            <a:pPr lvl="1"/>
            <a:r>
              <a:rPr lang="cs-CZ"/>
              <a:t>Druhá úroveň</a:t>
            </a:r>
          </a:p>
        </p:txBody>
      </p:sp>
      <p:sp>
        <p:nvSpPr>
          <p:cNvPr id="4" name="Zástupný symbol pro číslo snímku 5">
            <a:extLst>
              <a:ext uri="{FF2B5EF4-FFF2-40B4-BE49-F238E27FC236}">
                <a16:creationId xmlns:a16="http://schemas.microsoft.com/office/drawing/2014/main" id="{7B9A68AD-FB4B-8978-5212-ECDC03A6FB0B}"/>
              </a:ext>
            </a:extLst>
          </p:cNvPr>
          <p:cNvSpPr txBox="1">
            <a:spLocks/>
          </p:cNvSpPr>
          <p:nvPr/>
        </p:nvSpPr>
        <p:spPr>
          <a:xfrm>
            <a:off x="693600" y="6300000"/>
            <a:ext cx="3952828" cy="365125"/>
          </a:xfrm>
          <a:prstGeom prst="rect">
            <a:avLst/>
          </a:prstGeom>
        </p:spPr>
        <p:txBody>
          <a:bodyPr vert="horz" lIns="0" tIns="0" rIns="0" bIns="0" rtlCol="0" anchor="ctr"/>
          <a:lstStyle>
            <a:defPPr>
              <a:defRPr lang="cs-CZ"/>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000" dirty="0">
                <a:solidFill>
                  <a:schemeClr val="bg2"/>
                </a:solidFill>
              </a:rPr>
              <a:t>Ministerstvo financí</a:t>
            </a:r>
          </a:p>
        </p:txBody>
      </p:sp>
    </p:spTree>
    <p:extLst>
      <p:ext uri="{BB962C8B-B14F-4D97-AF65-F5344CB8AC3E}">
        <p14:creationId xmlns:p14="http://schemas.microsoft.com/office/powerpoint/2010/main" val="24186155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Podnadpis, 3 sloupce podbarvené">
    <p:spTree>
      <p:nvGrpSpPr>
        <p:cNvPr id="1" name=""/>
        <p:cNvGrpSpPr/>
        <p:nvPr/>
      </p:nvGrpSpPr>
      <p:grpSpPr>
        <a:xfrm>
          <a:off x="0" y="0"/>
          <a:ext cx="0" cy="0"/>
          <a:chOff x="0" y="0"/>
          <a:chExt cx="0" cy="0"/>
        </a:xfrm>
      </p:grpSpPr>
      <p:sp>
        <p:nvSpPr>
          <p:cNvPr id="2" name="Nadpis 1"/>
          <p:cNvSpPr>
            <a:spLocks noGrp="1"/>
          </p:cNvSpPr>
          <p:nvPr>
            <p:ph type="title"/>
          </p:nvPr>
        </p:nvSpPr>
        <p:spPr>
          <a:xfrm>
            <a:off x="684000" y="619932"/>
            <a:ext cx="9900000" cy="599268"/>
          </a:xfrm>
        </p:spPr>
        <p:txBody>
          <a:bodyPr/>
          <a:lstStyle/>
          <a:p>
            <a:r>
              <a:rPr lang="cs-CZ"/>
              <a:t>Kliknutím lze upravit styl.</a:t>
            </a:r>
          </a:p>
        </p:txBody>
      </p:sp>
      <p:sp>
        <p:nvSpPr>
          <p:cNvPr id="3" name="Zástupný symbol pro obsah 2"/>
          <p:cNvSpPr>
            <a:spLocks noGrp="1"/>
          </p:cNvSpPr>
          <p:nvPr>
            <p:ph sz="half" idx="1" hasCustomPrompt="1"/>
          </p:nvPr>
        </p:nvSpPr>
        <p:spPr>
          <a:xfrm>
            <a:off x="684000" y="2257436"/>
            <a:ext cx="3355437" cy="3590706"/>
          </a:xfrm>
          <a:prstGeom prst="rect">
            <a:avLst/>
          </a:prstGeom>
          <a:solidFill>
            <a:schemeClr val="tx2"/>
          </a:solidFill>
        </p:spPr>
        <p:txBody>
          <a:bodyPr lIns="180000" tIns="108000" rIns="144000" bIns="72000"/>
          <a:lstStyle>
            <a:lvl1pPr marL="0">
              <a:spcAft>
                <a:spcPts val="1800"/>
              </a:spcAft>
              <a:buFont typeface="Arial" panose="020B0604020202020204" pitchFamily="34" charset="0"/>
              <a:buNone/>
              <a:defRPr b="1">
                <a:solidFill>
                  <a:schemeClr val="accent5"/>
                </a:solidFill>
              </a:defRPr>
            </a:lvl1pPr>
            <a:lvl2pPr marL="0" indent="-288000">
              <a:buClr>
                <a:schemeClr val="accent5"/>
              </a:buClr>
              <a:buSzPct val="90000"/>
              <a:buFont typeface="Wingdings" pitchFamily="2" charset="2"/>
              <a:buNone/>
              <a:defRPr sz="1500">
                <a:solidFill>
                  <a:schemeClr val="bg1"/>
                </a:solidFill>
              </a:defRPr>
            </a:lvl2pPr>
            <a:lvl3pPr>
              <a:buFont typeface="Wingdings" pitchFamily="2" charset="2"/>
              <a:buNone/>
              <a:defRPr/>
            </a:lvl3pPr>
            <a:lvl4pPr>
              <a:buFont typeface="Wingdings" pitchFamily="2" charset="2"/>
              <a:buNone/>
              <a:defRPr/>
            </a:lvl4pPr>
            <a:lvl5pPr>
              <a:buFont typeface="Wingdings" pitchFamily="2" charset="2"/>
              <a:buNone/>
              <a:defRPr/>
            </a:lvl5pPr>
          </a:lstStyle>
          <a:p>
            <a:pPr lvl="0"/>
            <a:r>
              <a:rPr lang="cs-CZ"/>
              <a:t>Upravte styly předlohy textu.</a:t>
            </a:r>
          </a:p>
          <a:p>
            <a:pPr lvl="1"/>
            <a:r>
              <a:rPr lang="cs-CZ"/>
              <a:t>Druhá úroveň</a:t>
            </a:r>
          </a:p>
        </p:txBody>
      </p:sp>
      <p:sp>
        <p:nvSpPr>
          <p:cNvPr id="7" name="Zástupný symbol pro číslo snímku 6"/>
          <p:cNvSpPr>
            <a:spLocks noGrp="1"/>
          </p:cNvSpPr>
          <p:nvPr>
            <p:ph type="sldNum" sz="quarter" idx="12"/>
          </p:nvPr>
        </p:nvSpPr>
        <p:spPr/>
        <p:txBody>
          <a:bodyPr/>
          <a:lstStyle/>
          <a:p>
            <a:fld id="{1CF5A12E-3DFE-4C3E-9036-7893F29C52C1}" type="slidenum">
              <a:rPr lang="cs-CZ" smtClean="0"/>
              <a:t>‹#›</a:t>
            </a:fld>
            <a:endParaRPr lang="cs-CZ"/>
          </a:p>
        </p:txBody>
      </p:sp>
      <p:sp>
        <p:nvSpPr>
          <p:cNvPr id="9" name="Zástupný text 8">
            <a:extLst>
              <a:ext uri="{FF2B5EF4-FFF2-40B4-BE49-F238E27FC236}">
                <a16:creationId xmlns:a16="http://schemas.microsoft.com/office/drawing/2014/main" id="{6F99AF0C-D583-5D11-E4A5-C93DED75A4D9}"/>
              </a:ext>
            </a:extLst>
          </p:cNvPr>
          <p:cNvSpPr>
            <a:spLocks noGrp="1"/>
          </p:cNvSpPr>
          <p:nvPr>
            <p:ph type="body" sz="quarter" idx="14"/>
          </p:nvPr>
        </p:nvSpPr>
        <p:spPr>
          <a:xfrm>
            <a:off x="684000" y="1243809"/>
            <a:ext cx="5259600" cy="772560"/>
          </a:xfrm>
          <a:prstGeom prst="rect">
            <a:avLst/>
          </a:prstGeom>
        </p:spPr>
        <p:txBody>
          <a:bodyPr/>
          <a:lstStyle>
            <a:lvl1pPr>
              <a:buNone/>
              <a:defRPr lang="cs-CZ" sz="2000" kern="1200" dirty="0">
                <a:solidFill>
                  <a:schemeClr val="accent1"/>
                </a:solidFill>
                <a:latin typeface="Arial" panose="020B0604020202020204" pitchFamily="34" charset="0"/>
                <a:ea typeface="+mn-ea"/>
                <a:cs typeface="Arial" panose="020B0604020202020204" pitchFamily="34" charset="0"/>
              </a:defRPr>
            </a:lvl1pPr>
            <a:lvl2pPr>
              <a:buNone/>
              <a:defRPr/>
            </a:lvl2pPr>
            <a:lvl3pPr>
              <a:buNone/>
              <a:defRPr/>
            </a:lvl3pPr>
            <a:lvl4pPr>
              <a:buNone/>
              <a:defRPr/>
            </a:lvl4pPr>
            <a:lvl5pPr>
              <a:buNone/>
              <a:defRPr/>
            </a:lvl5pPr>
          </a:lstStyle>
          <a:p>
            <a:pPr marL="0" lvl="0" indent="0" algn="l" defTabSz="914400" rtl="0" eaLnBrk="1" latinLnBrk="0" hangingPunct="1">
              <a:lnSpc>
                <a:spcPct val="100000"/>
              </a:lnSpc>
              <a:spcBef>
                <a:spcPts val="0"/>
              </a:spcBef>
              <a:spcAft>
                <a:spcPts val="1000"/>
              </a:spcAft>
              <a:buClr>
                <a:schemeClr val="accent1"/>
              </a:buClr>
              <a:buFont typeface="Wingdings" pitchFamily="2" charset="2"/>
              <a:buNone/>
            </a:pPr>
            <a:r>
              <a:rPr lang="cs-CZ"/>
              <a:t>Upravte styly předlohy textu.</a:t>
            </a:r>
          </a:p>
        </p:txBody>
      </p:sp>
      <p:sp>
        <p:nvSpPr>
          <p:cNvPr id="4" name="Zástupný symbol pro obsah 2">
            <a:extLst>
              <a:ext uri="{FF2B5EF4-FFF2-40B4-BE49-F238E27FC236}">
                <a16:creationId xmlns:a16="http://schemas.microsoft.com/office/drawing/2014/main" id="{2C9E7C88-D105-85BB-7817-7828128845B7}"/>
              </a:ext>
            </a:extLst>
          </p:cNvPr>
          <p:cNvSpPr>
            <a:spLocks noGrp="1"/>
          </p:cNvSpPr>
          <p:nvPr>
            <p:ph sz="half" idx="15" hasCustomPrompt="1"/>
          </p:nvPr>
        </p:nvSpPr>
        <p:spPr>
          <a:xfrm>
            <a:off x="8156517" y="2257436"/>
            <a:ext cx="3355437" cy="3590706"/>
          </a:xfrm>
          <a:prstGeom prst="rect">
            <a:avLst/>
          </a:prstGeom>
          <a:solidFill>
            <a:schemeClr val="tx2"/>
          </a:solidFill>
        </p:spPr>
        <p:txBody>
          <a:bodyPr lIns="180000" tIns="108000" rIns="144000" bIns="72000"/>
          <a:lstStyle>
            <a:lvl1pPr marL="0">
              <a:spcAft>
                <a:spcPts val="1800"/>
              </a:spcAft>
              <a:buFont typeface="Arial" panose="020B0604020202020204" pitchFamily="34" charset="0"/>
              <a:buNone/>
              <a:defRPr b="1">
                <a:solidFill>
                  <a:schemeClr val="accent5"/>
                </a:solidFill>
              </a:defRPr>
            </a:lvl1pPr>
            <a:lvl2pPr marL="0" indent="-288000">
              <a:buClr>
                <a:schemeClr val="accent5"/>
              </a:buClr>
              <a:buSzPct val="90000"/>
              <a:buFont typeface="Wingdings" pitchFamily="2" charset="2"/>
              <a:buNone/>
              <a:defRPr sz="1500">
                <a:solidFill>
                  <a:schemeClr val="bg1"/>
                </a:solidFill>
              </a:defRPr>
            </a:lvl2pPr>
            <a:lvl3pPr>
              <a:buFont typeface="Wingdings" pitchFamily="2" charset="2"/>
              <a:buNone/>
              <a:defRPr/>
            </a:lvl3pPr>
            <a:lvl4pPr>
              <a:buFont typeface="Wingdings" pitchFamily="2" charset="2"/>
              <a:buNone/>
              <a:defRPr/>
            </a:lvl4pPr>
            <a:lvl5pPr>
              <a:buFont typeface="Wingdings" pitchFamily="2" charset="2"/>
              <a:buNone/>
              <a:defRPr/>
            </a:lvl5pPr>
          </a:lstStyle>
          <a:p>
            <a:pPr lvl="0"/>
            <a:r>
              <a:rPr lang="cs-CZ"/>
              <a:t>Upravte styly předlohy textu.</a:t>
            </a:r>
          </a:p>
          <a:p>
            <a:pPr lvl="1"/>
            <a:r>
              <a:rPr lang="cs-CZ"/>
              <a:t>Druhá úroveň</a:t>
            </a:r>
          </a:p>
        </p:txBody>
      </p:sp>
      <p:sp>
        <p:nvSpPr>
          <p:cNvPr id="8" name="Zástupný symbol pro obsah 2">
            <a:extLst>
              <a:ext uri="{FF2B5EF4-FFF2-40B4-BE49-F238E27FC236}">
                <a16:creationId xmlns:a16="http://schemas.microsoft.com/office/drawing/2014/main" id="{F3B495C6-E9D9-BB16-034D-BB35D518475B}"/>
              </a:ext>
            </a:extLst>
          </p:cNvPr>
          <p:cNvSpPr>
            <a:spLocks noGrp="1"/>
          </p:cNvSpPr>
          <p:nvPr>
            <p:ph sz="half" idx="16" hasCustomPrompt="1"/>
          </p:nvPr>
        </p:nvSpPr>
        <p:spPr>
          <a:xfrm>
            <a:off x="4420259" y="2257436"/>
            <a:ext cx="3355437" cy="3590706"/>
          </a:xfrm>
          <a:prstGeom prst="rect">
            <a:avLst/>
          </a:prstGeom>
          <a:solidFill>
            <a:schemeClr val="tx2"/>
          </a:solidFill>
        </p:spPr>
        <p:txBody>
          <a:bodyPr lIns="180000" tIns="108000" rIns="144000" bIns="72000"/>
          <a:lstStyle>
            <a:lvl1pPr marL="0">
              <a:spcAft>
                <a:spcPts val="1800"/>
              </a:spcAft>
              <a:buFont typeface="Arial" panose="020B0604020202020204" pitchFamily="34" charset="0"/>
              <a:buNone/>
              <a:defRPr b="1">
                <a:solidFill>
                  <a:schemeClr val="accent5"/>
                </a:solidFill>
              </a:defRPr>
            </a:lvl1pPr>
            <a:lvl2pPr marL="0" indent="-288000">
              <a:buClr>
                <a:schemeClr val="accent5"/>
              </a:buClr>
              <a:buSzPct val="90000"/>
              <a:buFont typeface="Wingdings" pitchFamily="2" charset="2"/>
              <a:buNone/>
              <a:defRPr sz="1500">
                <a:solidFill>
                  <a:schemeClr val="bg1"/>
                </a:solidFill>
              </a:defRPr>
            </a:lvl2pPr>
            <a:lvl3pPr>
              <a:buFont typeface="Wingdings" pitchFamily="2" charset="2"/>
              <a:buNone/>
              <a:defRPr/>
            </a:lvl3pPr>
            <a:lvl4pPr>
              <a:buFont typeface="Wingdings" pitchFamily="2" charset="2"/>
              <a:buNone/>
              <a:defRPr/>
            </a:lvl4pPr>
            <a:lvl5pPr>
              <a:buFont typeface="Wingdings" pitchFamily="2" charset="2"/>
              <a:buNone/>
              <a:defRPr/>
            </a:lvl5pPr>
          </a:lstStyle>
          <a:p>
            <a:pPr lvl="0"/>
            <a:r>
              <a:rPr lang="cs-CZ"/>
              <a:t>Upravte styly předlohy textu.</a:t>
            </a:r>
          </a:p>
          <a:p>
            <a:pPr lvl="1"/>
            <a:r>
              <a:rPr lang="cs-CZ"/>
              <a:t>Druhá úroveň</a:t>
            </a:r>
          </a:p>
        </p:txBody>
      </p:sp>
      <p:sp>
        <p:nvSpPr>
          <p:cNvPr id="6" name="Zástupný symbol pro číslo snímku 5">
            <a:extLst>
              <a:ext uri="{FF2B5EF4-FFF2-40B4-BE49-F238E27FC236}">
                <a16:creationId xmlns:a16="http://schemas.microsoft.com/office/drawing/2014/main" id="{4CC1C452-BE80-BC5C-7921-09A8FE89B918}"/>
              </a:ext>
            </a:extLst>
          </p:cNvPr>
          <p:cNvSpPr txBox="1">
            <a:spLocks/>
          </p:cNvSpPr>
          <p:nvPr/>
        </p:nvSpPr>
        <p:spPr>
          <a:xfrm>
            <a:off x="693600" y="6300000"/>
            <a:ext cx="3952828" cy="365125"/>
          </a:xfrm>
          <a:prstGeom prst="rect">
            <a:avLst/>
          </a:prstGeom>
        </p:spPr>
        <p:txBody>
          <a:bodyPr vert="horz" lIns="0" tIns="0" rIns="0" bIns="0" rtlCol="0" anchor="ctr"/>
          <a:lstStyle>
            <a:defPPr>
              <a:defRPr lang="cs-CZ"/>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000" dirty="0">
                <a:solidFill>
                  <a:schemeClr val="bg2"/>
                </a:solidFill>
              </a:rPr>
              <a:t>Ministerstvo financí</a:t>
            </a:r>
          </a:p>
        </p:txBody>
      </p:sp>
    </p:spTree>
    <p:extLst>
      <p:ext uri="{BB962C8B-B14F-4D97-AF65-F5344CB8AC3E}">
        <p14:creationId xmlns:p14="http://schemas.microsoft.com/office/powerpoint/2010/main" val="8597881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sloupce podbarvené se šipkami">
    <p:spTree>
      <p:nvGrpSpPr>
        <p:cNvPr id="1" name=""/>
        <p:cNvGrpSpPr/>
        <p:nvPr/>
      </p:nvGrpSpPr>
      <p:grpSpPr>
        <a:xfrm>
          <a:off x="0" y="0"/>
          <a:ext cx="0" cy="0"/>
          <a:chOff x="0" y="0"/>
          <a:chExt cx="0" cy="0"/>
        </a:xfrm>
      </p:grpSpPr>
      <p:sp>
        <p:nvSpPr>
          <p:cNvPr id="2" name="Nadpis 1"/>
          <p:cNvSpPr>
            <a:spLocks noGrp="1"/>
          </p:cNvSpPr>
          <p:nvPr>
            <p:ph type="title"/>
          </p:nvPr>
        </p:nvSpPr>
        <p:spPr>
          <a:xfrm>
            <a:off x="684000" y="619932"/>
            <a:ext cx="9900000" cy="599268"/>
          </a:xfrm>
        </p:spPr>
        <p:txBody>
          <a:bodyPr>
            <a:noAutofit/>
          </a:bodyPr>
          <a:lstStyle/>
          <a:p>
            <a:r>
              <a:rPr lang="cs-CZ"/>
              <a:t>Kliknutím lze upravit styl.</a:t>
            </a:r>
          </a:p>
        </p:txBody>
      </p:sp>
      <p:sp>
        <p:nvSpPr>
          <p:cNvPr id="3" name="Zástupný symbol pro obsah 2"/>
          <p:cNvSpPr>
            <a:spLocks noGrp="1"/>
          </p:cNvSpPr>
          <p:nvPr>
            <p:ph sz="half" idx="1" hasCustomPrompt="1"/>
          </p:nvPr>
        </p:nvSpPr>
        <p:spPr>
          <a:xfrm>
            <a:off x="684001" y="2257436"/>
            <a:ext cx="3105680" cy="3590706"/>
          </a:xfrm>
          <a:prstGeom prst="rect">
            <a:avLst/>
          </a:prstGeom>
          <a:solidFill>
            <a:schemeClr val="accent1"/>
          </a:solidFill>
        </p:spPr>
        <p:txBody>
          <a:bodyPr lIns="180000" tIns="180000" rIns="144000" bIns="72000">
            <a:noAutofit/>
          </a:bodyPr>
          <a:lstStyle>
            <a:lvl1pPr marL="0">
              <a:spcAft>
                <a:spcPts val="1800"/>
              </a:spcAft>
              <a:buFont typeface="Arial" panose="020B0604020202020204" pitchFamily="34" charset="0"/>
              <a:buNone/>
              <a:defRPr lang="cs-CZ" sz="1500" kern="1200" dirty="0">
                <a:solidFill>
                  <a:schemeClr val="bg1"/>
                </a:solidFill>
                <a:latin typeface="Arial" panose="020B0604020202020204" pitchFamily="34" charset="0"/>
                <a:ea typeface="+mn-ea"/>
                <a:cs typeface="Arial" panose="020B0604020202020204" pitchFamily="34" charset="0"/>
              </a:defRPr>
            </a:lvl1pPr>
            <a:lvl2pPr marL="0" indent="-288000">
              <a:buClr>
                <a:schemeClr val="accent5"/>
              </a:buClr>
              <a:buSzPct val="90000"/>
              <a:buFont typeface="Wingdings" pitchFamily="2" charset="2"/>
              <a:buNone/>
              <a:defRPr sz="1500">
                <a:solidFill>
                  <a:schemeClr val="bg1"/>
                </a:solidFill>
              </a:defRPr>
            </a:lvl2pPr>
            <a:lvl3pPr>
              <a:buFont typeface="Wingdings" pitchFamily="2" charset="2"/>
              <a:buNone/>
              <a:defRPr/>
            </a:lvl3pPr>
            <a:lvl4pPr>
              <a:buFont typeface="Wingdings" pitchFamily="2" charset="2"/>
              <a:buNone/>
              <a:defRPr/>
            </a:lvl4pPr>
            <a:lvl5pPr>
              <a:buFont typeface="Wingdings" pitchFamily="2" charset="2"/>
              <a:buNone/>
              <a:defRPr/>
            </a:lvl5pPr>
          </a:lstStyle>
          <a:p>
            <a:pPr marL="0" lvl="1" indent="-288000" algn="l" defTabSz="914400" rtl="0" eaLnBrk="1" latinLnBrk="0" hangingPunct="1">
              <a:lnSpc>
                <a:spcPct val="100000"/>
              </a:lnSpc>
              <a:spcBef>
                <a:spcPts val="0"/>
              </a:spcBef>
              <a:spcAft>
                <a:spcPts val="1000"/>
              </a:spcAft>
              <a:buClr>
                <a:schemeClr val="accent5"/>
              </a:buClr>
              <a:buSzPct val="90000"/>
              <a:buFont typeface="Wingdings" pitchFamily="2" charset="2"/>
              <a:buNone/>
            </a:pPr>
            <a:r>
              <a:rPr lang="cs-CZ"/>
              <a:t>Upravte styly předlohy textu.</a:t>
            </a:r>
          </a:p>
        </p:txBody>
      </p:sp>
      <p:sp>
        <p:nvSpPr>
          <p:cNvPr id="7" name="Zástupný symbol pro číslo snímku 6"/>
          <p:cNvSpPr>
            <a:spLocks noGrp="1"/>
          </p:cNvSpPr>
          <p:nvPr>
            <p:ph type="sldNum" sz="quarter" idx="12"/>
          </p:nvPr>
        </p:nvSpPr>
        <p:spPr/>
        <p:txBody>
          <a:bodyPr>
            <a:noAutofit/>
          </a:bodyPr>
          <a:lstStyle/>
          <a:p>
            <a:fld id="{1CF5A12E-3DFE-4C3E-9036-7893F29C52C1}" type="slidenum">
              <a:rPr lang="cs-CZ" smtClean="0"/>
              <a:t>‹#›</a:t>
            </a:fld>
            <a:endParaRPr lang="cs-CZ"/>
          </a:p>
        </p:txBody>
      </p:sp>
      <p:sp>
        <p:nvSpPr>
          <p:cNvPr id="10" name="Zástupný symbol pro obsah 2">
            <a:extLst>
              <a:ext uri="{FF2B5EF4-FFF2-40B4-BE49-F238E27FC236}">
                <a16:creationId xmlns:a16="http://schemas.microsoft.com/office/drawing/2014/main" id="{963E211A-EC28-5A07-3501-03AC420E839A}"/>
              </a:ext>
            </a:extLst>
          </p:cNvPr>
          <p:cNvSpPr>
            <a:spLocks noGrp="1"/>
          </p:cNvSpPr>
          <p:nvPr>
            <p:ph sz="half" idx="13" hasCustomPrompt="1"/>
          </p:nvPr>
        </p:nvSpPr>
        <p:spPr>
          <a:xfrm>
            <a:off x="8405601" y="2246803"/>
            <a:ext cx="3105680" cy="3590706"/>
          </a:xfrm>
          <a:prstGeom prst="rect">
            <a:avLst/>
          </a:prstGeom>
          <a:solidFill>
            <a:schemeClr val="accent1"/>
          </a:solidFill>
        </p:spPr>
        <p:txBody>
          <a:bodyPr lIns="180000" tIns="180000" rIns="144000" bIns="72000">
            <a:noAutofit/>
          </a:bodyPr>
          <a:lstStyle>
            <a:lvl1pPr marL="0">
              <a:spcAft>
                <a:spcPts val="1800"/>
              </a:spcAft>
              <a:buFont typeface="Arial" panose="020B0604020202020204" pitchFamily="34" charset="0"/>
              <a:buNone/>
              <a:defRPr lang="cs-CZ" sz="1500" kern="1200" dirty="0">
                <a:solidFill>
                  <a:schemeClr val="bg1"/>
                </a:solidFill>
                <a:latin typeface="Arial" panose="020B0604020202020204" pitchFamily="34" charset="0"/>
                <a:ea typeface="+mn-ea"/>
                <a:cs typeface="Arial" panose="020B0604020202020204" pitchFamily="34" charset="0"/>
              </a:defRPr>
            </a:lvl1pPr>
            <a:lvl2pPr marL="0" indent="-288000">
              <a:buClr>
                <a:schemeClr val="accent5"/>
              </a:buClr>
              <a:buSzPct val="90000"/>
              <a:buFont typeface="Wingdings" pitchFamily="2" charset="2"/>
              <a:buNone/>
              <a:defRPr sz="1500">
                <a:solidFill>
                  <a:schemeClr val="bg1"/>
                </a:solidFill>
              </a:defRPr>
            </a:lvl2pPr>
            <a:lvl3pPr>
              <a:buFont typeface="Wingdings" pitchFamily="2" charset="2"/>
              <a:buNone/>
              <a:defRPr/>
            </a:lvl3pPr>
            <a:lvl4pPr>
              <a:buFont typeface="Wingdings" pitchFamily="2" charset="2"/>
              <a:buNone/>
              <a:defRPr/>
            </a:lvl4pPr>
            <a:lvl5pPr>
              <a:buFont typeface="Wingdings" pitchFamily="2" charset="2"/>
              <a:buNone/>
              <a:defRPr/>
            </a:lvl5pPr>
          </a:lstStyle>
          <a:p>
            <a:pPr marL="0" lvl="1" indent="-288000" algn="l" defTabSz="914400" rtl="0" eaLnBrk="1" latinLnBrk="0" hangingPunct="1">
              <a:lnSpc>
                <a:spcPct val="100000"/>
              </a:lnSpc>
              <a:spcBef>
                <a:spcPts val="0"/>
              </a:spcBef>
              <a:spcAft>
                <a:spcPts val="1000"/>
              </a:spcAft>
              <a:buClr>
                <a:schemeClr val="accent5"/>
              </a:buClr>
              <a:buSzPct val="90000"/>
              <a:buFont typeface="Wingdings" pitchFamily="2" charset="2"/>
              <a:buNone/>
            </a:pPr>
            <a:r>
              <a:rPr lang="cs-CZ"/>
              <a:t>Upravte styly předlohy textu.</a:t>
            </a:r>
          </a:p>
        </p:txBody>
      </p:sp>
      <p:sp>
        <p:nvSpPr>
          <p:cNvPr id="11" name="Zástupný symbol pro obsah 2">
            <a:extLst>
              <a:ext uri="{FF2B5EF4-FFF2-40B4-BE49-F238E27FC236}">
                <a16:creationId xmlns:a16="http://schemas.microsoft.com/office/drawing/2014/main" id="{CA544A6B-12C5-DC1B-EDF5-D0332255C4DE}"/>
              </a:ext>
            </a:extLst>
          </p:cNvPr>
          <p:cNvSpPr>
            <a:spLocks noGrp="1"/>
          </p:cNvSpPr>
          <p:nvPr>
            <p:ph sz="half" idx="14" hasCustomPrompt="1"/>
          </p:nvPr>
        </p:nvSpPr>
        <p:spPr>
          <a:xfrm>
            <a:off x="4544801" y="2257436"/>
            <a:ext cx="3105680" cy="3590706"/>
          </a:xfrm>
          <a:prstGeom prst="rect">
            <a:avLst/>
          </a:prstGeom>
          <a:solidFill>
            <a:schemeClr val="accent1"/>
          </a:solidFill>
        </p:spPr>
        <p:txBody>
          <a:bodyPr lIns="180000" tIns="180000" rIns="144000" bIns="72000">
            <a:noAutofit/>
          </a:bodyPr>
          <a:lstStyle>
            <a:lvl1pPr marL="0">
              <a:spcAft>
                <a:spcPts val="1800"/>
              </a:spcAft>
              <a:buFont typeface="Arial" panose="020B0604020202020204" pitchFamily="34" charset="0"/>
              <a:buNone/>
              <a:defRPr lang="cs-CZ" sz="1500" kern="1200" dirty="0">
                <a:solidFill>
                  <a:schemeClr val="bg1"/>
                </a:solidFill>
                <a:latin typeface="Arial" panose="020B0604020202020204" pitchFamily="34" charset="0"/>
                <a:ea typeface="+mn-ea"/>
                <a:cs typeface="Arial" panose="020B0604020202020204" pitchFamily="34" charset="0"/>
              </a:defRPr>
            </a:lvl1pPr>
            <a:lvl2pPr marL="0" indent="-288000">
              <a:buClr>
                <a:schemeClr val="accent5"/>
              </a:buClr>
              <a:buSzPct val="90000"/>
              <a:buFont typeface="Wingdings" pitchFamily="2" charset="2"/>
              <a:buNone/>
              <a:defRPr sz="1500">
                <a:solidFill>
                  <a:schemeClr val="bg1"/>
                </a:solidFill>
              </a:defRPr>
            </a:lvl2pPr>
            <a:lvl3pPr>
              <a:buFont typeface="Wingdings" pitchFamily="2" charset="2"/>
              <a:buNone/>
              <a:defRPr/>
            </a:lvl3pPr>
            <a:lvl4pPr>
              <a:buFont typeface="Wingdings" pitchFamily="2" charset="2"/>
              <a:buNone/>
              <a:defRPr/>
            </a:lvl4pPr>
            <a:lvl5pPr>
              <a:buFont typeface="Wingdings" pitchFamily="2" charset="2"/>
              <a:buNone/>
              <a:defRPr/>
            </a:lvl5pPr>
          </a:lstStyle>
          <a:p>
            <a:pPr marL="0" lvl="1" indent="-288000" algn="l" defTabSz="914400" rtl="0" eaLnBrk="1" latinLnBrk="0" hangingPunct="1">
              <a:lnSpc>
                <a:spcPct val="100000"/>
              </a:lnSpc>
              <a:spcBef>
                <a:spcPts val="0"/>
              </a:spcBef>
              <a:spcAft>
                <a:spcPts val="1000"/>
              </a:spcAft>
              <a:buClr>
                <a:schemeClr val="accent5"/>
              </a:buClr>
              <a:buSzPct val="90000"/>
              <a:buFont typeface="Wingdings" pitchFamily="2" charset="2"/>
              <a:buNone/>
            </a:pPr>
            <a:r>
              <a:rPr lang="cs-CZ"/>
              <a:t>Upravte styly předlohy textu.</a:t>
            </a:r>
          </a:p>
        </p:txBody>
      </p:sp>
      <p:pic>
        <p:nvPicPr>
          <p:cNvPr id="18" name="Obrázek 17">
            <a:extLst>
              <a:ext uri="{FF2B5EF4-FFF2-40B4-BE49-F238E27FC236}">
                <a16:creationId xmlns:a16="http://schemas.microsoft.com/office/drawing/2014/main" id="{2A3086D1-EC65-B74C-A8BB-C58567182BE6}"/>
              </a:ext>
            </a:extLst>
          </p:cNvPr>
          <p:cNvPicPr>
            <a:picLocks noChangeAspect="1"/>
          </p:cNvPicPr>
          <p:nvPr/>
        </p:nvPicPr>
        <p:blipFill>
          <a:blip r:embed="rId2"/>
          <a:stretch>
            <a:fillRect/>
          </a:stretch>
        </p:blipFill>
        <p:spPr>
          <a:xfrm>
            <a:off x="3985314" y="3880589"/>
            <a:ext cx="360717" cy="301120"/>
          </a:xfrm>
          <a:prstGeom prst="rect">
            <a:avLst/>
          </a:prstGeom>
        </p:spPr>
      </p:pic>
      <p:pic>
        <p:nvPicPr>
          <p:cNvPr id="20" name="Obrázek 19">
            <a:extLst>
              <a:ext uri="{FF2B5EF4-FFF2-40B4-BE49-F238E27FC236}">
                <a16:creationId xmlns:a16="http://schemas.microsoft.com/office/drawing/2014/main" id="{CAAABE1A-E3F7-8D77-4BC1-22DA8776E5AB}"/>
              </a:ext>
            </a:extLst>
          </p:cNvPr>
          <p:cNvPicPr>
            <a:picLocks noChangeAspect="1"/>
          </p:cNvPicPr>
          <p:nvPr/>
        </p:nvPicPr>
        <p:blipFill>
          <a:blip r:embed="rId2"/>
          <a:stretch>
            <a:fillRect/>
          </a:stretch>
        </p:blipFill>
        <p:spPr>
          <a:xfrm>
            <a:off x="7846114" y="3880589"/>
            <a:ext cx="360717" cy="301120"/>
          </a:xfrm>
          <a:prstGeom prst="rect">
            <a:avLst/>
          </a:prstGeom>
        </p:spPr>
      </p:pic>
      <p:sp>
        <p:nvSpPr>
          <p:cNvPr id="21" name="Zástupný text 8">
            <a:extLst>
              <a:ext uri="{FF2B5EF4-FFF2-40B4-BE49-F238E27FC236}">
                <a16:creationId xmlns:a16="http://schemas.microsoft.com/office/drawing/2014/main" id="{EE858B53-D403-C768-50C6-B820DCD4E564}"/>
              </a:ext>
            </a:extLst>
          </p:cNvPr>
          <p:cNvSpPr>
            <a:spLocks noGrp="1"/>
          </p:cNvSpPr>
          <p:nvPr>
            <p:ph type="body" sz="quarter" idx="15"/>
          </p:nvPr>
        </p:nvSpPr>
        <p:spPr>
          <a:xfrm>
            <a:off x="684000" y="1243809"/>
            <a:ext cx="5259600" cy="772560"/>
          </a:xfrm>
          <a:prstGeom prst="rect">
            <a:avLst/>
          </a:prstGeom>
        </p:spPr>
        <p:txBody>
          <a:bodyPr>
            <a:noAutofit/>
          </a:bodyPr>
          <a:lstStyle>
            <a:lvl1pPr>
              <a:buNone/>
              <a:defRPr lang="cs-CZ" sz="2000" kern="1200" dirty="0">
                <a:solidFill>
                  <a:schemeClr val="accent1"/>
                </a:solidFill>
                <a:latin typeface="Arial" panose="020B0604020202020204" pitchFamily="34" charset="0"/>
                <a:ea typeface="+mn-ea"/>
                <a:cs typeface="Arial" panose="020B0604020202020204" pitchFamily="34" charset="0"/>
              </a:defRPr>
            </a:lvl1pPr>
            <a:lvl2pPr>
              <a:buNone/>
              <a:defRPr/>
            </a:lvl2pPr>
            <a:lvl3pPr>
              <a:buNone/>
              <a:defRPr/>
            </a:lvl3pPr>
            <a:lvl4pPr>
              <a:buNone/>
              <a:defRPr/>
            </a:lvl4pPr>
            <a:lvl5pPr>
              <a:buNone/>
              <a:defRPr/>
            </a:lvl5pPr>
          </a:lstStyle>
          <a:p>
            <a:pPr marL="0" lvl="0" indent="0" algn="l" defTabSz="914400" rtl="0" eaLnBrk="1" latinLnBrk="0" hangingPunct="1">
              <a:lnSpc>
                <a:spcPct val="100000"/>
              </a:lnSpc>
              <a:spcBef>
                <a:spcPts val="0"/>
              </a:spcBef>
              <a:spcAft>
                <a:spcPts val="1000"/>
              </a:spcAft>
              <a:buClr>
                <a:schemeClr val="accent1"/>
              </a:buClr>
              <a:buFont typeface="Wingdings" pitchFamily="2" charset="2"/>
              <a:buNone/>
            </a:pPr>
            <a:r>
              <a:rPr lang="cs-CZ"/>
              <a:t>Upravte styly předlohy textu.</a:t>
            </a:r>
          </a:p>
        </p:txBody>
      </p:sp>
      <p:sp>
        <p:nvSpPr>
          <p:cNvPr id="22" name="Zástupný symbol pro číslo snímku 5">
            <a:extLst>
              <a:ext uri="{FF2B5EF4-FFF2-40B4-BE49-F238E27FC236}">
                <a16:creationId xmlns:a16="http://schemas.microsoft.com/office/drawing/2014/main" id="{7BDEE34E-2AD1-D45A-CDC5-B7356B87F969}"/>
              </a:ext>
            </a:extLst>
          </p:cNvPr>
          <p:cNvSpPr txBox="1">
            <a:spLocks/>
          </p:cNvSpPr>
          <p:nvPr/>
        </p:nvSpPr>
        <p:spPr>
          <a:xfrm>
            <a:off x="693600" y="6300000"/>
            <a:ext cx="3952828" cy="365125"/>
          </a:xfrm>
          <a:prstGeom prst="rect">
            <a:avLst/>
          </a:prstGeom>
        </p:spPr>
        <p:txBody>
          <a:bodyPr vert="horz" lIns="0" tIns="0" rIns="0" bIns="0" rtlCol="0" anchor="ctr">
            <a:noAutofit/>
          </a:bodyPr>
          <a:lstStyle>
            <a:defPPr>
              <a:defRPr lang="cs-CZ"/>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000" dirty="0">
                <a:solidFill>
                  <a:schemeClr val="bg2"/>
                </a:solidFill>
              </a:rPr>
              <a:t>Ministerstvo financí</a:t>
            </a:r>
          </a:p>
        </p:txBody>
      </p:sp>
    </p:spTree>
    <p:extLst>
      <p:ext uri="{BB962C8B-B14F-4D97-AF65-F5344CB8AC3E}">
        <p14:creationId xmlns:p14="http://schemas.microsoft.com/office/powerpoint/2010/main" val="12729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Nadpis a obsah">
    <p:bg>
      <p:bgPr>
        <a:solidFill>
          <a:schemeClr val="tx2"/>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84000" y="619932"/>
            <a:ext cx="9900000" cy="1070756"/>
          </a:xfrm>
        </p:spPr>
        <p:txBody>
          <a:bodyPr>
            <a:noAutofit/>
          </a:bodyPr>
          <a:lstStyle>
            <a:lvl1pPr>
              <a:defRPr sz="3600"/>
            </a:lvl1pPr>
          </a:lstStyle>
          <a:p>
            <a:r>
              <a:rPr lang="cs-CZ"/>
              <a:t>Kliknutím lze upravit styl.</a:t>
            </a:r>
          </a:p>
        </p:txBody>
      </p:sp>
      <p:sp>
        <p:nvSpPr>
          <p:cNvPr id="3" name="Zástupný symbol pro obsah 2"/>
          <p:cNvSpPr>
            <a:spLocks noGrp="1"/>
          </p:cNvSpPr>
          <p:nvPr>
            <p:ph idx="1" hasCustomPrompt="1"/>
          </p:nvPr>
        </p:nvSpPr>
        <p:spPr>
          <a:xfrm>
            <a:off x="1620000" y="2160000"/>
            <a:ext cx="8964000" cy="3960000"/>
          </a:xfrm>
        </p:spPr>
        <p:txBody>
          <a:bodyPr numCol="2" spcCol="360000"/>
          <a:lstStyle>
            <a:lvl1pPr marL="504000" indent="-504000">
              <a:lnSpc>
                <a:spcPct val="100000"/>
              </a:lnSpc>
              <a:spcAft>
                <a:spcPts val="1000"/>
              </a:spcAft>
              <a:buNone/>
              <a:defRPr sz="2000"/>
            </a:lvl1pPr>
            <a:lvl2pPr indent="0">
              <a:lnSpc>
                <a:spcPct val="120000"/>
              </a:lnSpc>
              <a:spcAft>
                <a:spcPts val="400"/>
              </a:spcAft>
              <a:buNone/>
              <a:defRPr sz="1800"/>
            </a:lvl2pPr>
            <a:lvl3pPr indent="0">
              <a:lnSpc>
                <a:spcPct val="120000"/>
              </a:lnSpc>
              <a:spcAft>
                <a:spcPts val="400"/>
              </a:spcAft>
              <a:buNone/>
              <a:defRPr/>
            </a:lvl3pPr>
            <a:lvl4pPr indent="0">
              <a:lnSpc>
                <a:spcPct val="120000"/>
              </a:lnSpc>
              <a:spcAft>
                <a:spcPts val="400"/>
              </a:spcAft>
              <a:buNone/>
              <a:defRPr/>
            </a:lvl4pPr>
            <a:lvl5pPr indent="0">
              <a:lnSpc>
                <a:spcPct val="120000"/>
              </a:lnSpc>
              <a:spcAft>
                <a:spcPts val="400"/>
              </a:spcAft>
              <a:buNone/>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Tree>
    <p:extLst>
      <p:ext uri="{BB962C8B-B14F-4D97-AF65-F5344CB8AC3E}">
        <p14:creationId xmlns:p14="http://schemas.microsoft.com/office/powerpoint/2010/main" val="4204690562"/>
      </p:ext>
    </p:extLst>
  </p:cSld>
  <p:clrMapOvr>
    <a:masterClrMapping/>
  </p:clrMapOvr>
  <p:extLst>
    <p:ext uri="{DCECCB84-F9BA-43D5-87BE-67443E8EF086}">
      <p15:sldGuideLst xmlns:p15="http://schemas.microsoft.com/office/powerpoint/2012/main">
        <p15:guide id="1" pos="415">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4 sloupce s obrázky">
    <p:spTree>
      <p:nvGrpSpPr>
        <p:cNvPr id="1" name=""/>
        <p:cNvGrpSpPr/>
        <p:nvPr/>
      </p:nvGrpSpPr>
      <p:grpSpPr>
        <a:xfrm>
          <a:off x="0" y="0"/>
          <a:ext cx="0" cy="0"/>
          <a:chOff x="0" y="0"/>
          <a:chExt cx="0" cy="0"/>
        </a:xfrm>
      </p:grpSpPr>
      <p:sp>
        <p:nvSpPr>
          <p:cNvPr id="2" name="Nadpis 1"/>
          <p:cNvSpPr>
            <a:spLocks noGrp="1"/>
          </p:cNvSpPr>
          <p:nvPr>
            <p:ph type="title"/>
          </p:nvPr>
        </p:nvSpPr>
        <p:spPr>
          <a:xfrm>
            <a:off x="684000" y="619932"/>
            <a:ext cx="9900000" cy="599268"/>
          </a:xfrm>
        </p:spPr>
        <p:txBody>
          <a:bodyPr>
            <a:noAutofit/>
          </a:bodyPr>
          <a:lstStyle/>
          <a:p>
            <a:r>
              <a:rPr lang="cs-CZ"/>
              <a:t>Kliknutím lze upravit styl.</a:t>
            </a:r>
          </a:p>
        </p:txBody>
      </p:sp>
      <p:sp>
        <p:nvSpPr>
          <p:cNvPr id="3" name="Zástupný symbol pro obsah 2"/>
          <p:cNvSpPr>
            <a:spLocks noGrp="1"/>
          </p:cNvSpPr>
          <p:nvPr>
            <p:ph sz="half" idx="1" hasCustomPrompt="1"/>
          </p:nvPr>
        </p:nvSpPr>
        <p:spPr>
          <a:xfrm>
            <a:off x="684001" y="4444252"/>
            <a:ext cx="2428993" cy="1403889"/>
          </a:xfrm>
          <a:prstGeom prst="rect">
            <a:avLst/>
          </a:prstGeom>
          <a:noFill/>
        </p:spPr>
        <p:txBody>
          <a:bodyPr lIns="0" tIns="0" rIns="0" bIns="0">
            <a:noAutofit/>
          </a:bodyPr>
          <a:lstStyle>
            <a:lvl1pPr marL="0">
              <a:spcAft>
                <a:spcPts val="1800"/>
              </a:spcAft>
              <a:buFont typeface="Arial" panose="020B0604020202020204" pitchFamily="34" charset="0"/>
              <a:buNone/>
              <a:defRPr lang="cs-CZ" sz="1500" kern="1200" dirty="0">
                <a:solidFill>
                  <a:schemeClr val="bg1"/>
                </a:solidFill>
                <a:latin typeface="Arial" panose="020B0604020202020204" pitchFamily="34" charset="0"/>
                <a:ea typeface="+mn-ea"/>
                <a:cs typeface="Arial" panose="020B0604020202020204" pitchFamily="34" charset="0"/>
              </a:defRPr>
            </a:lvl1pPr>
            <a:lvl2pPr marL="0" indent="-288000">
              <a:buClr>
                <a:schemeClr val="accent5"/>
              </a:buClr>
              <a:buSzPct val="90000"/>
              <a:buFont typeface="Wingdings" pitchFamily="2" charset="2"/>
              <a:buNone/>
              <a:defRPr sz="1300"/>
            </a:lvl2pPr>
            <a:lvl3pPr>
              <a:buFont typeface="Wingdings" pitchFamily="2" charset="2"/>
              <a:buNone/>
              <a:defRPr/>
            </a:lvl3pPr>
            <a:lvl4pPr>
              <a:buFont typeface="Wingdings" pitchFamily="2" charset="2"/>
              <a:buNone/>
              <a:defRPr/>
            </a:lvl4pPr>
            <a:lvl5pPr>
              <a:buFont typeface="Wingdings" pitchFamily="2" charset="2"/>
              <a:buNone/>
              <a:defRPr/>
            </a:lvl5pPr>
          </a:lstStyle>
          <a:p>
            <a:pPr marL="0" lvl="1" indent="-288000" algn="l" defTabSz="914400" rtl="0" eaLnBrk="1" latinLnBrk="0" hangingPunct="1">
              <a:lnSpc>
                <a:spcPct val="100000"/>
              </a:lnSpc>
              <a:spcBef>
                <a:spcPts val="0"/>
              </a:spcBef>
              <a:spcAft>
                <a:spcPts val="1000"/>
              </a:spcAft>
              <a:buClr>
                <a:schemeClr val="accent5"/>
              </a:buClr>
              <a:buSzPct val="90000"/>
              <a:buFont typeface="Wingdings" pitchFamily="2" charset="2"/>
              <a:buNone/>
            </a:pPr>
            <a:r>
              <a:rPr lang="cs-CZ"/>
              <a:t>Upravte styly předlohy textu.</a:t>
            </a:r>
          </a:p>
        </p:txBody>
      </p:sp>
      <p:sp>
        <p:nvSpPr>
          <p:cNvPr id="7" name="Zástupný symbol pro číslo snímku 6"/>
          <p:cNvSpPr>
            <a:spLocks noGrp="1"/>
          </p:cNvSpPr>
          <p:nvPr>
            <p:ph type="sldNum" sz="quarter" idx="12"/>
          </p:nvPr>
        </p:nvSpPr>
        <p:spPr/>
        <p:txBody>
          <a:bodyPr>
            <a:noAutofit/>
          </a:bodyPr>
          <a:lstStyle/>
          <a:p>
            <a:fld id="{1CF5A12E-3DFE-4C3E-9036-7893F29C52C1}" type="slidenum">
              <a:rPr lang="cs-CZ" smtClean="0"/>
              <a:t>‹#›</a:t>
            </a:fld>
            <a:endParaRPr lang="cs-CZ"/>
          </a:p>
        </p:txBody>
      </p:sp>
      <p:sp>
        <p:nvSpPr>
          <p:cNvPr id="8" name="Zástupný symbol obrázku 7">
            <a:extLst>
              <a:ext uri="{FF2B5EF4-FFF2-40B4-BE49-F238E27FC236}">
                <a16:creationId xmlns:a16="http://schemas.microsoft.com/office/drawing/2014/main" id="{62BF156C-6399-DFD3-9F5E-24AE50EBC860}"/>
              </a:ext>
            </a:extLst>
          </p:cNvPr>
          <p:cNvSpPr>
            <a:spLocks noGrp="1"/>
          </p:cNvSpPr>
          <p:nvPr>
            <p:ph type="pic" sz="quarter" idx="13"/>
          </p:nvPr>
        </p:nvSpPr>
        <p:spPr>
          <a:xfrm>
            <a:off x="684000" y="1492625"/>
            <a:ext cx="2428993" cy="2602004"/>
          </a:xfrm>
          <a:prstGeom prst="rect">
            <a:avLst/>
          </a:prstGeom>
        </p:spPr>
        <p:txBody>
          <a:bodyPr>
            <a:noAutofit/>
          </a:bodyPr>
          <a:lstStyle/>
          <a:p>
            <a:r>
              <a:rPr lang="cs-CZ"/>
              <a:t>Kliknutím na ikonu přidáte obrázek.</a:t>
            </a:r>
          </a:p>
        </p:txBody>
      </p:sp>
      <p:sp>
        <p:nvSpPr>
          <p:cNvPr id="9" name="Zástupný symbol pro obsah 2">
            <a:extLst>
              <a:ext uri="{FF2B5EF4-FFF2-40B4-BE49-F238E27FC236}">
                <a16:creationId xmlns:a16="http://schemas.microsoft.com/office/drawing/2014/main" id="{1FE252C3-C241-69C2-ACDF-A6765E53EC81}"/>
              </a:ext>
            </a:extLst>
          </p:cNvPr>
          <p:cNvSpPr>
            <a:spLocks noGrp="1"/>
          </p:cNvSpPr>
          <p:nvPr>
            <p:ph sz="half" idx="14" hasCustomPrompt="1"/>
          </p:nvPr>
        </p:nvSpPr>
        <p:spPr>
          <a:xfrm>
            <a:off x="9077724" y="4444252"/>
            <a:ext cx="2428993" cy="1403889"/>
          </a:xfrm>
          <a:prstGeom prst="rect">
            <a:avLst/>
          </a:prstGeom>
          <a:noFill/>
        </p:spPr>
        <p:txBody>
          <a:bodyPr lIns="0" tIns="0" rIns="0" bIns="0">
            <a:noAutofit/>
          </a:bodyPr>
          <a:lstStyle>
            <a:lvl1pPr marL="0">
              <a:spcAft>
                <a:spcPts val="1800"/>
              </a:spcAft>
              <a:buFont typeface="Arial" panose="020B0604020202020204" pitchFamily="34" charset="0"/>
              <a:buNone/>
              <a:defRPr lang="cs-CZ" sz="1500" kern="1200" dirty="0">
                <a:solidFill>
                  <a:schemeClr val="bg1"/>
                </a:solidFill>
                <a:latin typeface="Arial" panose="020B0604020202020204" pitchFamily="34" charset="0"/>
                <a:ea typeface="+mn-ea"/>
                <a:cs typeface="Arial" panose="020B0604020202020204" pitchFamily="34" charset="0"/>
              </a:defRPr>
            </a:lvl1pPr>
            <a:lvl2pPr marL="0" indent="-288000">
              <a:buClr>
                <a:schemeClr val="accent5"/>
              </a:buClr>
              <a:buSzPct val="90000"/>
              <a:buFont typeface="Wingdings" pitchFamily="2" charset="2"/>
              <a:buNone/>
              <a:defRPr sz="1300"/>
            </a:lvl2pPr>
            <a:lvl3pPr>
              <a:buFont typeface="Wingdings" pitchFamily="2" charset="2"/>
              <a:buNone/>
              <a:defRPr/>
            </a:lvl3pPr>
            <a:lvl4pPr>
              <a:buFont typeface="Wingdings" pitchFamily="2" charset="2"/>
              <a:buNone/>
              <a:defRPr/>
            </a:lvl4pPr>
            <a:lvl5pPr>
              <a:buFont typeface="Wingdings" pitchFamily="2" charset="2"/>
              <a:buNone/>
              <a:defRPr/>
            </a:lvl5pPr>
          </a:lstStyle>
          <a:p>
            <a:pPr marL="0" lvl="1" indent="-288000" algn="l" defTabSz="914400" rtl="0" eaLnBrk="1" latinLnBrk="0" hangingPunct="1">
              <a:lnSpc>
                <a:spcPct val="100000"/>
              </a:lnSpc>
              <a:spcBef>
                <a:spcPts val="0"/>
              </a:spcBef>
              <a:spcAft>
                <a:spcPts val="1000"/>
              </a:spcAft>
              <a:buClr>
                <a:schemeClr val="accent5"/>
              </a:buClr>
              <a:buSzPct val="90000"/>
              <a:buFont typeface="Wingdings" pitchFamily="2" charset="2"/>
              <a:buNone/>
            </a:pPr>
            <a:r>
              <a:rPr lang="cs-CZ"/>
              <a:t>Upravte styly předlohy textu.</a:t>
            </a:r>
          </a:p>
        </p:txBody>
      </p:sp>
      <p:sp>
        <p:nvSpPr>
          <p:cNvPr id="13" name="Zástupný symbol obrázku 7">
            <a:extLst>
              <a:ext uri="{FF2B5EF4-FFF2-40B4-BE49-F238E27FC236}">
                <a16:creationId xmlns:a16="http://schemas.microsoft.com/office/drawing/2014/main" id="{FFC6CDFB-54AD-FC10-492E-D0931BD2D943}"/>
              </a:ext>
            </a:extLst>
          </p:cNvPr>
          <p:cNvSpPr>
            <a:spLocks noGrp="1"/>
          </p:cNvSpPr>
          <p:nvPr>
            <p:ph type="pic" sz="quarter" idx="15"/>
          </p:nvPr>
        </p:nvSpPr>
        <p:spPr>
          <a:xfrm>
            <a:off x="9077723" y="1492625"/>
            <a:ext cx="2428993" cy="2602004"/>
          </a:xfrm>
          <a:prstGeom prst="rect">
            <a:avLst/>
          </a:prstGeom>
        </p:spPr>
        <p:txBody>
          <a:bodyPr>
            <a:noAutofit/>
          </a:bodyPr>
          <a:lstStyle/>
          <a:p>
            <a:r>
              <a:rPr lang="cs-CZ"/>
              <a:t>Kliknutím na ikonu přidáte obrázek.</a:t>
            </a:r>
          </a:p>
        </p:txBody>
      </p:sp>
      <p:sp>
        <p:nvSpPr>
          <p:cNvPr id="14" name="Zástupný symbol pro obsah 2">
            <a:extLst>
              <a:ext uri="{FF2B5EF4-FFF2-40B4-BE49-F238E27FC236}">
                <a16:creationId xmlns:a16="http://schemas.microsoft.com/office/drawing/2014/main" id="{D5AA8550-16D6-4AA2-0FA5-8338C81AFAC5}"/>
              </a:ext>
            </a:extLst>
          </p:cNvPr>
          <p:cNvSpPr>
            <a:spLocks noGrp="1"/>
          </p:cNvSpPr>
          <p:nvPr>
            <p:ph sz="half" idx="16" hasCustomPrompt="1"/>
          </p:nvPr>
        </p:nvSpPr>
        <p:spPr>
          <a:xfrm>
            <a:off x="6279817" y="4444252"/>
            <a:ext cx="2428993" cy="1403889"/>
          </a:xfrm>
          <a:prstGeom prst="rect">
            <a:avLst/>
          </a:prstGeom>
          <a:noFill/>
        </p:spPr>
        <p:txBody>
          <a:bodyPr lIns="0" tIns="0" rIns="0" bIns="0">
            <a:noAutofit/>
          </a:bodyPr>
          <a:lstStyle>
            <a:lvl1pPr marL="0">
              <a:spcAft>
                <a:spcPts val="1800"/>
              </a:spcAft>
              <a:buFont typeface="Arial" panose="020B0604020202020204" pitchFamily="34" charset="0"/>
              <a:buNone/>
              <a:defRPr lang="cs-CZ" sz="1500" kern="1200" dirty="0">
                <a:solidFill>
                  <a:schemeClr val="bg1"/>
                </a:solidFill>
                <a:latin typeface="Arial" panose="020B0604020202020204" pitchFamily="34" charset="0"/>
                <a:ea typeface="+mn-ea"/>
                <a:cs typeface="Arial" panose="020B0604020202020204" pitchFamily="34" charset="0"/>
              </a:defRPr>
            </a:lvl1pPr>
            <a:lvl2pPr marL="0" indent="-288000">
              <a:buClr>
                <a:schemeClr val="accent5"/>
              </a:buClr>
              <a:buSzPct val="90000"/>
              <a:buFont typeface="Wingdings" pitchFamily="2" charset="2"/>
              <a:buNone/>
              <a:defRPr sz="1300"/>
            </a:lvl2pPr>
            <a:lvl3pPr>
              <a:buFont typeface="Wingdings" pitchFamily="2" charset="2"/>
              <a:buNone/>
              <a:defRPr/>
            </a:lvl3pPr>
            <a:lvl4pPr>
              <a:buFont typeface="Wingdings" pitchFamily="2" charset="2"/>
              <a:buNone/>
              <a:defRPr/>
            </a:lvl4pPr>
            <a:lvl5pPr>
              <a:buFont typeface="Wingdings" pitchFamily="2" charset="2"/>
              <a:buNone/>
              <a:defRPr/>
            </a:lvl5pPr>
          </a:lstStyle>
          <a:p>
            <a:pPr marL="0" lvl="1" indent="-288000" algn="l" defTabSz="914400" rtl="0" eaLnBrk="1" latinLnBrk="0" hangingPunct="1">
              <a:lnSpc>
                <a:spcPct val="100000"/>
              </a:lnSpc>
              <a:spcBef>
                <a:spcPts val="0"/>
              </a:spcBef>
              <a:spcAft>
                <a:spcPts val="1000"/>
              </a:spcAft>
              <a:buClr>
                <a:schemeClr val="accent5"/>
              </a:buClr>
              <a:buSzPct val="90000"/>
              <a:buFont typeface="Wingdings" pitchFamily="2" charset="2"/>
              <a:buNone/>
            </a:pPr>
            <a:r>
              <a:rPr lang="cs-CZ"/>
              <a:t>Upravte styly předlohy textu.</a:t>
            </a:r>
          </a:p>
        </p:txBody>
      </p:sp>
      <p:sp>
        <p:nvSpPr>
          <p:cNvPr id="15" name="Zástupný symbol obrázku 7">
            <a:extLst>
              <a:ext uri="{FF2B5EF4-FFF2-40B4-BE49-F238E27FC236}">
                <a16:creationId xmlns:a16="http://schemas.microsoft.com/office/drawing/2014/main" id="{32839814-62AF-2979-37C7-4992C8D6E95A}"/>
              </a:ext>
            </a:extLst>
          </p:cNvPr>
          <p:cNvSpPr>
            <a:spLocks noGrp="1"/>
          </p:cNvSpPr>
          <p:nvPr>
            <p:ph type="pic" sz="quarter" idx="17"/>
          </p:nvPr>
        </p:nvSpPr>
        <p:spPr>
          <a:xfrm>
            <a:off x="6279816" y="1492625"/>
            <a:ext cx="2428993" cy="2602004"/>
          </a:xfrm>
          <a:prstGeom prst="rect">
            <a:avLst/>
          </a:prstGeom>
        </p:spPr>
        <p:txBody>
          <a:bodyPr>
            <a:noAutofit/>
          </a:bodyPr>
          <a:lstStyle/>
          <a:p>
            <a:r>
              <a:rPr lang="cs-CZ"/>
              <a:t>Kliknutím na ikonu přidáte obrázek.</a:t>
            </a:r>
          </a:p>
        </p:txBody>
      </p:sp>
      <p:sp>
        <p:nvSpPr>
          <p:cNvPr id="16" name="Zástupný symbol pro obsah 2">
            <a:extLst>
              <a:ext uri="{FF2B5EF4-FFF2-40B4-BE49-F238E27FC236}">
                <a16:creationId xmlns:a16="http://schemas.microsoft.com/office/drawing/2014/main" id="{1F7AACE7-568D-33D9-AF71-3ED0BB808ED7}"/>
              </a:ext>
            </a:extLst>
          </p:cNvPr>
          <p:cNvSpPr>
            <a:spLocks noGrp="1"/>
          </p:cNvSpPr>
          <p:nvPr>
            <p:ph sz="half" idx="18" hasCustomPrompt="1"/>
          </p:nvPr>
        </p:nvSpPr>
        <p:spPr>
          <a:xfrm>
            <a:off x="3481909" y="4444252"/>
            <a:ext cx="2428993" cy="1403889"/>
          </a:xfrm>
          <a:prstGeom prst="rect">
            <a:avLst/>
          </a:prstGeom>
          <a:noFill/>
        </p:spPr>
        <p:txBody>
          <a:bodyPr lIns="0" tIns="0" rIns="0" bIns="0">
            <a:noAutofit/>
          </a:bodyPr>
          <a:lstStyle>
            <a:lvl1pPr marL="0">
              <a:spcAft>
                <a:spcPts val="1800"/>
              </a:spcAft>
              <a:buFont typeface="Arial" panose="020B0604020202020204" pitchFamily="34" charset="0"/>
              <a:buNone/>
              <a:defRPr lang="cs-CZ" sz="1500" kern="1200" dirty="0">
                <a:solidFill>
                  <a:schemeClr val="bg1"/>
                </a:solidFill>
                <a:latin typeface="Arial" panose="020B0604020202020204" pitchFamily="34" charset="0"/>
                <a:ea typeface="+mn-ea"/>
                <a:cs typeface="Arial" panose="020B0604020202020204" pitchFamily="34" charset="0"/>
              </a:defRPr>
            </a:lvl1pPr>
            <a:lvl2pPr marL="0" indent="-288000">
              <a:buClr>
                <a:schemeClr val="accent5"/>
              </a:buClr>
              <a:buSzPct val="90000"/>
              <a:buFont typeface="Wingdings" pitchFamily="2" charset="2"/>
              <a:buNone/>
              <a:defRPr sz="1300"/>
            </a:lvl2pPr>
            <a:lvl3pPr>
              <a:buFont typeface="Wingdings" pitchFamily="2" charset="2"/>
              <a:buNone/>
              <a:defRPr/>
            </a:lvl3pPr>
            <a:lvl4pPr>
              <a:buFont typeface="Wingdings" pitchFamily="2" charset="2"/>
              <a:buNone/>
              <a:defRPr/>
            </a:lvl4pPr>
            <a:lvl5pPr>
              <a:buFont typeface="Wingdings" pitchFamily="2" charset="2"/>
              <a:buNone/>
              <a:defRPr/>
            </a:lvl5pPr>
          </a:lstStyle>
          <a:p>
            <a:pPr marL="0" lvl="1" indent="-288000" algn="l" defTabSz="914400" rtl="0" eaLnBrk="1" latinLnBrk="0" hangingPunct="1">
              <a:lnSpc>
                <a:spcPct val="100000"/>
              </a:lnSpc>
              <a:spcBef>
                <a:spcPts val="0"/>
              </a:spcBef>
              <a:spcAft>
                <a:spcPts val="1000"/>
              </a:spcAft>
              <a:buClr>
                <a:schemeClr val="accent5"/>
              </a:buClr>
              <a:buSzPct val="90000"/>
              <a:buFont typeface="Wingdings" pitchFamily="2" charset="2"/>
              <a:buNone/>
            </a:pPr>
            <a:r>
              <a:rPr lang="cs-CZ"/>
              <a:t>Upravte styly předlohy textu.</a:t>
            </a:r>
          </a:p>
        </p:txBody>
      </p:sp>
      <p:sp>
        <p:nvSpPr>
          <p:cNvPr id="17" name="Zástupný symbol obrázku 7">
            <a:extLst>
              <a:ext uri="{FF2B5EF4-FFF2-40B4-BE49-F238E27FC236}">
                <a16:creationId xmlns:a16="http://schemas.microsoft.com/office/drawing/2014/main" id="{6563AB54-CE31-EE11-7C25-22BFEB0849EE}"/>
              </a:ext>
            </a:extLst>
          </p:cNvPr>
          <p:cNvSpPr>
            <a:spLocks noGrp="1"/>
          </p:cNvSpPr>
          <p:nvPr>
            <p:ph type="pic" sz="quarter" idx="19"/>
          </p:nvPr>
        </p:nvSpPr>
        <p:spPr>
          <a:xfrm>
            <a:off x="3481908" y="1492625"/>
            <a:ext cx="2428993" cy="2602004"/>
          </a:xfrm>
          <a:prstGeom prst="rect">
            <a:avLst/>
          </a:prstGeom>
        </p:spPr>
        <p:txBody>
          <a:bodyPr>
            <a:noAutofit/>
          </a:bodyPr>
          <a:lstStyle/>
          <a:p>
            <a:r>
              <a:rPr lang="cs-CZ"/>
              <a:t>Kliknutím na ikonu přidáte obrázek.</a:t>
            </a:r>
          </a:p>
        </p:txBody>
      </p:sp>
      <p:sp>
        <p:nvSpPr>
          <p:cNvPr id="4" name="Zástupný symbol pro číslo snímku 5">
            <a:extLst>
              <a:ext uri="{FF2B5EF4-FFF2-40B4-BE49-F238E27FC236}">
                <a16:creationId xmlns:a16="http://schemas.microsoft.com/office/drawing/2014/main" id="{496F11FE-78A2-69C8-0643-BE729D4F1FDE}"/>
              </a:ext>
            </a:extLst>
          </p:cNvPr>
          <p:cNvSpPr txBox="1">
            <a:spLocks/>
          </p:cNvSpPr>
          <p:nvPr/>
        </p:nvSpPr>
        <p:spPr>
          <a:xfrm>
            <a:off x="693600" y="6300000"/>
            <a:ext cx="3952828" cy="365125"/>
          </a:xfrm>
          <a:prstGeom prst="rect">
            <a:avLst/>
          </a:prstGeom>
        </p:spPr>
        <p:txBody>
          <a:bodyPr vert="horz" lIns="0" tIns="0" rIns="0" bIns="0" rtlCol="0" anchor="ctr">
            <a:noAutofit/>
          </a:bodyPr>
          <a:lstStyle>
            <a:defPPr>
              <a:defRPr lang="cs-CZ"/>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000" dirty="0">
                <a:solidFill>
                  <a:schemeClr val="bg2"/>
                </a:solidFill>
              </a:rPr>
              <a:t>Ministerstvo financí</a:t>
            </a:r>
          </a:p>
        </p:txBody>
      </p:sp>
    </p:spTree>
    <p:extLst>
      <p:ext uri="{BB962C8B-B14F-4D97-AF65-F5344CB8AC3E}">
        <p14:creationId xmlns:p14="http://schemas.microsoft.com/office/powerpoint/2010/main" val="2845784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Podnadpis, 4 sloupce s obrázky">
    <p:spTree>
      <p:nvGrpSpPr>
        <p:cNvPr id="1" name=""/>
        <p:cNvGrpSpPr/>
        <p:nvPr/>
      </p:nvGrpSpPr>
      <p:grpSpPr>
        <a:xfrm>
          <a:off x="0" y="0"/>
          <a:ext cx="0" cy="0"/>
          <a:chOff x="0" y="0"/>
          <a:chExt cx="0" cy="0"/>
        </a:xfrm>
      </p:grpSpPr>
      <p:sp>
        <p:nvSpPr>
          <p:cNvPr id="2" name="Nadpis 1"/>
          <p:cNvSpPr>
            <a:spLocks noGrp="1"/>
          </p:cNvSpPr>
          <p:nvPr>
            <p:ph type="title"/>
          </p:nvPr>
        </p:nvSpPr>
        <p:spPr>
          <a:xfrm>
            <a:off x="684000" y="619932"/>
            <a:ext cx="9900000" cy="599268"/>
          </a:xfrm>
        </p:spPr>
        <p:txBody>
          <a:bodyPr>
            <a:noAutofit/>
          </a:bodyPr>
          <a:lstStyle/>
          <a:p>
            <a:r>
              <a:rPr lang="cs-CZ"/>
              <a:t>Kliknutím lze upravit styl.</a:t>
            </a:r>
          </a:p>
        </p:txBody>
      </p:sp>
      <p:sp>
        <p:nvSpPr>
          <p:cNvPr id="3" name="Zástupný symbol pro obsah 2"/>
          <p:cNvSpPr>
            <a:spLocks noGrp="1"/>
          </p:cNvSpPr>
          <p:nvPr>
            <p:ph sz="half" idx="1" hasCustomPrompt="1"/>
          </p:nvPr>
        </p:nvSpPr>
        <p:spPr>
          <a:xfrm>
            <a:off x="684001" y="4444252"/>
            <a:ext cx="2428993" cy="1403889"/>
          </a:xfrm>
          <a:prstGeom prst="rect">
            <a:avLst/>
          </a:prstGeom>
          <a:noFill/>
        </p:spPr>
        <p:txBody>
          <a:bodyPr lIns="0" tIns="0" rIns="0" bIns="0">
            <a:noAutofit/>
          </a:bodyPr>
          <a:lstStyle>
            <a:lvl1pPr marL="0">
              <a:spcAft>
                <a:spcPts val="1800"/>
              </a:spcAft>
              <a:buFont typeface="Arial" panose="020B0604020202020204" pitchFamily="34" charset="0"/>
              <a:buNone/>
              <a:defRPr lang="cs-CZ" sz="1500" kern="1200" dirty="0">
                <a:solidFill>
                  <a:schemeClr val="bg1"/>
                </a:solidFill>
                <a:latin typeface="Arial" panose="020B0604020202020204" pitchFamily="34" charset="0"/>
                <a:ea typeface="+mn-ea"/>
                <a:cs typeface="Arial" panose="020B0604020202020204" pitchFamily="34" charset="0"/>
              </a:defRPr>
            </a:lvl1pPr>
            <a:lvl2pPr marL="0" indent="-288000">
              <a:buClr>
                <a:schemeClr val="accent5"/>
              </a:buClr>
              <a:buSzPct val="90000"/>
              <a:buFont typeface="Wingdings" pitchFamily="2" charset="2"/>
              <a:buNone/>
              <a:defRPr sz="1300"/>
            </a:lvl2pPr>
            <a:lvl3pPr>
              <a:buFont typeface="Wingdings" pitchFamily="2" charset="2"/>
              <a:buNone/>
              <a:defRPr/>
            </a:lvl3pPr>
            <a:lvl4pPr>
              <a:buFont typeface="Wingdings" pitchFamily="2" charset="2"/>
              <a:buNone/>
              <a:defRPr/>
            </a:lvl4pPr>
            <a:lvl5pPr>
              <a:buFont typeface="Wingdings" pitchFamily="2" charset="2"/>
              <a:buNone/>
              <a:defRPr/>
            </a:lvl5pPr>
          </a:lstStyle>
          <a:p>
            <a:pPr marL="0" lvl="1" indent="-288000" algn="l" defTabSz="914400" rtl="0" eaLnBrk="1" latinLnBrk="0" hangingPunct="1">
              <a:lnSpc>
                <a:spcPct val="100000"/>
              </a:lnSpc>
              <a:spcBef>
                <a:spcPts val="0"/>
              </a:spcBef>
              <a:spcAft>
                <a:spcPts val="1000"/>
              </a:spcAft>
              <a:buClr>
                <a:schemeClr val="accent5"/>
              </a:buClr>
              <a:buSzPct val="90000"/>
              <a:buFont typeface="Wingdings" pitchFamily="2" charset="2"/>
              <a:buNone/>
            </a:pPr>
            <a:r>
              <a:rPr lang="cs-CZ"/>
              <a:t>Upravte styly předlohy textu.</a:t>
            </a:r>
          </a:p>
        </p:txBody>
      </p:sp>
      <p:sp>
        <p:nvSpPr>
          <p:cNvPr id="7" name="Zástupný symbol pro číslo snímku 6"/>
          <p:cNvSpPr>
            <a:spLocks noGrp="1"/>
          </p:cNvSpPr>
          <p:nvPr>
            <p:ph type="sldNum" sz="quarter" idx="12"/>
          </p:nvPr>
        </p:nvSpPr>
        <p:spPr/>
        <p:txBody>
          <a:bodyPr>
            <a:noAutofit/>
          </a:bodyPr>
          <a:lstStyle/>
          <a:p>
            <a:fld id="{1CF5A12E-3DFE-4C3E-9036-7893F29C52C1}" type="slidenum">
              <a:rPr lang="cs-CZ" smtClean="0"/>
              <a:t>‹#›</a:t>
            </a:fld>
            <a:endParaRPr lang="cs-CZ"/>
          </a:p>
        </p:txBody>
      </p:sp>
      <p:sp>
        <p:nvSpPr>
          <p:cNvPr id="8" name="Zástupný symbol obrázku 7">
            <a:extLst>
              <a:ext uri="{FF2B5EF4-FFF2-40B4-BE49-F238E27FC236}">
                <a16:creationId xmlns:a16="http://schemas.microsoft.com/office/drawing/2014/main" id="{62BF156C-6399-DFD3-9F5E-24AE50EBC860}"/>
              </a:ext>
            </a:extLst>
          </p:cNvPr>
          <p:cNvSpPr>
            <a:spLocks noGrp="1"/>
          </p:cNvSpPr>
          <p:nvPr>
            <p:ph type="pic" sz="quarter" idx="13"/>
          </p:nvPr>
        </p:nvSpPr>
        <p:spPr>
          <a:xfrm>
            <a:off x="684000" y="2215662"/>
            <a:ext cx="2428993" cy="1878966"/>
          </a:xfrm>
          <a:prstGeom prst="rect">
            <a:avLst/>
          </a:prstGeom>
        </p:spPr>
        <p:txBody>
          <a:bodyPr>
            <a:noAutofit/>
          </a:bodyPr>
          <a:lstStyle/>
          <a:p>
            <a:r>
              <a:rPr lang="cs-CZ"/>
              <a:t>Kliknutím na ikonu přidáte obrázek.</a:t>
            </a:r>
          </a:p>
        </p:txBody>
      </p:sp>
      <p:sp>
        <p:nvSpPr>
          <p:cNvPr id="9" name="Zástupný symbol pro obsah 2">
            <a:extLst>
              <a:ext uri="{FF2B5EF4-FFF2-40B4-BE49-F238E27FC236}">
                <a16:creationId xmlns:a16="http://schemas.microsoft.com/office/drawing/2014/main" id="{1FE252C3-C241-69C2-ACDF-A6765E53EC81}"/>
              </a:ext>
            </a:extLst>
          </p:cNvPr>
          <p:cNvSpPr>
            <a:spLocks noGrp="1"/>
          </p:cNvSpPr>
          <p:nvPr>
            <p:ph sz="half" idx="14" hasCustomPrompt="1"/>
          </p:nvPr>
        </p:nvSpPr>
        <p:spPr>
          <a:xfrm>
            <a:off x="9077724" y="4444252"/>
            <a:ext cx="2428993" cy="1403889"/>
          </a:xfrm>
          <a:prstGeom prst="rect">
            <a:avLst/>
          </a:prstGeom>
          <a:noFill/>
        </p:spPr>
        <p:txBody>
          <a:bodyPr lIns="0" tIns="0" rIns="0" bIns="0">
            <a:noAutofit/>
          </a:bodyPr>
          <a:lstStyle>
            <a:lvl1pPr marL="0">
              <a:spcAft>
                <a:spcPts val="1800"/>
              </a:spcAft>
              <a:buFont typeface="Arial" panose="020B0604020202020204" pitchFamily="34" charset="0"/>
              <a:buNone/>
              <a:defRPr lang="cs-CZ" sz="1500" kern="1200" dirty="0">
                <a:solidFill>
                  <a:schemeClr val="bg1"/>
                </a:solidFill>
                <a:latin typeface="Arial" panose="020B0604020202020204" pitchFamily="34" charset="0"/>
                <a:ea typeface="+mn-ea"/>
                <a:cs typeface="Arial" panose="020B0604020202020204" pitchFamily="34" charset="0"/>
              </a:defRPr>
            </a:lvl1pPr>
            <a:lvl2pPr marL="0" indent="-288000">
              <a:buClr>
                <a:schemeClr val="accent5"/>
              </a:buClr>
              <a:buSzPct val="90000"/>
              <a:buFont typeface="Wingdings" pitchFamily="2" charset="2"/>
              <a:buNone/>
              <a:defRPr sz="1300"/>
            </a:lvl2pPr>
            <a:lvl3pPr>
              <a:buFont typeface="Wingdings" pitchFamily="2" charset="2"/>
              <a:buNone/>
              <a:defRPr/>
            </a:lvl3pPr>
            <a:lvl4pPr>
              <a:buFont typeface="Wingdings" pitchFamily="2" charset="2"/>
              <a:buNone/>
              <a:defRPr/>
            </a:lvl4pPr>
            <a:lvl5pPr>
              <a:buFont typeface="Wingdings" pitchFamily="2" charset="2"/>
              <a:buNone/>
              <a:defRPr/>
            </a:lvl5pPr>
          </a:lstStyle>
          <a:p>
            <a:pPr marL="0" lvl="1" indent="-288000" algn="l" defTabSz="914400" rtl="0" eaLnBrk="1" latinLnBrk="0" hangingPunct="1">
              <a:lnSpc>
                <a:spcPct val="100000"/>
              </a:lnSpc>
              <a:spcBef>
                <a:spcPts val="0"/>
              </a:spcBef>
              <a:spcAft>
                <a:spcPts val="1000"/>
              </a:spcAft>
              <a:buClr>
                <a:schemeClr val="accent5"/>
              </a:buClr>
              <a:buSzPct val="90000"/>
              <a:buFont typeface="Wingdings" pitchFamily="2" charset="2"/>
              <a:buNone/>
            </a:pPr>
            <a:r>
              <a:rPr lang="cs-CZ"/>
              <a:t>Upravte styly předlohy textu.</a:t>
            </a:r>
          </a:p>
        </p:txBody>
      </p:sp>
      <p:sp>
        <p:nvSpPr>
          <p:cNvPr id="13" name="Zástupný symbol obrázku 7">
            <a:extLst>
              <a:ext uri="{FF2B5EF4-FFF2-40B4-BE49-F238E27FC236}">
                <a16:creationId xmlns:a16="http://schemas.microsoft.com/office/drawing/2014/main" id="{FFC6CDFB-54AD-FC10-492E-D0931BD2D943}"/>
              </a:ext>
            </a:extLst>
          </p:cNvPr>
          <p:cNvSpPr>
            <a:spLocks noGrp="1"/>
          </p:cNvSpPr>
          <p:nvPr>
            <p:ph type="pic" sz="quarter" idx="15"/>
          </p:nvPr>
        </p:nvSpPr>
        <p:spPr>
          <a:xfrm>
            <a:off x="9077723" y="2215662"/>
            <a:ext cx="2428993" cy="1878966"/>
          </a:xfrm>
          <a:prstGeom prst="rect">
            <a:avLst/>
          </a:prstGeom>
        </p:spPr>
        <p:txBody>
          <a:bodyPr>
            <a:noAutofit/>
          </a:bodyPr>
          <a:lstStyle/>
          <a:p>
            <a:r>
              <a:rPr lang="cs-CZ"/>
              <a:t>Kliknutím na ikonu přidáte obrázek.</a:t>
            </a:r>
          </a:p>
        </p:txBody>
      </p:sp>
      <p:sp>
        <p:nvSpPr>
          <p:cNvPr id="14" name="Zástupný symbol pro obsah 2">
            <a:extLst>
              <a:ext uri="{FF2B5EF4-FFF2-40B4-BE49-F238E27FC236}">
                <a16:creationId xmlns:a16="http://schemas.microsoft.com/office/drawing/2014/main" id="{D5AA8550-16D6-4AA2-0FA5-8338C81AFAC5}"/>
              </a:ext>
            </a:extLst>
          </p:cNvPr>
          <p:cNvSpPr>
            <a:spLocks noGrp="1"/>
          </p:cNvSpPr>
          <p:nvPr>
            <p:ph sz="half" idx="16" hasCustomPrompt="1"/>
          </p:nvPr>
        </p:nvSpPr>
        <p:spPr>
          <a:xfrm>
            <a:off x="6279817" y="4444252"/>
            <a:ext cx="2428993" cy="1403889"/>
          </a:xfrm>
          <a:prstGeom prst="rect">
            <a:avLst/>
          </a:prstGeom>
          <a:noFill/>
        </p:spPr>
        <p:txBody>
          <a:bodyPr lIns="0" tIns="0" rIns="0" bIns="0">
            <a:noAutofit/>
          </a:bodyPr>
          <a:lstStyle>
            <a:lvl1pPr marL="0">
              <a:spcAft>
                <a:spcPts val="1800"/>
              </a:spcAft>
              <a:buFont typeface="Arial" panose="020B0604020202020204" pitchFamily="34" charset="0"/>
              <a:buNone/>
              <a:defRPr lang="cs-CZ" sz="1500" kern="1200" dirty="0">
                <a:solidFill>
                  <a:schemeClr val="bg1"/>
                </a:solidFill>
                <a:latin typeface="Arial" panose="020B0604020202020204" pitchFamily="34" charset="0"/>
                <a:ea typeface="+mn-ea"/>
                <a:cs typeface="Arial" panose="020B0604020202020204" pitchFamily="34" charset="0"/>
              </a:defRPr>
            </a:lvl1pPr>
            <a:lvl2pPr marL="0" indent="-288000">
              <a:buClr>
                <a:schemeClr val="accent5"/>
              </a:buClr>
              <a:buSzPct val="90000"/>
              <a:buFont typeface="Wingdings" pitchFamily="2" charset="2"/>
              <a:buNone/>
              <a:defRPr sz="1300"/>
            </a:lvl2pPr>
            <a:lvl3pPr>
              <a:buFont typeface="Wingdings" pitchFamily="2" charset="2"/>
              <a:buNone/>
              <a:defRPr/>
            </a:lvl3pPr>
            <a:lvl4pPr>
              <a:buFont typeface="Wingdings" pitchFamily="2" charset="2"/>
              <a:buNone/>
              <a:defRPr/>
            </a:lvl4pPr>
            <a:lvl5pPr>
              <a:buFont typeface="Wingdings" pitchFamily="2" charset="2"/>
              <a:buNone/>
              <a:defRPr/>
            </a:lvl5pPr>
          </a:lstStyle>
          <a:p>
            <a:pPr marL="0" lvl="1" indent="-288000" algn="l" defTabSz="914400" rtl="0" eaLnBrk="1" latinLnBrk="0" hangingPunct="1">
              <a:lnSpc>
                <a:spcPct val="100000"/>
              </a:lnSpc>
              <a:spcBef>
                <a:spcPts val="0"/>
              </a:spcBef>
              <a:spcAft>
                <a:spcPts val="1000"/>
              </a:spcAft>
              <a:buClr>
                <a:schemeClr val="accent5"/>
              </a:buClr>
              <a:buSzPct val="90000"/>
              <a:buFont typeface="Wingdings" pitchFamily="2" charset="2"/>
              <a:buNone/>
            </a:pPr>
            <a:r>
              <a:rPr lang="cs-CZ"/>
              <a:t>Upravte styly předlohy textu.</a:t>
            </a:r>
          </a:p>
        </p:txBody>
      </p:sp>
      <p:sp>
        <p:nvSpPr>
          <p:cNvPr id="15" name="Zástupný symbol obrázku 7">
            <a:extLst>
              <a:ext uri="{FF2B5EF4-FFF2-40B4-BE49-F238E27FC236}">
                <a16:creationId xmlns:a16="http://schemas.microsoft.com/office/drawing/2014/main" id="{32839814-62AF-2979-37C7-4992C8D6E95A}"/>
              </a:ext>
            </a:extLst>
          </p:cNvPr>
          <p:cNvSpPr>
            <a:spLocks noGrp="1"/>
          </p:cNvSpPr>
          <p:nvPr>
            <p:ph type="pic" sz="quarter" idx="17"/>
          </p:nvPr>
        </p:nvSpPr>
        <p:spPr>
          <a:xfrm>
            <a:off x="6279816" y="2215662"/>
            <a:ext cx="2428993" cy="1878966"/>
          </a:xfrm>
          <a:prstGeom prst="rect">
            <a:avLst/>
          </a:prstGeom>
        </p:spPr>
        <p:txBody>
          <a:bodyPr>
            <a:noAutofit/>
          </a:bodyPr>
          <a:lstStyle/>
          <a:p>
            <a:r>
              <a:rPr lang="cs-CZ"/>
              <a:t>Kliknutím na ikonu přidáte obrázek.</a:t>
            </a:r>
          </a:p>
        </p:txBody>
      </p:sp>
      <p:sp>
        <p:nvSpPr>
          <p:cNvPr id="16" name="Zástupný symbol pro obsah 2">
            <a:extLst>
              <a:ext uri="{FF2B5EF4-FFF2-40B4-BE49-F238E27FC236}">
                <a16:creationId xmlns:a16="http://schemas.microsoft.com/office/drawing/2014/main" id="{1F7AACE7-568D-33D9-AF71-3ED0BB808ED7}"/>
              </a:ext>
            </a:extLst>
          </p:cNvPr>
          <p:cNvSpPr>
            <a:spLocks noGrp="1"/>
          </p:cNvSpPr>
          <p:nvPr>
            <p:ph sz="half" idx="18" hasCustomPrompt="1"/>
          </p:nvPr>
        </p:nvSpPr>
        <p:spPr>
          <a:xfrm>
            <a:off x="3481909" y="4444252"/>
            <a:ext cx="2428993" cy="1403889"/>
          </a:xfrm>
          <a:prstGeom prst="rect">
            <a:avLst/>
          </a:prstGeom>
          <a:noFill/>
        </p:spPr>
        <p:txBody>
          <a:bodyPr lIns="0" tIns="0" rIns="0" bIns="0">
            <a:noAutofit/>
          </a:bodyPr>
          <a:lstStyle>
            <a:lvl1pPr marL="0">
              <a:spcAft>
                <a:spcPts val="1800"/>
              </a:spcAft>
              <a:buFont typeface="Arial" panose="020B0604020202020204" pitchFamily="34" charset="0"/>
              <a:buNone/>
              <a:defRPr lang="cs-CZ" sz="1500" kern="1200" dirty="0">
                <a:solidFill>
                  <a:schemeClr val="bg1"/>
                </a:solidFill>
                <a:latin typeface="Arial" panose="020B0604020202020204" pitchFamily="34" charset="0"/>
                <a:ea typeface="+mn-ea"/>
                <a:cs typeface="Arial" panose="020B0604020202020204" pitchFamily="34" charset="0"/>
              </a:defRPr>
            </a:lvl1pPr>
            <a:lvl2pPr marL="0" indent="-288000">
              <a:buClr>
                <a:schemeClr val="accent5"/>
              </a:buClr>
              <a:buSzPct val="90000"/>
              <a:buFont typeface="Wingdings" pitchFamily="2" charset="2"/>
              <a:buNone/>
              <a:defRPr sz="1300"/>
            </a:lvl2pPr>
            <a:lvl3pPr>
              <a:buFont typeface="Wingdings" pitchFamily="2" charset="2"/>
              <a:buNone/>
              <a:defRPr/>
            </a:lvl3pPr>
            <a:lvl4pPr>
              <a:buFont typeface="Wingdings" pitchFamily="2" charset="2"/>
              <a:buNone/>
              <a:defRPr/>
            </a:lvl4pPr>
            <a:lvl5pPr>
              <a:buFont typeface="Wingdings" pitchFamily="2" charset="2"/>
              <a:buNone/>
              <a:defRPr/>
            </a:lvl5pPr>
          </a:lstStyle>
          <a:p>
            <a:pPr marL="0" lvl="1" indent="-288000" algn="l" defTabSz="914400" rtl="0" eaLnBrk="1" latinLnBrk="0" hangingPunct="1">
              <a:lnSpc>
                <a:spcPct val="100000"/>
              </a:lnSpc>
              <a:spcBef>
                <a:spcPts val="0"/>
              </a:spcBef>
              <a:spcAft>
                <a:spcPts val="1000"/>
              </a:spcAft>
              <a:buClr>
                <a:schemeClr val="accent5"/>
              </a:buClr>
              <a:buSzPct val="90000"/>
              <a:buFont typeface="Wingdings" pitchFamily="2" charset="2"/>
              <a:buNone/>
            </a:pPr>
            <a:r>
              <a:rPr lang="cs-CZ"/>
              <a:t>Upravte styly předlohy textu.</a:t>
            </a:r>
          </a:p>
        </p:txBody>
      </p:sp>
      <p:sp>
        <p:nvSpPr>
          <p:cNvPr id="17" name="Zástupný symbol obrázku 7">
            <a:extLst>
              <a:ext uri="{FF2B5EF4-FFF2-40B4-BE49-F238E27FC236}">
                <a16:creationId xmlns:a16="http://schemas.microsoft.com/office/drawing/2014/main" id="{6563AB54-CE31-EE11-7C25-22BFEB0849EE}"/>
              </a:ext>
            </a:extLst>
          </p:cNvPr>
          <p:cNvSpPr>
            <a:spLocks noGrp="1"/>
          </p:cNvSpPr>
          <p:nvPr>
            <p:ph type="pic" sz="quarter" idx="19"/>
          </p:nvPr>
        </p:nvSpPr>
        <p:spPr>
          <a:xfrm>
            <a:off x="3481908" y="2215662"/>
            <a:ext cx="2428993" cy="1878966"/>
          </a:xfrm>
          <a:prstGeom prst="rect">
            <a:avLst/>
          </a:prstGeom>
        </p:spPr>
        <p:txBody>
          <a:bodyPr>
            <a:noAutofit/>
          </a:bodyPr>
          <a:lstStyle/>
          <a:p>
            <a:r>
              <a:rPr lang="cs-CZ"/>
              <a:t>Kliknutím na ikonu přidáte obrázek.</a:t>
            </a:r>
          </a:p>
        </p:txBody>
      </p:sp>
      <p:sp>
        <p:nvSpPr>
          <p:cNvPr id="4" name="Zástupný text 8">
            <a:extLst>
              <a:ext uri="{FF2B5EF4-FFF2-40B4-BE49-F238E27FC236}">
                <a16:creationId xmlns:a16="http://schemas.microsoft.com/office/drawing/2014/main" id="{3F155FFF-35D5-B4D6-8671-E1360187A54B}"/>
              </a:ext>
            </a:extLst>
          </p:cNvPr>
          <p:cNvSpPr>
            <a:spLocks noGrp="1"/>
          </p:cNvSpPr>
          <p:nvPr>
            <p:ph type="body" sz="quarter" idx="20"/>
          </p:nvPr>
        </p:nvSpPr>
        <p:spPr>
          <a:xfrm>
            <a:off x="684000" y="1243809"/>
            <a:ext cx="5259600" cy="772560"/>
          </a:xfrm>
          <a:prstGeom prst="rect">
            <a:avLst/>
          </a:prstGeom>
        </p:spPr>
        <p:txBody>
          <a:bodyPr>
            <a:noAutofit/>
          </a:bodyPr>
          <a:lstStyle>
            <a:lvl1pPr>
              <a:buNone/>
              <a:defRPr lang="cs-CZ" sz="2000" kern="1200" dirty="0">
                <a:solidFill>
                  <a:schemeClr val="accent2"/>
                </a:solidFill>
                <a:latin typeface="Arial" panose="020B0604020202020204" pitchFamily="34" charset="0"/>
                <a:ea typeface="+mn-ea"/>
                <a:cs typeface="Arial" panose="020B0604020202020204" pitchFamily="34" charset="0"/>
              </a:defRPr>
            </a:lvl1pPr>
            <a:lvl2pPr>
              <a:buNone/>
              <a:defRPr/>
            </a:lvl2pPr>
            <a:lvl3pPr>
              <a:buNone/>
              <a:defRPr/>
            </a:lvl3pPr>
            <a:lvl4pPr>
              <a:buNone/>
              <a:defRPr/>
            </a:lvl4pPr>
            <a:lvl5pPr>
              <a:buNone/>
              <a:defRPr/>
            </a:lvl5pPr>
          </a:lstStyle>
          <a:p>
            <a:pPr marL="0" lvl="0" indent="0" algn="l" defTabSz="914400" rtl="0" eaLnBrk="1" latinLnBrk="0" hangingPunct="1">
              <a:lnSpc>
                <a:spcPct val="100000"/>
              </a:lnSpc>
              <a:spcBef>
                <a:spcPts val="0"/>
              </a:spcBef>
              <a:spcAft>
                <a:spcPts val="1000"/>
              </a:spcAft>
              <a:buClr>
                <a:schemeClr val="accent1"/>
              </a:buClr>
              <a:buFont typeface="Wingdings" pitchFamily="2" charset="2"/>
              <a:buNone/>
            </a:pPr>
            <a:r>
              <a:rPr lang="cs-CZ"/>
              <a:t>Upravte styly předlohy textu.</a:t>
            </a:r>
          </a:p>
        </p:txBody>
      </p:sp>
      <p:sp>
        <p:nvSpPr>
          <p:cNvPr id="6" name="Zástupný symbol pro číslo snímku 5">
            <a:extLst>
              <a:ext uri="{FF2B5EF4-FFF2-40B4-BE49-F238E27FC236}">
                <a16:creationId xmlns:a16="http://schemas.microsoft.com/office/drawing/2014/main" id="{D034D6FE-BA08-8A8E-D5AE-55D3E756260C}"/>
              </a:ext>
            </a:extLst>
          </p:cNvPr>
          <p:cNvSpPr txBox="1">
            <a:spLocks/>
          </p:cNvSpPr>
          <p:nvPr/>
        </p:nvSpPr>
        <p:spPr>
          <a:xfrm>
            <a:off x="693600" y="6300000"/>
            <a:ext cx="3952828" cy="365125"/>
          </a:xfrm>
          <a:prstGeom prst="rect">
            <a:avLst/>
          </a:prstGeom>
        </p:spPr>
        <p:txBody>
          <a:bodyPr vert="horz" lIns="0" tIns="0" rIns="0" bIns="0" rtlCol="0" anchor="ctr">
            <a:noAutofit/>
          </a:bodyPr>
          <a:lstStyle>
            <a:defPPr>
              <a:defRPr lang="cs-CZ"/>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000" dirty="0">
                <a:solidFill>
                  <a:schemeClr val="bg2"/>
                </a:solidFill>
              </a:rPr>
              <a:t>Ministerstvo financí</a:t>
            </a:r>
          </a:p>
        </p:txBody>
      </p:sp>
    </p:spTree>
    <p:extLst>
      <p:ext uri="{BB962C8B-B14F-4D97-AF65-F5344CB8AC3E}">
        <p14:creationId xmlns:p14="http://schemas.microsoft.com/office/powerpoint/2010/main" val="32225798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_Podnadpis, 4 sloupce s obrázky">
    <p:spTree>
      <p:nvGrpSpPr>
        <p:cNvPr id="1" name=""/>
        <p:cNvGrpSpPr/>
        <p:nvPr/>
      </p:nvGrpSpPr>
      <p:grpSpPr>
        <a:xfrm>
          <a:off x="0" y="0"/>
          <a:ext cx="0" cy="0"/>
          <a:chOff x="0" y="0"/>
          <a:chExt cx="0" cy="0"/>
        </a:xfrm>
      </p:grpSpPr>
      <p:sp>
        <p:nvSpPr>
          <p:cNvPr id="2" name="Nadpis 1"/>
          <p:cNvSpPr>
            <a:spLocks noGrp="1"/>
          </p:cNvSpPr>
          <p:nvPr>
            <p:ph type="title"/>
          </p:nvPr>
        </p:nvSpPr>
        <p:spPr>
          <a:xfrm>
            <a:off x="684000" y="619932"/>
            <a:ext cx="9900000" cy="599268"/>
          </a:xfrm>
        </p:spPr>
        <p:txBody>
          <a:bodyPr>
            <a:noAutofit/>
          </a:bodyPr>
          <a:lstStyle/>
          <a:p>
            <a:r>
              <a:rPr lang="cs-CZ"/>
              <a:t>Kliknutím lze upravit styl.</a:t>
            </a:r>
          </a:p>
        </p:txBody>
      </p:sp>
      <p:sp>
        <p:nvSpPr>
          <p:cNvPr id="7" name="Zástupný symbol pro číslo snímku 6"/>
          <p:cNvSpPr>
            <a:spLocks noGrp="1"/>
          </p:cNvSpPr>
          <p:nvPr>
            <p:ph type="sldNum" sz="quarter" idx="12"/>
          </p:nvPr>
        </p:nvSpPr>
        <p:spPr/>
        <p:txBody>
          <a:bodyPr>
            <a:noAutofit/>
          </a:bodyPr>
          <a:lstStyle/>
          <a:p>
            <a:fld id="{1CF5A12E-3DFE-4C3E-9036-7893F29C52C1}" type="slidenum">
              <a:rPr lang="cs-CZ" smtClean="0"/>
              <a:t>‹#›</a:t>
            </a:fld>
            <a:endParaRPr lang="cs-CZ"/>
          </a:p>
        </p:txBody>
      </p:sp>
      <p:sp>
        <p:nvSpPr>
          <p:cNvPr id="8" name="Zástupný symbol obrázku 7">
            <a:extLst>
              <a:ext uri="{FF2B5EF4-FFF2-40B4-BE49-F238E27FC236}">
                <a16:creationId xmlns:a16="http://schemas.microsoft.com/office/drawing/2014/main" id="{62BF156C-6399-DFD3-9F5E-24AE50EBC860}"/>
              </a:ext>
            </a:extLst>
          </p:cNvPr>
          <p:cNvSpPr>
            <a:spLocks noGrp="1"/>
          </p:cNvSpPr>
          <p:nvPr>
            <p:ph type="pic" sz="quarter" idx="13"/>
          </p:nvPr>
        </p:nvSpPr>
        <p:spPr>
          <a:xfrm>
            <a:off x="684000" y="2215662"/>
            <a:ext cx="2428993" cy="1878966"/>
          </a:xfrm>
          <a:prstGeom prst="rect">
            <a:avLst/>
          </a:prstGeom>
        </p:spPr>
        <p:txBody>
          <a:bodyPr>
            <a:noAutofit/>
          </a:bodyPr>
          <a:lstStyle/>
          <a:p>
            <a:r>
              <a:rPr lang="cs-CZ"/>
              <a:t>Kliknutím na ikonu přidáte obrázek.</a:t>
            </a:r>
          </a:p>
        </p:txBody>
      </p:sp>
      <p:sp>
        <p:nvSpPr>
          <p:cNvPr id="13" name="Zástupný symbol obrázku 7">
            <a:extLst>
              <a:ext uri="{FF2B5EF4-FFF2-40B4-BE49-F238E27FC236}">
                <a16:creationId xmlns:a16="http://schemas.microsoft.com/office/drawing/2014/main" id="{FFC6CDFB-54AD-FC10-492E-D0931BD2D943}"/>
              </a:ext>
            </a:extLst>
          </p:cNvPr>
          <p:cNvSpPr>
            <a:spLocks noGrp="1"/>
          </p:cNvSpPr>
          <p:nvPr>
            <p:ph type="pic" sz="quarter" idx="15"/>
          </p:nvPr>
        </p:nvSpPr>
        <p:spPr>
          <a:xfrm>
            <a:off x="9077723" y="2215662"/>
            <a:ext cx="2428993" cy="1878966"/>
          </a:xfrm>
          <a:prstGeom prst="rect">
            <a:avLst/>
          </a:prstGeom>
        </p:spPr>
        <p:txBody>
          <a:bodyPr>
            <a:noAutofit/>
          </a:bodyPr>
          <a:lstStyle/>
          <a:p>
            <a:r>
              <a:rPr lang="cs-CZ"/>
              <a:t>Kliknutím na ikonu přidáte obrázek.</a:t>
            </a:r>
          </a:p>
        </p:txBody>
      </p:sp>
      <p:sp>
        <p:nvSpPr>
          <p:cNvPr id="15" name="Zástupný symbol obrázku 7">
            <a:extLst>
              <a:ext uri="{FF2B5EF4-FFF2-40B4-BE49-F238E27FC236}">
                <a16:creationId xmlns:a16="http://schemas.microsoft.com/office/drawing/2014/main" id="{32839814-62AF-2979-37C7-4992C8D6E95A}"/>
              </a:ext>
            </a:extLst>
          </p:cNvPr>
          <p:cNvSpPr>
            <a:spLocks noGrp="1"/>
          </p:cNvSpPr>
          <p:nvPr>
            <p:ph type="pic" sz="quarter" idx="17"/>
          </p:nvPr>
        </p:nvSpPr>
        <p:spPr>
          <a:xfrm>
            <a:off x="6279816" y="2215662"/>
            <a:ext cx="2428993" cy="1878966"/>
          </a:xfrm>
          <a:prstGeom prst="rect">
            <a:avLst/>
          </a:prstGeom>
        </p:spPr>
        <p:txBody>
          <a:bodyPr>
            <a:noAutofit/>
          </a:bodyPr>
          <a:lstStyle/>
          <a:p>
            <a:r>
              <a:rPr lang="cs-CZ"/>
              <a:t>Kliknutím na ikonu přidáte obrázek.</a:t>
            </a:r>
          </a:p>
        </p:txBody>
      </p:sp>
      <p:sp>
        <p:nvSpPr>
          <p:cNvPr id="17" name="Zástupný symbol obrázku 7">
            <a:extLst>
              <a:ext uri="{FF2B5EF4-FFF2-40B4-BE49-F238E27FC236}">
                <a16:creationId xmlns:a16="http://schemas.microsoft.com/office/drawing/2014/main" id="{6563AB54-CE31-EE11-7C25-22BFEB0849EE}"/>
              </a:ext>
            </a:extLst>
          </p:cNvPr>
          <p:cNvSpPr>
            <a:spLocks noGrp="1"/>
          </p:cNvSpPr>
          <p:nvPr>
            <p:ph type="pic" sz="quarter" idx="19"/>
          </p:nvPr>
        </p:nvSpPr>
        <p:spPr>
          <a:xfrm>
            <a:off x="3481908" y="2215662"/>
            <a:ext cx="2428993" cy="1878966"/>
          </a:xfrm>
          <a:prstGeom prst="rect">
            <a:avLst/>
          </a:prstGeom>
        </p:spPr>
        <p:txBody>
          <a:bodyPr>
            <a:noAutofit/>
          </a:bodyPr>
          <a:lstStyle/>
          <a:p>
            <a:r>
              <a:rPr lang="cs-CZ"/>
              <a:t>Kliknutím na ikonu přidáte obrázek.</a:t>
            </a:r>
          </a:p>
        </p:txBody>
      </p:sp>
      <p:sp>
        <p:nvSpPr>
          <p:cNvPr id="4" name="Zástupný text 8">
            <a:extLst>
              <a:ext uri="{FF2B5EF4-FFF2-40B4-BE49-F238E27FC236}">
                <a16:creationId xmlns:a16="http://schemas.microsoft.com/office/drawing/2014/main" id="{3F155FFF-35D5-B4D6-8671-E1360187A54B}"/>
              </a:ext>
            </a:extLst>
          </p:cNvPr>
          <p:cNvSpPr>
            <a:spLocks noGrp="1"/>
          </p:cNvSpPr>
          <p:nvPr>
            <p:ph type="body" sz="quarter" idx="20"/>
          </p:nvPr>
        </p:nvSpPr>
        <p:spPr>
          <a:xfrm>
            <a:off x="684000" y="1243809"/>
            <a:ext cx="5259600" cy="772560"/>
          </a:xfrm>
          <a:prstGeom prst="rect">
            <a:avLst/>
          </a:prstGeom>
        </p:spPr>
        <p:txBody>
          <a:bodyPr>
            <a:noAutofit/>
          </a:bodyPr>
          <a:lstStyle>
            <a:lvl1pPr>
              <a:buNone/>
              <a:defRPr lang="cs-CZ" sz="2000" kern="1200" dirty="0">
                <a:solidFill>
                  <a:schemeClr val="accent1"/>
                </a:solidFill>
                <a:latin typeface="Arial" panose="020B0604020202020204" pitchFamily="34" charset="0"/>
                <a:ea typeface="+mn-ea"/>
                <a:cs typeface="Arial" panose="020B0604020202020204" pitchFamily="34" charset="0"/>
              </a:defRPr>
            </a:lvl1pPr>
            <a:lvl2pPr>
              <a:buNone/>
              <a:defRPr/>
            </a:lvl2pPr>
            <a:lvl3pPr>
              <a:buNone/>
              <a:defRPr/>
            </a:lvl3pPr>
            <a:lvl4pPr>
              <a:buNone/>
              <a:defRPr/>
            </a:lvl4pPr>
            <a:lvl5pPr>
              <a:buNone/>
              <a:defRPr/>
            </a:lvl5pPr>
          </a:lstStyle>
          <a:p>
            <a:pPr marL="0" lvl="0" indent="0" algn="l" defTabSz="914400" rtl="0" eaLnBrk="1" latinLnBrk="0" hangingPunct="1">
              <a:lnSpc>
                <a:spcPct val="100000"/>
              </a:lnSpc>
              <a:spcBef>
                <a:spcPts val="0"/>
              </a:spcBef>
              <a:spcAft>
                <a:spcPts val="1000"/>
              </a:spcAft>
              <a:buClr>
                <a:schemeClr val="accent1"/>
              </a:buClr>
              <a:buFont typeface="Wingdings" pitchFamily="2" charset="2"/>
              <a:buNone/>
            </a:pPr>
            <a:r>
              <a:rPr lang="cs-CZ"/>
              <a:t>Upravte styly předlohy textu.</a:t>
            </a:r>
          </a:p>
        </p:txBody>
      </p:sp>
      <p:sp>
        <p:nvSpPr>
          <p:cNvPr id="6" name="Zástupný symbol pro obsah 2">
            <a:extLst>
              <a:ext uri="{FF2B5EF4-FFF2-40B4-BE49-F238E27FC236}">
                <a16:creationId xmlns:a16="http://schemas.microsoft.com/office/drawing/2014/main" id="{E7812EDD-8649-F4D5-7B51-E6CC2223D022}"/>
              </a:ext>
            </a:extLst>
          </p:cNvPr>
          <p:cNvSpPr>
            <a:spLocks noGrp="1"/>
          </p:cNvSpPr>
          <p:nvPr>
            <p:ph sz="half" idx="21" hasCustomPrompt="1"/>
          </p:nvPr>
        </p:nvSpPr>
        <p:spPr>
          <a:xfrm>
            <a:off x="693600" y="4444252"/>
            <a:ext cx="2419393" cy="1403889"/>
          </a:xfrm>
          <a:prstGeom prst="rect">
            <a:avLst/>
          </a:prstGeom>
        </p:spPr>
        <p:txBody>
          <a:bodyPr>
            <a:noAutofit/>
          </a:bodyPr>
          <a:lstStyle>
            <a:lvl1pPr marL="0" indent="0">
              <a:spcAft>
                <a:spcPts val="1000"/>
              </a:spcAft>
              <a:buFont typeface="Arial" panose="020B0604020202020204" pitchFamily="34" charset="0"/>
              <a:buNone/>
              <a:defRPr sz="1800" b="1">
                <a:solidFill>
                  <a:schemeClr val="accent2"/>
                </a:solidFill>
              </a:defRPr>
            </a:lvl1pPr>
            <a:lvl2pPr marL="0" indent="-288000">
              <a:buClr>
                <a:schemeClr val="accent5"/>
              </a:buClr>
              <a:buSzPct val="90000"/>
              <a:buFont typeface="Wingdings" pitchFamily="2" charset="2"/>
              <a:buNone/>
              <a:defRPr sz="1300"/>
            </a:lvl2pPr>
            <a:lvl3pPr>
              <a:buFont typeface="Wingdings" pitchFamily="2" charset="2"/>
              <a:buNone/>
              <a:defRPr/>
            </a:lvl3pPr>
            <a:lvl4pPr>
              <a:buFont typeface="Wingdings" pitchFamily="2" charset="2"/>
              <a:buNone/>
              <a:defRPr/>
            </a:lvl4pPr>
            <a:lvl5pPr>
              <a:buFont typeface="Wingdings" pitchFamily="2" charset="2"/>
              <a:buNone/>
              <a:defRPr/>
            </a:lvl5pPr>
          </a:lstStyle>
          <a:p>
            <a:pPr lvl="0"/>
            <a:r>
              <a:rPr lang="cs-CZ"/>
              <a:t>Název fotky</a:t>
            </a:r>
          </a:p>
          <a:p>
            <a:pPr lvl="1"/>
            <a:r>
              <a:rPr lang="cs-CZ"/>
              <a:t>Druhá úroveň</a:t>
            </a:r>
          </a:p>
        </p:txBody>
      </p:sp>
      <p:sp>
        <p:nvSpPr>
          <p:cNvPr id="10" name="Zástupný symbol pro obsah 2">
            <a:extLst>
              <a:ext uri="{FF2B5EF4-FFF2-40B4-BE49-F238E27FC236}">
                <a16:creationId xmlns:a16="http://schemas.microsoft.com/office/drawing/2014/main" id="{CAD76A9F-6DA0-AC18-4A06-8DD0C0F56CAD}"/>
              </a:ext>
            </a:extLst>
          </p:cNvPr>
          <p:cNvSpPr>
            <a:spLocks noGrp="1"/>
          </p:cNvSpPr>
          <p:nvPr>
            <p:ph sz="half" idx="22" hasCustomPrompt="1"/>
          </p:nvPr>
        </p:nvSpPr>
        <p:spPr>
          <a:xfrm>
            <a:off x="3484926" y="4444252"/>
            <a:ext cx="2419393" cy="1403889"/>
          </a:xfrm>
          <a:prstGeom prst="rect">
            <a:avLst/>
          </a:prstGeom>
        </p:spPr>
        <p:txBody>
          <a:bodyPr>
            <a:noAutofit/>
          </a:bodyPr>
          <a:lstStyle>
            <a:lvl1pPr marL="0" indent="0">
              <a:spcAft>
                <a:spcPts val="1000"/>
              </a:spcAft>
              <a:buFont typeface="Arial" panose="020B0604020202020204" pitchFamily="34" charset="0"/>
              <a:buNone/>
              <a:defRPr sz="1800" b="1">
                <a:solidFill>
                  <a:schemeClr val="accent2"/>
                </a:solidFill>
              </a:defRPr>
            </a:lvl1pPr>
            <a:lvl2pPr marL="0" indent="-288000">
              <a:buClr>
                <a:schemeClr val="accent5"/>
              </a:buClr>
              <a:buSzPct val="90000"/>
              <a:buFont typeface="Wingdings" pitchFamily="2" charset="2"/>
              <a:buNone/>
              <a:defRPr sz="1300"/>
            </a:lvl2pPr>
            <a:lvl3pPr>
              <a:buFont typeface="Wingdings" pitchFamily="2" charset="2"/>
              <a:buNone/>
              <a:defRPr/>
            </a:lvl3pPr>
            <a:lvl4pPr>
              <a:buFont typeface="Wingdings" pitchFamily="2" charset="2"/>
              <a:buNone/>
              <a:defRPr/>
            </a:lvl4pPr>
            <a:lvl5pPr>
              <a:buFont typeface="Wingdings" pitchFamily="2" charset="2"/>
              <a:buNone/>
              <a:defRPr/>
            </a:lvl5pPr>
          </a:lstStyle>
          <a:p>
            <a:pPr lvl="0"/>
            <a:r>
              <a:rPr lang="cs-CZ"/>
              <a:t>Název fotky</a:t>
            </a:r>
          </a:p>
          <a:p>
            <a:pPr lvl="1"/>
            <a:r>
              <a:rPr lang="cs-CZ"/>
              <a:t>Druhá úroveň</a:t>
            </a:r>
          </a:p>
        </p:txBody>
      </p:sp>
      <p:sp>
        <p:nvSpPr>
          <p:cNvPr id="11" name="Zástupný symbol pro obsah 2">
            <a:extLst>
              <a:ext uri="{FF2B5EF4-FFF2-40B4-BE49-F238E27FC236}">
                <a16:creationId xmlns:a16="http://schemas.microsoft.com/office/drawing/2014/main" id="{7FED81D5-414D-425B-67EE-DA3352694518}"/>
              </a:ext>
            </a:extLst>
          </p:cNvPr>
          <p:cNvSpPr>
            <a:spLocks noGrp="1"/>
          </p:cNvSpPr>
          <p:nvPr>
            <p:ph sz="half" idx="23" hasCustomPrompt="1"/>
          </p:nvPr>
        </p:nvSpPr>
        <p:spPr>
          <a:xfrm>
            <a:off x="6279400" y="4444252"/>
            <a:ext cx="2419393" cy="1403889"/>
          </a:xfrm>
          <a:prstGeom prst="rect">
            <a:avLst/>
          </a:prstGeom>
        </p:spPr>
        <p:txBody>
          <a:bodyPr>
            <a:noAutofit/>
          </a:bodyPr>
          <a:lstStyle>
            <a:lvl1pPr marL="0" indent="0">
              <a:spcAft>
                <a:spcPts val="1000"/>
              </a:spcAft>
              <a:buFont typeface="Arial" panose="020B0604020202020204" pitchFamily="34" charset="0"/>
              <a:buNone/>
              <a:defRPr sz="1800" b="1">
                <a:solidFill>
                  <a:schemeClr val="accent2"/>
                </a:solidFill>
              </a:defRPr>
            </a:lvl1pPr>
            <a:lvl2pPr marL="0" indent="-288000">
              <a:buClr>
                <a:schemeClr val="accent5"/>
              </a:buClr>
              <a:buSzPct val="90000"/>
              <a:buFont typeface="Wingdings" pitchFamily="2" charset="2"/>
              <a:buNone/>
              <a:defRPr sz="1300"/>
            </a:lvl2pPr>
            <a:lvl3pPr>
              <a:buFont typeface="Wingdings" pitchFamily="2" charset="2"/>
              <a:buNone/>
              <a:defRPr/>
            </a:lvl3pPr>
            <a:lvl4pPr>
              <a:buFont typeface="Wingdings" pitchFamily="2" charset="2"/>
              <a:buNone/>
              <a:defRPr/>
            </a:lvl4pPr>
            <a:lvl5pPr>
              <a:buFont typeface="Wingdings" pitchFamily="2" charset="2"/>
              <a:buNone/>
              <a:defRPr/>
            </a:lvl5pPr>
          </a:lstStyle>
          <a:p>
            <a:pPr lvl="0"/>
            <a:r>
              <a:rPr lang="cs-CZ"/>
              <a:t>Název fotky</a:t>
            </a:r>
          </a:p>
          <a:p>
            <a:pPr lvl="1"/>
            <a:r>
              <a:rPr lang="cs-CZ"/>
              <a:t>Druhá úroveň</a:t>
            </a:r>
          </a:p>
        </p:txBody>
      </p:sp>
      <p:sp>
        <p:nvSpPr>
          <p:cNvPr id="12" name="Zástupný symbol pro obsah 2">
            <a:extLst>
              <a:ext uri="{FF2B5EF4-FFF2-40B4-BE49-F238E27FC236}">
                <a16:creationId xmlns:a16="http://schemas.microsoft.com/office/drawing/2014/main" id="{BD1F73CC-2087-3052-FC89-2B1E982B6210}"/>
              </a:ext>
            </a:extLst>
          </p:cNvPr>
          <p:cNvSpPr>
            <a:spLocks noGrp="1"/>
          </p:cNvSpPr>
          <p:nvPr>
            <p:ph sz="half" idx="24" hasCustomPrompt="1"/>
          </p:nvPr>
        </p:nvSpPr>
        <p:spPr>
          <a:xfrm>
            <a:off x="9073875" y="4444252"/>
            <a:ext cx="2419393" cy="1403889"/>
          </a:xfrm>
          <a:prstGeom prst="rect">
            <a:avLst/>
          </a:prstGeom>
        </p:spPr>
        <p:txBody>
          <a:bodyPr>
            <a:noAutofit/>
          </a:bodyPr>
          <a:lstStyle>
            <a:lvl1pPr marL="0" indent="0">
              <a:spcAft>
                <a:spcPts val="1000"/>
              </a:spcAft>
              <a:buFont typeface="Arial" panose="020B0604020202020204" pitchFamily="34" charset="0"/>
              <a:buNone/>
              <a:defRPr sz="1800" b="1">
                <a:solidFill>
                  <a:schemeClr val="accent2"/>
                </a:solidFill>
              </a:defRPr>
            </a:lvl1pPr>
            <a:lvl2pPr marL="0" indent="-288000">
              <a:buClr>
                <a:schemeClr val="accent5"/>
              </a:buClr>
              <a:buSzPct val="90000"/>
              <a:buFont typeface="Wingdings" pitchFamily="2" charset="2"/>
              <a:buNone/>
              <a:defRPr sz="1300"/>
            </a:lvl2pPr>
            <a:lvl3pPr>
              <a:buFont typeface="Wingdings" pitchFamily="2" charset="2"/>
              <a:buNone/>
              <a:defRPr/>
            </a:lvl3pPr>
            <a:lvl4pPr>
              <a:buFont typeface="Wingdings" pitchFamily="2" charset="2"/>
              <a:buNone/>
              <a:defRPr/>
            </a:lvl4pPr>
            <a:lvl5pPr>
              <a:buFont typeface="Wingdings" pitchFamily="2" charset="2"/>
              <a:buNone/>
              <a:defRPr/>
            </a:lvl5pPr>
          </a:lstStyle>
          <a:p>
            <a:pPr lvl="0"/>
            <a:r>
              <a:rPr lang="cs-CZ"/>
              <a:t>Název fotky</a:t>
            </a:r>
          </a:p>
          <a:p>
            <a:pPr lvl="1"/>
            <a:r>
              <a:rPr lang="cs-CZ"/>
              <a:t>Druhá úroveň</a:t>
            </a:r>
          </a:p>
        </p:txBody>
      </p:sp>
      <p:sp>
        <p:nvSpPr>
          <p:cNvPr id="9" name="Zástupný symbol pro číslo snímku 5">
            <a:extLst>
              <a:ext uri="{FF2B5EF4-FFF2-40B4-BE49-F238E27FC236}">
                <a16:creationId xmlns:a16="http://schemas.microsoft.com/office/drawing/2014/main" id="{6BCC6951-FCF3-7B03-5562-7840A02525D2}"/>
              </a:ext>
            </a:extLst>
          </p:cNvPr>
          <p:cNvSpPr txBox="1">
            <a:spLocks/>
          </p:cNvSpPr>
          <p:nvPr/>
        </p:nvSpPr>
        <p:spPr>
          <a:xfrm>
            <a:off x="693600" y="6300000"/>
            <a:ext cx="3952828" cy="365125"/>
          </a:xfrm>
          <a:prstGeom prst="rect">
            <a:avLst/>
          </a:prstGeom>
        </p:spPr>
        <p:txBody>
          <a:bodyPr vert="horz" lIns="0" tIns="0" rIns="0" bIns="0" rtlCol="0" anchor="ctr">
            <a:noAutofit/>
          </a:bodyPr>
          <a:lstStyle>
            <a:defPPr>
              <a:defRPr lang="cs-CZ"/>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000" dirty="0">
                <a:solidFill>
                  <a:schemeClr val="bg2"/>
                </a:solidFill>
              </a:rPr>
              <a:t>Ministerstvo financí</a:t>
            </a:r>
          </a:p>
        </p:txBody>
      </p:sp>
    </p:spTree>
    <p:extLst>
      <p:ext uri="{BB962C8B-B14F-4D97-AF65-F5344CB8AC3E}">
        <p14:creationId xmlns:p14="http://schemas.microsoft.com/office/powerpoint/2010/main" val="42107730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4 sloupce s obrázky a popisem">
    <p:spTree>
      <p:nvGrpSpPr>
        <p:cNvPr id="1" name=""/>
        <p:cNvGrpSpPr/>
        <p:nvPr/>
      </p:nvGrpSpPr>
      <p:grpSpPr>
        <a:xfrm>
          <a:off x="0" y="0"/>
          <a:ext cx="0" cy="0"/>
          <a:chOff x="0" y="0"/>
          <a:chExt cx="0" cy="0"/>
        </a:xfrm>
      </p:grpSpPr>
      <p:sp>
        <p:nvSpPr>
          <p:cNvPr id="2" name="Nadpis 1"/>
          <p:cNvSpPr>
            <a:spLocks noGrp="1"/>
          </p:cNvSpPr>
          <p:nvPr>
            <p:ph type="title"/>
          </p:nvPr>
        </p:nvSpPr>
        <p:spPr>
          <a:xfrm>
            <a:off x="684000" y="619932"/>
            <a:ext cx="9900000" cy="599268"/>
          </a:xfrm>
        </p:spPr>
        <p:txBody>
          <a:bodyPr>
            <a:noAutofit/>
          </a:bodyPr>
          <a:lstStyle/>
          <a:p>
            <a:r>
              <a:rPr lang="cs-CZ"/>
              <a:t>Kliknutím lze upravit styl.</a:t>
            </a:r>
          </a:p>
        </p:txBody>
      </p:sp>
      <p:sp>
        <p:nvSpPr>
          <p:cNvPr id="7" name="Zástupný symbol pro číslo snímku 6"/>
          <p:cNvSpPr>
            <a:spLocks noGrp="1"/>
          </p:cNvSpPr>
          <p:nvPr>
            <p:ph type="sldNum" sz="quarter" idx="12"/>
          </p:nvPr>
        </p:nvSpPr>
        <p:spPr/>
        <p:txBody>
          <a:bodyPr>
            <a:noAutofit/>
          </a:bodyPr>
          <a:lstStyle/>
          <a:p>
            <a:fld id="{1CF5A12E-3DFE-4C3E-9036-7893F29C52C1}" type="slidenum">
              <a:rPr lang="cs-CZ" smtClean="0"/>
              <a:t>‹#›</a:t>
            </a:fld>
            <a:endParaRPr lang="cs-CZ"/>
          </a:p>
        </p:txBody>
      </p:sp>
      <p:sp>
        <p:nvSpPr>
          <p:cNvPr id="8" name="Zástupný symbol obrázku 7">
            <a:extLst>
              <a:ext uri="{FF2B5EF4-FFF2-40B4-BE49-F238E27FC236}">
                <a16:creationId xmlns:a16="http://schemas.microsoft.com/office/drawing/2014/main" id="{62BF156C-6399-DFD3-9F5E-24AE50EBC860}"/>
              </a:ext>
            </a:extLst>
          </p:cNvPr>
          <p:cNvSpPr>
            <a:spLocks noGrp="1"/>
          </p:cNvSpPr>
          <p:nvPr>
            <p:ph type="pic" sz="quarter" idx="13"/>
          </p:nvPr>
        </p:nvSpPr>
        <p:spPr>
          <a:xfrm>
            <a:off x="684000" y="1486968"/>
            <a:ext cx="2428993" cy="2607660"/>
          </a:xfrm>
          <a:prstGeom prst="rect">
            <a:avLst/>
          </a:prstGeom>
        </p:spPr>
        <p:txBody>
          <a:bodyPr>
            <a:noAutofit/>
          </a:bodyPr>
          <a:lstStyle/>
          <a:p>
            <a:r>
              <a:rPr lang="cs-CZ"/>
              <a:t>Kliknutím na ikonu přidáte obrázek.</a:t>
            </a:r>
          </a:p>
        </p:txBody>
      </p:sp>
      <p:sp>
        <p:nvSpPr>
          <p:cNvPr id="13" name="Zástupný symbol obrázku 7">
            <a:extLst>
              <a:ext uri="{FF2B5EF4-FFF2-40B4-BE49-F238E27FC236}">
                <a16:creationId xmlns:a16="http://schemas.microsoft.com/office/drawing/2014/main" id="{FFC6CDFB-54AD-FC10-492E-D0931BD2D943}"/>
              </a:ext>
            </a:extLst>
          </p:cNvPr>
          <p:cNvSpPr>
            <a:spLocks noGrp="1"/>
          </p:cNvSpPr>
          <p:nvPr>
            <p:ph type="pic" sz="quarter" idx="15"/>
          </p:nvPr>
        </p:nvSpPr>
        <p:spPr>
          <a:xfrm>
            <a:off x="9077723" y="1486968"/>
            <a:ext cx="2428993" cy="2607660"/>
          </a:xfrm>
          <a:prstGeom prst="rect">
            <a:avLst/>
          </a:prstGeom>
        </p:spPr>
        <p:txBody>
          <a:bodyPr>
            <a:noAutofit/>
          </a:bodyPr>
          <a:lstStyle/>
          <a:p>
            <a:r>
              <a:rPr lang="cs-CZ"/>
              <a:t>Kliknutím na ikonu přidáte obrázek.</a:t>
            </a:r>
          </a:p>
        </p:txBody>
      </p:sp>
      <p:sp>
        <p:nvSpPr>
          <p:cNvPr id="15" name="Zástupný symbol obrázku 7">
            <a:extLst>
              <a:ext uri="{FF2B5EF4-FFF2-40B4-BE49-F238E27FC236}">
                <a16:creationId xmlns:a16="http://schemas.microsoft.com/office/drawing/2014/main" id="{32839814-62AF-2979-37C7-4992C8D6E95A}"/>
              </a:ext>
            </a:extLst>
          </p:cNvPr>
          <p:cNvSpPr>
            <a:spLocks noGrp="1"/>
          </p:cNvSpPr>
          <p:nvPr>
            <p:ph type="pic" sz="quarter" idx="17"/>
          </p:nvPr>
        </p:nvSpPr>
        <p:spPr>
          <a:xfrm>
            <a:off x="6279816" y="1486968"/>
            <a:ext cx="2428993" cy="2607660"/>
          </a:xfrm>
          <a:prstGeom prst="rect">
            <a:avLst/>
          </a:prstGeom>
        </p:spPr>
        <p:txBody>
          <a:bodyPr>
            <a:noAutofit/>
          </a:bodyPr>
          <a:lstStyle/>
          <a:p>
            <a:r>
              <a:rPr lang="cs-CZ"/>
              <a:t>Kliknutím na ikonu přidáte obrázek.</a:t>
            </a:r>
          </a:p>
        </p:txBody>
      </p:sp>
      <p:sp>
        <p:nvSpPr>
          <p:cNvPr id="17" name="Zástupný symbol obrázku 7">
            <a:extLst>
              <a:ext uri="{FF2B5EF4-FFF2-40B4-BE49-F238E27FC236}">
                <a16:creationId xmlns:a16="http://schemas.microsoft.com/office/drawing/2014/main" id="{6563AB54-CE31-EE11-7C25-22BFEB0849EE}"/>
              </a:ext>
            </a:extLst>
          </p:cNvPr>
          <p:cNvSpPr>
            <a:spLocks noGrp="1"/>
          </p:cNvSpPr>
          <p:nvPr>
            <p:ph type="pic" sz="quarter" idx="19"/>
          </p:nvPr>
        </p:nvSpPr>
        <p:spPr>
          <a:xfrm>
            <a:off x="3481908" y="1486968"/>
            <a:ext cx="2428993" cy="2607660"/>
          </a:xfrm>
          <a:prstGeom prst="rect">
            <a:avLst/>
          </a:prstGeom>
        </p:spPr>
        <p:txBody>
          <a:bodyPr>
            <a:noAutofit/>
          </a:bodyPr>
          <a:lstStyle/>
          <a:p>
            <a:r>
              <a:rPr lang="cs-CZ"/>
              <a:t>Kliknutím na ikonu přidáte obrázek.</a:t>
            </a:r>
          </a:p>
        </p:txBody>
      </p:sp>
      <p:sp>
        <p:nvSpPr>
          <p:cNvPr id="6" name="Zástupný symbol pro obsah 2">
            <a:extLst>
              <a:ext uri="{FF2B5EF4-FFF2-40B4-BE49-F238E27FC236}">
                <a16:creationId xmlns:a16="http://schemas.microsoft.com/office/drawing/2014/main" id="{E7812EDD-8649-F4D5-7B51-E6CC2223D022}"/>
              </a:ext>
            </a:extLst>
          </p:cNvPr>
          <p:cNvSpPr>
            <a:spLocks noGrp="1"/>
          </p:cNvSpPr>
          <p:nvPr>
            <p:ph sz="half" idx="21" hasCustomPrompt="1"/>
          </p:nvPr>
        </p:nvSpPr>
        <p:spPr>
          <a:xfrm>
            <a:off x="693600" y="4444252"/>
            <a:ext cx="2419393" cy="1403889"/>
          </a:xfrm>
          <a:prstGeom prst="rect">
            <a:avLst/>
          </a:prstGeom>
        </p:spPr>
        <p:txBody>
          <a:bodyPr>
            <a:noAutofit/>
          </a:bodyPr>
          <a:lstStyle>
            <a:lvl1pPr marL="0" indent="0">
              <a:spcAft>
                <a:spcPts val="1000"/>
              </a:spcAft>
              <a:buFont typeface="Arial" panose="020B0604020202020204" pitchFamily="34" charset="0"/>
              <a:buNone/>
              <a:defRPr sz="1500" b="1">
                <a:solidFill>
                  <a:schemeClr val="accent2"/>
                </a:solidFill>
              </a:defRPr>
            </a:lvl1pPr>
            <a:lvl2pPr marL="0" indent="-288000">
              <a:buClr>
                <a:schemeClr val="accent5"/>
              </a:buClr>
              <a:buSzPct val="90000"/>
              <a:buFont typeface="Wingdings" pitchFamily="2" charset="2"/>
              <a:buNone/>
              <a:defRPr sz="1500"/>
            </a:lvl2pPr>
            <a:lvl3pPr>
              <a:buFont typeface="Wingdings" pitchFamily="2" charset="2"/>
              <a:buNone/>
              <a:defRPr/>
            </a:lvl3pPr>
            <a:lvl4pPr>
              <a:buFont typeface="Wingdings" pitchFamily="2" charset="2"/>
              <a:buNone/>
              <a:defRPr/>
            </a:lvl4pPr>
            <a:lvl5pPr>
              <a:buFont typeface="Wingdings" pitchFamily="2" charset="2"/>
              <a:buNone/>
              <a:defRPr/>
            </a:lvl5pPr>
          </a:lstStyle>
          <a:p>
            <a:pPr lvl="0"/>
            <a:r>
              <a:rPr lang="cs-CZ"/>
              <a:t>Název fotky</a:t>
            </a:r>
          </a:p>
          <a:p>
            <a:pPr lvl="1"/>
            <a:r>
              <a:rPr lang="cs-CZ"/>
              <a:t>Druhá úroveň</a:t>
            </a:r>
          </a:p>
        </p:txBody>
      </p:sp>
      <p:sp>
        <p:nvSpPr>
          <p:cNvPr id="10" name="Zástupný symbol pro obsah 2">
            <a:extLst>
              <a:ext uri="{FF2B5EF4-FFF2-40B4-BE49-F238E27FC236}">
                <a16:creationId xmlns:a16="http://schemas.microsoft.com/office/drawing/2014/main" id="{CAD76A9F-6DA0-AC18-4A06-8DD0C0F56CAD}"/>
              </a:ext>
            </a:extLst>
          </p:cNvPr>
          <p:cNvSpPr>
            <a:spLocks noGrp="1"/>
          </p:cNvSpPr>
          <p:nvPr>
            <p:ph sz="half" idx="22" hasCustomPrompt="1"/>
          </p:nvPr>
        </p:nvSpPr>
        <p:spPr>
          <a:xfrm>
            <a:off x="3484926" y="4444252"/>
            <a:ext cx="2419393" cy="1403889"/>
          </a:xfrm>
          <a:prstGeom prst="rect">
            <a:avLst/>
          </a:prstGeom>
        </p:spPr>
        <p:txBody>
          <a:bodyPr>
            <a:noAutofit/>
          </a:bodyPr>
          <a:lstStyle>
            <a:lvl1pPr marL="0" indent="0">
              <a:spcAft>
                <a:spcPts val="1000"/>
              </a:spcAft>
              <a:buFont typeface="Arial" panose="020B0604020202020204" pitchFamily="34" charset="0"/>
              <a:buNone/>
              <a:defRPr sz="1500" b="1">
                <a:solidFill>
                  <a:schemeClr val="accent2"/>
                </a:solidFill>
              </a:defRPr>
            </a:lvl1pPr>
            <a:lvl2pPr marL="0" indent="-288000">
              <a:buClr>
                <a:schemeClr val="accent5"/>
              </a:buClr>
              <a:buSzPct val="90000"/>
              <a:buFont typeface="Wingdings" pitchFamily="2" charset="2"/>
              <a:buNone/>
              <a:defRPr sz="1500"/>
            </a:lvl2pPr>
            <a:lvl3pPr>
              <a:buFont typeface="Wingdings" pitchFamily="2" charset="2"/>
              <a:buNone/>
              <a:defRPr/>
            </a:lvl3pPr>
            <a:lvl4pPr>
              <a:buFont typeface="Wingdings" pitchFamily="2" charset="2"/>
              <a:buNone/>
              <a:defRPr/>
            </a:lvl4pPr>
            <a:lvl5pPr>
              <a:buFont typeface="Wingdings" pitchFamily="2" charset="2"/>
              <a:buNone/>
              <a:defRPr/>
            </a:lvl5pPr>
          </a:lstStyle>
          <a:p>
            <a:pPr lvl="0"/>
            <a:r>
              <a:rPr lang="cs-CZ"/>
              <a:t>Název fotky</a:t>
            </a:r>
          </a:p>
          <a:p>
            <a:pPr lvl="1"/>
            <a:r>
              <a:rPr lang="cs-CZ"/>
              <a:t>Druhá úroveň</a:t>
            </a:r>
          </a:p>
        </p:txBody>
      </p:sp>
      <p:sp>
        <p:nvSpPr>
          <p:cNvPr id="11" name="Zástupný symbol pro obsah 2">
            <a:extLst>
              <a:ext uri="{FF2B5EF4-FFF2-40B4-BE49-F238E27FC236}">
                <a16:creationId xmlns:a16="http://schemas.microsoft.com/office/drawing/2014/main" id="{7FED81D5-414D-425B-67EE-DA3352694518}"/>
              </a:ext>
            </a:extLst>
          </p:cNvPr>
          <p:cNvSpPr>
            <a:spLocks noGrp="1"/>
          </p:cNvSpPr>
          <p:nvPr>
            <p:ph sz="half" idx="23" hasCustomPrompt="1"/>
          </p:nvPr>
        </p:nvSpPr>
        <p:spPr>
          <a:xfrm>
            <a:off x="6279400" y="4444252"/>
            <a:ext cx="2419393" cy="1403889"/>
          </a:xfrm>
          <a:prstGeom prst="rect">
            <a:avLst/>
          </a:prstGeom>
        </p:spPr>
        <p:txBody>
          <a:bodyPr>
            <a:noAutofit/>
          </a:bodyPr>
          <a:lstStyle>
            <a:lvl1pPr marL="0" indent="0">
              <a:spcAft>
                <a:spcPts val="1000"/>
              </a:spcAft>
              <a:buFont typeface="Arial" panose="020B0604020202020204" pitchFamily="34" charset="0"/>
              <a:buNone/>
              <a:defRPr sz="1500" b="1">
                <a:solidFill>
                  <a:schemeClr val="accent2"/>
                </a:solidFill>
              </a:defRPr>
            </a:lvl1pPr>
            <a:lvl2pPr marL="0" indent="-288000">
              <a:buClr>
                <a:schemeClr val="accent5"/>
              </a:buClr>
              <a:buSzPct val="90000"/>
              <a:buFont typeface="Wingdings" pitchFamily="2" charset="2"/>
              <a:buNone/>
              <a:defRPr sz="1500"/>
            </a:lvl2pPr>
            <a:lvl3pPr>
              <a:buFont typeface="Wingdings" pitchFamily="2" charset="2"/>
              <a:buNone/>
              <a:defRPr/>
            </a:lvl3pPr>
            <a:lvl4pPr>
              <a:buFont typeface="Wingdings" pitchFamily="2" charset="2"/>
              <a:buNone/>
              <a:defRPr/>
            </a:lvl4pPr>
            <a:lvl5pPr>
              <a:buFont typeface="Wingdings" pitchFamily="2" charset="2"/>
              <a:buNone/>
              <a:defRPr/>
            </a:lvl5pPr>
          </a:lstStyle>
          <a:p>
            <a:pPr lvl="0"/>
            <a:r>
              <a:rPr lang="cs-CZ"/>
              <a:t>Název fotky</a:t>
            </a:r>
          </a:p>
          <a:p>
            <a:pPr lvl="1"/>
            <a:r>
              <a:rPr lang="cs-CZ"/>
              <a:t>Druhá úroveň</a:t>
            </a:r>
          </a:p>
        </p:txBody>
      </p:sp>
      <p:sp>
        <p:nvSpPr>
          <p:cNvPr id="12" name="Zástupný symbol pro obsah 2">
            <a:extLst>
              <a:ext uri="{FF2B5EF4-FFF2-40B4-BE49-F238E27FC236}">
                <a16:creationId xmlns:a16="http://schemas.microsoft.com/office/drawing/2014/main" id="{BD1F73CC-2087-3052-FC89-2B1E982B6210}"/>
              </a:ext>
            </a:extLst>
          </p:cNvPr>
          <p:cNvSpPr>
            <a:spLocks noGrp="1"/>
          </p:cNvSpPr>
          <p:nvPr>
            <p:ph sz="half" idx="24" hasCustomPrompt="1"/>
          </p:nvPr>
        </p:nvSpPr>
        <p:spPr>
          <a:xfrm>
            <a:off x="9073875" y="4444252"/>
            <a:ext cx="2419393" cy="1403889"/>
          </a:xfrm>
          <a:prstGeom prst="rect">
            <a:avLst/>
          </a:prstGeom>
        </p:spPr>
        <p:txBody>
          <a:bodyPr>
            <a:noAutofit/>
          </a:bodyPr>
          <a:lstStyle>
            <a:lvl1pPr marL="0" indent="0">
              <a:spcAft>
                <a:spcPts val="1000"/>
              </a:spcAft>
              <a:buFont typeface="Arial" panose="020B0604020202020204" pitchFamily="34" charset="0"/>
              <a:buNone/>
              <a:defRPr sz="1500" b="1">
                <a:solidFill>
                  <a:schemeClr val="accent2"/>
                </a:solidFill>
              </a:defRPr>
            </a:lvl1pPr>
            <a:lvl2pPr marL="0" indent="-288000">
              <a:buClr>
                <a:schemeClr val="accent5"/>
              </a:buClr>
              <a:buSzPct val="90000"/>
              <a:buFont typeface="Wingdings" pitchFamily="2" charset="2"/>
              <a:buNone/>
              <a:defRPr sz="1500"/>
            </a:lvl2pPr>
            <a:lvl3pPr>
              <a:buFont typeface="Wingdings" pitchFamily="2" charset="2"/>
              <a:buNone/>
              <a:defRPr/>
            </a:lvl3pPr>
            <a:lvl4pPr>
              <a:buFont typeface="Wingdings" pitchFamily="2" charset="2"/>
              <a:buNone/>
              <a:defRPr/>
            </a:lvl4pPr>
            <a:lvl5pPr>
              <a:buFont typeface="Wingdings" pitchFamily="2" charset="2"/>
              <a:buNone/>
              <a:defRPr/>
            </a:lvl5pPr>
          </a:lstStyle>
          <a:p>
            <a:pPr lvl="0"/>
            <a:r>
              <a:rPr lang="cs-CZ"/>
              <a:t>Název fotky</a:t>
            </a:r>
          </a:p>
          <a:p>
            <a:pPr lvl="1"/>
            <a:r>
              <a:rPr lang="cs-CZ"/>
              <a:t>Druhá úroveň</a:t>
            </a:r>
          </a:p>
        </p:txBody>
      </p:sp>
      <p:sp>
        <p:nvSpPr>
          <p:cNvPr id="3" name="Zástupný symbol pro číslo snímku 5">
            <a:extLst>
              <a:ext uri="{FF2B5EF4-FFF2-40B4-BE49-F238E27FC236}">
                <a16:creationId xmlns:a16="http://schemas.microsoft.com/office/drawing/2014/main" id="{893E901C-6AA0-0F75-C9B1-BE19FABFC393}"/>
              </a:ext>
            </a:extLst>
          </p:cNvPr>
          <p:cNvSpPr txBox="1">
            <a:spLocks/>
          </p:cNvSpPr>
          <p:nvPr/>
        </p:nvSpPr>
        <p:spPr>
          <a:xfrm>
            <a:off x="693600" y="6300000"/>
            <a:ext cx="3952828" cy="365125"/>
          </a:xfrm>
          <a:prstGeom prst="rect">
            <a:avLst/>
          </a:prstGeom>
        </p:spPr>
        <p:txBody>
          <a:bodyPr vert="horz" lIns="0" tIns="0" rIns="0" bIns="0" rtlCol="0" anchor="ctr">
            <a:noAutofit/>
          </a:bodyPr>
          <a:lstStyle>
            <a:defPPr>
              <a:defRPr lang="cs-CZ"/>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000" dirty="0">
                <a:solidFill>
                  <a:schemeClr val="bg2"/>
                </a:solidFill>
              </a:rPr>
              <a:t>Ministerstvo financí</a:t>
            </a:r>
          </a:p>
        </p:txBody>
      </p:sp>
    </p:spTree>
    <p:extLst>
      <p:ext uri="{BB962C8B-B14F-4D97-AF65-F5344CB8AC3E}">
        <p14:creationId xmlns:p14="http://schemas.microsoft.com/office/powerpoint/2010/main" val="21097629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ext a graf">
    <p:spTree>
      <p:nvGrpSpPr>
        <p:cNvPr id="1" name=""/>
        <p:cNvGrpSpPr/>
        <p:nvPr/>
      </p:nvGrpSpPr>
      <p:grpSpPr>
        <a:xfrm>
          <a:off x="0" y="0"/>
          <a:ext cx="0" cy="0"/>
          <a:chOff x="0" y="0"/>
          <a:chExt cx="0" cy="0"/>
        </a:xfrm>
      </p:grpSpPr>
      <p:sp>
        <p:nvSpPr>
          <p:cNvPr id="2" name="Nadpis 1"/>
          <p:cNvSpPr>
            <a:spLocks noGrp="1"/>
          </p:cNvSpPr>
          <p:nvPr>
            <p:ph type="title"/>
          </p:nvPr>
        </p:nvSpPr>
        <p:spPr>
          <a:xfrm>
            <a:off x="684000" y="619932"/>
            <a:ext cx="9900000" cy="599268"/>
          </a:xfrm>
        </p:spPr>
        <p:txBody>
          <a:bodyPr>
            <a:noAutofit/>
          </a:bodyPr>
          <a:lstStyle/>
          <a:p>
            <a:r>
              <a:rPr lang="cs-CZ"/>
              <a:t>Kliknutím lze upravit styl.</a:t>
            </a:r>
          </a:p>
        </p:txBody>
      </p:sp>
      <p:sp>
        <p:nvSpPr>
          <p:cNvPr id="3" name="Zástupný symbol pro obsah 2"/>
          <p:cNvSpPr>
            <a:spLocks noGrp="1"/>
          </p:cNvSpPr>
          <p:nvPr>
            <p:ph sz="half" idx="1" hasCustomPrompt="1"/>
          </p:nvPr>
        </p:nvSpPr>
        <p:spPr>
          <a:xfrm>
            <a:off x="1620001" y="2165625"/>
            <a:ext cx="3516021" cy="3960537"/>
          </a:xfrm>
          <a:prstGeom prst="rect">
            <a:avLst/>
          </a:prstGeom>
        </p:spPr>
        <p:txBody>
          <a:bodyPr>
            <a:noAutofit/>
          </a:bodyPr>
          <a:lstStyle>
            <a:lvl1pPr marL="0" indent="0">
              <a:spcAft>
                <a:spcPts val="1800"/>
              </a:spcAft>
              <a:buFont typeface="Wingdings" pitchFamily="2" charset="2"/>
              <a:buNone/>
              <a:defRPr b="0">
                <a:solidFill>
                  <a:schemeClr val="tx1"/>
                </a:solidFill>
              </a:defRPr>
            </a:lvl1pPr>
            <a:lvl2pPr marL="0" indent="-288000">
              <a:buClr>
                <a:schemeClr val="accent5"/>
              </a:buClr>
              <a:buSzPct val="90000"/>
              <a:buFont typeface="Wingdings" pitchFamily="2" charset="2"/>
              <a:buChar char="§"/>
              <a:defRPr/>
            </a:lvl2pPr>
            <a:lvl3pPr>
              <a:buFont typeface="Wingdings" pitchFamily="2" charset="2"/>
              <a:buChar char="§"/>
              <a:defRPr/>
            </a:lvl3pPr>
            <a:lvl4pPr>
              <a:buFont typeface="Wingdings" pitchFamily="2" charset="2"/>
              <a:buChar char="§"/>
              <a:defRPr/>
            </a:lvl4pPr>
            <a:lvl5pPr>
              <a:buFont typeface="Wingdings" pitchFamily="2" charset="2"/>
              <a:buChar char="§"/>
              <a:defRPr/>
            </a:lvl5pPr>
          </a:lstStyle>
          <a:p>
            <a:pPr lvl="0"/>
            <a:r>
              <a:rPr lang="cs-CZ"/>
              <a:t>Text</a:t>
            </a:r>
          </a:p>
        </p:txBody>
      </p:sp>
      <p:sp>
        <p:nvSpPr>
          <p:cNvPr id="7" name="Zástupný symbol pro číslo snímku 6"/>
          <p:cNvSpPr>
            <a:spLocks noGrp="1"/>
          </p:cNvSpPr>
          <p:nvPr>
            <p:ph type="sldNum" sz="quarter" idx="12"/>
          </p:nvPr>
        </p:nvSpPr>
        <p:spPr/>
        <p:txBody>
          <a:bodyPr>
            <a:noAutofit/>
          </a:bodyPr>
          <a:lstStyle/>
          <a:p>
            <a:fld id="{1CF5A12E-3DFE-4C3E-9036-7893F29C52C1}" type="slidenum">
              <a:rPr lang="cs-CZ" smtClean="0"/>
              <a:t>‹#›</a:t>
            </a:fld>
            <a:endParaRPr lang="cs-CZ"/>
          </a:p>
        </p:txBody>
      </p:sp>
      <p:sp>
        <p:nvSpPr>
          <p:cNvPr id="8" name="Zástupný objekt grafu 7">
            <a:extLst>
              <a:ext uri="{FF2B5EF4-FFF2-40B4-BE49-F238E27FC236}">
                <a16:creationId xmlns:a16="http://schemas.microsoft.com/office/drawing/2014/main" id="{7C54CE2A-0CB4-8467-2966-0F4B4D0EA706}"/>
              </a:ext>
            </a:extLst>
          </p:cNvPr>
          <p:cNvSpPr>
            <a:spLocks noGrp="1"/>
          </p:cNvSpPr>
          <p:nvPr>
            <p:ph type="chart" sz="quarter" idx="13"/>
          </p:nvPr>
        </p:nvSpPr>
        <p:spPr>
          <a:xfrm>
            <a:off x="5341121" y="1846262"/>
            <a:ext cx="6157278" cy="3383763"/>
          </a:xfrm>
          <a:prstGeom prst="rect">
            <a:avLst/>
          </a:prstGeom>
        </p:spPr>
        <p:txBody>
          <a:bodyPr>
            <a:noAutofit/>
          </a:bodyPr>
          <a:lstStyle/>
          <a:p>
            <a:r>
              <a:rPr lang="cs-CZ"/>
              <a:t>Kliknutím na ikonu přidáte graf.</a:t>
            </a:r>
          </a:p>
        </p:txBody>
      </p:sp>
      <p:sp>
        <p:nvSpPr>
          <p:cNvPr id="4" name="Zástupný symbol pro číslo snímku 5">
            <a:extLst>
              <a:ext uri="{FF2B5EF4-FFF2-40B4-BE49-F238E27FC236}">
                <a16:creationId xmlns:a16="http://schemas.microsoft.com/office/drawing/2014/main" id="{C3AB57E5-30E5-1721-7ABB-F3BD27E78527}"/>
              </a:ext>
            </a:extLst>
          </p:cNvPr>
          <p:cNvSpPr txBox="1">
            <a:spLocks/>
          </p:cNvSpPr>
          <p:nvPr/>
        </p:nvSpPr>
        <p:spPr>
          <a:xfrm>
            <a:off x="693600" y="6300000"/>
            <a:ext cx="3952828" cy="365125"/>
          </a:xfrm>
          <a:prstGeom prst="rect">
            <a:avLst/>
          </a:prstGeom>
        </p:spPr>
        <p:txBody>
          <a:bodyPr vert="horz" lIns="0" tIns="0" rIns="0" bIns="0" rtlCol="0" anchor="ctr">
            <a:noAutofit/>
          </a:bodyPr>
          <a:lstStyle>
            <a:defPPr>
              <a:defRPr lang="cs-CZ"/>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000" dirty="0">
                <a:solidFill>
                  <a:schemeClr val="bg2"/>
                </a:solidFill>
              </a:rPr>
              <a:t>Ministerstvo financí</a:t>
            </a:r>
          </a:p>
        </p:txBody>
      </p:sp>
    </p:spTree>
    <p:extLst>
      <p:ext uri="{BB962C8B-B14F-4D97-AF65-F5344CB8AC3E}">
        <p14:creationId xmlns:p14="http://schemas.microsoft.com/office/powerpoint/2010/main" val="36744491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odnadpis, text a graf">
    <p:spTree>
      <p:nvGrpSpPr>
        <p:cNvPr id="1" name=""/>
        <p:cNvGrpSpPr/>
        <p:nvPr/>
      </p:nvGrpSpPr>
      <p:grpSpPr>
        <a:xfrm>
          <a:off x="0" y="0"/>
          <a:ext cx="0" cy="0"/>
          <a:chOff x="0" y="0"/>
          <a:chExt cx="0" cy="0"/>
        </a:xfrm>
      </p:grpSpPr>
      <p:sp>
        <p:nvSpPr>
          <p:cNvPr id="2" name="Nadpis 1"/>
          <p:cNvSpPr>
            <a:spLocks noGrp="1"/>
          </p:cNvSpPr>
          <p:nvPr>
            <p:ph type="title"/>
          </p:nvPr>
        </p:nvSpPr>
        <p:spPr>
          <a:xfrm>
            <a:off x="684000" y="619932"/>
            <a:ext cx="9900000" cy="599268"/>
          </a:xfrm>
        </p:spPr>
        <p:txBody>
          <a:bodyPr>
            <a:noAutofit/>
          </a:bodyPr>
          <a:lstStyle/>
          <a:p>
            <a:r>
              <a:rPr lang="cs-CZ"/>
              <a:t>Kliknutím lze upravit styl.</a:t>
            </a:r>
          </a:p>
        </p:txBody>
      </p:sp>
      <p:sp>
        <p:nvSpPr>
          <p:cNvPr id="3" name="Zástupný symbol pro obsah 2"/>
          <p:cNvSpPr>
            <a:spLocks noGrp="1"/>
          </p:cNvSpPr>
          <p:nvPr>
            <p:ph sz="half" idx="1" hasCustomPrompt="1"/>
          </p:nvPr>
        </p:nvSpPr>
        <p:spPr>
          <a:xfrm>
            <a:off x="1620001" y="2165625"/>
            <a:ext cx="3516021" cy="3960537"/>
          </a:xfrm>
          <a:prstGeom prst="rect">
            <a:avLst/>
          </a:prstGeom>
        </p:spPr>
        <p:txBody>
          <a:bodyPr>
            <a:noAutofit/>
          </a:bodyPr>
          <a:lstStyle>
            <a:lvl1pPr marL="0" indent="0">
              <a:spcAft>
                <a:spcPts val="1800"/>
              </a:spcAft>
              <a:buFont typeface="Wingdings" pitchFamily="2" charset="2"/>
              <a:buNone/>
              <a:defRPr b="0">
                <a:solidFill>
                  <a:schemeClr val="tx1"/>
                </a:solidFill>
              </a:defRPr>
            </a:lvl1pPr>
            <a:lvl2pPr marL="0" indent="-288000">
              <a:buClr>
                <a:schemeClr val="accent5"/>
              </a:buClr>
              <a:buSzPct val="90000"/>
              <a:buFont typeface="Wingdings" pitchFamily="2" charset="2"/>
              <a:buChar char="§"/>
              <a:defRPr/>
            </a:lvl2pPr>
            <a:lvl3pPr>
              <a:buFont typeface="Wingdings" pitchFamily="2" charset="2"/>
              <a:buChar char="§"/>
              <a:defRPr/>
            </a:lvl3pPr>
            <a:lvl4pPr>
              <a:buFont typeface="Wingdings" pitchFamily="2" charset="2"/>
              <a:buChar char="§"/>
              <a:defRPr/>
            </a:lvl4pPr>
            <a:lvl5pPr>
              <a:buFont typeface="Wingdings" pitchFamily="2" charset="2"/>
              <a:buChar char="§"/>
              <a:defRPr/>
            </a:lvl5pPr>
          </a:lstStyle>
          <a:p>
            <a:pPr lvl="0"/>
            <a:r>
              <a:rPr lang="cs-CZ"/>
              <a:t>Text</a:t>
            </a:r>
          </a:p>
        </p:txBody>
      </p:sp>
      <p:sp>
        <p:nvSpPr>
          <p:cNvPr id="7" name="Zástupný symbol pro číslo snímku 6"/>
          <p:cNvSpPr>
            <a:spLocks noGrp="1"/>
          </p:cNvSpPr>
          <p:nvPr>
            <p:ph type="sldNum" sz="quarter" idx="12"/>
          </p:nvPr>
        </p:nvSpPr>
        <p:spPr/>
        <p:txBody>
          <a:bodyPr>
            <a:noAutofit/>
          </a:bodyPr>
          <a:lstStyle/>
          <a:p>
            <a:fld id="{1CF5A12E-3DFE-4C3E-9036-7893F29C52C1}" type="slidenum">
              <a:rPr lang="cs-CZ" smtClean="0"/>
              <a:t>‹#›</a:t>
            </a:fld>
            <a:endParaRPr lang="cs-CZ"/>
          </a:p>
        </p:txBody>
      </p:sp>
      <p:sp>
        <p:nvSpPr>
          <p:cNvPr id="8" name="Zástupný objekt grafu 7">
            <a:extLst>
              <a:ext uri="{FF2B5EF4-FFF2-40B4-BE49-F238E27FC236}">
                <a16:creationId xmlns:a16="http://schemas.microsoft.com/office/drawing/2014/main" id="{7C54CE2A-0CB4-8467-2966-0F4B4D0EA706}"/>
              </a:ext>
            </a:extLst>
          </p:cNvPr>
          <p:cNvSpPr>
            <a:spLocks noGrp="1"/>
          </p:cNvSpPr>
          <p:nvPr>
            <p:ph type="chart" sz="quarter" idx="13"/>
          </p:nvPr>
        </p:nvSpPr>
        <p:spPr>
          <a:xfrm>
            <a:off x="5341121" y="2165625"/>
            <a:ext cx="6157278" cy="3383763"/>
          </a:xfrm>
          <a:prstGeom prst="rect">
            <a:avLst/>
          </a:prstGeom>
        </p:spPr>
        <p:txBody>
          <a:bodyPr>
            <a:noAutofit/>
          </a:bodyPr>
          <a:lstStyle/>
          <a:p>
            <a:r>
              <a:rPr lang="cs-CZ"/>
              <a:t>Kliknutím na ikonu přidáte graf.</a:t>
            </a:r>
          </a:p>
        </p:txBody>
      </p:sp>
      <p:sp>
        <p:nvSpPr>
          <p:cNvPr id="4" name="Zástupný text 8">
            <a:extLst>
              <a:ext uri="{FF2B5EF4-FFF2-40B4-BE49-F238E27FC236}">
                <a16:creationId xmlns:a16="http://schemas.microsoft.com/office/drawing/2014/main" id="{4F692555-6195-4F09-FB48-4EF6E638FA7C}"/>
              </a:ext>
            </a:extLst>
          </p:cNvPr>
          <p:cNvSpPr>
            <a:spLocks noGrp="1"/>
          </p:cNvSpPr>
          <p:nvPr>
            <p:ph type="body" sz="quarter" idx="20"/>
          </p:nvPr>
        </p:nvSpPr>
        <p:spPr>
          <a:xfrm>
            <a:off x="684000" y="1243809"/>
            <a:ext cx="5259600" cy="772560"/>
          </a:xfrm>
          <a:prstGeom prst="rect">
            <a:avLst/>
          </a:prstGeom>
        </p:spPr>
        <p:txBody>
          <a:bodyPr>
            <a:noAutofit/>
          </a:bodyPr>
          <a:lstStyle>
            <a:lvl1pPr>
              <a:buNone/>
              <a:defRPr lang="cs-CZ" sz="2000" kern="1200" dirty="0">
                <a:solidFill>
                  <a:schemeClr val="accent1"/>
                </a:solidFill>
                <a:latin typeface="Arial" panose="020B0604020202020204" pitchFamily="34" charset="0"/>
                <a:ea typeface="+mn-ea"/>
                <a:cs typeface="Arial" panose="020B0604020202020204" pitchFamily="34" charset="0"/>
              </a:defRPr>
            </a:lvl1pPr>
            <a:lvl2pPr>
              <a:buNone/>
              <a:defRPr/>
            </a:lvl2pPr>
            <a:lvl3pPr>
              <a:buNone/>
              <a:defRPr/>
            </a:lvl3pPr>
            <a:lvl4pPr>
              <a:buNone/>
              <a:defRPr/>
            </a:lvl4pPr>
            <a:lvl5pPr>
              <a:buNone/>
              <a:defRPr/>
            </a:lvl5pPr>
          </a:lstStyle>
          <a:p>
            <a:pPr marL="0" lvl="0" indent="0" algn="l" defTabSz="914400" rtl="0" eaLnBrk="1" latinLnBrk="0" hangingPunct="1">
              <a:lnSpc>
                <a:spcPct val="100000"/>
              </a:lnSpc>
              <a:spcBef>
                <a:spcPts val="0"/>
              </a:spcBef>
              <a:spcAft>
                <a:spcPts val="1000"/>
              </a:spcAft>
              <a:buClr>
                <a:schemeClr val="accent1"/>
              </a:buClr>
              <a:buFont typeface="Wingdings" pitchFamily="2" charset="2"/>
              <a:buNone/>
            </a:pPr>
            <a:r>
              <a:rPr lang="cs-CZ"/>
              <a:t>Upravte styly předlohy textu.</a:t>
            </a:r>
          </a:p>
        </p:txBody>
      </p:sp>
      <p:sp>
        <p:nvSpPr>
          <p:cNvPr id="6" name="Zástupný symbol pro číslo snímku 5">
            <a:extLst>
              <a:ext uri="{FF2B5EF4-FFF2-40B4-BE49-F238E27FC236}">
                <a16:creationId xmlns:a16="http://schemas.microsoft.com/office/drawing/2014/main" id="{8880B733-56AF-86CD-D756-629084A16536}"/>
              </a:ext>
            </a:extLst>
          </p:cNvPr>
          <p:cNvSpPr txBox="1">
            <a:spLocks/>
          </p:cNvSpPr>
          <p:nvPr/>
        </p:nvSpPr>
        <p:spPr>
          <a:xfrm>
            <a:off x="693600" y="6300000"/>
            <a:ext cx="3952828" cy="365125"/>
          </a:xfrm>
          <a:prstGeom prst="rect">
            <a:avLst/>
          </a:prstGeom>
        </p:spPr>
        <p:txBody>
          <a:bodyPr vert="horz" lIns="0" tIns="0" rIns="0" bIns="0" rtlCol="0" anchor="ctr">
            <a:noAutofit/>
          </a:bodyPr>
          <a:lstStyle>
            <a:defPPr>
              <a:defRPr lang="cs-CZ"/>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000" dirty="0">
                <a:solidFill>
                  <a:schemeClr val="bg2"/>
                </a:solidFill>
              </a:rPr>
              <a:t>Ministerstvo financí</a:t>
            </a:r>
          </a:p>
        </p:txBody>
      </p:sp>
    </p:spTree>
    <p:extLst>
      <p:ext uri="{BB962C8B-B14F-4D97-AF65-F5344CB8AC3E}">
        <p14:creationId xmlns:p14="http://schemas.microsoft.com/office/powerpoint/2010/main" val="16753379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Podnadpis, text a tabulka">
    <p:spTree>
      <p:nvGrpSpPr>
        <p:cNvPr id="1" name=""/>
        <p:cNvGrpSpPr/>
        <p:nvPr/>
      </p:nvGrpSpPr>
      <p:grpSpPr>
        <a:xfrm>
          <a:off x="0" y="0"/>
          <a:ext cx="0" cy="0"/>
          <a:chOff x="0" y="0"/>
          <a:chExt cx="0" cy="0"/>
        </a:xfrm>
      </p:grpSpPr>
      <p:sp>
        <p:nvSpPr>
          <p:cNvPr id="2" name="Nadpis 1"/>
          <p:cNvSpPr>
            <a:spLocks noGrp="1"/>
          </p:cNvSpPr>
          <p:nvPr>
            <p:ph type="title"/>
          </p:nvPr>
        </p:nvSpPr>
        <p:spPr>
          <a:xfrm>
            <a:off x="684000" y="619932"/>
            <a:ext cx="9900000" cy="599268"/>
          </a:xfrm>
        </p:spPr>
        <p:txBody>
          <a:bodyPr>
            <a:noAutofit/>
          </a:bodyPr>
          <a:lstStyle/>
          <a:p>
            <a:r>
              <a:rPr lang="cs-CZ"/>
              <a:t>Kliknutím lze upravit styl.</a:t>
            </a:r>
          </a:p>
        </p:txBody>
      </p:sp>
      <p:sp>
        <p:nvSpPr>
          <p:cNvPr id="7" name="Zástupný symbol pro číslo snímku 6"/>
          <p:cNvSpPr>
            <a:spLocks noGrp="1"/>
          </p:cNvSpPr>
          <p:nvPr>
            <p:ph type="sldNum" sz="quarter" idx="12"/>
          </p:nvPr>
        </p:nvSpPr>
        <p:spPr/>
        <p:txBody>
          <a:bodyPr>
            <a:noAutofit/>
          </a:bodyPr>
          <a:lstStyle/>
          <a:p>
            <a:fld id="{1CF5A12E-3DFE-4C3E-9036-7893F29C52C1}" type="slidenum">
              <a:rPr lang="cs-CZ" smtClean="0"/>
              <a:t>‹#›</a:t>
            </a:fld>
            <a:endParaRPr lang="cs-CZ"/>
          </a:p>
        </p:txBody>
      </p:sp>
      <p:sp>
        <p:nvSpPr>
          <p:cNvPr id="4" name="Zástupný text 8">
            <a:extLst>
              <a:ext uri="{FF2B5EF4-FFF2-40B4-BE49-F238E27FC236}">
                <a16:creationId xmlns:a16="http://schemas.microsoft.com/office/drawing/2014/main" id="{88833E3E-D9C4-1B56-E700-3FE02CF54D68}"/>
              </a:ext>
            </a:extLst>
          </p:cNvPr>
          <p:cNvSpPr>
            <a:spLocks noGrp="1"/>
          </p:cNvSpPr>
          <p:nvPr>
            <p:ph type="body" sz="quarter" idx="20"/>
          </p:nvPr>
        </p:nvSpPr>
        <p:spPr>
          <a:xfrm>
            <a:off x="684000" y="1243809"/>
            <a:ext cx="5259600" cy="772560"/>
          </a:xfrm>
          <a:prstGeom prst="rect">
            <a:avLst/>
          </a:prstGeom>
        </p:spPr>
        <p:txBody>
          <a:bodyPr>
            <a:noAutofit/>
          </a:bodyPr>
          <a:lstStyle>
            <a:lvl1pPr>
              <a:buNone/>
              <a:defRPr lang="cs-CZ" sz="2000" kern="1200" dirty="0">
                <a:solidFill>
                  <a:schemeClr val="accent1"/>
                </a:solidFill>
                <a:latin typeface="Arial" panose="020B0604020202020204" pitchFamily="34" charset="0"/>
                <a:ea typeface="+mn-ea"/>
                <a:cs typeface="Arial" panose="020B0604020202020204" pitchFamily="34" charset="0"/>
              </a:defRPr>
            </a:lvl1pPr>
            <a:lvl2pPr>
              <a:buNone/>
              <a:defRPr/>
            </a:lvl2pPr>
            <a:lvl3pPr>
              <a:buNone/>
              <a:defRPr/>
            </a:lvl3pPr>
            <a:lvl4pPr>
              <a:buNone/>
              <a:defRPr/>
            </a:lvl4pPr>
            <a:lvl5pPr>
              <a:buNone/>
              <a:defRPr/>
            </a:lvl5pPr>
          </a:lstStyle>
          <a:p>
            <a:pPr marL="0" lvl="0" indent="0" algn="l" defTabSz="914400" rtl="0" eaLnBrk="1" latinLnBrk="0" hangingPunct="1">
              <a:lnSpc>
                <a:spcPct val="100000"/>
              </a:lnSpc>
              <a:spcBef>
                <a:spcPts val="0"/>
              </a:spcBef>
              <a:spcAft>
                <a:spcPts val="1000"/>
              </a:spcAft>
              <a:buClr>
                <a:schemeClr val="accent1"/>
              </a:buClr>
              <a:buFont typeface="Wingdings" pitchFamily="2" charset="2"/>
              <a:buNone/>
            </a:pPr>
            <a:r>
              <a:rPr lang="cs-CZ"/>
              <a:t>Upravte styly předlohy textu.</a:t>
            </a:r>
          </a:p>
        </p:txBody>
      </p:sp>
      <p:sp>
        <p:nvSpPr>
          <p:cNvPr id="9" name="Zástupný symbol pro tabulku 8">
            <a:extLst>
              <a:ext uri="{FF2B5EF4-FFF2-40B4-BE49-F238E27FC236}">
                <a16:creationId xmlns:a16="http://schemas.microsoft.com/office/drawing/2014/main" id="{38C15361-4216-1F02-862E-96F0428B738D}"/>
              </a:ext>
            </a:extLst>
          </p:cNvPr>
          <p:cNvSpPr>
            <a:spLocks noGrp="1"/>
          </p:cNvSpPr>
          <p:nvPr>
            <p:ph type="tbl" sz="quarter" idx="21"/>
          </p:nvPr>
        </p:nvSpPr>
        <p:spPr>
          <a:xfrm>
            <a:off x="5400942" y="2213361"/>
            <a:ext cx="6097458" cy="2836476"/>
          </a:xfrm>
          <a:prstGeom prst="rect">
            <a:avLst/>
          </a:prstGeom>
        </p:spPr>
        <p:txBody>
          <a:bodyPr>
            <a:noAutofit/>
          </a:bodyPr>
          <a:lstStyle/>
          <a:p>
            <a:r>
              <a:rPr lang="cs-CZ"/>
              <a:t>Kliknutím na ikonu přidáte tabulku.</a:t>
            </a:r>
          </a:p>
        </p:txBody>
      </p:sp>
      <p:sp>
        <p:nvSpPr>
          <p:cNvPr id="6" name="Zástupný symbol pro obsah 2">
            <a:extLst>
              <a:ext uri="{FF2B5EF4-FFF2-40B4-BE49-F238E27FC236}">
                <a16:creationId xmlns:a16="http://schemas.microsoft.com/office/drawing/2014/main" id="{1AA2B79E-EBDF-2530-1330-B70DF2E98A5F}"/>
              </a:ext>
            </a:extLst>
          </p:cNvPr>
          <p:cNvSpPr>
            <a:spLocks noGrp="1"/>
          </p:cNvSpPr>
          <p:nvPr>
            <p:ph idx="22" hasCustomPrompt="1"/>
          </p:nvPr>
        </p:nvSpPr>
        <p:spPr>
          <a:xfrm>
            <a:off x="1620000" y="2167003"/>
            <a:ext cx="3516021" cy="3915521"/>
          </a:xfrm>
          <a:prstGeom prst="rect">
            <a:avLst/>
          </a:prstGeom>
        </p:spPr>
        <p:txBody>
          <a:bodyPr numCol="1" spcCol="360000">
            <a:noAutofit/>
          </a:bodyPr>
          <a:lstStyle>
            <a:lvl1pPr marL="288000" indent="-288000">
              <a:lnSpc>
                <a:spcPct val="100000"/>
              </a:lnSpc>
              <a:spcBef>
                <a:spcPts val="900"/>
              </a:spcBef>
              <a:spcAft>
                <a:spcPts val="900"/>
              </a:spcAft>
              <a:buClr>
                <a:schemeClr val="accent1"/>
              </a:buClr>
              <a:buSzPct val="90000"/>
              <a:buFont typeface="Wingdings" pitchFamily="2" charset="2"/>
              <a:buChar char="§"/>
              <a:defRPr sz="2000"/>
            </a:lvl1pPr>
            <a:lvl2pPr indent="0">
              <a:lnSpc>
                <a:spcPct val="120000"/>
              </a:lnSpc>
              <a:spcAft>
                <a:spcPts val="400"/>
              </a:spcAft>
              <a:buNone/>
              <a:defRPr sz="1800"/>
            </a:lvl2pPr>
            <a:lvl3pPr indent="0">
              <a:lnSpc>
                <a:spcPct val="120000"/>
              </a:lnSpc>
              <a:spcAft>
                <a:spcPts val="400"/>
              </a:spcAft>
              <a:buNone/>
              <a:defRPr sz="1800"/>
            </a:lvl3pPr>
            <a:lvl4pPr indent="0">
              <a:lnSpc>
                <a:spcPct val="120000"/>
              </a:lnSpc>
              <a:spcAft>
                <a:spcPts val="400"/>
              </a:spcAft>
              <a:buNone/>
              <a:defRPr sz="1800"/>
            </a:lvl4pPr>
            <a:lvl5pPr indent="0">
              <a:lnSpc>
                <a:spcPct val="120000"/>
              </a:lnSpc>
              <a:spcAft>
                <a:spcPts val="400"/>
              </a:spcAft>
              <a:buNone/>
              <a:defRPr sz="1800"/>
            </a:lvl5pPr>
          </a:lstStyle>
          <a:p>
            <a:pPr lvl="0"/>
            <a:r>
              <a:rPr lang="cs-CZ"/>
              <a:t>Upravte styly předlohy textu</a:t>
            </a:r>
          </a:p>
        </p:txBody>
      </p:sp>
      <p:sp>
        <p:nvSpPr>
          <p:cNvPr id="8" name="Zástupný symbol pro číslo snímku 5">
            <a:extLst>
              <a:ext uri="{FF2B5EF4-FFF2-40B4-BE49-F238E27FC236}">
                <a16:creationId xmlns:a16="http://schemas.microsoft.com/office/drawing/2014/main" id="{0CAAE527-231E-9248-0A0C-52E8BA0AF602}"/>
              </a:ext>
            </a:extLst>
          </p:cNvPr>
          <p:cNvSpPr txBox="1">
            <a:spLocks/>
          </p:cNvSpPr>
          <p:nvPr/>
        </p:nvSpPr>
        <p:spPr>
          <a:xfrm>
            <a:off x="693600" y="6300000"/>
            <a:ext cx="3952828" cy="365125"/>
          </a:xfrm>
          <a:prstGeom prst="rect">
            <a:avLst/>
          </a:prstGeom>
        </p:spPr>
        <p:txBody>
          <a:bodyPr vert="horz" lIns="0" tIns="0" rIns="0" bIns="0" rtlCol="0" anchor="ctr">
            <a:noAutofit/>
          </a:bodyPr>
          <a:lstStyle>
            <a:defPPr>
              <a:defRPr lang="cs-CZ"/>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000" dirty="0">
                <a:solidFill>
                  <a:schemeClr val="bg2"/>
                </a:solidFill>
              </a:rPr>
              <a:t>Ministerstvo financí</a:t>
            </a:r>
          </a:p>
        </p:txBody>
      </p:sp>
    </p:spTree>
    <p:extLst>
      <p:ext uri="{BB962C8B-B14F-4D97-AF65-F5344CB8AC3E}">
        <p14:creationId xmlns:p14="http://schemas.microsoft.com/office/powerpoint/2010/main" val="28686085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Závěr a shrnutí">
    <p:spTree>
      <p:nvGrpSpPr>
        <p:cNvPr id="1" name=""/>
        <p:cNvGrpSpPr/>
        <p:nvPr/>
      </p:nvGrpSpPr>
      <p:grpSpPr>
        <a:xfrm>
          <a:off x="0" y="0"/>
          <a:ext cx="0" cy="0"/>
          <a:chOff x="0" y="0"/>
          <a:chExt cx="0" cy="0"/>
        </a:xfrm>
      </p:grpSpPr>
      <p:sp>
        <p:nvSpPr>
          <p:cNvPr id="2" name="Nadpis 1"/>
          <p:cNvSpPr>
            <a:spLocks noGrp="1"/>
          </p:cNvSpPr>
          <p:nvPr>
            <p:ph type="title"/>
          </p:nvPr>
        </p:nvSpPr>
        <p:spPr>
          <a:xfrm>
            <a:off x="684000" y="619932"/>
            <a:ext cx="9900000" cy="1070756"/>
          </a:xfrm>
        </p:spPr>
        <p:txBody>
          <a:bodyPr>
            <a:noAutofit/>
          </a:bodyPr>
          <a:lstStyle>
            <a:lvl1pPr>
              <a:defRPr sz="3600"/>
            </a:lvl1pPr>
          </a:lstStyle>
          <a:p>
            <a:r>
              <a:rPr lang="cs-CZ"/>
              <a:t>Kliknutím lze upravit styl.</a:t>
            </a:r>
          </a:p>
        </p:txBody>
      </p:sp>
      <p:sp>
        <p:nvSpPr>
          <p:cNvPr id="3" name="Zástupný symbol pro obsah 2"/>
          <p:cNvSpPr>
            <a:spLocks noGrp="1"/>
          </p:cNvSpPr>
          <p:nvPr>
            <p:ph idx="1" hasCustomPrompt="1"/>
          </p:nvPr>
        </p:nvSpPr>
        <p:spPr>
          <a:xfrm>
            <a:off x="1620000" y="2160000"/>
            <a:ext cx="8964000" cy="3960000"/>
          </a:xfrm>
          <a:prstGeom prst="rect">
            <a:avLst/>
          </a:prstGeom>
        </p:spPr>
        <p:txBody>
          <a:bodyPr numCol="2" spcCol="360000">
            <a:noAutofit/>
          </a:bodyPr>
          <a:lstStyle>
            <a:lvl1pPr marL="0" indent="-504000">
              <a:lnSpc>
                <a:spcPct val="120000"/>
              </a:lnSpc>
              <a:spcAft>
                <a:spcPts val="1000"/>
              </a:spcAft>
              <a:buNone/>
              <a:defRPr sz="2000">
                <a:solidFill>
                  <a:schemeClr val="tx1"/>
                </a:solidFill>
              </a:defRPr>
            </a:lvl1pPr>
            <a:lvl2pPr marL="0" indent="0">
              <a:lnSpc>
                <a:spcPct val="120000"/>
              </a:lnSpc>
              <a:spcAft>
                <a:spcPts val="400"/>
              </a:spcAft>
              <a:buNone/>
              <a:defRPr sz="1800"/>
            </a:lvl2pPr>
            <a:lvl3pPr marL="0" indent="0">
              <a:lnSpc>
                <a:spcPct val="120000"/>
              </a:lnSpc>
              <a:spcAft>
                <a:spcPts val="400"/>
              </a:spcAft>
              <a:buNone/>
              <a:defRPr/>
            </a:lvl3pPr>
            <a:lvl4pPr marL="0" indent="0">
              <a:lnSpc>
                <a:spcPct val="120000"/>
              </a:lnSpc>
              <a:spcAft>
                <a:spcPts val="400"/>
              </a:spcAft>
              <a:buNone/>
              <a:defRPr/>
            </a:lvl4pPr>
            <a:lvl5pPr marL="0" indent="0">
              <a:lnSpc>
                <a:spcPct val="120000"/>
              </a:lnSpc>
              <a:spcAft>
                <a:spcPts val="400"/>
              </a:spcAft>
              <a:buNone/>
              <a:defRPr/>
            </a:lvl5pPr>
          </a:lstStyle>
          <a:p>
            <a:pPr lvl="0"/>
            <a:r>
              <a:rPr lang="cs-CZ"/>
              <a:t>Upravte styly předlohy textu.</a:t>
            </a:r>
          </a:p>
        </p:txBody>
      </p:sp>
    </p:spTree>
    <p:extLst>
      <p:ext uri="{BB962C8B-B14F-4D97-AF65-F5344CB8AC3E}">
        <p14:creationId xmlns:p14="http://schemas.microsoft.com/office/powerpoint/2010/main" val="3228182028"/>
      </p:ext>
    </p:extLst>
  </p:cSld>
  <p:clrMapOvr>
    <a:masterClrMapping/>
  </p:clrMapOvr>
  <p:extLst>
    <p:ext uri="{DCECCB84-F9BA-43D5-87BE-67443E8EF086}">
      <p15:sldGuideLst xmlns:p15="http://schemas.microsoft.com/office/powerpoint/2012/main">
        <p15:guide id="1" pos="415">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1_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a:t>Kliknutím lze upravit styl.</a:t>
            </a:r>
          </a:p>
        </p:txBody>
      </p:sp>
      <p:sp>
        <p:nvSpPr>
          <p:cNvPr id="5" name="Zástupný symbol pro číslo snímku 4"/>
          <p:cNvSpPr>
            <a:spLocks noGrp="1"/>
          </p:cNvSpPr>
          <p:nvPr>
            <p:ph type="sldNum" sz="quarter" idx="12"/>
          </p:nvPr>
        </p:nvSpPr>
        <p:spPr/>
        <p:txBody>
          <a:bodyPr>
            <a:noAutofit/>
          </a:bodyPr>
          <a:lstStyle/>
          <a:p>
            <a:fld id="{1CF5A12E-3DFE-4C3E-9036-7893F29C52C1}" type="slidenum">
              <a:rPr lang="cs-CZ" smtClean="0"/>
              <a:t>‹#›</a:t>
            </a:fld>
            <a:endParaRPr lang="cs-CZ"/>
          </a:p>
        </p:txBody>
      </p:sp>
      <p:sp>
        <p:nvSpPr>
          <p:cNvPr id="4" name="Zástupný symbol pro číslo snímku 5">
            <a:extLst>
              <a:ext uri="{FF2B5EF4-FFF2-40B4-BE49-F238E27FC236}">
                <a16:creationId xmlns:a16="http://schemas.microsoft.com/office/drawing/2014/main" id="{71A0C973-C08E-95A7-04DC-A227455E46BF}"/>
              </a:ext>
            </a:extLst>
          </p:cNvPr>
          <p:cNvSpPr txBox="1">
            <a:spLocks/>
          </p:cNvSpPr>
          <p:nvPr/>
        </p:nvSpPr>
        <p:spPr>
          <a:xfrm>
            <a:off x="693600" y="6300000"/>
            <a:ext cx="3952828" cy="365125"/>
          </a:xfrm>
          <a:prstGeom prst="rect">
            <a:avLst/>
          </a:prstGeom>
        </p:spPr>
        <p:txBody>
          <a:bodyPr vert="horz" lIns="0" tIns="0" rIns="0" bIns="0" rtlCol="0" anchor="ctr">
            <a:noAutofit/>
          </a:bodyPr>
          <a:lstStyle>
            <a:defPPr>
              <a:defRPr lang="cs-CZ"/>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000" dirty="0">
                <a:solidFill>
                  <a:schemeClr val="bg2"/>
                </a:solidFill>
              </a:rPr>
              <a:t>Ministerstvo financí</a:t>
            </a:r>
          </a:p>
        </p:txBody>
      </p:sp>
    </p:spTree>
    <p:extLst>
      <p:ext uri="{BB962C8B-B14F-4D97-AF65-F5344CB8AC3E}">
        <p14:creationId xmlns:p14="http://schemas.microsoft.com/office/powerpoint/2010/main" val="26795194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1_Prázdný">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1CF5A12E-3DFE-4C3E-9036-7893F29C52C1}" type="slidenum">
              <a:rPr lang="cs-CZ" smtClean="0"/>
              <a:t>‹#›</a:t>
            </a:fld>
            <a:endParaRPr lang="cs-CZ"/>
          </a:p>
        </p:txBody>
      </p:sp>
    </p:spTree>
    <p:extLst>
      <p:ext uri="{BB962C8B-B14F-4D97-AF65-F5344CB8AC3E}">
        <p14:creationId xmlns:p14="http://schemas.microsoft.com/office/powerpoint/2010/main" val="2154960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 velký">
    <p:bg>
      <p:bgPr>
        <a:solidFill>
          <a:schemeClr val="tx2"/>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84000" y="619932"/>
            <a:ext cx="9900000" cy="1070756"/>
          </a:xfrm>
        </p:spPr>
        <p:txBody>
          <a:bodyPr>
            <a:noAutofit/>
          </a:bodyPr>
          <a:lstStyle>
            <a:lvl1pPr>
              <a:defRPr sz="3600"/>
            </a:lvl1pPr>
          </a:lstStyle>
          <a:p>
            <a:r>
              <a:rPr lang="cs-CZ"/>
              <a:t>Kliknutím lze upravit styl.</a:t>
            </a:r>
          </a:p>
        </p:txBody>
      </p:sp>
      <p:sp>
        <p:nvSpPr>
          <p:cNvPr id="3" name="Zástupný symbol pro obsah 2"/>
          <p:cNvSpPr>
            <a:spLocks noGrp="1"/>
          </p:cNvSpPr>
          <p:nvPr>
            <p:ph idx="1" hasCustomPrompt="1"/>
          </p:nvPr>
        </p:nvSpPr>
        <p:spPr>
          <a:xfrm>
            <a:off x="1620000" y="2160000"/>
            <a:ext cx="8964000" cy="3960000"/>
          </a:xfrm>
        </p:spPr>
        <p:txBody>
          <a:bodyPr numCol="1" spcCol="360000">
            <a:noAutofit/>
          </a:bodyPr>
          <a:lstStyle>
            <a:lvl1pPr marL="0" indent="0">
              <a:lnSpc>
                <a:spcPct val="100000"/>
              </a:lnSpc>
              <a:spcAft>
                <a:spcPts val="1000"/>
              </a:spcAft>
              <a:buNone/>
              <a:defRPr sz="3200"/>
            </a:lvl1pPr>
            <a:lvl2pPr indent="0">
              <a:lnSpc>
                <a:spcPct val="120000"/>
              </a:lnSpc>
              <a:spcAft>
                <a:spcPts val="400"/>
              </a:spcAft>
              <a:buNone/>
              <a:defRPr sz="1800"/>
            </a:lvl2pPr>
            <a:lvl3pPr indent="0">
              <a:lnSpc>
                <a:spcPct val="120000"/>
              </a:lnSpc>
              <a:spcAft>
                <a:spcPts val="400"/>
              </a:spcAft>
              <a:buNone/>
              <a:defRPr sz="1800"/>
            </a:lvl3pPr>
            <a:lvl4pPr indent="0">
              <a:lnSpc>
                <a:spcPct val="120000"/>
              </a:lnSpc>
              <a:spcAft>
                <a:spcPts val="400"/>
              </a:spcAft>
              <a:buNone/>
              <a:defRPr sz="1800"/>
            </a:lvl4pPr>
            <a:lvl5pPr indent="0">
              <a:lnSpc>
                <a:spcPct val="120000"/>
              </a:lnSpc>
              <a:spcAft>
                <a:spcPts val="400"/>
              </a:spcAft>
              <a:buNone/>
              <a:defRPr sz="1800"/>
            </a:lvl5pPr>
          </a:lstStyle>
          <a:p>
            <a:pPr lvl="0"/>
            <a:r>
              <a:rPr lang="cs-CZ"/>
              <a:t>Upravte styly předlohy textu.</a:t>
            </a:r>
          </a:p>
        </p:txBody>
      </p:sp>
      <p:sp>
        <p:nvSpPr>
          <p:cNvPr id="6" name="Zástupný symbol pro číslo snímku 5"/>
          <p:cNvSpPr>
            <a:spLocks noGrp="1"/>
          </p:cNvSpPr>
          <p:nvPr>
            <p:ph type="sldNum" sz="quarter" idx="12"/>
          </p:nvPr>
        </p:nvSpPr>
        <p:spPr/>
        <p:txBody>
          <a:bodyPr/>
          <a:lstStyle/>
          <a:p>
            <a:fld id="{4CC4EA14-83C5-46B9-9771-FF309C213EE3}" type="slidenum">
              <a:rPr lang="cs-CZ" smtClean="0"/>
              <a:t>‹#›</a:t>
            </a:fld>
            <a:endParaRPr lang="cs-CZ"/>
          </a:p>
        </p:txBody>
      </p:sp>
      <p:sp>
        <p:nvSpPr>
          <p:cNvPr id="4" name="Zástupný symbol pro číslo snímku 5">
            <a:extLst>
              <a:ext uri="{FF2B5EF4-FFF2-40B4-BE49-F238E27FC236}">
                <a16:creationId xmlns:a16="http://schemas.microsoft.com/office/drawing/2014/main" id="{FB23D414-7544-6455-E8D2-C72A3EBC3FA9}"/>
              </a:ext>
            </a:extLst>
          </p:cNvPr>
          <p:cNvSpPr txBox="1">
            <a:spLocks/>
          </p:cNvSpPr>
          <p:nvPr/>
        </p:nvSpPr>
        <p:spPr>
          <a:xfrm>
            <a:off x="693600" y="6300000"/>
            <a:ext cx="3952828" cy="365125"/>
          </a:xfrm>
          <a:prstGeom prst="rect">
            <a:avLst/>
          </a:prstGeom>
        </p:spPr>
        <p:txBody>
          <a:bodyPr vert="horz" lIns="0" tIns="0" rIns="0" bIns="0" rtlCol="0" anchor="ctr"/>
          <a:lstStyle>
            <a:defPPr>
              <a:defRPr lang="cs-CZ"/>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s-CZ" sz="1000" dirty="0">
                <a:solidFill>
                  <a:schemeClr val="accent5"/>
                </a:solidFill>
              </a:rPr>
              <a:t>Ministerstvo financí</a:t>
            </a:r>
          </a:p>
        </p:txBody>
      </p:sp>
    </p:spTree>
    <p:extLst>
      <p:ext uri="{BB962C8B-B14F-4D97-AF65-F5344CB8AC3E}">
        <p14:creationId xmlns:p14="http://schemas.microsoft.com/office/powerpoint/2010/main" val="1326925386"/>
      </p:ext>
    </p:extLst>
  </p:cSld>
  <p:clrMapOvr>
    <a:masterClrMapping/>
  </p:clrMapOvr>
  <p:extLst>
    <p:ext uri="{DCECCB84-F9BA-43D5-87BE-67443E8EF086}">
      <p15:sldGuideLst xmlns:p15="http://schemas.microsoft.com/office/powerpoint/2012/main">
        <p15:guide id="1" pos="415">
          <p15:clr>
            <a:srgbClr val="FBAE40"/>
          </p15:clr>
        </p15:guide>
        <p15:guide id="2" orient="horz" pos="411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Nadpis a obrázek">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lgn="ctr">
              <a:defRPr>
                <a:solidFill>
                  <a:srgbClr val="2896D4"/>
                </a:solidFill>
              </a:defRPr>
            </a:lvl1pPr>
          </a:lstStyle>
          <a:p>
            <a:r>
              <a:rPr lang="cs-CZ" dirty="0"/>
              <a:t>Kliknutím lze upravit styl.</a:t>
            </a:r>
          </a:p>
        </p:txBody>
      </p:sp>
      <p:sp>
        <p:nvSpPr>
          <p:cNvPr id="6" name="Zástupný symbol pro číslo snímku 5"/>
          <p:cNvSpPr>
            <a:spLocks noGrp="1"/>
          </p:cNvSpPr>
          <p:nvPr>
            <p:ph type="sldNum" sz="quarter" idx="12"/>
          </p:nvPr>
        </p:nvSpPr>
        <p:spPr/>
        <p:txBody>
          <a:bodyPr/>
          <a:lstStyle/>
          <a:p>
            <a:fld id="{7EB3CF81-40B1-461F-ABB1-DF8E3BDEAF2C}" type="slidenum">
              <a:rPr lang="cs-CZ" smtClean="0">
                <a:solidFill>
                  <a:prstClr val="black"/>
                </a:solidFill>
              </a:rPr>
              <a:pPr/>
              <a:t>‹#›</a:t>
            </a:fld>
            <a:endParaRPr lang="cs-CZ" dirty="0">
              <a:solidFill>
                <a:prstClr val="black"/>
              </a:solidFill>
            </a:endParaRPr>
          </a:p>
        </p:txBody>
      </p:sp>
      <p:sp>
        <p:nvSpPr>
          <p:cNvPr id="5" name="Zástupný symbol pro obrázek 4"/>
          <p:cNvSpPr>
            <a:spLocks noGrp="1"/>
          </p:cNvSpPr>
          <p:nvPr>
            <p:ph type="pic" sz="quarter" idx="13"/>
          </p:nvPr>
        </p:nvSpPr>
        <p:spPr>
          <a:xfrm>
            <a:off x="838200" y="1728216"/>
            <a:ext cx="10515600" cy="4318357"/>
          </a:xfrm>
        </p:spPr>
        <p:txBody>
          <a:bodyPr/>
          <a:lstStyle>
            <a:lvl1pPr marL="0" indent="0">
              <a:buNone/>
              <a:defRPr/>
            </a:lvl1pPr>
          </a:lstStyle>
          <a:p>
            <a:endParaRPr lang="cs-CZ" dirty="0"/>
          </a:p>
          <a:p>
            <a:endParaRPr lang="cs-CZ" dirty="0"/>
          </a:p>
        </p:txBody>
      </p:sp>
    </p:spTree>
    <p:extLst>
      <p:ext uri="{BB962C8B-B14F-4D97-AF65-F5344CB8AC3E}">
        <p14:creationId xmlns:p14="http://schemas.microsoft.com/office/powerpoint/2010/main" val="23922722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Nadpis a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lgn="ctr">
              <a:defRPr>
                <a:solidFill>
                  <a:srgbClr val="2896D4"/>
                </a:solidFill>
              </a:defRPr>
            </a:lvl1pPr>
          </a:lstStyle>
          <a:p>
            <a:r>
              <a:rPr lang="cs-CZ" dirty="0"/>
              <a:t>Kliknutím lze upravit styl.</a:t>
            </a:r>
          </a:p>
        </p:txBody>
      </p:sp>
      <p:sp>
        <p:nvSpPr>
          <p:cNvPr id="6" name="Zástupný symbol pro číslo snímku 5"/>
          <p:cNvSpPr>
            <a:spLocks noGrp="1"/>
          </p:cNvSpPr>
          <p:nvPr>
            <p:ph type="sldNum" sz="quarter" idx="12"/>
          </p:nvPr>
        </p:nvSpPr>
        <p:spPr>
          <a:xfrm>
            <a:off x="838200" y="6170400"/>
            <a:ext cx="442784" cy="396000"/>
          </a:xfrm>
        </p:spPr>
        <p:txBody>
          <a:bodyPr/>
          <a:lstStyle/>
          <a:p>
            <a:fld id="{7EB3CF81-40B1-461F-ABB1-DF8E3BDEAF2C}" type="slidenum">
              <a:rPr lang="cs-CZ" smtClean="0">
                <a:solidFill>
                  <a:prstClr val="black"/>
                </a:solidFill>
              </a:rPr>
              <a:pPr/>
              <a:t>‹#›</a:t>
            </a:fld>
            <a:endParaRPr lang="cs-CZ" dirty="0">
              <a:solidFill>
                <a:prstClr val="black"/>
              </a:solidFill>
            </a:endParaRPr>
          </a:p>
        </p:txBody>
      </p:sp>
      <p:sp>
        <p:nvSpPr>
          <p:cNvPr id="10" name="Zástupný symbol pro text 9"/>
          <p:cNvSpPr>
            <a:spLocks noGrp="1"/>
          </p:cNvSpPr>
          <p:nvPr>
            <p:ph type="body" sz="quarter" idx="13"/>
          </p:nvPr>
        </p:nvSpPr>
        <p:spPr>
          <a:xfrm>
            <a:off x="838200" y="1728000"/>
            <a:ext cx="10515600" cy="4320000"/>
          </a:xfrm>
        </p:spPr>
        <p:txBody>
          <a:bodyPr/>
          <a:lstStyle>
            <a:lvl1pPr>
              <a:defRPr sz="1800"/>
            </a:lvl1pPr>
          </a:lstStyle>
          <a:p>
            <a:pPr lvl="0"/>
            <a:r>
              <a:rPr lang="cs-CZ" dirty="0"/>
              <a:t>Upravte styly předlohy textu.</a:t>
            </a:r>
          </a:p>
        </p:txBody>
      </p:sp>
    </p:spTree>
    <p:extLst>
      <p:ext uri="{BB962C8B-B14F-4D97-AF65-F5344CB8AC3E}">
        <p14:creationId xmlns:p14="http://schemas.microsoft.com/office/powerpoint/2010/main" val="4093452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ext běžný">
    <p:bg>
      <p:bgPr>
        <a:solidFill>
          <a:schemeClr val="tx2"/>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84000" y="619932"/>
            <a:ext cx="9900000" cy="1070756"/>
          </a:xfrm>
        </p:spPr>
        <p:txBody>
          <a:bodyPr>
            <a:noAutofit/>
          </a:bodyPr>
          <a:lstStyle>
            <a:lvl1pPr>
              <a:defRPr sz="3600"/>
            </a:lvl1pPr>
          </a:lstStyle>
          <a:p>
            <a:r>
              <a:rPr lang="cs-CZ"/>
              <a:t>Kliknutím lze upravit styl.</a:t>
            </a:r>
          </a:p>
        </p:txBody>
      </p:sp>
      <p:sp>
        <p:nvSpPr>
          <p:cNvPr id="3" name="Zástupný symbol pro obsah 2"/>
          <p:cNvSpPr>
            <a:spLocks noGrp="1"/>
          </p:cNvSpPr>
          <p:nvPr>
            <p:ph idx="1" hasCustomPrompt="1"/>
          </p:nvPr>
        </p:nvSpPr>
        <p:spPr>
          <a:xfrm>
            <a:off x="1620000" y="2160000"/>
            <a:ext cx="8964000" cy="3926021"/>
          </a:xfrm>
        </p:spPr>
        <p:txBody>
          <a:bodyPr numCol="1" spcCol="360000">
            <a:noAutofit/>
          </a:bodyPr>
          <a:lstStyle>
            <a:lvl1pPr marL="0" indent="0">
              <a:lnSpc>
                <a:spcPct val="100000"/>
              </a:lnSpc>
              <a:spcAft>
                <a:spcPts val="1000"/>
              </a:spcAft>
              <a:buNone/>
              <a:defRPr sz="2000"/>
            </a:lvl1pPr>
            <a:lvl2pPr indent="0">
              <a:lnSpc>
                <a:spcPct val="120000"/>
              </a:lnSpc>
              <a:spcAft>
                <a:spcPts val="400"/>
              </a:spcAft>
              <a:buNone/>
              <a:defRPr sz="1800"/>
            </a:lvl2pPr>
            <a:lvl3pPr indent="0">
              <a:lnSpc>
                <a:spcPct val="120000"/>
              </a:lnSpc>
              <a:spcAft>
                <a:spcPts val="400"/>
              </a:spcAft>
              <a:buNone/>
              <a:defRPr sz="1800"/>
            </a:lvl3pPr>
            <a:lvl4pPr indent="0">
              <a:lnSpc>
                <a:spcPct val="120000"/>
              </a:lnSpc>
              <a:spcAft>
                <a:spcPts val="400"/>
              </a:spcAft>
              <a:buNone/>
              <a:defRPr sz="1800"/>
            </a:lvl4pPr>
            <a:lvl5pPr indent="0">
              <a:lnSpc>
                <a:spcPct val="120000"/>
              </a:lnSpc>
              <a:spcAft>
                <a:spcPts val="400"/>
              </a:spcAft>
              <a:buNone/>
              <a:defRPr sz="1800"/>
            </a:lvl5pPr>
          </a:lstStyle>
          <a:p>
            <a:pPr lvl="0"/>
            <a:r>
              <a:rPr lang="cs-CZ"/>
              <a:t>Upravte styly předlohy textu.</a:t>
            </a:r>
          </a:p>
        </p:txBody>
      </p:sp>
      <p:sp>
        <p:nvSpPr>
          <p:cNvPr id="6" name="Zástupný symbol pro číslo snímku 5"/>
          <p:cNvSpPr>
            <a:spLocks noGrp="1"/>
          </p:cNvSpPr>
          <p:nvPr>
            <p:ph type="sldNum" sz="quarter" idx="12"/>
          </p:nvPr>
        </p:nvSpPr>
        <p:spPr/>
        <p:txBody>
          <a:bodyPr/>
          <a:lstStyle/>
          <a:p>
            <a:fld id="{4CC4EA14-83C5-46B9-9771-FF309C213EE3}" type="slidenum">
              <a:rPr lang="cs-CZ" smtClean="0"/>
              <a:t>‹#›</a:t>
            </a:fld>
            <a:endParaRPr lang="cs-CZ"/>
          </a:p>
        </p:txBody>
      </p:sp>
      <p:sp>
        <p:nvSpPr>
          <p:cNvPr id="5" name="Zástupný symbol pro číslo snímku 5">
            <a:extLst>
              <a:ext uri="{FF2B5EF4-FFF2-40B4-BE49-F238E27FC236}">
                <a16:creationId xmlns:a16="http://schemas.microsoft.com/office/drawing/2014/main" id="{287EABB6-9EA1-4F27-1C21-C571E0100C58}"/>
              </a:ext>
            </a:extLst>
          </p:cNvPr>
          <p:cNvSpPr txBox="1">
            <a:spLocks/>
          </p:cNvSpPr>
          <p:nvPr/>
        </p:nvSpPr>
        <p:spPr>
          <a:xfrm>
            <a:off x="693600" y="6300000"/>
            <a:ext cx="3952828" cy="365125"/>
          </a:xfrm>
          <a:prstGeom prst="rect">
            <a:avLst/>
          </a:prstGeom>
        </p:spPr>
        <p:txBody>
          <a:bodyPr vert="horz" lIns="0" tIns="0" rIns="0" bIns="0" rtlCol="0" anchor="ctr"/>
          <a:lstStyle>
            <a:defPPr>
              <a:defRPr lang="cs-CZ"/>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s-CZ" sz="1000" dirty="0">
                <a:solidFill>
                  <a:schemeClr val="accent5"/>
                </a:solidFill>
              </a:rPr>
              <a:t>Ministerstvo financí</a:t>
            </a:r>
          </a:p>
        </p:txBody>
      </p:sp>
    </p:spTree>
    <p:extLst>
      <p:ext uri="{BB962C8B-B14F-4D97-AF65-F5344CB8AC3E}">
        <p14:creationId xmlns:p14="http://schemas.microsoft.com/office/powerpoint/2010/main" val="1977843040"/>
      </p:ext>
    </p:extLst>
  </p:cSld>
  <p:clrMapOvr>
    <a:masterClrMapping/>
  </p:clrMapOvr>
  <p:extLst>
    <p:ext uri="{DCECCB84-F9BA-43D5-87BE-67443E8EF086}">
      <p15:sldGuideLst xmlns:p15="http://schemas.microsoft.com/office/powerpoint/2012/main">
        <p15:guide id="1" pos="41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Odrážky velké">
    <p:bg>
      <p:bgPr>
        <a:solidFill>
          <a:schemeClr val="tx2"/>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84000" y="619932"/>
            <a:ext cx="9900000" cy="1070756"/>
          </a:xfrm>
        </p:spPr>
        <p:txBody>
          <a:bodyPr>
            <a:noAutofit/>
          </a:bodyPr>
          <a:lstStyle>
            <a:lvl1pPr>
              <a:defRPr sz="3600"/>
            </a:lvl1pPr>
          </a:lstStyle>
          <a:p>
            <a:r>
              <a:rPr lang="cs-CZ"/>
              <a:t>Kliknutím lze upravit styl.</a:t>
            </a:r>
          </a:p>
        </p:txBody>
      </p:sp>
      <p:sp>
        <p:nvSpPr>
          <p:cNvPr id="3" name="Zástupný symbol pro obsah 2"/>
          <p:cNvSpPr>
            <a:spLocks noGrp="1"/>
          </p:cNvSpPr>
          <p:nvPr>
            <p:ph idx="1" hasCustomPrompt="1"/>
          </p:nvPr>
        </p:nvSpPr>
        <p:spPr>
          <a:xfrm>
            <a:off x="1620000" y="2160000"/>
            <a:ext cx="8964000" cy="3946919"/>
          </a:xfrm>
        </p:spPr>
        <p:txBody>
          <a:bodyPr numCol="1" spcCol="360000">
            <a:noAutofit/>
          </a:bodyPr>
          <a:lstStyle>
            <a:lvl1pPr marL="504000" indent="-504000">
              <a:lnSpc>
                <a:spcPct val="100000"/>
              </a:lnSpc>
              <a:spcAft>
                <a:spcPts val="1000"/>
              </a:spcAft>
              <a:buClr>
                <a:schemeClr val="accent5"/>
              </a:buClr>
              <a:buSzPct val="90000"/>
              <a:buFont typeface="Wingdings" pitchFamily="2" charset="2"/>
              <a:buChar char="§"/>
              <a:defRPr sz="3200"/>
            </a:lvl1pPr>
            <a:lvl2pPr indent="0">
              <a:lnSpc>
                <a:spcPct val="120000"/>
              </a:lnSpc>
              <a:spcAft>
                <a:spcPts val="400"/>
              </a:spcAft>
              <a:buNone/>
              <a:defRPr sz="1800"/>
            </a:lvl2pPr>
            <a:lvl3pPr indent="0">
              <a:lnSpc>
                <a:spcPct val="120000"/>
              </a:lnSpc>
              <a:spcAft>
                <a:spcPts val="400"/>
              </a:spcAft>
              <a:buNone/>
              <a:defRPr sz="1800"/>
            </a:lvl3pPr>
            <a:lvl4pPr indent="0">
              <a:lnSpc>
                <a:spcPct val="120000"/>
              </a:lnSpc>
              <a:spcAft>
                <a:spcPts val="400"/>
              </a:spcAft>
              <a:buNone/>
              <a:defRPr sz="1800"/>
            </a:lvl4pPr>
            <a:lvl5pPr indent="0">
              <a:lnSpc>
                <a:spcPct val="120000"/>
              </a:lnSpc>
              <a:spcAft>
                <a:spcPts val="400"/>
              </a:spcAft>
              <a:buNone/>
              <a:defRPr sz="1800"/>
            </a:lvl5pPr>
          </a:lstStyle>
          <a:p>
            <a:pPr lvl="0"/>
            <a:r>
              <a:rPr lang="cs-CZ"/>
              <a:t>Upravte styly předlohy textu</a:t>
            </a:r>
          </a:p>
        </p:txBody>
      </p:sp>
      <p:sp>
        <p:nvSpPr>
          <p:cNvPr id="6" name="Zástupný symbol pro číslo snímku 5"/>
          <p:cNvSpPr>
            <a:spLocks noGrp="1"/>
          </p:cNvSpPr>
          <p:nvPr>
            <p:ph type="sldNum" sz="quarter" idx="12"/>
          </p:nvPr>
        </p:nvSpPr>
        <p:spPr/>
        <p:txBody>
          <a:bodyPr/>
          <a:lstStyle/>
          <a:p>
            <a:fld id="{4CC4EA14-83C5-46B9-9771-FF309C213EE3}" type="slidenum">
              <a:rPr lang="cs-CZ" smtClean="0"/>
              <a:t>‹#›</a:t>
            </a:fld>
            <a:endParaRPr lang="cs-CZ"/>
          </a:p>
        </p:txBody>
      </p:sp>
      <p:sp>
        <p:nvSpPr>
          <p:cNvPr id="5" name="Zástupný symbol pro číslo snímku 5">
            <a:extLst>
              <a:ext uri="{FF2B5EF4-FFF2-40B4-BE49-F238E27FC236}">
                <a16:creationId xmlns:a16="http://schemas.microsoft.com/office/drawing/2014/main" id="{B5547E9F-BA9C-9C4B-9DF5-F81989FE8098}"/>
              </a:ext>
            </a:extLst>
          </p:cNvPr>
          <p:cNvSpPr txBox="1">
            <a:spLocks/>
          </p:cNvSpPr>
          <p:nvPr/>
        </p:nvSpPr>
        <p:spPr>
          <a:xfrm>
            <a:off x="693600" y="6300000"/>
            <a:ext cx="3952828" cy="365125"/>
          </a:xfrm>
          <a:prstGeom prst="rect">
            <a:avLst/>
          </a:prstGeom>
        </p:spPr>
        <p:txBody>
          <a:bodyPr vert="horz" lIns="0" tIns="0" rIns="0" bIns="0" rtlCol="0" anchor="ctr"/>
          <a:lstStyle>
            <a:defPPr>
              <a:defRPr lang="cs-CZ"/>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000" dirty="0">
                <a:solidFill>
                  <a:schemeClr val="accent5"/>
                </a:solidFill>
              </a:rPr>
              <a:t>Ministerstvo financí</a:t>
            </a:r>
          </a:p>
        </p:txBody>
      </p:sp>
    </p:spTree>
    <p:extLst>
      <p:ext uri="{BB962C8B-B14F-4D97-AF65-F5344CB8AC3E}">
        <p14:creationId xmlns:p14="http://schemas.microsoft.com/office/powerpoint/2010/main" val="355076362"/>
      </p:ext>
    </p:extLst>
  </p:cSld>
  <p:clrMapOvr>
    <a:masterClrMapping/>
  </p:clrMapOvr>
  <p:extLst>
    <p:ext uri="{DCECCB84-F9BA-43D5-87BE-67443E8EF086}">
      <p15:sldGuideLst xmlns:p15="http://schemas.microsoft.com/office/powerpoint/2012/main">
        <p15:guide id="1" pos="415">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Odrážky malé">
    <p:bg>
      <p:bgPr>
        <a:solidFill>
          <a:schemeClr val="tx2"/>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84000" y="619932"/>
            <a:ext cx="9900000" cy="1070756"/>
          </a:xfrm>
        </p:spPr>
        <p:txBody>
          <a:bodyPr>
            <a:normAutofit/>
          </a:bodyPr>
          <a:lstStyle>
            <a:lvl1pPr>
              <a:defRPr sz="3600"/>
            </a:lvl1pPr>
          </a:lstStyle>
          <a:p>
            <a:r>
              <a:rPr lang="cs-CZ"/>
              <a:t>Kliknutím lze upravit styl.</a:t>
            </a:r>
          </a:p>
        </p:txBody>
      </p:sp>
      <p:sp>
        <p:nvSpPr>
          <p:cNvPr id="3" name="Zástupný symbol pro obsah 2"/>
          <p:cNvSpPr>
            <a:spLocks noGrp="1"/>
          </p:cNvSpPr>
          <p:nvPr>
            <p:ph idx="1" hasCustomPrompt="1"/>
          </p:nvPr>
        </p:nvSpPr>
        <p:spPr>
          <a:xfrm>
            <a:off x="1620000" y="2160000"/>
            <a:ext cx="8964000" cy="3915521"/>
          </a:xfrm>
        </p:spPr>
        <p:txBody>
          <a:bodyPr numCol="1" spcCol="360000">
            <a:noAutofit/>
          </a:bodyPr>
          <a:lstStyle>
            <a:lvl1pPr marL="360000" indent="-360000">
              <a:lnSpc>
                <a:spcPct val="100000"/>
              </a:lnSpc>
              <a:spcBef>
                <a:spcPts val="900"/>
              </a:spcBef>
              <a:spcAft>
                <a:spcPts val="900"/>
              </a:spcAft>
              <a:buClr>
                <a:schemeClr val="accent5"/>
              </a:buClr>
              <a:buSzPct val="90000"/>
              <a:buFont typeface="Wingdings" pitchFamily="2" charset="2"/>
              <a:buChar char="§"/>
              <a:defRPr sz="2000"/>
            </a:lvl1pPr>
            <a:lvl2pPr indent="0">
              <a:lnSpc>
                <a:spcPct val="120000"/>
              </a:lnSpc>
              <a:spcAft>
                <a:spcPts val="400"/>
              </a:spcAft>
              <a:buNone/>
              <a:defRPr sz="1800"/>
            </a:lvl2pPr>
            <a:lvl3pPr indent="0">
              <a:lnSpc>
                <a:spcPct val="120000"/>
              </a:lnSpc>
              <a:spcAft>
                <a:spcPts val="400"/>
              </a:spcAft>
              <a:buNone/>
              <a:defRPr sz="1800"/>
            </a:lvl3pPr>
            <a:lvl4pPr indent="0">
              <a:lnSpc>
                <a:spcPct val="120000"/>
              </a:lnSpc>
              <a:spcAft>
                <a:spcPts val="400"/>
              </a:spcAft>
              <a:buNone/>
              <a:defRPr sz="1800"/>
            </a:lvl4pPr>
            <a:lvl5pPr indent="0">
              <a:lnSpc>
                <a:spcPct val="120000"/>
              </a:lnSpc>
              <a:spcAft>
                <a:spcPts val="400"/>
              </a:spcAft>
              <a:buNone/>
              <a:defRPr sz="1800"/>
            </a:lvl5pPr>
          </a:lstStyle>
          <a:p>
            <a:pPr lvl="0"/>
            <a:r>
              <a:rPr lang="cs-CZ" dirty="0"/>
              <a:t>Upravte styly předlohy textu</a:t>
            </a:r>
          </a:p>
        </p:txBody>
      </p:sp>
      <p:sp>
        <p:nvSpPr>
          <p:cNvPr id="6" name="Zástupný symbol pro číslo snímku 5"/>
          <p:cNvSpPr>
            <a:spLocks noGrp="1"/>
          </p:cNvSpPr>
          <p:nvPr>
            <p:ph type="sldNum" sz="quarter" idx="12"/>
          </p:nvPr>
        </p:nvSpPr>
        <p:spPr/>
        <p:txBody>
          <a:bodyPr/>
          <a:lstStyle/>
          <a:p>
            <a:fld id="{4CC4EA14-83C5-46B9-9771-FF309C213EE3}" type="slidenum">
              <a:rPr lang="cs-CZ" smtClean="0"/>
              <a:t>‹#›</a:t>
            </a:fld>
            <a:endParaRPr lang="cs-CZ"/>
          </a:p>
        </p:txBody>
      </p:sp>
      <p:sp>
        <p:nvSpPr>
          <p:cNvPr id="5" name="Zástupný symbol pro číslo snímku 5">
            <a:extLst>
              <a:ext uri="{FF2B5EF4-FFF2-40B4-BE49-F238E27FC236}">
                <a16:creationId xmlns:a16="http://schemas.microsoft.com/office/drawing/2014/main" id="{667C9E67-68A9-C008-6034-D232C1AF110C}"/>
              </a:ext>
            </a:extLst>
          </p:cNvPr>
          <p:cNvSpPr txBox="1">
            <a:spLocks/>
          </p:cNvSpPr>
          <p:nvPr/>
        </p:nvSpPr>
        <p:spPr>
          <a:xfrm>
            <a:off x="693600" y="6300000"/>
            <a:ext cx="3952828" cy="365125"/>
          </a:xfrm>
          <a:prstGeom prst="rect">
            <a:avLst/>
          </a:prstGeom>
        </p:spPr>
        <p:txBody>
          <a:bodyPr vert="horz" lIns="0" tIns="0" rIns="0" bIns="0" rtlCol="0" anchor="ctr"/>
          <a:lstStyle>
            <a:defPPr>
              <a:defRPr lang="cs-CZ"/>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000" dirty="0">
                <a:solidFill>
                  <a:schemeClr val="accent5"/>
                </a:solidFill>
              </a:rPr>
              <a:t>Ministerstvo financí</a:t>
            </a:r>
          </a:p>
        </p:txBody>
      </p:sp>
    </p:spTree>
    <p:extLst>
      <p:ext uri="{BB962C8B-B14F-4D97-AF65-F5344CB8AC3E}">
        <p14:creationId xmlns:p14="http://schemas.microsoft.com/office/powerpoint/2010/main" val="129102477"/>
      </p:ext>
    </p:extLst>
  </p:cSld>
  <p:clrMapOvr>
    <a:masterClrMapping/>
  </p:clrMapOvr>
  <p:extLst>
    <p:ext uri="{DCECCB84-F9BA-43D5-87BE-67443E8EF086}">
      <p15:sldGuideLst xmlns:p15="http://schemas.microsoft.com/office/powerpoint/2012/main">
        <p15:guide id="1" pos="415">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33" Type="http://schemas.openxmlformats.org/officeDocument/2006/relationships/image" Target="../media/image1.png"/><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slideLayout" Target="../slideLayouts/slideLayout59.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32" Type="http://schemas.openxmlformats.org/officeDocument/2006/relationships/theme" Target="../theme/theme2.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slideLayout" Target="../slideLayouts/slideLayout61.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slideLayout" Target="../slideLayouts/slideLayout60.xml"/><Relationship Id="rId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684000" y="619932"/>
            <a:ext cx="9900000" cy="1070756"/>
          </a:xfrm>
          <a:prstGeom prst="rect">
            <a:avLst/>
          </a:prstGeom>
        </p:spPr>
        <p:txBody>
          <a:bodyPr vert="horz" lIns="0" tIns="0" rIns="0" bIns="0" rtlCol="0" anchor="t">
            <a:noAutofit/>
          </a:bodyPr>
          <a:lstStyle/>
          <a:p>
            <a:r>
              <a:rPr lang="cs-CZ" dirty="0"/>
              <a:t>Kliknutím lze upravit styl.</a:t>
            </a:r>
          </a:p>
        </p:txBody>
      </p:sp>
      <p:sp>
        <p:nvSpPr>
          <p:cNvPr id="3" name="Zástupný symbol pro text 2"/>
          <p:cNvSpPr>
            <a:spLocks noGrp="1"/>
          </p:cNvSpPr>
          <p:nvPr>
            <p:ph type="body" idx="1"/>
          </p:nvPr>
        </p:nvSpPr>
        <p:spPr>
          <a:xfrm>
            <a:off x="1620000" y="2160000"/>
            <a:ext cx="8964000" cy="4078800"/>
          </a:xfrm>
          <a:prstGeom prst="rect">
            <a:avLst/>
          </a:prstGeom>
        </p:spPr>
        <p:txBody>
          <a:bodyPr vert="horz" lIns="0" tIns="0" rIns="0" bIns="0" rtlCol="0">
            <a:noAutofit/>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6" name="Zástupný symbol pro číslo snímku 5"/>
          <p:cNvSpPr>
            <a:spLocks noGrp="1"/>
          </p:cNvSpPr>
          <p:nvPr>
            <p:ph type="sldNum" sz="quarter" idx="4"/>
          </p:nvPr>
        </p:nvSpPr>
        <p:spPr>
          <a:xfrm>
            <a:off x="8755200" y="6300000"/>
            <a:ext cx="2743200" cy="365125"/>
          </a:xfrm>
          <a:prstGeom prst="rect">
            <a:avLst/>
          </a:prstGeom>
        </p:spPr>
        <p:txBody>
          <a:bodyPr vert="horz" lIns="0" tIns="0" rIns="0" bIns="0" rtlCol="0" anchor="ctr">
            <a:noAutofit/>
          </a:bodyPr>
          <a:lstStyle>
            <a:lvl1pPr algn="r">
              <a:defRPr sz="1200">
                <a:solidFill>
                  <a:schemeClr val="bg1"/>
                </a:solidFill>
                <a:latin typeface="Arial" panose="020B0604020202020204" pitchFamily="34" charset="0"/>
                <a:cs typeface="Arial" panose="020B0604020202020204" pitchFamily="34" charset="0"/>
              </a:defRPr>
            </a:lvl1pPr>
          </a:lstStyle>
          <a:p>
            <a:fld id="{4CC4EA14-83C5-46B9-9771-FF309C213EE3}" type="slidenum">
              <a:rPr lang="cs-CZ" smtClean="0"/>
              <a:t>‹#›</a:t>
            </a:fld>
            <a:endParaRPr lang="cs-CZ"/>
          </a:p>
        </p:txBody>
      </p:sp>
      <p:pic>
        <p:nvPicPr>
          <p:cNvPr id="8" name="Obrázek 7" descr="Obsah obrázku symbol, Grafika, logo, snímek obrazovky&#10;&#10;Obsah generovaný pomocí AI může být nesprávný.">
            <a:extLst>
              <a:ext uri="{FF2B5EF4-FFF2-40B4-BE49-F238E27FC236}">
                <a16:creationId xmlns:a16="http://schemas.microsoft.com/office/drawing/2014/main" id="{DF67F3F1-F3D2-EC43-5EB5-2BB7ED887C96}"/>
              </a:ext>
            </a:extLst>
          </p:cNvPr>
          <p:cNvPicPr>
            <a:picLocks noChangeAspect="1"/>
          </p:cNvPicPr>
          <p:nvPr/>
        </p:nvPicPr>
        <p:blipFill>
          <a:blip r:embed="rId32" cstate="print">
            <a:extLst>
              <a:ext uri="{28A0092B-C50C-407E-A947-70E740481C1C}">
                <a14:useLocalDpi xmlns:a14="http://schemas.microsoft.com/office/drawing/2010/main" val="0"/>
              </a:ext>
            </a:extLst>
          </a:blip>
          <a:srcRect l="32111" t="23639" r="32108" b="23684"/>
          <a:stretch>
            <a:fillRect/>
          </a:stretch>
        </p:blipFill>
        <p:spPr>
          <a:xfrm>
            <a:off x="11037600" y="0"/>
            <a:ext cx="504859" cy="1008000"/>
          </a:xfrm>
          <a:prstGeom prst="rect">
            <a:avLst/>
          </a:prstGeom>
        </p:spPr>
      </p:pic>
    </p:spTree>
    <p:extLst>
      <p:ext uri="{BB962C8B-B14F-4D97-AF65-F5344CB8AC3E}">
        <p14:creationId xmlns:p14="http://schemas.microsoft.com/office/powerpoint/2010/main" val="14129320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719" r:id="rId29"/>
    <p:sldLayoutId id="2147483720" r:id="rId30"/>
  </p:sldLayoutIdLst>
  <p:txStyles>
    <p:titleStyle>
      <a:lvl1pPr algn="l" defTabSz="914400" rtl="0" eaLnBrk="1" latinLnBrk="0" hangingPunct="1">
        <a:lnSpc>
          <a:spcPct val="90000"/>
        </a:lnSpc>
        <a:spcBef>
          <a:spcPct val="0"/>
        </a:spcBef>
        <a:buNone/>
        <a:defRPr sz="3600" b="1" kern="1200">
          <a:solidFill>
            <a:schemeClr val="bg1"/>
          </a:solidFill>
          <a:latin typeface="Arial" panose="020B0604020202020204" pitchFamily="34" charset="0"/>
          <a:ea typeface="+mj-ea"/>
          <a:cs typeface="Arial" panose="020B0604020202020204" pitchFamily="34" charset="0"/>
        </a:defRPr>
      </a:lvl1pPr>
    </p:titleStyle>
    <p:bodyStyle>
      <a:lvl1pPr marL="288000" indent="-288000" algn="l" defTabSz="914400" rtl="0" eaLnBrk="1" latinLnBrk="0" hangingPunct="1">
        <a:lnSpc>
          <a:spcPct val="100000"/>
        </a:lnSpc>
        <a:spcBef>
          <a:spcPts val="1000"/>
        </a:spcBef>
        <a:spcAft>
          <a:spcPts val="1000"/>
        </a:spcAft>
        <a:buFont typeface="Wingdings" pitchFamily="2" charset="2"/>
        <a:buChar char="§"/>
        <a:defRPr sz="2000" b="0" i="0" kern="1200">
          <a:solidFill>
            <a:schemeClr val="bg1"/>
          </a:solidFill>
          <a:latin typeface="Arial" panose="020B0604020202020204" pitchFamily="34" charset="0"/>
          <a:ea typeface="+mn-ea"/>
          <a:cs typeface="Arial" panose="020B0604020202020204" pitchFamily="34" charset="0"/>
        </a:defRPr>
      </a:lvl1pPr>
      <a:lvl2pPr marL="504000" indent="-216000" algn="l" defTabSz="914400" rtl="0" eaLnBrk="1" latinLnBrk="0" hangingPunct="1">
        <a:lnSpc>
          <a:spcPct val="100000"/>
        </a:lnSpc>
        <a:spcBef>
          <a:spcPts val="0"/>
        </a:spcBef>
        <a:spcAft>
          <a:spcPts val="1000"/>
        </a:spcAft>
        <a:buFont typeface="Wingdings" pitchFamily="2" charset="2"/>
        <a:buChar char="§"/>
        <a:defRPr sz="2000" b="0" i="0" kern="1200">
          <a:solidFill>
            <a:schemeClr val="bg1"/>
          </a:solidFill>
          <a:latin typeface="Arial" panose="020B0604020202020204" pitchFamily="34" charset="0"/>
          <a:ea typeface="+mn-ea"/>
          <a:cs typeface="Arial" panose="020B0604020202020204" pitchFamily="34" charset="0"/>
        </a:defRPr>
      </a:lvl2pPr>
      <a:lvl3pPr marL="720000" indent="-216000" algn="l" defTabSz="914400" rtl="0" eaLnBrk="1" latinLnBrk="0" hangingPunct="1">
        <a:lnSpc>
          <a:spcPct val="100000"/>
        </a:lnSpc>
        <a:spcBef>
          <a:spcPts val="0"/>
        </a:spcBef>
        <a:spcAft>
          <a:spcPts val="1000"/>
        </a:spcAft>
        <a:buFont typeface="Wingdings" pitchFamily="2" charset="2"/>
        <a:buChar char="§"/>
        <a:defRPr sz="1500" b="0" i="0" kern="1200">
          <a:solidFill>
            <a:schemeClr val="accent3"/>
          </a:solidFill>
          <a:latin typeface="Arial" panose="020B0604020202020204" pitchFamily="34" charset="0"/>
          <a:ea typeface="+mn-ea"/>
          <a:cs typeface="Arial" panose="020B0604020202020204" pitchFamily="34" charset="0"/>
        </a:defRPr>
      </a:lvl3pPr>
      <a:lvl4pPr marL="936000" indent="-216000" algn="l" defTabSz="914400" rtl="0" eaLnBrk="1" latinLnBrk="0" hangingPunct="1">
        <a:lnSpc>
          <a:spcPct val="100000"/>
        </a:lnSpc>
        <a:spcBef>
          <a:spcPts val="0"/>
        </a:spcBef>
        <a:spcAft>
          <a:spcPts val="1000"/>
        </a:spcAft>
        <a:buFont typeface="Wingdings" pitchFamily="2" charset="2"/>
        <a:buChar char="§"/>
        <a:defRPr sz="1500" b="0" i="0" kern="1200">
          <a:solidFill>
            <a:schemeClr val="accent5"/>
          </a:solidFill>
          <a:latin typeface="Arial" panose="020B0604020202020204" pitchFamily="34" charset="0"/>
          <a:ea typeface="+mn-ea"/>
          <a:cs typeface="Arial" panose="020B0604020202020204" pitchFamily="34" charset="0"/>
        </a:defRPr>
      </a:lvl4pPr>
      <a:lvl5pPr marL="1152000" indent="-216000" algn="l" defTabSz="914400" rtl="0" eaLnBrk="1" latinLnBrk="0" hangingPunct="1">
        <a:lnSpc>
          <a:spcPct val="100000"/>
        </a:lnSpc>
        <a:spcBef>
          <a:spcPts val="0"/>
        </a:spcBef>
        <a:spcAft>
          <a:spcPts val="1000"/>
        </a:spcAft>
        <a:buFont typeface="Wingdings" pitchFamily="2" charset="2"/>
        <a:buChar char="§"/>
        <a:defRPr sz="1200" b="0"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3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684000" y="619932"/>
            <a:ext cx="9900000" cy="1070756"/>
          </a:xfrm>
          <a:prstGeom prst="rect">
            <a:avLst/>
          </a:prstGeom>
        </p:spPr>
        <p:txBody>
          <a:bodyPr vert="horz" lIns="0" tIns="0" rIns="0" bIns="0" rtlCol="0" anchor="t">
            <a:noAutofit/>
          </a:bodyPr>
          <a:lstStyle/>
          <a:p>
            <a:r>
              <a:rPr lang="cs-CZ"/>
              <a:t>Kliknutím lze upravit styl.</a:t>
            </a:r>
          </a:p>
        </p:txBody>
      </p:sp>
      <p:sp>
        <p:nvSpPr>
          <p:cNvPr id="3" name="Zástupný symbol pro text 2"/>
          <p:cNvSpPr>
            <a:spLocks noGrp="1"/>
          </p:cNvSpPr>
          <p:nvPr>
            <p:ph type="body" idx="1"/>
          </p:nvPr>
        </p:nvSpPr>
        <p:spPr>
          <a:xfrm>
            <a:off x="1620000" y="2160000"/>
            <a:ext cx="8964000" cy="4078068"/>
          </a:xfrm>
          <a:prstGeom prst="rect">
            <a:avLst/>
          </a:prstGeom>
        </p:spPr>
        <p:txBody>
          <a:bodyPr vert="horz" lIns="0" tIns="0" rIns="0" bIns="0" rtlCol="0">
            <a:noAutofit/>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6" name="Zástupný symbol pro číslo snímku 5"/>
          <p:cNvSpPr>
            <a:spLocks noGrp="1"/>
          </p:cNvSpPr>
          <p:nvPr>
            <p:ph type="sldNum" sz="quarter" idx="4"/>
          </p:nvPr>
        </p:nvSpPr>
        <p:spPr>
          <a:xfrm>
            <a:off x="8755200" y="6300000"/>
            <a:ext cx="2743200" cy="365125"/>
          </a:xfrm>
          <a:prstGeom prst="rect">
            <a:avLst/>
          </a:prstGeom>
        </p:spPr>
        <p:txBody>
          <a:bodyPr vert="horz" lIns="0" tIns="0" rIns="0" bIns="0" rtlCol="0" anchor="ctr"/>
          <a:lstStyle>
            <a:lvl1pPr algn="r">
              <a:defRPr sz="1200">
                <a:solidFill>
                  <a:schemeClr val="tx1"/>
                </a:solidFill>
                <a:latin typeface="Arial" panose="020B0604020202020204" pitchFamily="34" charset="0"/>
                <a:cs typeface="Arial" panose="020B0604020202020204" pitchFamily="34" charset="0"/>
              </a:defRPr>
            </a:lvl1pPr>
          </a:lstStyle>
          <a:p>
            <a:fld id="{1CF5A12E-3DFE-4C3E-9036-7893F29C52C1}" type="slidenum">
              <a:rPr lang="cs-CZ" smtClean="0"/>
              <a:pPr/>
              <a:t>‹#›</a:t>
            </a:fld>
            <a:endParaRPr lang="cs-CZ"/>
          </a:p>
        </p:txBody>
      </p:sp>
      <p:pic>
        <p:nvPicPr>
          <p:cNvPr id="4" name="Obrázek 3" descr="Obsah obrázku symbol, Grafika, logo, snímek obrazovky&#10;&#10;Obsah generovaný pomocí AI může být nesprávný.">
            <a:extLst>
              <a:ext uri="{FF2B5EF4-FFF2-40B4-BE49-F238E27FC236}">
                <a16:creationId xmlns:a16="http://schemas.microsoft.com/office/drawing/2014/main" id="{025FCB21-8AB5-EA3D-1803-9CBD8B12DF84}"/>
              </a:ext>
            </a:extLst>
          </p:cNvPr>
          <p:cNvPicPr>
            <a:picLocks noChangeAspect="1"/>
          </p:cNvPicPr>
          <p:nvPr/>
        </p:nvPicPr>
        <p:blipFill>
          <a:blip r:embed="rId33" cstate="print">
            <a:extLst>
              <a:ext uri="{28A0092B-C50C-407E-A947-70E740481C1C}">
                <a14:useLocalDpi xmlns:a14="http://schemas.microsoft.com/office/drawing/2010/main" val="0"/>
              </a:ext>
            </a:extLst>
          </a:blip>
          <a:srcRect l="32111" t="23639" r="32108" b="23684"/>
          <a:stretch>
            <a:fillRect/>
          </a:stretch>
        </p:blipFill>
        <p:spPr>
          <a:xfrm>
            <a:off x="11037600" y="0"/>
            <a:ext cx="504859" cy="1008000"/>
          </a:xfrm>
          <a:prstGeom prst="rect">
            <a:avLst/>
          </a:prstGeom>
        </p:spPr>
      </p:pic>
    </p:spTree>
    <p:extLst>
      <p:ext uri="{BB962C8B-B14F-4D97-AF65-F5344CB8AC3E}">
        <p14:creationId xmlns:p14="http://schemas.microsoft.com/office/powerpoint/2010/main" val="362474670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 id="2147483712" r:id="rId23"/>
    <p:sldLayoutId id="2147483713" r:id="rId24"/>
    <p:sldLayoutId id="2147483714" r:id="rId25"/>
    <p:sldLayoutId id="2147483715" r:id="rId26"/>
    <p:sldLayoutId id="2147483716" r:id="rId27"/>
    <p:sldLayoutId id="2147483717" r:id="rId28"/>
    <p:sldLayoutId id="2147483718" r:id="rId29"/>
    <p:sldLayoutId id="2147483721" r:id="rId30"/>
    <p:sldLayoutId id="2147483722" r:id="rId31"/>
  </p:sldLayoutIdLst>
  <p:hf hdr="0" dt="0"/>
  <p:txStyles>
    <p:titleStyle>
      <a:lvl1pPr algn="l" defTabSz="914400" rtl="0" eaLnBrk="1" latinLnBrk="0" hangingPunct="1">
        <a:lnSpc>
          <a:spcPct val="90000"/>
        </a:lnSpc>
        <a:spcBef>
          <a:spcPct val="0"/>
        </a:spcBef>
        <a:buNone/>
        <a:defRPr sz="3600" b="1" kern="1200">
          <a:solidFill>
            <a:schemeClr val="accent1"/>
          </a:solidFill>
          <a:latin typeface="Arial" panose="020B0604020202020204" pitchFamily="34" charset="0"/>
          <a:ea typeface="+mj-ea"/>
          <a:cs typeface="Arial" panose="020B0604020202020204" pitchFamily="34" charset="0"/>
        </a:defRPr>
      </a:lvl1pPr>
    </p:titleStyle>
    <p:bodyStyle>
      <a:lvl1pPr marL="288000" indent="-288000" algn="l" defTabSz="914400" rtl="0" eaLnBrk="1" latinLnBrk="0" hangingPunct="1">
        <a:lnSpc>
          <a:spcPct val="100000"/>
        </a:lnSpc>
        <a:spcBef>
          <a:spcPts val="0"/>
        </a:spcBef>
        <a:spcAft>
          <a:spcPts val="1000"/>
        </a:spcAft>
        <a:buClr>
          <a:schemeClr val="accent1"/>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504000" indent="-216000" algn="l" defTabSz="914400" rtl="0" eaLnBrk="1" latinLnBrk="0" hangingPunct="1">
        <a:lnSpc>
          <a:spcPct val="100000"/>
        </a:lnSpc>
        <a:spcBef>
          <a:spcPts val="0"/>
        </a:spcBef>
        <a:spcAft>
          <a:spcPts val="1000"/>
        </a:spcAft>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720000" indent="-216000" algn="l" defTabSz="914400" rtl="0" eaLnBrk="1" latinLnBrk="0" hangingPunct="1">
        <a:lnSpc>
          <a:spcPct val="100000"/>
        </a:lnSpc>
        <a:spcBef>
          <a:spcPts val="0"/>
        </a:spcBef>
        <a:spcAft>
          <a:spcPts val="1000"/>
        </a:spcAft>
        <a:buFont typeface="Wingdings" pitchFamily="2" charset="2"/>
        <a:buChar char="§"/>
        <a:defRPr sz="1500" kern="1200">
          <a:solidFill>
            <a:schemeClr val="accent2"/>
          </a:solidFill>
          <a:latin typeface="Arial" panose="020B0604020202020204" pitchFamily="34" charset="0"/>
          <a:ea typeface="+mn-ea"/>
          <a:cs typeface="Arial" panose="020B0604020202020204" pitchFamily="34" charset="0"/>
        </a:defRPr>
      </a:lvl3pPr>
      <a:lvl4pPr marL="936000" indent="-216000" algn="l" defTabSz="914400" rtl="0" eaLnBrk="1" latinLnBrk="0" hangingPunct="1">
        <a:lnSpc>
          <a:spcPct val="100000"/>
        </a:lnSpc>
        <a:spcBef>
          <a:spcPts val="0"/>
        </a:spcBef>
        <a:spcAft>
          <a:spcPts val="1000"/>
        </a:spcAft>
        <a:buFont typeface="Wingdings" pitchFamily="2" charset="2"/>
        <a:buChar char="§"/>
        <a:defRPr sz="1500" kern="1200">
          <a:solidFill>
            <a:schemeClr val="accent1"/>
          </a:solidFill>
          <a:latin typeface="Arial" panose="020B0604020202020204" pitchFamily="34" charset="0"/>
          <a:ea typeface="+mn-ea"/>
          <a:cs typeface="Arial" panose="020B0604020202020204" pitchFamily="34" charset="0"/>
        </a:defRPr>
      </a:lvl4pPr>
      <a:lvl5pPr marL="1152000" indent="-216000" algn="l" defTabSz="914400" rtl="0" eaLnBrk="1" latinLnBrk="0" hangingPunct="1">
        <a:lnSpc>
          <a:spcPct val="100000"/>
        </a:lnSpc>
        <a:spcBef>
          <a:spcPts val="0"/>
        </a:spcBef>
        <a:spcAft>
          <a:spcPts val="1000"/>
        </a:spcAft>
        <a:buFont typeface="Wingdings" pitchFamily="2" charset="2"/>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40">
          <p15:clr>
            <a:srgbClr val="F26B43"/>
          </p15:clr>
        </p15:guide>
        <p15:guide id="2" pos="41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f.gov.cz/cs/kontrola-a-regulace/rizeni-a-kontrola-verejnych-financi/metodicke-materialy-chj/2025/stanovisko-chj-c-18-2026-k-moznostem-zarazeni-ci-n-60058" TargetMode="External"/><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hyperlink" Target="https://mf.gov.cz/cs/kontrola-a-regulace/rizeni-a-kontrola-verejnych-financi/metodicka-podpora-chj/2025/stanovisko-chj-c-7-2025-k-povereni-interniho-audit-61338" TargetMode="External"/><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hyperlink" Target="https://mf.gov.cz/cs/kontrola-a-regulace/rizeni-a-kontrola-verejnych-financi/metodicke-materialy-chj/2025/stanovisko-chj-c-18-2026-k-moznostem-zarazeni-ci-n-60058" TargetMode="External"/><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hyperlink" Target="https://mf.gov.cz/cs/kontrola-a-regulace/rizeni-a-kontrola-verejnych-financi/metodicke-materialy-chj/2026/metodicky-pokyn-chj-c-30-centralizace-interniho-au-62485" TargetMode="External"/><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hyperlink" Target="https://mf.gov.cz/cs/kontrola-a-regulace/rizeni-a-kontrola-verejnych-financi/metodicka-podpora-chj/2025/stanovisko-chj-c-7-2025-k-povereni-interniho-audit-61338" TargetMode="External"/><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hyperlink" Target="https://e-sbirka.gov.cz/sb/2025/419/0000-00-00?f=Sd%C4%9Blen%C3%AD%20Ministerstva%20financ%C3%AD%20%C4%8D.%20419%2F2025%20Sb.&amp;zalozka=text" TargetMode="External"/><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hyperlink" Target="https://mf.gov.cz/cs/kontrola-a-regulace/rizeni-a-kontrola-verejnych-financi/metodicka-podpora-chj/2025/stanovisko-chj-c-8-2025-k-publikaci-vnitrnich-pred-61646" TargetMode="External"/><Relationship Id="rId2" Type="http://schemas.openxmlformats.org/officeDocument/2006/relationships/notesSlide" Target="../notesSlides/notesSlide30.xml"/><Relationship Id="rId1" Type="http://schemas.openxmlformats.org/officeDocument/2006/relationships/slideLayout" Target="../slideLayouts/slideLayout29.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hyperlink" Target="https://www.mfcr.cz/cs/kontrola-a-regulace/rizeni-a-kontrola-verejnych-financi/financni-kontrola/metodicka-podpora-k-financni-kontrole/2024/metodicky-pokyn-chj-c-5--statut-internih-32888" TargetMode="External"/><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3" Type="http://schemas.openxmlformats.org/officeDocument/2006/relationships/hyperlink" Target="https://www.mfcr.cz/cs/kontrola-a-regulace/rizeni-a-kontrola-verejnych-financi/metodicka-podpora-chj/2025/stanovisko-chj-c-8-2025-k-publikaci-vnitrnich-pred-61646" TargetMode="External"/><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hyperlink" Target="https://www.mfcr.cz/cs/kontrola-a-regulace/rizeni-a-kontrola-verejnych-financi/metodicka-podpora-chj/2018/metodicky-pokyn-chj-c-6--manual-internih-32889" TargetMode="External"/><Relationship Id="rId2" Type="http://schemas.openxmlformats.org/officeDocument/2006/relationships/notesSlide" Target="../notesSlides/notesSlide33.xml"/><Relationship Id="rId1" Type="http://schemas.openxmlformats.org/officeDocument/2006/relationships/slideLayout" Target="../slideLayouts/slideLayout29.xml"/><Relationship Id="rId4" Type="http://schemas.openxmlformats.org/officeDocument/2006/relationships/hyperlink" Target="https://www.mfcr.cz/cs/kontrola-a-regulace/rizeni-a-kontrola-verejnych-financi/metodicka-podpora-chj/2021/metodicky-pokyn-chj-c-20-metodicky-pokyn-41489"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mfcr.cz/cs/kontrola-a-regulace/rizeni-a-kontrola-verejnych-financi/metodicka-podpora-chj/2025/metodicky-pokyn-chj-c-28-eticky-kodex-internich-au-61024" TargetMode="External"/><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e-sbirka.gov.cz/sb/2001/320/2025-01-01?f=Z%C3%A1kon%20%C4%8D.%20320%2F2001%20Sb.,%20o%20finan%C4%8Dn%C3%AD%20kontrole%20ve%20ve%C5%99ejn%C3%A9%20spr%C3%A1v%C4%9B&amp;zalozka=text" TargetMode="External"/><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hyperlink" Target="https://e-sbirka.gov.cz/sb/2025/231/2027-01-01?f=Z%C3%A1kon%20%C4%8D.%20231%2F2025%20Sb.,%20o%20%C5%99%C3%ADzen%C3%AD%20a%20kontrole%20ve%C5%99ejn%C3%BDch%20financ%C3%AD&amp;zalozka=text" TargetMode="External"/><Relationship Id="rId5" Type="http://schemas.openxmlformats.org/officeDocument/2006/relationships/hyperlink" Target="https://e-sbirka.gov.cz/sb/2004/416?zalozka=text" TargetMode="External"/><Relationship Id="rId4" Type="http://schemas.openxmlformats.org/officeDocument/2006/relationships/hyperlink" Target="https://www.e-sbirka.cz/sb/2001/320?odkazId=29820801&amp;zalozka=dalsiInformace"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6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1.xml"/></Relationships>
</file>

<file path=ppt/slides/_rels/slide5.xml.rels><?xml version="1.0" encoding="UTF-8" standalone="yes"?>
<Relationships xmlns="http://schemas.openxmlformats.org/package/2006/relationships"><Relationship Id="rId3" Type="http://schemas.openxmlformats.org/officeDocument/2006/relationships/hyperlink" Target="https://e-sbirka.gov.cz/sb/2025/419/0000-00-00?f=Sd%C4%9Blen%C3%AD%20Ministerstva%20financ%C3%AD%20%C4%8D.%20419%2F2025%20Sb.&amp;zalozka=text" TargetMode="External"/><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1.xml"/></Relationships>
</file>

<file path=ppt/slides/_rels/slide62.xml.rels><?xml version="1.0" encoding="UTF-8" standalone="yes"?>
<Relationships xmlns="http://schemas.openxmlformats.org/package/2006/relationships"><Relationship Id="rId3" Type="http://schemas.openxmlformats.org/officeDocument/2006/relationships/hyperlink" Target="mailto:radka.kapounova@mf.gov.cz" TargetMode="External"/><Relationship Id="rId2" Type="http://schemas.openxmlformats.org/officeDocument/2006/relationships/notesSlide" Target="../notesSlides/notesSlide60.xml"/><Relationship Id="rId1" Type="http://schemas.openxmlformats.org/officeDocument/2006/relationships/slideLayout" Target="../slideLayouts/slideLayout28.xml"/><Relationship Id="rId4" Type="http://schemas.openxmlformats.org/officeDocument/2006/relationships/hyperlink" Target="mailto:jan.brodsky@mf.gov.cz"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mailto:radka.kapounova@mf.gov.cz" TargetMode="External"/><Relationship Id="rId2" Type="http://schemas.openxmlformats.org/officeDocument/2006/relationships/notesSlide" Target="../notesSlides/notesSlide61.xml"/><Relationship Id="rId1" Type="http://schemas.openxmlformats.org/officeDocument/2006/relationships/slideLayout" Target="../slideLayouts/slideLayout28.xml"/><Relationship Id="rId4" Type="http://schemas.openxmlformats.org/officeDocument/2006/relationships/hyperlink" Target="mailto:jan.brodsky@mf.gov.cz"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2FEACA-1020-20A3-E183-1CEB85D8DDD0}"/>
              </a:ext>
            </a:extLst>
          </p:cNvPr>
          <p:cNvSpPr>
            <a:spLocks noGrp="1"/>
          </p:cNvSpPr>
          <p:nvPr>
            <p:ph type="ctrTitle"/>
          </p:nvPr>
        </p:nvSpPr>
        <p:spPr>
          <a:xfrm>
            <a:off x="5570806" y="2109600"/>
            <a:ext cx="6129194" cy="1916866"/>
          </a:xfrm>
        </p:spPr>
        <p:txBody>
          <a:bodyPr/>
          <a:lstStyle/>
          <a:p>
            <a:r>
              <a:rPr lang="cs-CZ" dirty="0"/>
              <a:t>Interní audit podle zákona o řízení a kontrole veřejných financí</a:t>
            </a:r>
          </a:p>
        </p:txBody>
      </p:sp>
      <p:sp>
        <p:nvSpPr>
          <p:cNvPr id="3" name="Podnadpis 2">
            <a:extLst>
              <a:ext uri="{FF2B5EF4-FFF2-40B4-BE49-F238E27FC236}">
                <a16:creationId xmlns:a16="http://schemas.microsoft.com/office/drawing/2014/main" id="{55F2B8E6-3E8B-6703-D17B-D3F0D3B656D0}"/>
              </a:ext>
            </a:extLst>
          </p:cNvPr>
          <p:cNvSpPr>
            <a:spLocks noGrp="1"/>
          </p:cNvSpPr>
          <p:nvPr>
            <p:ph type="subTitle" idx="1"/>
          </p:nvPr>
        </p:nvSpPr>
        <p:spPr>
          <a:xfrm>
            <a:off x="5570806" y="4237200"/>
            <a:ext cx="6129194" cy="1968940"/>
          </a:xfrm>
        </p:spPr>
        <p:txBody>
          <a:bodyPr/>
          <a:lstStyle/>
          <a:p>
            <a:r>
              <a:rPr lang="cs-CZ" dirty="0"/>
              <a:t>Ing. Radka Kapounová</a:t>
            </a:r>
          </a:p>
          <a:p>
            <a:r>
              <a:rPr lang="cs-CZ" dirty="0"/>
              <a:t>Ing. Jan Brodský</a:t>
            </a:r>
          </a:p>
        </p:txBody>
      </p:sp>
      <p:sp>
        <p:nvSpPr>
          <p:cNvPr id="4" name="Zástupný symbol pro datum 3">
            <a:extLst>
              <a:ext uri="{FF2B5EF4-FFF2-40B4-BE49-F238E27FC236}">
                <a16:creationId xmlns:a16="http://schemas.microsoft.com/office/drawing/2014/main" id="{86131F65-3A82-DFF0-E99A-6E04CBE1E18B}"/>
              </a:ext>
            </a:extLst>
          </p:cNvPr>
          <p:cNvSpPr txBox="1">
            <a:spLocks/>
          </p:cNvSpPr>
          <p:nvPr/>
        </p:nvSpPr>
        <p:spPr>
          <a:xfrm>
            <a:off x="720000" y="5976000"/>
            <a:ext cx="2743200" cy="365125"/>
          </a:xfrm>
          <a:prstGeom prst="rect">
            <a:avLst/>
          </a:prstGeom>
        </p:spPr>
        <p:txBody>
          <a:bodyPr vert="horz" lIns="0" tIns="0" rIns="0" bIns="0" rtlCol="0" anchor="ctr"/>
          <a:lstStyle>
            <a:defPPr>
              <a:defRPr lang="cs-CZ"/>
            </a:defPPr>
            <a:lvl1pPr marL="0" algn="l"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dirty="0">
                <a:latin typeface="Arial"/>
                <a:cs typeface="Arial"/>
              </a:rPr>
              <a:t>21. 5. 2026</a:t>
            </a:r>
            <a:endParaRPr lang="cs-CZ" dirty="0"/>
          </a:p>
        </p:txBody>
      </p:sp>
    </p:spTree>
    <p:extLst>
      <p:ext uri="{BB962C8B-B14F-4D97-AF65-F5344CB8AC3E}">
        <p14:creationId xmlns:p14="http://schemas.microsoft.com/office/powerpoint/2010/main" val="3807118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2B46A7C1-06F4-4C42-B82D-0B6B3786BAEC}"/>
              </a:ext>
            </a:extLst>
          </p:cNvPr>
          <p:cNvSpPr>
            <a:spLocks noGrp="1"/>
          </p:cNvSpPr>
          <p:nvPr>
            <p:ph type="title"/>
          </p:nvPr>
        </p:nvSpPr>
        <p:spPr>
          <a:xfrm>
            <a:off x="838200" y="612000"/>
            <a:ext cx="10515600" cy="422428"/>
          </a:xfrm>
        </p:spPr>
        <p:txBody>
          <a:bodyPr/>
          <a:lstStyle/>
          <a:p>
            <a:r>
              <a:rPr lang="cs-CZ" dirty="0"/>
              <a:t>Povinnosti vedoucího orgánu veřejné správy</a:t>
            </a:r>
          </a:p>
        </p:txBody>
      </p:sp>
      <p:sp>
        <p:nvSpPr>
          <p:cNvPr id="3" name="Zástupný symbol pro číslo snímku 2">
            <a:extLst>
              <a:ext uri="{FF2B5EF4-FFF2-40B4-BE49-F238E27FC236}">
                <a16:creationId xmlns:a16="http://schemas.microsoft.com/office/drawing/2014/main" id="{58DBD400-4DA3-441C-B89E-8DC289195A44}"/>
              </a:ext>
            </a:extLst>
          </p:cNvPr>
          <p:cNvSpPr>
            <a:spLocks noGrp="1"/>
          </p:cNvSpPr>
          <p:nvPr>
            <p:ph type="sldNum" sz="quarter" idx="12"/>
          </p:nvPr>
        </p:nvSpPr>
        <p:spPr/>
        <p:txBody>
          <a:bodyPr/>
          <a:lstStyle/>
          <a:p>
            <a:fld id="{7EB3CF81-40B1-461F-ABB1-DF8E3BDEAF2C}" type="slidenum">
              <a:rPr lang="cs-CZ" smtClean="0"/>
              <a:t>10</a:t>
            </a:fld>
            <a:endParaRPr lang="cs-CZ" dirty="0"/>
          </a:p>
        </p:txBody>
      </p:sp>
      <p:sp>
        <p:nvSpPr>
          <p:cNvPr id="6" name="Zástupný text 5">
            <a:extLst>
              <a:ext uri="{FF2B5EF4-FFF2-40B4-BE49-F238E27FC236}">
                <a16:creationId xmlns:a16="http://schemas.microsoft.com/office/drawing/2014/main" id="{BDE53B6E-A525-45F2-AFD5-E6A1B28CCA79}"/>
              </a:ext>
            </a:extLst>
          </p:cNvPr>
          <p:cNvSpPr>
            <a:spLocks noGrp="1"/>
          </p:cNvSpPr>
          <p:nvPr>
            <p:ph type="body" sz="quarter" idx="13"/>
          </p:nvPr>
        </p:nvSpPr>
        <p:spPr>
          <a:xfrm>
            <a:off x="838200" y="1484336"/>
            <a:ext cx="10515600" cy="4624366"/>
          </a:xfrm>
        </p:spPr>
        <p:txBody>
          <a:bodyPr/>
          <a:lstStyle/>
          <a:p>
            <a:pPr marL="0" lvl="1" indent="0" algn="just">
              <a:spcBef>
                <a:spcPts val="600"/>
              </a:spcBef>
              <a:spcAft>
                <a:spcPts val="600"/>
              </a:spcAft>
              <a:buNone/>
            </a:pPr>
            <a:r>
              <a:rPr lang="cs-CZ" sz="1600" b="1" dirty="0">
                <a:solidFill>
                  <a:srgbClr val="000000"/>
                </a:solidFill>
                <a:latin typeface="+mn-lt"/>
              </a:rPr>
              <a:t>Povinnosti vedoucího orgánu VS ve vztahu k IA</a:t>
            </a:r>
          </a:p>
          <a:p>
            <a:pPr marL="685800" lvl="2" algn="just">
              <a:spcAft>
                <a:spcPts val="600"/>
              </a:spcAft>
            </a:pPr>
            <a:r>
              <a:rPr lang="cs-CZ" sz="1400" b="1" dirty="0">
                <a:solidFill>
                  <a:srgbClr val="000000"/>
                </a:solidFill>
                <a:latin typeface="+mn-lt"/>
              </a:rPr>
              <a:t>zajistí přístup útvaru IA k informacím</a:t>
            </a:r>
            <a:r>
              <a:rPr lang="cs-CZ" sz="1400" dirty="0">
                <a:solidFill>
                  <a:srgbClr val="000000"/>
                </a:solidFill>
                <a:latin typeface="+mn-lt"/>
              </a:rPr>
              <a:t>, zaměstnancům a majetku potřebným k plnění úkolů IA </a:t>
            </a:r>
            <a:r>
              <a:rPr lang="pl-PL" sz="1400" b="1" dirty="0">
                <a:solidFill>
                  <a:srgbClr val="000000"/>
                </a:solidFill>
                <a:latin typeface="+mn-lt"/>
              </a:rPr>
              <a:t>(§ 16 písm. b)</a:t>
            </a:r>
            <a:endParaRPr lang="cs-CZ" sz="1400" b="1" dirty="0">
              <a:solidFill>
                <a:srgbClr val="000000"/>
              </a:solidFill>
              <a:latin typeface="+mn-lt"/>
            </a:endParaRPr>
          </a:p>
          <a:p>
            <a:pPr marL="1143000" lvl="3" indent="-228600" algn="just">
              <a:lnSpc>
                <a:spcPct val="114000"/>
              </a:lnSpc>
              <a:spcAft>
                <a:spcPts val="0"/>
              </a:spcAft>
              <a:buClr>
                <a:srgbClr val="000000"/>
              </a:buClr>
              <a:buFont typeface="Wingdings" panose="05000000000000000000" pitchFamily="2" charset="2"/>
              <a:buChar char="Ø"/>
            </a:pPr>
            <a:r>
              <a:rPr lang="cs-CZ" sz="1200" dirty="0">
                <a:solidFill>
                  <a:schemeClr val="tx1">
                    <a:lumMod val="50000"/>
                  </a:schemeClr>
                </a:solidFill>
                <a:latin typeface="+mn-lt"/>
                <a:ea typeface="Roboto" panose="02000000000000000000" pitchFamily="2" charset="0"/>
                <a:cs typeface="Segoe UI" panose="020B0502040204020203" pitchFamily="34" charset="0"/>
              </a:rPr>
              <a:t>prostřednictvím Statutu IA, zavázání auditované osoby k poskytování potřebné součinnosti</a:t>
            </a:r>
          </a:p>
          <a:p>
            <a:pPr marL="1143000" lvl="3" indent="-228600" algn="just">
              <a:lnSpc>
                <a:spcPct val="114000"/>
              </a:lnSpc>
              <a:spcAft>
                <a:spcPts val="0"/>
              </a:spcAft>
              <a:buClr>
                <a:srgbClr val="000000"/>
              </a:buClr>
              <a:buFont typeface="Wingdings" panose="05000000000000000000" pitchFamily="2" charset="2"/>
              <a:buChar char="Ø"/>
            </a:pPr>
            <a:r>
              <a:rPr lang="cs-CZ" sz="1200" dirty="0">
                <a:solidFill>
                  <a:schemeClr val="tx1">
                    <a:lumMod val="50000"/>
                  </a:schemeClr>
                </a:solidFill>
                <a:latin typeface="+mn-lt"/>
                <a:ea typeface="Roboto" panose="02000000000000000000" pitchFamily="2" charset="0"/>
                <a:cs typeface="Segoe UI" panose="020B0502040204020203" pitchFamily="34" charset="0"/>
              </a:rPr>
              <a:t>útvaru IA nebude umožněn například přístup k informacím o daňových poplatnících z důvodu daňové mlčenlivosti </a:t>
            </a:r>
          </a:p>
          <a:p>
            <a:pPr marL="469800" lvl="2" indent="0" algn="just">
              <a:spcAft>
                <a:spcPts val="0"/>
              </a:spcAft>
              <a:buNone/>
            </a:pPr>
            <a:endParaRPr lang="cs-CZ" sz="1400" dirty="0">
              <a:solidFill>
                <a:srgbClr val="000000"/>
              </a:solidFill>
              <a:latin typeface="+mn-lt"/>
            </a:endParaRPr>
          </a:p>
          <a:p>
            <a:pPr marL="685800" lvl="2" algn="just">
              <a:spcAft>
                <a:spcPts val="600"/>
              </a:spcAft>
            </a:pPr>
            <a:r>
              <a:rPr lang="cs-CZ" sz="1400" b="1" dirty="0">
                <a:solidFill>
                  <a:srgbClr val="000000"/>
                </a:solidFill>
                <a:latin typeface="+mn-lt"/>
              </a:rPr>
              <a:t>zajistí, aby interní audit vykonávaly bezúhonné osoby </a:t>
            </a:r>
            <a:r>
              <a:rPr lang="cs-CZ" sz="1400" dirty="0">
                <a:solidFill>
                  <a:srgbClr val="000000"/>
                </a:solidFill>
                <a:latin typeface="+mn-lt"/>
              </a:rPr>
              <a:t>s odpovídajícími předpoklady pro jeho výkon </a:t>
            </a:r>
            <a:r>
              <a:rPr lang="pt-BR" sz="1400" b="1" dirty="0">
                <a:solidFill>
                  <a:srgbClr val="000000"/>
                </a:solidFill>
                <a:latin typeface="+mn-lt"/>
              </a:rPr>
              <a:t>(§ </a:t>
            </a:r>
            <a:r>
              <a:rPr lang="cs-CZ" sz="1400" b="1" dirty="0">
                <a:solidFill>
                  <a:srgbClr val="000000"/>
                </a:solidFill>
                <a:latin typeface="+mn-lt"/>
              </a:rPr>
              <a:t>16 </a:t>
            </a:r>
            <a:r>
              <a:rPr lang="pt-BR" sz="1400" b="1" dirty="0">
                <a:solidFill>
                  <a:srgbClr val="000000"/>
                </a:solidFill>
                <a:latin typeface="+mn-lt"/>
              </a:rPr>
              <a:t>písm. </a:t>
            </a:r>
            <a:r>
              <a:rPr lang="cs-CZ" sz="1400" b="1" dirty="0">
                <a:solidFill>
                  <a:srgbClr val="000000"/>
                </a:solidFill>
                <a:latin typeface="+mn-lt"/>
              </a:rPr>
              <a:t>c</a:t>
            </a:r>
            <a:r>
              <a:rPr lang="pt-BR" sz="1400" b="1" dirty="0">
                <a:solidFill>
                  <a:srgbClr val="000000"/>
                </a:solidFill>
                <a:latin typeface="+mn-lt"/>
              </a:rPr>
              <a:t>)</a:t>
            </a:r>
            <a:endParaRPr lang="cs-CZ" sz="1400" b="1" dirty="0">
              <a:solidFill>
                <a:srgbClr val="000000"/>
              </a:solidFill>
              <a:latin typeface="+mn-lt"/>
            </a:endParaRPr>
          </a:p>
          <a:p>
            <a:pPr marL="1143000" lvl="3" indent="-228600" algn="just">
              <a:lnSpc>
                <a:spcPct val="114000"/>
              </a:lnSpc>
              <a:spcAft>
                <a:spcPts val="0"/>
              </a:spcAft>
              <a:buClr>
                <a:srgbClr val="000000"/>
              </a:buClr>
              <a:buFont typeface="Wingdings" panose="05000000000000000000" pitchFamily="2" charset="2"/>
              <a:buChar char="Ø"/>
            </a:pPr>
            <a:r>
              <a:rPr lang="cs-CZ" sz="1200" b="1" dirty="0">
                <a:solidFill>
                  <a:schemeClr val="tx1">
                    <a:lumMod val="50000"/>
                  </a:schemeClr>
                </a:solidFill>
                <a:latin typeface="+mn-lt"/>
                <a:ea typeface="Roboto" panose="02000000000000000000" pitchFamily="2" charset="0"/>
                <a:cs typeface="Segoe UI" panose="020B0502040204020203" pitchFamily="34" charset="0"/>
              </a:rPr>
              <a:t>státní správa </a:t>
            </a:r>
            <a:r>
              <a:rPr lang="cs-CZ" sz="1200" dirty="0">
                <a:solidFill>
                  <a:schemeClr val="tx1">
                    <a:lumMod val="50000"/>
                  </a:schemeClr>
                </a:solidFill>
                <a:latin typeface="+mn-lt"/>
                <a:ea typeface="Roboto" panose="02000000000000000000" pitchFamily="2" charset="0"/>
                <a:cs typeface="Segoe UI" panose="020B0502040204020203" pitchFamily="34" charset="0"/>
              </a:rPr>
              <a:t>– úřednická zkouška v oboru </a:t>
            </a:r>
            <a:r>
              <a:rPr lang="cs-CZ" sz="1200" b="1" dirty="0">
                <a:solidFill>
                  <a:schemeClr val="tx1">
                    <a:lumMod val="50000"/>
                  </a:schemeClr>
                </a:solidFill>
                <a:latin typeface="+mn-lt"/>
                <a:ea typeface="Roboto" panose="02000000000000000000" pitchFamily="2" charset="0"/>
                <a:cs typeface="Segoe UI" panose="020B0502040204020203" pitchFamily="34" charset="0"/>
              </a:rPr>
              <a:t>Audit</a:t>
            </a:r>
          </a:p>
          <a:p>
            <a:pPr marL="1143000" lvl="3" indent="-228600" algn="just">
              <a:lnSpc>
                <a:spcPct val="114000"/>
              </a:lnSpc>
              <a:spcAft>
                <a:spcPts val="0"/>
              </a:spcAft>
              <a:buClr>
                <a:srgbClr val="000000"/>
              </a:buClr>
              <a:buFont typeface="Wingdings" panose="05000000000000000000" pitchFamily="2" charset="2"/>
              <a:buChar char="Ø"/>
            </a:pPr>
            <a:r>
              <a:rPr lang="cs-CZ" sz="1200" b="1" dirty="0">
                <a:solidFill>
                  <a:schemeClr val="tx1">
                    <a:lumMod val="50000"/>
                  </a:schemeClr>
                </a:solidFill>
                <a:latin typeface="+mn-lt"/>
                <a:ea typeface="Roboto" panose="02000000000000000000" pitchFamily="2" charset="0"/>
                <a:cs typeface="Segoe UI" panose="020B0502040204020203" pitchFamily="34" charset="0"/>
              </a:rPr>
              <a:t>ÚSC – zákon č. 312/2002 Sb., o úřednících územních samosprávných celků</a:t>
            </a:r>
          </a:p>
          <a:p>
            <a:pPr marL="1143000" lvl="3" indent="-228600" algn="just">
              <a:lnSpc>
                <a:spcPct val="114000"/>
              </a:lnSpc>
              <a:spcAft>
                <a:spcPts val="0"/>
              </a:spcAft>
              <a:buClr>
                <a:srgbClr val="000000"/>
              </a:buClr>
              <a:buFont typeface="Wingdings" panose="05000000000000000000" pitchFamily="2" charset="2"/>
              <a:buChar char="Ø"/>
            </a:pPr>
            <a:r>
              <a:rPr lang="cs-CZ" sz="1200" dirty="0">
                <a:solidFill>
                  <a:schemeClr val="tx1">
                    <a:lumMod val="50000"/>
                  </a:schemeClr>
                </a:solidFill>
                <a:latin typeface="+mn-lt"/>
                <a:ea typeface="Roboto" panose="02000000000000000000" pitchFamily="2" charset="0"/>
                <a:cs typeface="Segoe UI" panose="020B0502040204020203" pitchFamily="34" charset="0"/>
              </a:rPr>
              <a:t>ÚSC - interní auditor vykonávající pouze interní audit není povinen prokázat zvláštní odbornou způsobilost</a:t>
            </a:r>
          </a:p>
          <a:p>
            <a:pPr marL="1143000" lvl="3" indent="-228600" algn="just">
              <a:lnSpc>
                <a:spcPct val="114000"/>
              </a:lnSpc>
              <a:spcAft>
                <a:spcPts val="0"/>
              </a:spcAft>
              <a:buClr>
                <a:srgbClr val="000000"/>
              </a:buClr>
              <a:buFont typeface="Wingdings" panose="05000000000000000000" pitchFamily="2" charset="2"/>
              <a:buChar char="Ø"/>
            </a:pPr>
            <a:r>
              <a:rPr lang="cs-CZ" sz="1200" b="1" dirty="0">
                <a:solidFill>
                  <a:schemeClr val="tx1">
                    <a:lumMod val="50000"/>
                  </a:schemeClr>
                </a:solidFill>
                <a:latin typeface="+mn-lt"/>
                <a:ea typeface="Roboto" panose="02000000000000000000" pitchFamily="2" charset="0"/>
                <a:cs typeface="Segoe UI" panose="020B0502040204020203" pitchFamily="34" charset="0"/>
              </a:rPr>
              <a:t>ÚSC - interní auditor, který vykonává následnou veřejnosprávní kontrolu</a:t>
            </a:r>
            <a:r>
              <a:rPr lang="cs-CZ" sz="1200" dirty="0">
                <a:solidFill>
                  <a:schemeClr val="tx1">
                    <a:lumMod val="50000"/>
                  </a:schemeClr>
                </a:solidFill>
                <a:latin typeface="+mn-lt"/>
                <a:ea typeface="Roboto" panose="02000000000000000000" pitchFamily="2" charset="0"/>
                <a:cs typeface="Segoe UI" panose="020B0502040204020203" pitchFamily="34" charset="0"/>
              </a:rPr>
              <a:t>, tj. kontrolu hospodaření </a:t>
            </a:r>
            <a:r>
              <a:rPr lang="cs-CZ" sz="1200" dirty="0" err="1">
                <a:solidFill>
                  <a:schemeClr val="tx1">
                    <a:lumMod val="50000"/>
                  </a:schemeClr>
                </a:solidFill>
                <a:latin typeface="+mn-lt"/>
                <a:ea typeface="Roboto" panose="02000000000000000000" pitchFamily="2" charset="0"/>
                <a:cs typeface="Segoe UI" panose="020B0502040204020203" pitchFamily="34" charset="0"/>
              </a:rPr>
              <a:t>přísp</a:t>
            </a:r>
            <a:r>
              <a:rPr lang="cs-CZ" sz="1200" dirty="0">
                <a:solidFill>
                  <a:schemeClr val="tx1">
                    <a:lumMod val="50000"/>
                  </a:schemeClr>
                </a:solidFill>
                <a:latin typeface="+mn-lt"/>
                <a:ea typeface="Roboto" panose="02000000000000000000" pitchFamily="2" charset="0"/>
                <a:cs typeface="Segoe UI" panose="020B0502040204020203" pitchFamily="34" charset="0"/>
              </a:rPr>
              <a:t>. organizací nebo kontrolu příjemců veřejné finanční podpory </a:t>
            </a:r>
            <a:r>
              <a:rPr lang="cs-CZ" sz="1200" b="1" dirty="0">
                <a:solidFill>
                  <a:schemeClr val="tx1">
                    <a:lumMod val="50000"/>
                  </a:schemeClr>
                </a:solidFill>
                <a:latin typeface="+mn-lt"/>
                <a:ea typeface="Roboto" panose="02000000000000000000" pitchFamily="2" charset="0"/>
                <a:cs typeface="Segoe UI" panose="020B0502040204020203" pitchFamily="34" charset="0"/>
              </a:rPr>
              <a:t>je povinen prokázat zvláštní odbornou způsobilost</a:t>
            </a:r>
            <a:r>
              <a:rPr lang="cs-CZ" sz="1200" dirty="0">
                <a:solidFill>
                  <a:schemeClr val="tx1">
                    <a:lumMod val="50000"/>
                  </a:schemeClr>
                </a:solidFill>
                <a:latin typeface="+mn-lt"/>
                <a:ea typeface="Roboto" panose="02000000000000000000" pitchFamily="2" charset="0"/>
                <a:cs typeface="Segoe UI" panose="020B0502040204020203" pitchFamily="34" charset="0"/>
              </a:rPr>
              <a:t>, protože vykonává správní činnost při přezkumu finančního hospodaření ÚSC ve smyslu vyhlášky o zvláštní odborné způsobilosti </a:t>
            </a:r>
          </a:p>
          <a:p>
            <a:pPr marL="914400" lvl="3" indent="0" algn="just">
              <a:lnSpc>
                <a:spcPct val="114000"/>
              </a:lnSpc>
              <a:spcAft>
                <a:spcPts val="0"/>
              </a:spcAft>
              <a:buClr>
                <a:srgbClr val="000000"/>
              </a:buClr>
              <a:buNone/>
            </a:pPr>
            <a:endParaRPr lang="cs-CZ" sz="1200" dirty="0">
              <a:solidFill>
                <a:schemeClr val="tx1">
                  <a:lumMod val="50000"/>
                </a:schemeClr>
              </a:solidFill>
              <a:latin typeface="+mn-lt"/>
              <a:ea typeface="Roboto" panose="02000000000000000000" pitchFamily="2" charset="0"/>
              <a:cs typeface="Segoe UI" panose="020B0502040204020203" pitchFamily="34" charset="0"/>
            </a:endParaRPr>
          </a:p>
          <a:p>
            <a:pPr marL="660600" lvl="3" algn="just">
              <a:spcBef>
                <a:spcPts val="600"/>
              </a:spcBef>
              <a:spcAft>
                <a:spcPts val="600"/>
              </a:spcAft>
              <a:buClr>
                <a:srgbClr val="000000"/>
              </a:buClr>
            </a:pPr>
            <a:r>
              <a:rPr lang="cs-CZ" sz="1400" b="1" dirty="0">
                <a:solidFill>
                  <a:srgbClr val="0070C0"/>
                </a:solidFill>
                <a:latin typeface="+mn-lt"/>
                <a:hlinkClick r:id="rId3">
                  <a:extLst>
                    <a:ext uri="{A12FA001-AC4F-418D-AE19-62706E023703}">
                      <ahyp:hlinkClr xmlns:ahyp="http://schemas.microsoft.com/office/drawing/2018/hyperlinkcolor" val="tx"/>
                    </a:ext>
                  </a:extLst>
                </a:hlinkClick>
              </a:rPr>
              <a:t>stanovisko CHJ č. 18/2026 k možnostem zařazení či nezařazení IA do obecního úřadu</a:t>
            </a:r>
            <a:endParaRPr lang="cs-CZ" sz="1400" b="1" dirty="0">
              <a:solidFill>
                <a:srgbClr val="0070C0"/>
              </a:solidFill>
              <a:latin typeface="+mn-lt"/>
            </a:endParaRPr>
          </a:p>
          <a:p>
            <a:pPr marL="685800" lvl="2" algn="just">
              <a:spcBef>
                <a:spcPts val="0"/>
              </a:spcBef>
            </a:pPr>
            <a:endParaRPr lang="cs-CZ" sz="1600" dirty="0">
              <a:solidFill>
                <a:srgbClr val="282D32"/>
              </a:solidFill>
              <a:latin typeface="+mn-lt"/>
            </a:endParaRPr>
          </a:p>
          <a:p>
            <a:pPr marL="685800" lvl="2" algn="just">
              <a:spcBef>
                <a:spcPts val="0"/>
              </a:spcBef>
            </a:pPr>
            <a:endParaRPr lang="cs-CZ" sz="1400" dirty="0">
              <a:solidFill>
                <a:srgbClr val="282D32"/>
              </a:solidFill>
              <a:latin typeface="+mn-lt"/>
            </a:endParaRPr>
          </a:p>
        </p:txBody>
      </p:sp>
    </p:spTree>
    <p:extLst>
      <p:ext uri="{BB962C8B-B14F-4D97-AF65-F5344CB8AC3E}">
        <p14:creationId xmlns:p14="http://schemas.microsoft.com/office/powerpoint/2010/main" val="1858961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2B46A7C1-06F4-4C42-B82D-0B6B3786BAEC}"/>
              </a:ext>
            </a:extLst>
          </p:cNvPr>
          <p:cNvSpPr>
            <a:spLocks noGrp="1"/>
          </p:cNvSpPr>
          <p:nvPr>
            <p:ph type="title"/>
          </p:nvPr>
        </p:nvSpPr>
        <p:spPr>
          <a:xfrm>
            <a:off x="838200" y="612001"/>
            <a:ext cx="10515600" cy="439315"/>
          </a:xfrm>
        </p:spPr>
        <p:txBody>
          <a:bodyPr/>
          <a:lstStyle/>
          <a:p>
            <a:r>
              <a:rPr lang="cs-CZ" dirty="0"/>
              <a:t>Povinnosti vedoucího orgánu veřejné správy</a:t>
            </a:r>
          </a:p>
        </p:txBody>
      </p:sp>
      <p:sp>
        <p:nvSpPr>
          <p:cNvPr id="3" name="Zástupný symbol pro číslo snímku 2">
            <a:extLst>
              <a:ext uri="{FF2B5EF4-FFF2-40B4-BE49-F238E27FC236}">
                <a16:creationId xmlns:a16="http://schemas.microsoft.com/office/drawing/2014/main" id="{58DBD400-4DA3-441C-B89E-8DC289195A44}"/>
              </a:ext>
            </a:extLst>
          </p:cNvPr>
          <p:cNvSpPr>
            <a:spLocks noGrp="1"/>
          </p:cNvSpPr>
          <p:nvPr>
            <p:ph type="sldNum" sz="quarter" idx="12"/>
          </p:nvPr>
        </p:nvSpPr>
        <p:spPr/>
        <p:txBody>
          <a:bodyPr/>
          <a:lstStyle/>
          <a:p>
            <a:fld id="{7EB3CF81-40B1-461F-ABB1-DF8E3BDEAF2C}" type="slidenum">
              <a:rPr lang="cs-CZ" smtClean="0"/>
              <a:t>11</a:t>
            </a:fld>
            <a:endParaRPr lang="cs-CZ" dirty="0"/>
          </a:p>
        </p:txBody>
      </p:sp>
      <p:sp>
        <p:nvSpPr>
          <p:cNvPr id="6" name="Zástupný text 5">
            <a:extLst>
              <a:ext uri="{FF2B5EF4-FFF2-40B4-BE49-F238E27FC236}">
                <a16:creationId xmlns:a16="http://schemas.microsoft.com/office/drawing/2014/main" id="{BDE53B6E-A525-45F2-AFD5-E6A1B28CCA79}"/>
              </a:ext>
            </a:extLst>
          </p:cNvPr>
          <p:cNvSpPr>
            <a:spLocks noGrp="1"/>
          </p:cNvSpPr>
          <p:nvPr>
            <p:ph type="body" sz="quarter" idx="13"/>
          </p:nvPr>
        </p:nvSpPr>
        <p:spPr>
          <a:xfrm>
            <a:off x="838200" y="1360013"/>
            <a:ext cx="10515600" cy="4861752"/>
          </a:xfrm>
        </p:spPr>
        <p:txBody>
          <a:bodyPr/>
          <a:lstStyle/>
          <a:p>
            <a:pPr marL="0" lvl="1" indent="0" algn="just">
              <a:spcBef>
                <a:spcPts val="600"/>
              </a:spcBef>
              <a:spcAft>
                <a:spcPts val="600"/>
              </a:spcAft>
              <a:buNone/>
            </a:pPr>
            <a:r>
              <a:rPr lang="cs-CZ" sz="1600" b="1" dirty="0">
                <a:solidFill>
                  <a:srgbClr val="000000"/>
                </a:solidFill>
                <a:latin typeface="+mn-lt"/>
              </a:rPr>
              <a:t>Povinnosti vedoucího orgánu VS ve vztahu k IA</a:t>
            </a:r>
          </a:p>
          <a:p>
            <a:pPr marL="685800" lvl="2" algn="just">
              <a:spcAft>
                <a:spcPts val="600"/>
              </a:spcAft>
            </a:pPr>
            <a:r>
              <a:rPr lang="cs-CZ" sz="1400" dirty="0">
                <a:solidFill>
                  <a:srgbClr val="000000"/>
                </a:solidFill>
                <a:latin typeface="+mn-lt"/>
              </a:rPr>
              <a:t>zajistí, aby útvar IA byl </a:t>
            </a:r>
            <a:r>
              <a:rPr lang="cs-CZ" sz="1400" b="1" dirty="0">
                <a:solidFill>
                  <a:srgbClr val="000000"/>
                </a:solidFill>
                <a:latin typeface="+mn-lt"/>
              </a:rPr>
              <a:t>funkčně nezávislý a organizačně oddělený od řídících struktur (§ 16 písm. d)</a:t>
            </a:r>
          </a:p>
          <a:p>
            <a:pPr marL="469800" lvl="2" indent="0" algn="just">
              <a:spcAft>
                <a:spcPts val="600"/>
              </a:spcAft>
              <a:buNone/>
            </a:pPr>
            <a:endParaRPr lang="cs-CZ" sz="1400" dirty="0">
              <a:solidFill>
                <a:srgbClr val="000000"/>
              </a:solidFill>
              <a:latin typeface="+mn-lt"/>
            </a:endParaRPr>
          </a:p>
          <a:p>
            <a:pPr marL="0" lvl="1" indent="0" algn="just">
              <a:spcBef>
                <a:spcPts val="600"/>
              </a:spcBef>
              <a:spcAft>
                <a:spcPts val="600"/>
              </a:spcAft>
              <a:buNone/>
            </a:pPr>
            <a:r>
              <a:rPr lang="cs-CZ" sz="1600" b="1" dirty="0">
                <a:solidFill>
                  <a:srgbClr val="000000"/>
                </a:solidFill>
                <a:latin typeface="+mn-lt"/>
              </a:rPr>
              <a:t>Interní audit je nezávislý, pokud </a:t>
            </a:r>
            <a:r>
              <a:rPr lang="cs-CZ" sz="1600" dirty="0">
                <a:solidFill>
                  <a:srgbClr val="000000"/>
                </a:solidFill>
                <a:latin typeface="+mn-lt"/>
              </a:rPr>
              <a:t>je</a:t>
            </a:r>
          </a:p>
          <a:p>
            <a:pPr marL="685800" lvl="2" algn="just">
              <a:spcAft>
                <a:spcPts val="600"/>
              </a:spcAft>
              <a:buClr>
                <a:srgbClr val="000000"/>
              </a:buClr>
            </a:pPr>
            <a:r>
              <a:rPr lang="cs-CZ" sz="1400" dirty="0">
                <a:solidFill>
                  <a:srgbClr val="000000"/>
                </a:solidFill>
                <a:latin typeface="+mn-lt"/>
              </a:rPr>
              <a:t>oddělen od řídicích struktur orgánu VS, tedy </a:t>
            </a:r>
            <a:r>
              <a:rPr lang="cs-CZ" sz="1400" b="1" dirty="0">
                <a:solidFill>
                  <a:srgbClr val="000000"/>
                </a:solidFill>
                <a:latin typeface="+mn-lt"/>
              </a:rPr>
              <a:t>organizačně</a:t>
            </a:r>
            <a:r>
              <a:rPr lang="cs-CZ" sz="1400" dirty="0">
                <a:solidFill>
                  <a:srgbClr val="000000"/>
                </a:solidFill>
                <a:latin typeface="+mn-lt"/>
              </a:rPr>
              <a:t> </a:t>
            </a:r>
            <a:r>
              <a:rPr lang="cs-CZ" sz="1400" b="1" dirty="0">
                <a:solidFill>
                  <a:srgbClr val="000000"/>
                </a:solidFill>
                <a:latin typeface="+mn-lt"/>
              </a:rPr>
              <a:t>přímo podřízen </a:t>
            </a:r>
            <a:r>
              <a:rPr lang="cs-CZ" sz="1400" dirty="0">
                <a:solidFill>
                  <a:srgbClr val="000000"/>
                </a:solidFill>
                <a:latin typeface="+mn-lt"/>
              </a:rPr>
              <a:t>vedoucímu orgánu VS </a:t>
            </a:r>
            <a:r>
              <a:rPr lang="cs-CZ" sz="1400" b="1" dirty="0">
                <a:solidFill>
                  <a:srgbClr val="000000"/>
                </a:solidFill>
                <a:latin typeface="+mn-lt"/>
              </a:rPr>
              <a:t>(§ 18 odst. 1)</a:t>
            </a:r>
          </a:p>
          <a:p>
            <a:pPr marL="685800" lvl="2" algn="just">
              <a:spcAft>
                <a:spcPts val="600"/>
              </a:spcAft>
              <a:buClr>
                <a:srgbClr val="000000"/>
              </a:buClr>
            </a:pPr>
            <a:r>
              <a:rPr lang="cs-CZ" sz="1400" b="1" dirty="0">
                <a:solidFill>
                  <a:srgbClr val="000000"/>
                </a:solidFill>
                <a:latin typeface="+mn-lt"/>
              </a:rPr>
              <a:t>funkčně přímo podřízen </a:t>
            </a:r>
            <a:r>
              <a:rPr lang="cs-CZ" sz="1400" dirty="0">
                <a:solidFill>
                  <a:srgbClr val="000000"/>
                </a:solidFill>
                <a:latin typeface="+mn-lt"/>
              </a:rPr>
              <a:t>vedoucímu orgánu VS </a:t>
            </a:r>
          </a:p>
          <a:p>
            <a:pPr marL="685800" lvl="2" algn="just">
              <a:spcAft>
                <a:spcPts val="600"/>
              </a:spcAft>
              <a:buClr>
                <a:srgbClr val="000000"/>
              </a:buClr>
            </a:pPr>
            <a:r>
              <a:rPr lang="cs-CZ" sz="1400" dirty="0">
                <a:solidFill>
                  <a:srgbClr val="000000"/>
                </a:solidFill>
                <a:latin typeface="+mn-lt"/>
              </a:rPr>
              <a:t>nevykonává úkoly, které by mohly narušit jeho nezávislost (funkční nezávislost)</a:t>
            </a:r>
          </a:p>
          <a:p>
            <a:pPr marL="685800" lvl="2" algn="just">
              <a:spcAft>
                <a:spcPts val="600"/>
              </a:spcAft>
              <a:buClr>
                <a:srgbClr val="000000"/>
              </a:buClr>
            </a:pPr>
            <a:r>
              <a:rPr lang="cs-CZ" sz="1400" dirty="0">
                <a:solidFill>
                  <a:srgbClr val="000000"/>
                </a:solidFill>
                <a:latin typeface="+mn-lt"/>
              </a:rPr>
              <a:t>pokud IA tyto činnosti vykonává, je vyloučen z jejich přezkoumávání a hodnocení</a:t>
            </a:r>
          </a:p>
          <a:p>
            <a:pPr marL="685800" lvl="2" algn="just">
              <a:spcAft>
                <a:spcPts val="600"/>
              </a:spcAft>
              <a:buClr>
                <a:srgbClr val="000000"/>
              </a:buClr>
            </a:pPr>
            <a:r>
              <a:rPr lang="cs-CZ" sz="1400" dirty="0">
                <a:solidFill>
                  <a:srgbClr val="000000"/>
                </a:solidFill>
                <a:latin typeface="+mn-lt"/>
              </a:rPr>
              <a:t>pojistky a opatření použité pro zachování nezávislosti a objektivity IA</a:t>
            </a:r>
          </a:p>
          <a:p>
            <a:pPr marL="685800" lvl="2" algn="just">
              <a:spcAft>
                <a:spcPts val="600"/>
              </a:spcAft>
              <a:buClr>
                <a:srgbClr val="000000"/>
              </a:buClr>
            </a:pPr>
            <a:r>
              <a:rPr lang="cs-CZ" sz="1400" dirty="0">
                <a:solidFill>
                  <a:srgbClr val="000000"/>
                </a:solidFill>
                <a:latin typeface="+mn-lt"/>
              </a:rPr>
              <a:t>Globální standardy IA v rámci zachování objektivity požadují, aby IA při poskytování služeb IA neposuzovali takové procesy, za jejichž provádění byli předtím odpovědní (12 předchozích měsíců) = </a:t>
            </a:r>
            <a:r>
              <a:rPr lang="cs-CZ" sz="1400" b="1" dirty="0">
                <a:solidFill>
                  <a:srgbClr val="000000"/>
                </a:solidFill>
                <a:latin typeface="+mn-lt"/>
              </a:rPr>
              <a:t>narušení objektivity</a:t>
            </a:r>
          </a:p>
          <a:p>
            <a:pPr marL="469800" lvl="2" indent="0" algn="just">
              <a:spcAft>
                <a:spcPts val="600"/>
              </a:spcAft>
              <a:buClr>
                <a:srgbClr val="000000"/>
              </a:buClr>
              <a:buNone/>
            </a:pPr>
            <a:endParaRPr lang="cs-CZ" sz="1400" b="1" dirty="0">
              <a:solidFill>
                <a:srgbClr val="000000"/>
              </a:solidFill>
              <a:latin typeface="+mn-lt"/>
            </a:endParaRPr>
          </a:p>
          <a:p>
            <a:pPr marL="685800" lvl="2" algn="just">
              <a:spcAft>
                <a:spcPts val="600"/>
              </a:spcAft>
              <a:buClr>
                <a:srgbClr val="000000"/>
              </a:buClr>
            </a:pPr>
            <a:r>
              <a:rPr lang="cs-CZ" sz="1400" dirty="0">
                <a:solidFill>
                  <a:srgbClr val="000000"/>
                </a:solidFill>
                <a:latin typeface="+mn-lt"/>
              </a:rPr>
              <a:t>výkon následné veřejnosprávní kontroly v rozporu s činností IA není </a:t>
            </a:r>
            <a:endParaRPr lang="cs-CZ" sz="1600" b="1" dirty="0">
              <a:solidFill>
                <a:srgbClr val="000000"/>
              </a:solidFill>
              <a:latin typeface="+mn-lt"/>
            </a:endParaRPr>
          </a:p>
          <a:p>
            <a:pPr marL="660600" lvl="3" algn="just">
              <a:spcBef>
                <a:spcPts val="600"/>
              </a:spcBef>
              <a:spcAft>
                <a:spcPts val="600"/>
              </a:spcAft>
              <a:buClr>
                <a:srgbClr val="000000"/>
              </a:buClr>
            </a:pPr>
            <a:r>
              <a:rPr lang="cs-CZ" sz="1400" b="1" dirty="0">
                <a:solidFill>
                  <a:srgbClr val="0070C0"/>
                </a:solidFill>
                <a:latin typeface="+mn-lt"/>
                <a:hlinkClick r:id="rId3">
                  <a:extLst>
                    <a:ext uri="{A12FA001-AC4F-418D-AE19-62706E023703}">
                      <ahyp:hlinkClr xmlns:ahyp="http://schemas.microsoft.com/office/drawing/2018/hyperlinkcolor" val="tx"/>
                    </a:ext>
                  </a:extLst>
                </a:hlinkClick>
              </a:rPr>
              <a:t>stanovisko č. 7/2025 k pověření IA výkonem veřejnosprávní kontroly</a:t>
            </a:r>
            <a:endParaRPr lang="cs-CZ" sz="1400" b="1" dirty="0">
              <a:solidFill>
                <a:srgbClr val="0070C0"/>
              </a:solidFill>
              <a:latin typeface="+mn-lt"/>
            </a:endParaRPr>
          </a:p>
          <a:p>
            <a:pPr marL="0" lvl="1" indent="0" algn="just">
              <a:spcBef>
                <a:spcPts val="600"/>
              </a:spcBef>
              <a:spcAft>
                <a:spcPts val="600"/>
              </a:spcAft>
              <a:buNone/>
            </a:pPr>
            <a:endParaRPr lang="cs-CZ" sz="1600" b="1" dirty="0">
              <a:solidFill>
                <a:srgbClr val="282D32"/>
              </a:solidFill>
              <a:latin typeface="+mn-lt"/>
            </a:endParaRPr>
          </a:p>
        </p:txBody>
      </p:sp>
    </p:spTree>
    <p:extLst>
      <p:ext uri="{BB962C8B-B14F-4D97-AF65-F5344CB8AC3E}">
        <p14:creationId xmlns:p14="http://schemas.microsoft.com/office/powerpoint/2010/main" val="290136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A1EC1867-8720-4DB2-AB82-846A5376B2AB}"/>
              </a:ext>
            </a:extLst>
          </p:cNvPr>
          <p:cNvSpPr>
            <a:spLocks noGrp="1"/>
          </p:cNvSpPr>
          <p:nvPr>
            <p:ph type="title"/>
          </p:nvPr>
        </p:nvSpPr>
        <p:spPr>
          <a:xfrm>
            <a:off x="838200" y="612000"/>
            <a:ext cx="10515600" cy="460448"/>
          </a:xfrm>
        </p:spPr>
        <p:txBody>
          <a:bodyPr/>
          <a:lstStyle/>
          <a:p>
            <a:r>
              <a:rPr lang="cs-CZ" dirty="0"/>
              <a:t>Zřízení útvaru interního auditu</a:t>
            </a:r>
          </a:p>
        </p:txBody>
      </p:sp>
      <p:sp>
        <p:nvSpPr>
          <p:cNvPr id="3" name="Zástupný symbol pro číslo snímku 2">
            <a:extLst>
              <a:ext uri="{FF2B5EF4-FFF2-40B4-BE49-F238E27FC236}">
                <a16:creationId xmlns:a16="http://schemas.microsoft.com/office/drawing/2014/main" id="{9570AF64-0F37-48E9-89D9-401591878B8F}"/>
              </a:ext>
            </a:extLst>
          </p:cNvPr>
          <p:cNvSpPr>
            <a:spLocks noGrp="1"/>
          </p:cNvSpPr>
          <p:nvPr>
            <p:ph type="sldNum" sz="quarter" idx="12"/>
          </p:nvPr>
        </p:nvSpPr>
        <p:spPr/>
        <p:txBody>
          <a:bodyPr/>
          <a:lstStyle/>
          <a:p>
            <a:fld id="{7EB3CF81-40B1-461F-ABB1-DF8E3BDEAF2C}" type="slidenum">
              <a:rPr lang="cs-CZ" smtClean="0"/>
              <a:t>12</a:t>
            </a:fld>
            <a:endParaRPr lang="cs-CZ" dirty="0"/>
          </a:p>
        </p:txBody>
      </p:sp>
      <p:sp>
        <p:nvSpPr>
          <p:cNvPr id="6" name="Zástupný text 5">
            <a:extLst>
              <a:ext uri="{FF2B5EF4-FFF2-40B4-BE49-F238E27FC236}">
                <a16:creationId xmlns:a16="http://schemas.microsoft.com/office/drawing/2014/main" id="{A4924A05-297D-43D5-BAEE-37DD5E065705}"/>
              </a:ext>
            </a:extLst>
          </p:cNvPr>
          <p:cNvSpPr>
            <a:spLocks noGrp="1"/>
          </p:cNvSpPr>
          <p:nvPr>
            <p:ph type="body" sz="quarter" idx="13"/>
          </p:nvPr>
        </p:nvSpPr>
        <p:spPr>
          <a:xfrm>
            <a:off x="838200" y="1488087"/>
            <a:ext cx="10515600" cy="4423732"/>
          </a:xfrm>
        </p:spPr>
        <p:txBody>
          <a:bodyPr/>
          <a:lstStyle/>
          <a:p>
            <a:pPr marL="0" lvl="1" indent="0" algn="just">
              <a:spcBef>
                <a:spcPts val="600"/>
              </a:spcBef>
              <a:spcAft>
                <a:spcPts val="600"/>
              </a:spcAft>
              <a:buNone/>
            </a:pPr>
            <a:r>
              <a:rPr lang="cs-CZ" sz="1600" b="1" dirty="0">
                <a:solidFill>
                  <a:srgbClr val="282D32"/>
                </a:solidFill>
                <a:latin typeface="+mn-lt"/>
              </a:rPr>
              <a:t>Povinnost zřízení útvaru IA (§ 17 odst. 1)</a:t>
            </a:r>
          </a:p>
          <a:p>
            <a:pPr marL="685800" lvl="2" algn="just">
              <a:spcAft>
                <a:spcPts val="600"/>
              </a:spcAft>
            </a:pPr>
            <a:r>
              <a:rPr lang="cs-CZ" sz="1400" b="1" dirty="0">
                <a:solidFill>
                  <a:srgbClr val="000000"/>
                </a:solidFill>
                <a:latin typeface="+mn-lt"/>
              </a:rPr>
              <a:t>útvar IA </a:t>
            </a:r>
            <a:r>
              <a:rPr lang="cs-CZ" sz="1400" dirty="0">
                <a:solidFill>
                  <a:srgbClr val="000000"/>
                </a:solidFill>
                <a:latin typeface="+mn-lt"/>
              </a:rPr>
              <a:t>jsou zaměstnanci vykonávající interní audit, přičemž není rozhodující, zda se </a:t>
            </a:r>
            <a:r>
              <a:rPr lang="pt-BR" sz="1400" dirty="0">
                <a:solidFill>
                  <a:srgbClr val="000000"/>
                </a:solidFill>
                <a:latin typeface="+mn-lt"/>
              </a:rPr>
              <a:t>jedná o organizační útvar nebo samostatného </a:t>
            </a:r>
            <a:r>
              <a:rPr lang="cs-CZ" sz="1400" dirty="0">
                <a:solidFill>
                  <a:srgbClr val="000000"/>
                </a:solidFill>
                <a:latin typeface="+mn-lt"/>
              </a:rPr>
              <a:t>interního auditora</a:t>
            </a:r>
            <a:endParaRPr lang="cs-CZ" sz="1600" b="1" dirty="0">
              <a:solidFill>
                <a:srgbClr val="282D32"/>
              </a:solidFill>
              <a:latin typeface="+mn-lt"/>
            </a:endParaRPr>
          </a:p>
          <a:p>
            <a:pPr marL="1143000" lvl="3" indent="-228600" algn="just">
              <a:lnSpc>
                <a:spcPct val="114000"/>
              </a:lnSpc>
              <a:spcAft>
                <a:spcPts val="0"/>
              </a:spcAft>
              <a:buClr>
                <a:srgbClr val="000000"/>
              </a:buClr>
              <a:buFont typeface="Wingdings" panose="05000000000000000000" pitchFamily="2" charset="2"/>
              <a:buChar char="Ø"/>
            </a:pPr>
            <a:r>
              <a:rPr lang="cs-CZ" sz="1200" dirty="0">
                <a:solidFill>
                  <a:schemeClr val="tx1">
                    <a:lumMod val="50000"/>
                  </a:schemeClr>
                </a:solidFill>
                <a:latin typeface="+mn-lt"/>
                <a:ea typeface="Roboto" panose="02000000000000000000" pitchFamily="2" charset="0"/>
                <a:cs typeface="Segoe UI" panose="020B0502040204020203" pitchFamily="34" charset="0"/>
              </a:rPr>
              <a:t>správce kapitoly státního rozpočtu</a:t>
            </a:r>
          </a:p>
          <a:p>
            <a:pPr marL="1143000" lvl="3" indent="-228600" algn="just">
              <a:lnSpc>
                <a:spcPct val="114000"/>
              </a:lnSpc>
              <a:spcAft>
                <a:spcPts val="0"/>
              </a:spcAft>
              <a:buClr>
                <a:srgbClr val="000000"/>
              </a:buClr>
              <a:buFont typeface="Wingdings" panose="05000000000000000000" pitchFamily="2" charset="2"/>
              <a:buChar char="Ø"/>
            </a:pPr>
            <a:r>
              <a:rPr lang="cs-CZ" sz="1200" dirty="0">
                <a:solidFill>
                  <a:schemeClr val="tx1">
                    <a:lumMod val="50000"/>
                  </a:schemeClr>
                </a:solidFill>
                <a:latin typeface="+mn-lt"/>
                <a:ea typeface="Roboto" panose="02000000000000000000" pitchFamily="2" charset="0"/>
                <a:cs typeface="Segoe UI" panose="020B0502040204020203" pitchFamily="34" charset="0"/>
              </a:rPr>
              <a:t>státní fond</a:t>
            </a:r>
          </a:p>
          <a:p>
            <a:pPr marL="1143000" lvl="3" indent="-228600" algn="just">
              <a:lnSpc>
                <a:spcPct val="114000"/>
              </a:lnSpc>
              <a:spcAft>
                <a:spcPts val="0"/>
              </a:spcAft>
              <a:buClr>
                <a:srgbClr val="000000"/>
              </a:buClr>
              <a:buFont typeface="Wingdings" panose="05000000000000000000" pitchFamily="2" charset="2"/>
              <a:buChar char="Ø"/>
            </a:pPr>
            <a:r>
              <a:rPr lang="cs-CZ" sz="1200" dirty="0">
                <a:solidFill>
                  <a:schemeClr val="tx1">
                    <a:lumMod val="50000"/>
                  </a:schemeClr>
                </a:solidFill>
                <a:latin typeface="+mn-lt"/>
                <a:ea typeface="Roboto" panose="02000000000000000000" pitchFamily="2" charset="0"/>
                <a:cs typeface="Segoe UI" panose="020B0502040204020203" pitchFamily="34" charset="0"/>
              </a:rPr>
              <a:t>státní organizace Správa železnic</a:t>
            </a:r>
          </a:p>
          <a:p>
            <a:pPr marL="1143000" lvl="3" indent="-228600" algn="just">
              <a:lnSpc>
                <a:spcPct val="114000"/>
              </a:lnSpc>
              <a:spcAft>
                <a:spcPts val="0"/>
              </a:spcAft>
              <a:buClr>
                <a:srgbClr val="000000"/>
              </a:buClr>
              <a:buFont typeface="Wingdings" panose="05000000000000000000" pitchFamily="2" charset="2"/>
              <a:buChar char="Ø"/>
            </a:pPr>
            <a:r>
              <a:rPr lang="cs-CZ" sz="1200" dirty="0">
                <a:solidFill>
                  <a:schemeClr val="tx1">
                    <a:lumMod val="50000"/>
                  </a:schemeClr>
                </a:solidFill>
                <a:latin typeface="+mn-lt"/>
                <a:ea typeface="Roboto" panose="02000000000000000000" pitchFamily="2" charset="0"/>
                <a:cs typeface="Segoe UI" panose="020B0502040204020203" pitchFamily="34" charset="0"/>
              </a:rPr>
              <a:t>zdravotní pojišťovna</a:t>
            </a:r>
          </a:p>
          <a:p>
            <a:pPr marL="1143000" lvl="3" indent="-228600" algn="just">
              <a:lnSpc>
                <a:spcPct val="114000"/>
              </a:lnSpc>
              <a:spcAft>
                <a:spcPts val="0"/>
              </a:spcAft>
              <a:buClr>
                <a:srgbClr val="000000"/>
              </a:buClr>
              <a:buFont typeface="Wingdings" panose="05000000000000000000" pitchFamily="2" charset="2"/>
              <a:buChar char="Ø"/>
            </a:pPr>
            <a:r>
              <a:rPr lang="cs-CZ" sz="1200" dirty="0">
                <a:solidFill>
                  <a:schemeClr val="tx1">
                    <a:lumMod val="50000"/>
                  </a:schemeClr>
                </a:solidFill>
                <a:latin typeface="+mn-lt"/>
                <a:ea typeface="Roboto" panose="02000000000000000000" pitchFamily="2" charset="0"/>
                <a:cs typeface="Segoe UI" panose="020B0502040204020203" pitchFamily="34" charset="0"/>
              </a:rPr>
              <a:t>veřejná vysoká škola</a:t>
            </a:r>
          </a:p>
          <a:p>
            <a:pPr marL="1143000" lvl="3" indent="-228600" algn="just">
              <a:lnSpc>
                <a:spcPct val="114000"/>
              </a:lnSpc>
              <a:spcAft>
                <a:spcPts val="0"/>
              </a:spcAft>
              <a:buClr>
                <a:srgbClr val="000000"/>
              </a:buClr>
              <a:buFont typeface="Wingdings" panose="05000000000000000000" pitchFamily="2" charset="2"/>
              <a:buChar char="Ø"/>
            </a:pPr>
            <a:r>
              <a:rPr lang="cs-CZ" sz="1200" dirty="0">
                <a:solidFill>
                  <a:schemeClr val="tx1">
                    <a:lumMod val="50000"/>
                  </a:schemeClr>
                </a:solidFill>
                <a:latin typeface="+mn-lt"/>
                <a:ea typeface="Roboto" panose="02000000000000000000" pitchFamily="2" charset="0"/>
                <a:cs typeface="Segoe UI" panose="020B0502040204020203" pitchFamily="34" charset="0"/>
              </a:rPr>
              <a:t>zpravodajská služba</a:t>
            </a:r>
          </a:p>
          <a:p>
            <a:pPr marL="1143000" lvl="3" indent="-228600" algn="just">
              <a:lnSpc>
                <a:spcPct val="114000"/>
              </a:lnSpc>
              <a:spcAft>
                <a:spcPts val="0"/>
              </a:spcAft>
              <a:buClr>
                <a:srgbClr val="000000"/>
              </a:buClr>
              <a:buFont typeface="Wingdings" panose="05000000000000000000" pitchFamily="2" charset="2"/>
              <a:buChar char="Ø"/>
            </a:pPr>
            <a:r>
              <a:rPr lang="cs-CZ" sz="1200" dirty="0">
                <a:solidFill>
                  <a:schemeClr val="tx1">
                    <a:lumMod val="50000"/>
                  </a:schemeClr>
                </a:solidFill>
                <a:latin typeface="+mn-lt"/>
                <a:ea typeface="Roboto" panose="02000000000000000000" pitchFamily="2" charset="0"/>
                <a:cs typeface="Segoe UI" panose="020B0502040204020203" pitchFamily="34" charset="0"/>
              </a:rPr>
              <a:t>kraj</a:t>
            </a:r>
          </a:p>
          <a:p>
            <a:pPr marL="1143000" lvl="3" indent="-228600" algn="just">
              <a:lnSpc>
                <a:spcPct val="114000"/>
              </a:lnSpc>
              <a:spcAft>
                <a:spcPts val="0"/>
              </a:spcAft>
              <a:buClr>
                <a:srgbClr val="000000"/>
              </a:buClr>
              <a:buFont typeface="Wingdings" panose="05000000000000000000" pitchFamily="2" charset="2"/>
              <a:buChar char="Ø"/>
            </a:pPr>
            <a:r>
              <a:rPr lang="cs-CZ" sz="1200" dirty="0">
                <a:solidFill>
                  <a:schemeClr val="tx1">
                    <a:lumMod val="50000"/>
                  </a:schemeClr>
                </a:solidFill>
                <a:latin typeface="+mn-lt"/>
                <a:ea typeface="Roboto" panose="02000000000000000000" pitchFamily="2" charset="0"/>
                <a:cs typeface="Segoe UI" panose="020B0502040204020203" pitchFamily="34" charset="0"/>
              </a:rPr>
              <a:t>hlavní město Praha</a:t>
            </a:r>
          </a:p>
          <a:p>
            <a:pPr marL="1143000" lvl="3" indent="-228600" algn="just">
              <a:lnSpc>
                <a:spcPct val="114000"/>
              </a:lnSpc>
              <a:spcAft>
                <a:spcPts val="0"/>
              </a:spcAft>
              <a:buClr>
                <a:srgbClr val="000000"/>
              </a:buClr>
              <a:buFont typeface="Wingdings" panose="05000000000000000000" pitchFamily="2" charset="2"/>
              <a:buChar char="Ø"/>
            </a:pPr>
            <a:r>
              <a:rPr lang="cs-CZ" sz="1200" dirty="0">
                <a:solidFill>
                  <a:schemeClr val="tx1">
                    <a:lumMod val="50000"/>
                  </a:schemeClr>
                </a:solidFill>
                <a:latin typeface="+mn-lt"/>
                <a:ea typeface="Roboto" panose="02000000000000000000" pitchFamily="2" charset="0"/>
                <a:cs typeface="Segoe UI" panose="020B0502040204020203" pitchFamily="34" charset="0"/>
              </a:rPr>
              <a:t>MČ hl. města Prahy, která má více než 15 000 obyvatel, není-li Statutem hl. města Prahy stanoveno, že se útvar IA u této městské části nezřizuje</a:t>
            </a:r>
          </a:p>
          <a:p>
            <a:pPr marL="1143000" lvl="3" indent="-228600" algn="just">
              <a:lnSpc>
                <a:spcPct val="114000"/>
              </a:lnSpc>
              <a:spcAft>
                <a:spcPts val="0"/>
              </a:spcAft>
              <a:buClr>
                <a:srgbClr val="000000"/>
              </a:buClr>
              <a:buFont typeface="Wingdings" panose="05000000000000000000" pitchFamily="2" charset="2"/>
              <a:buChar char="Ø"/>
            </a:pPr>
            <a:r>
              <a:rPr lang="cs-CZ" sz="1200" dirty="0">
                <a:solidFill>
                  <a:schemeClr val="tx1">
                    <a:lumMod val="50000"/>
                  </a:schemeClr>
                </a:solidFill>
                <a:latin typeface="+mn-lt"/>
                <a:ea typeface="Roboto" panose="02000000000000000000" pitchFamily="2" charset="0"/>
                <a:cs typeface="Segoe UI" panose="020B0502040204020203" pitchFamily="34" charset="0"/>
              </a:rPr>
              <a:t>obec, která má více než 15 000 obyvatel</a:t>
            </a:r>
          </a:p>
          <a:p>
            <a:pPr marL="1143000" lvl="3" indent="-228600" algn="just">
              <a:lnSpc>
                <a:spcPct val="114000"/>
              </a:lnSpc>
              <a:spcAft>
                <a:spcPts val="0"/>
              </a:spcAft>
              <a:buClr>
                <a:srgbClr val="000000"/>
              </a:buClr>
              <a:buFont typeface="Wingdings" panose="05000000000000000000" pitchFamily="2" charset="2"/>
              <a:buChar char="Ø"/>
            </a:pPr>
            <a:r>
              <a:rPr lang="cs-CZ" sz="1200" dirty="0">
                <a:solidFill>
                  <a:schemeClr val="tx1">
                    <a:lumMod val="50000"/>
                  </a:schemeClr>
                </a:solidFill>
                <a:latin typeface="+mn-lt"/>
                <a:ea typeface="Roboto" panose="02000000000000000000" pitchFamily="2" charset="0"/>
                <a:cs typeface="Segoe UI" panose="020B0502040204020203" pitchFamily="34" charset="0"/>
              </a:rPr>
              <a:t>MO nebo MČ statutárního města, které mají více než 15 000 obyvatel, není-li statutem statutárního města stanoveno, že se útvar IA u tohoto městského obvodu nebo u této městské části nezřizuje</a:t>
            </a:r>
          </a:p>
          <a:p>
            <a:pPr marL="914400" lvl="3" indent="0" algn="just">
              <a:lnSpc>
                <a:spcPct val="114000"/>
              </a:lnSpc>
              <a:spcAft>
                <a:spcPts val="0"/>
              </a:spcAft>
              <a:buClr>
                <a:srgbClr val="000000"/>
              </a:buClr>
              <a:buNone/>
            </a:pPr>
            <a:endParaRPr lang="cs-CZ" sz="1200" dirty="0">
              <a:solidFill>
                <a:schemeClr val="tx1">
                  <a:lumMod val="50000"/>
                </a:schemeClr>
              </a:solidFill>
              <a:latin typeface="+mn-lt"/>
              <a:ea typeface="Roboto" panose="02000000000000000000" pitchFamily="2" charset="0"/>
              <a:cs typeface="Segoe UI" panose="020B0502040204020203" pitchFamily="34" charset="0"/>
            </a:endParaRPr>
          </a:p>
          <a:p>
            <a:pPr marL="685800" lvl="2" algn="just">
              <a:spcAft>
                <a:spcPts val="600"/>
              </a:spcAft>
              <a:defRPr/>
            </a:pPr>
            <a:r>
              <a:rPr lang="cs-CZ" sz="1400" dirty="0">
                <a:solidFill>
                  <a:srgbClr val="000000"/>
                </a:solidFill>
                <a:latin typeface="+mn-lt"/>
              </a:rPr>
              <a:t>profesionální osoba nebo skupina odpovědná za poskytování </a:t>
            </a:r>
            <a:r>
              <a:rPr lang="cs-CZ" sz="1400" dirty="0" err="1">
                <a:solidFill>
                  <a:srgbClr val="000000"/>
                </a:solidFill>
                <a:latin typeface="+mn-lt"/>
              </a:rPr>
              <a:t>ujišťovacích</a:t>
            </a:r>
            <a:r>
              <a:rPr lang="cs-CZ" sz="1400" dirty="0">
                <a:solidFill>
                  <a:srgbClr val="000000"/>
                </a:solidFill>
                <a:latin typeface="+mn-lt"/>
              </a:rPr>
              <a:t> a poradenských služeb společnosti (Globální standardy IA)</a:t>
            </a:r>
          </a:p>
          <a:p>
            <a:pPr marL="0" indent="0">
              <a:buNone/>
            </a:pPr>
            <a:endParaRPr lang="cs-CZ" dirty="0">
              <a:solidFill>
                <a:schemeClr val="tx2"/>
              </a:solidFill>
            </a:endParaRPr>
          </a:p>
        </p:txBody>
      </p:sp>
    </p:spTree>
    <p:extLst>
      <p:ext uri="{BB962C8B-B14F-4D97-AF65-F5344CB8AC3E}">
        <p14:creationId xmlns:p14="http://schemas.microsoft.com/office/powerpoint/2010/main" val="3801902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A1EC1867-8720-4DB2-AB82-846A5376B2AB}"/>
              </a:ext>
            </a:extLst>
          </p:cNvPr>
          <p:cNvSpPr>
            <a:spLocks noGrp="1"/>
          </p:cNvSpPr>
          <p:nvPr>
            <p:ph type="title"/>
          </p:nvPr>
        </p:nvSpPr>
        <p:spPr>
          <a:xfrm>
            <a:off x="838200" y="612000"/>
            <a:ext cx="10515600" cy="478434"/>
          </a:xfrm>
        </p:spPr>
        <p:txBody>
          <a:bodyPr/>
          <a:lstStyle/>
          <a:p>
            <a:r>
              <a:rPr lang="cs-CZ" dirty="0"/>
              <a:t>Zřízení útvaru interního auditu</a:t>
            </a:r>
          </a:p>
        </p:txBody>
      </p:sp>
      <p:sp>
        <p:nvSpPr>
          <p:cNvPr id="3" name="Zástupný symbol pro číslo snímku 2">
            <a:extLst>
              <a:ext uri="{FF2B5EF4-FFF2-40B4-BE49-F238E27FC236}">
                <a16:creationId xmlns:a16="http://schemas.microsoft.com/office/drawing/2014/main" id="{9570AF64-0F37-48E9-89D9-401591878B8F}"/>
              </a:ext>
            </a:extLst>
          </p:cNvPr>
          <p:cNvSpPr>
            <a:spLocks noGrp="1"/>
          </p:cNvSpPr>
          <p:nvPr>
            <p:ph type="sldNum" sz="quarter" idx="12"/>
          </p:nvPr>
        </p:nvSpPr>
        <p:spPr/>
        <p:txBody>
          <a:bodyPr/>
          <a:lstStyle/>
          <a:p>
            <a:fld id="{7EB3CF81-40B1-461F-ABB1-DF8E3BDEAF2C}" type="slidenum">
              <a:rPr lang="cs-CZ" smtClean="0"/>
              <a:t>13</a:t>
            </a:fld>
            <a:endParaRPr lang="cs-CZ" dirty="0"/>
          </a:p>
        </p:txBody>
      </p:sp>
      <p:sp>
        <p:nvSpPr>
          <p:cNvPr id="6" name="Zástupný text 5">
            <a:extLst>
              <a:ext uri="{FF2B5EF4-FFF2-40B4-BE49-F238E27FC236}">
                <a16:creationId xmlns:a16="http://schemas.microsoft.com/office/drawing/2014/main" id="{A4924A05-297D-43D5-BAEE-37DD5E065705}"/>
              </a:ext>
            </a:extLst>
          </p:cNvPr>
          <p:cNvSpPr>
            <a:spLocks noGrp="1"/>
          </p:cNvSpPr>
          <p:nvPr>
            <p:ph type="body" sz="quarter" idx="13"/>
          </p:nvPr>
        </p:nvSpPr>
        <p:spPr>
          <a:xfrm>
            <a:off x="838200" y="1262941"/>
            <a:ext cx="10515600" cy="5191647"/>
          </a:xfrm>
        </p:spPr>
        <p:txBody>
          <a:bodyPr/>
          <a:lstStyle/>
          <a:p>
            <a:pPr marL="0" indent="0">
              <a:spcBef>
                <a:spcPts val="0"/>
              </a:spcBef>
              <a:buNone/>
            </a:pPr>
            <a:r>
              <a:rPr lang="cs-CZ" sz="1600" b="1" dirty="0">
                <a:solidFill>
                  <a:srgbClr val="282D32"/>
                </a:solidFill>
                <a:latin typeface="+mn-lt"/>
              </a:rPr>
              <a:t>Státní správa - centralizovaný útvar IA (§ 17 odst. 2)</a:t>
            </a:r>
          </a:p>
          <a:p>
            <a:pPr marL="685800" lvl="2" algn="just">
              <a:spcAft>
                <a:spcPts val="600"/>
              </a:spcAft>
              <a:defRPr/>
            </a:pPr>
            <a:r>
              <a:rPr lang="cs-CZ" sz="1400" dirty="0">
                <a:solidFill>
                  <a:srgbClr val="000000"/>
                </a:solidFill>
                <a:latin typeface="+mn-lt"/>
              </a:rPr>
              <a:t>správce kapitoly SR může rozhodnout o zřízení útvaru IA u OSS, státní </a:t>
            </a:r>
            <a:r>
              <a:rPr lang="cs-CZ" sz="1400" dirty="0" err="1">
                <a:solidFill>
                  <a:srgbClr val="000000"/>
                </a:solidFill>
                <a:latin typeface="+mn-lt"/>
              </a:rPr>
              <a:t>přísp</a:t>
            </a:r>
            <a:r>
              <a:rPr lang="cs-CZ" sz="1400" dirty="0">
                <a:solidFill>
                  <a:srgbClr val="000000"/>
                </a:solidFill>
                <a:latin typeface="+mn-lt"/>
              </a:rPr>
              <a:t>. organizace, veřejné výzkumné instituce nebo veřejné kulturní instituce, jichž je zřizovatelem nebo funkci zřizovatele vykonává, z důvodu: </a:t>
            </a:r>
          </a:p>
          <a:p>
            <a:pPr marL="1143000" lvl="3" indent="-228600" algn="just">
              <a:lnSpc>
                <a:spcPct val="114000"/>
              </a:lnSpc>
              <a:spcAft>
                <a:spcPts val="0"/>
              </a:spcAft>
              <a:buClr>
                <a:srgbClr val="000000"/>
              </a:buClr>
              <a:buFont typeface="Wingdings" panose="05000000000000000000" pitchFamily="2" charset="2"/>
              <a:buChar char="Ø"/>
            </a:pPr>
            <a:r>
              <a:rPr lang="cs-CZ" sz="1200" dirty="0">
                <a:solidFill>
                  <a:schemeClr val="tx1">
                    <a:lumMod val="50000"/>
                  </a:schemeClr>
                </a:solidFill>
                <a:latin typeface="+mn-lt"/>
                <a:ea typeface="Roboto" panose="02000000000000000000" pitchFamily="2" charset="0"/>
                <a:cs typeface="Segoe UI" panose="020B0502040204020203" pitchFamily="34" charset="0"/>
              </a:rPr>
              <a:t>výskytu významných rizik pro nakládání s veřejnými prostředky (např. u nemocnic),</a:t>
            </a:r>
          </a:p>
          <a:p>
            <a:pPr marL="1143000" lvl="3" indent="-228600" algn="just">
              <a:lnSpc>
                <a:spcPct val="114000"/>
              </a:lnSpc>
              <a:spcAft>
                <a:spcPts val="0"/>
              </a:spcAft>
              <a:buClr>
                <a:srgbClr val="000000"/>
              </a:buClr>
              <a:buFont typeface="Wingdings" panose="05000000000000000000" pitchFamily="2" charset="2"/>
              <a:buChar char="Ø"/>
            </a:pPr>
            <a:r>
              <a:rPr lang="cs-CZ" sz="1200" dirty="0">
                <a:solidFill>
                  <a:schemeClr val="tx1">
                    <a:lumMod val="50000"/>
                  </a:schemeClr>
                </a:solidFill>
                <a:latin typeface="+mn-lt"/>
                <a:ea typeface="Roboto" panose="02000000000000000000" pitchFamily="2" charset="0"/>
                <a:cs typeface="Segoe UI" panose="020B0502040204020203" pitchFamily="34" charset="0"/>
              </a:rPr>
              <a:t>složitosti plněných úkolů a vnitřní organizační struktury (např. bezpečnostní sbory, správa sociálního zabezpečení) nebo</a:t>
            </a:r>
          </a:p>
          <a:p>
            <a:pPr marL="1143000" lvl="3" indent="-228600" algn="just">
              <a:lnSpc>
                <a:spcPct val="114000"/>
              </a:lnSpc>
              <a:spcAft>
                <a:spcPts val="0"/>
              </a:spcAft>
              <a:buClr>
                <a:srgbClr val="000000"/>
              </a:buClr>
              <a:buFont typeface="Wingdings" panose="05000000000000000000" pitchFamily="2" charset="2"/>
              <a:buChar char="Ø"/>
            </a:pPr>
            <a:r>
              <a:rPr lang="cs-CZ" sz="1200" dirty="0">
                <a:solidFill>
                  <a:schemeClr val="tx1">
                    <a:lumMod val="50000"/>
                  </a:schemeClr>
                </a:solidFill>
                <a:latin typeface="+mn-lt"/>
                <a:ea typeface="Roboto" panose="02000000000000000000" pitchFamily="2" charset="0"/>
                <a:cs typeface="Segoe UI" panose="020B0502040204020203" pitchFamily="34" charset="0"/>
              </a:rPr>
              <a:t>zapojení do správy veřejné finanční podpory (zejm. dotačních prostředků)</a:t>
            </a:r>
          </a:p>
          <a:p>
            <a:pPr marL="0" lvl="1" indent="0">
              <a:spcBef>
                <a:spcPts val="0"/>
              </a:spcBef>
              <a:spcAft>
                <a:spcPts val="600"/>
              </a:spcAft>
              <a:buNone/>
            </a:pPr>
            <a:r>
              <a:rPr lang="cs-CZ" sz="1600" b="1" dirty="0">
                <a:solidFill>
                  <a:srgbClr val="282D32"/>
                </a:solidFill>
                <a:latin typeface="+mn-lt"/>
              </a:rPr>
              <a:t>Územní samospráva (§ 17 odst. 3)</a:t>
            </a:r>
          </a:p>
          <a:p>
            <a:pPr marL="685800" lvl="2" algn="just">
              <a:spcAft>
                <a:spcPts val="600"/>
              </a:spcAft>
              <a:defRPr/>
            </a:pPr>
            <a:r>
              <a:rPr lang="cs-CZ" sz="1400" dirty="0">
                <a:solidFill>
                  <a:srgbClr val="000000"/>
                </a:solidFill>
                <a:latin typeface="+mn-lt"/>
              </a:rPr>
              <a:t>kraj, hl. město Praha, MČ hl. města Prahy, obec, MO nebo MČ statutárního města a DSO mohou rozhodnout o zřízení útvaru IA u jimi zřízené příspěvkové organizace (zásada spolupráce)</a:t>
            </a:r>
          </a:p>
          <a:p>
            <a:pPr marL="0" lvl="1" indent="0">
              <a:spcAft>
                <a:spcPts val="600"/>
              </a:spcAft>
              <a:buNone/>
              <a:defRPr/>
            </a:pPr>
            <a:r>
              <a:rPr lang="cs-CZ" sz="1600" b="1" dirty="0">
                <a:solidFill>
                  <a:srgbClr val="282D32"/>
                </a:solidFill>
                <a:latin typeface="+mn-lt"/>
              </a:rPr>
              <a:t>Útvar IA ze zákona nezřizují: </a:t>
            </a:r>
          </a:p>
          <a:p>
            <a:pPr marL="1143000" lvl="3" indent="-228600" algn="just">
              <a:lnSpc>
                <a:spcPct val="114000"/>
              </a:lnSpc>
              <a:spcAft>
                <a:spcPts val="0"/>
              </a:spcAft>
              <a:buClr>
                <a:srgbClr val="000000"/>
              </a:buClr>
              <a:buFont typeface="Wingdings" panose="05000000000000000000" pitchFamily="2" charset="2"/>
              <a:buChar char="Ø"/>
            </a:pPr>
            <a:r>
              <a:rPr lang="cs-CZ" sz="1200" dirty="0">
                <a:solidFill>
                  <a:schemeClr val="tx1">
                    <a:lumMod val="50000"/>
                  </a:schemeClr>
                </a:solidFill>
                <a:latin typeface="+mn-lt"/>
                <a:ea typeface="Roboto" panose="02000000000000000000" pitchFamily="2" charset="0"/>
                <a:cs typeface="Segoe UI" panose="020B0502040204020203" pitchFamily="34" charset="0"/>
              </a:rPr>
              <a:t>OSS, která není správcem kapitoly SR</a:t>
            </a:r>
          </a:p>
          <a:p>
            <a:pPr marL="1143000" lvl="3" indent="-228600" algn="just">
              <a:lnSpc>
                <a:spcPct val="114000"/>
              </a:lnSpc>
              <a:spcAft>
                <a:spcPts val="0"/>
              </a:spcAft>
              <a:buClr>
                <a:srgbClr val="000000"/>
              </a:buClr>
              <a:buFont typeface="Wingdings" panose="05000000000000000000" pitchFamily="2" charset="2"/>
              <a:buChar char="Ø"/>
            </a:pPr>
            <a:r>
              <a:rPr lang="cs-CZ" sz="1200" dirty="0">
                <a:solidFill>
                  <a:schemeClr val="tx1">
                    <a:lumMod val="50000"/>
                  </a:schemeClr>
                </a:solidFill>
                <a:latin typeface="+mn-lt"/>
                <a:ea typeface="Roboto" panose="02000000000000000000" pitchFamily="2" charset="0"/>
                <a:cs typeface="Segoe UI" panose="020B0502040204020203" pitchFamily="34" charset="0"/>
              </a:rPr>
              <a:t>státní příspěvková organizace </a:t>
            </a:r>
          </a:p>
          <a:p>
            <a:pPr marL="1143000" lvl="3" indent="-228600" algn="just">
              <a:lnSpc>
                <a:spcPct val="114000"/>
              </a:lnSpc>
              <a:spcAft>
                <a:spcPts val="0"/>
              </a:spcAft>
              <a:buClr>
                <a:srgbClr val="000000"/>
              </a:buClr>
              <a:buFont typeface="Wingdings" panose="05000000000000000000" pitchFamily="2" charset="2"/>
              <a:buChar char="Ø"/>
            </a:pPr>
            <a:r>
              <a:rPr lang="cs-CZ" sz="1200" dirty="0">
                <a:solidFill>
                  <a:schemeClr val="tx1">
                    <a:lumMod val="50000"/>
                  </a:schemeClr>
                </a:solidFill>
                <a:latin typeface="+mn-lt"/>
                <a:ea typeface="Roboto" panose="02000000000000000000" pitchFamily="2" charset="0"/>
                <a:cs typeface="Segoe UI" panose="020B0502040204020203" pitchFamily="34" charset="0"/>
              </a:rPr>
              <a:t>veřejná výzkumná instituce</a:t>
            </a:r>
          </a:p>
          <a:p>
            <a:pPr marL="1143000" lvl="3" indent="-228600" algn="just">
              <a:lnSpc>
                <a:spcPct val="114000"/>
              </a:lnSpc>
              <a:spcAft>
                <a:spcPts val="0"/>
              </a:spcAft>
              <a:buClr>
                <a:srgbClr val="000000"/>
              </a:buClr>
              <a:buFont typeface="Wingdings" panose="05000000000000000000" pitchFamily="2" charset="2"/>
              <a:buChar char="Ø"/>
            </a:pPr>
            <a:r>
              <a:rPr lang="cs-CZ" sz="1200" dirty="0">
                <a:solidFill>
                  <a:schemeClr val="tx1">
                    <a:lumMod val="50000"/>
                  </a:schemeClr>
                </a:solidFill>
                <a:latin typeface="+mn-lt"/>
                <a:ea typeface="Roboto" panose="02000000000000000000" pitchFamily="2" charset="0"/>
                <a:cs typeface="Segoe UI" panose="020B0502040204020203" pitchFamily="34" charset="0"/>
              </a:rPr>
              <a:t>veřejná kulturní instituce</a:t>
            </a:r>
          </a:p>
          <a:p>
            <a:pPr marL="1143000" lvl="3" indent="-228600" algn="just">
              <a:lnSpc>
                <a:spcPct val="114000"/>
              </a:lnSpc>
              <a:spcAft>
                <a:spcPts val="0"/>
              </a:spcAft>
              <a:buClr>
                <a:srgbClr val="000000"/>
              </a:buClr>
              <a:buFont typeface="Wingdings" panose="05000000000000000000" pitchFamily="2" charset="2"/>
              <a:buChar char="Ø"/>
            </a:pPr>
            <a:r>
              <a:rPr lang="cs-CZ" sz="1200" dirty="0">
                <a:solidFill>
                  <a:schemeClr val="tx1">
                    <a:lumMod val="50000"/>
                  </a:schemeClr>
                </a:solidFill>
                <a:latin typeface="+mn-lt"/>
                <a:ea typeface="Roboto" panose="02000000000000000000" pitchFamily="2" charset="0"/>
                <a:cs typeface="Segoe UI" panose="020B0502040204020203" pitchFamily="34" charset="0"/>
              </a:rPr>
              <a:t>obec, která má měně než 15 tis. obyvatel</a:t>
            </a:r>
          </a:p>
          <a:p>
            <a:pPr marL="1143000" lvl="3" indent="-228600" algn="just">
              <a:lnSpc>
                <a:spcPct val="114000"/>
              </a:lnSpc>
              <a:spcAft>
                <a:spcPts val="0"/>
              </a:spcAft>
              <a:buClr>
                <a:srgbClr val="000000"/>
              </a:buClr>
              <a:buFont typeface="Wingdings" panose="05000000000000000000" pitchFamily="2" charset="2"/>
              <a:buChar char="Ø"/>
            </a:pPr>
            <a:r>
              <a:rPr lang="cs-CZ" sz="1200" dirty="0">
                <a:solidFill>
                  <a:schemeClr val="tx1">
                    <a:lumMod val="50000"/>
                  </a:schemeClr>
                </a:solidFill>
                <a:latin typeface="+mn-lt"/>
                <a:ea typeface="Roboto" panose="02000000000000000000" pitchFamily="2" charset="0"/>
                <a:cs typeface="Segoe UI" panose="020B0502040204020203" pitchFamily="34" charset="0"/>
              </a:rPr>
              <a:t>MČ hl. města Prahy, která má měně než 15 tis. obyvatel</a:t>
            </a:r>
          </a:p>
          <a:p>
            <a:pPr marL="1143000" lvl="3" indent="-228600" algn="just">
              <a:lnSpc>
                <a:spcPct val="114000"/>
              </a:lnSpc>
              <a:spcAft>
                <a:spcPts val="0"/>
              </a:spcAft>
              <a:buClr>
                <a:srgbClr val="000000"/>
              </a:buClr>
              <a:buFont typeface="Wingdings" panose="05000000000000000000" pitchFamily="2" charset="2"/>
              <a:buChar char="Ø"/>
            </a:pPr>
            <a:r>
              <a:rPr lang="cs-CZ" sz="1200" dirty="0">
                <a:solidFill>
                  <a:schemeClr val="tx1">
                    <a:lumMod val="50000"/>
                  </a:schemeClr>
                </a:solidFill>
                <a:latin typeface="+mn-lt"/>
                <a:ea typeface="Roboto" panose="02000000000000000000" pitchFamily="2" charset="0"/>
                <a:cs typeface="Segoe UI" panose="020B0502040204020203" pitchFamily="34" charset="0"/>
              </a:rPr>
              <a:t>MO/MČ statutárního města, která má méně než 15 tis. obyvatel</a:t>
            </a:r>
          </a:p>
          <a:p>
            <a:pPr marL="1143000" lvl="3" indent="-228600" algn="just">
              <a:lnSpc>
                <a:spcPct val="114000"/>
              </a:lnSpc>
              <a:spcAft>
                <a:spcPts val="0"/>
              </a:spcAft>
              <a:buClr>
                <a:srgbClr val="000000"/>
              </a:buClr>
              <a:buFont typeface="Wingdings" panose="05000000000000000000" pitchFamily="2" charset="2"/>
              <a:buChar char="Ø"/>
            </a:pPr>
            <a:r>
              <a:rPr lang="cs-CZ" sz="1200" dirty="0">
                <a:solidFill>
                  <a:schemeClr val="tx1">
                    <a:lumMod val="50000"/>
                  </a:schemeClr>
                </a:solidFill>
                <a:latin typeface="+mn-lt"/>
                <a:ea typeface="Roboto" panose="02000000000000000000" pitchFamily="2" charset="0"/>
                <a:cs typeface="Segoe UI" panose="020B0502040204020203" pitchFamily="34" charset="0"/>
              </a:rPr>
              <a:t>dobrovolné svazky obcí</a:t>
            </a:r>
          </a:p>
          <a:p>
            <a:pPr marL="1143000" lvl="3" indent="-228600" algn="just">
              <a:lnSpc>
                <a:spcPct val="114000"/>
              </a:lnSpc>
              <a:spcAft>
                <a:spcPts val="0"/>
              </a:spcAft>
              <a:buClr>
                <a:srgbClr val="000000"/>
              </a:buClr>
              <a:buFont typeface="Wingdings" panose="05000000000000000000" pitchFamily="2" charset="2"/>
              <a:buChar char="Ø"/>
            </a:pPr>
            <a:r>
              <a:rPr lang="cs-CZ" sz="1200" dirty="0" err="1">
                <a:solidFill>
                  <a:schemeClr val="tx1">
                    <a:lumMod val="50000"/>
                  </a:schemeClr>
                </a:solidFill>
                <a:latin typeface="+mn-lt"/>
                <a:ea typeface="Roboto" panose="02000000000000000000" pitchFamily="2" charset="0"/>
                <a:cs typeface="Segoe UI" panose="020B0502040204020203" pitchFamily="34" charset="0"/>
              </a:rPr>
              <a:t>přísp</a:t>
            </a:r>
            <a:r>
              <a:rPr lang="cs-CZ" sz="1200" dirty="0">
                <a:solidFill>
                  <a:schemeClr val="tx1">
                    <a:lumMod val="50000"/>
                  </a:schemeClr>
                </a:solidFill>
                <a:latin typeface="+mn-lt"/>
                <a:ea typeface="Roboto" panose="02000000000000000000" pitchFamily="2" charset="0"/>
                <a:cs typeface="Segoe UI" panose="020B0502040204020203" pitchFamily="34" charset="0"/>
              </a:rPr>
              <a:t>. organizace ÚSC, MČ hl. města Prahy, MO nebo MČ statut. města nebo DSO</a:t>
            </a:r>
          </a:p>
          <a:p>
            <a:pPr marL="1143000" lvl="3" indent="-228600" algn="just">
              <a:lnSpc>
                <a:spcPct val="114000"/>
              </a:lnSpc>
              <a:spcAft>
                <a:spcPts val="0"/>
              </a:spcAft>
              <a:buClr>
                <a:srgbClr val="000000"/>
              </a:buClr>
              <a:buFont typeface="Wingdings" panose="05000000000000000000" pitchFamily="2" charset="2"/>
              <a:buChar char="Ø"/>
            </a:pPr>
            <a:r>
              <a:rPr lang="cs-CZ" sz="1200" dirty="0">
                <a:solidFill>
                  <a:schemeClr val="tx1">
                    <a:lumMod val="50000"/>
                  </a:schemeClr>
                </a:solidFill>
                <a:latin typeface="+mn-lt"/>
                <a:ea typeface="Roboto" panose="02000000000000000000" pitchFamily="2" charset="0"/>
                <a:cs typeface="Segoe UI" panose="020B0502040204020203" pitchFamily="34" charset="0"/>
              </a:rPr>
              <a:t>školská právnická osoba </a:t>
            </a:r>
          </a:p>
          <a:p>
            <a:pPr marL="1143000" lvl="3" indent="-228600" algn="just">
              <a:lnSpc>
                <a:spcPct val="114000"/>
              </a:lnSpc>
              <a:spcAft>
                <a:spcPts val="0"/>
              </a:spcAft>
              <a:buClr>
                <a:srgbClr val="000000"/>
              </a:buClr>
              <a:buFont typeface="Wingdings" panose="05000000000000000000" pitchFamily="2" charset="2"/>
              <a:buChar char="Ø"/>
            </a:pPr>
            <a:r>
              <a:rPr lang="cs-CZ" sz="1200" dirty="0">
                <a:solidFill>
                  <a:schemeClr val="tx1">
                    <a:lumMod val="50000"/>
                  </a:schemeClr>
                </a:solidFill>
                <a:latin typeface="+mn-lt"/>
                <a:ea typeface="Roboto" panose="02000000000000000000" pitchFamily="2" charset="0"/>
                <a:cs typeface="Segoe UI" panose="020B0502040204020203" pitchFamily="34" charset="0"/>
              </a:rPr>
              <a:t>jiná veřejná instituce podle pravidel rozpočtové odpovědnosti, která hospodaří s veřejnými prostředky nebo plní úkoly veřejné správy</a:t>
            </a:r>
          </a:p>
          <a:p>
            <a:pPr marL="228600" lvl="1" algn="just">
              <a:spcBef>
                <a:spcPts val="0"/>
              </a:spcBef>
            </a:pPr>
            <a:endParaRPr lang="cs-CZ" sz="1400" dirty="0">
              <a:solidFill>
                <a:srgbClr val="282D32"/>
              </a:solidFill>
              <a:latin typeface="+mn-lt"/>
            </a:endParaRPr>
          </a:p>
        </p:txBody>
      </p:sp>
    </p:spTree>
    <p:extLst>
      <p:ext uri="{BB962C8B-B14F-4D97-AF65-F5344CB8AC3E}">
        <p14:creationId xmlns:p14="http://schemas.microsoft.com/office/powerpoint/2010/main" val="1937951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A1EC1867-8720-4DB2-AB82-846A5376B2AB}"/>
              </a:ext>
            </a:extLst>
          </p:cNvPr>
          <p:cNvSpPr>
            <a:spLocks noGrp="1"/>
          </p:cNvSpPr>
          <p:nvPr>
            <p:ph type="title"/>
          </p:nvPr>
        </p:nvSpPr>
        <p:spPr>
          <a:xfrm>
            <a:off x="838200" y="612000"/>
            <a:ext cx="10515600" cy="468655"/>
          </a:xfrm>
        </p:spPr>
        <p:txBody>
          <a:bodyPr/>
          <a:lstStyle/>
          <a:p>
            <a:r>
              <a:rPr lang="cs-CZ" dirty="0"/>
              <a:t>Postavení útvaru interního auditu</a:t>
            </a:r>
          </a:p>
        </p:txBody>
      </p:sp>
      <p:sp>
        <p:nvSpPr>
          <p:cNvPr id="3" name="Zástupný symbol pro číslo snímku 2">
            <a:extLst>
              <a:ext uri="{FF2B5EF4-FFF2-40B4-BE49-F238E27FC236}">
                <a16:creationId xmlns:a16="http://schemas.microsoft.com/office/drawing/2014/main" id="{9570AF64-0F37-48E9-89D9-401591878B8F}"/>
              </a:ext>
            </a:extLst>
          </p:cNvPr>
          <p:cNvSpPr>
            <a:spLocks noGrp="1"/>
          </p:cNvSpPr>
          <p:nvPr>
            <p:ph type="sldNum" sz="quarter" idx="12"/>
          </p:nvPr>
        </p:nvSpPr>
        <p:spPr/>
        <p:txBody>
          <a:bodyPr/>
          <a:lstStyle/>
          <a:p>
            <a:fld id="{7EB3CF81-40B1-461F-ABB1-DF8E3BDEAF2C}" type="slidenum">
              <a:rPr lang="cs-CZ" smtClean="0"/>
              <a:t>14</a:t>
            </a:fld>
            <a:endParaRPr lang="cs-CZ" dirty="0"/>
          </a:p>
        </p:txBody>
      </p:sp>
      <p:sp>
        <p:nvSpPr>
          <p:cNvPr id="6" name="Zástupný text 5">
            <a:extLst>
              <a:ext uri="{FF2B5EF4-FFF2-40B4-BE49-F238E27FC236}">
                <a16:creationId xmlns:a16="http://schemas.microsoft.com/office/drawing/2014/main" id="{A4924A05-297D-43D5-BAEE-37DD5E065705}"/>
              </a:ext>
            </a:extLst>
          </p:cNvPr>
          <p:cNvSpPr>
            <a:spLocks noGrp="1"/>
          </p:cNvSpPr>
          <p:nvPr>
            <p:ph type="body" sz="quarter" idx="13"/>
          </p:nvPr>
        </p:nvSpPr>
        <p:spPr>
          <a:xfrm>
            <a:off x="838200" y="1550081"/>
            <a:ext cx="10515600" cy="4117244"/>
          </a:xfrm>
        </p:spPr>
        <p:txBody>
          <a:bodyPr/>
          <a:lstStyle/>
          <a:p>
            <a:pPr marL="12600" lvl="1" indent="0" algn="just">
              <a:spcBef>
                <a:spcPts val="600"/>
              </a:spcBef>
              <a:spcAft>
                <a:spcPts val="600"/>
              </a:spcAft>
              <a:buNone/>
            </a:pPr>
            <a:r>
              <a:rPr lang="cs-CZ" sz="1600" b="1" dirty="0">
                <a:solidFill>
                  <a:srgbClr val="282D32"/>
                </a:solidFill>
                <a:latin typeface="+mn-lt"/>
              </a:rPr>
              <a:t>Zařazení útvaru IA v orgánu veřejné správy</a:t>
            </a:r>
          </a:p>
          <a:p>
            <a:pPr marL="685800" lvl="2" algn="just">
              <a:spcAft>
                <a:spcPts val="600"/>
              </a:spcAft>
              <a:defRPr/>
            </a:pPr>
            <a:r>
              <a:rPr lang="cs-CZ" sz="1400" dirty="0">
                <a:solidFill>
                  <a:srgbClr val="000000"/>
                </a:solidFill>
                <a:latin typeface="+mn-lt"/>
              </a:rPr>
              <a:t>útvar IA je přímo podřízen vedoucímu orgánu veřejné správy </a:t>
            </a:r>
            <a:r>
              <a:rPr lang="cs-CZ" sz="1400" b="1" dirty="0">
                <a:solidFill>
                  <a:srgbClr val="000000"/>
                </a:solidFill>
                <a:latin typeface="+mn-lt"/>
              </a:rPr>
              <a:t>(§ 18 odst. 1)</a:t>
            </a:r>
          </a:p>
          <a:p>
            <a:pPr marL="1143000" lvl="3" indent="-228600" algn="just">
              <a:lnSpc>
                <a:spcPct val="114000"/>
              </a:lnSpc>
              <a:spcAft>
                <a:spcPts val="0"/>
              </a:spcAft>
              <a:buClr>
                <a:srgbClr val="000000"/>
              </a:buClr>
              <a:buFont typeface="Wingdings" panose="05000000000000000000" pitchFamily="2" charset="2"/>
              <a:buChar char="Ø"/>
              <a:defRPr/>
            </a:pPr>
            <a:r>
              <a:rPr lang="cs-CZ" sz="1200" dirty="0">
                <a:solidFill>
                  <a:schemeClr val="tx1">
                    <a:lumMod val="50000"/>
                  </a:schemeClr>
                </a:solidFill>
                <a:latin typeface="+mn-lt"/>
                <a:ea typeface="Roboto" panose="02000000000000000000" pitchFamily="2" charset="0"/>
                <a:cs typeface="Segoe UI" panose="020B0502040204020203" pitchFamily="34" charset="0"/>
              </a:rPr>
              <a:t>pravomoc vedoucího orgánu VS jmenovat vedoucího útvaru IA, </a:t>
            </a:r>
            <a:r>
              <a:rPr lang="fr-FR" sz="1200" dirty="0">
                <a:solidFill>
                  <a:schemeClr val="tx1">
                    <a:lumMod val="50000"/>
                  </a:schemeClr>
                </a:solidFill>
                <a:latin typeface="+mn-lt"/>
                <a:ea typeface="Roboto" panose="02000000000000000000" pitchFamily="2" charset="0"/>
                <a:cs typeface="Segoe UI" panose="020B0502040204020203" pitchFamily="34" charset="0"/>
              </a:rPr>
              <a:t>schvalovat plány útvaru </a:t>
            </a:r>
            <a:r>
              <a:rPr lang="cs-CZ" sz="1200" dirty="0">
                <a:solidFill>
                  <a:schemeClr val="tx1">
                    <a:lumMod val="50000"/>
                  </a:schemeClr>
                </a:solidFill>
                <a:latin typeface="+mn-lt"/>
                <a:ea typeface="Roboto" panose="02000000000000000000" pitchFamily="2" charset="0"/>
                <a:cs typeface="Segoe UI" panose="020B0502040204020203" pitchFamily="34" charset="0"/>
              </a:rPr>
              <a:t>IA </a:t>
            </a:r>
            <a:r>
              <a:rPr lang="fr-FR" sz="1200" dirty="0">
                <a:solidFill>
                  <a:schemeClr val="tx1">
                    <a:lumMod val="50000"/>
                  </a:schemeClr>
                </a:solidFill>
                <a:latin typeface="+mn-lt"/>
                <a:ea typeface="Roboto" panose="02000000000000000000" pitchFamily="2" charset="0"/>
                <a:cs typeface="Segoe UI" panose="020B0502040204020203" pitchFamily="34" charset="0"/>
              </a:rPr>
              <a:t>a mimořádné audity</a:t>
            </a:r>
            <a:r>
              <a:rPr lang="cs-CZ" sz="1200" dirty="0">
                <a:solidFill>
                  <a:schemeClr val="tx1">
                    <a:lumMod val="50000"/>
                  </a:schemeClr>
                </a:solidFill>
                <a:latin typeface="+mn-lt"/>
                <a:ea typeface="Roboto" panose="02000000000000000000" pitchFamily="2" charset="0"/>
                <a:cs typeface="Segoe UI" panose="020B0502040204020203" pitchFamily="34" charset="0"/>
              </a:rPr>
              <a:t>, zadávat útvaru IA poradenské zakázky</a:t>
            </a:r>
            <a:endParaRPr lang="fr-FR" sz="1200" dirty="0">
              <a:solidFill>
                <a:schemeClr val="tx1">
                  <a:lumMod val="50000"/>
                </a:schemeClr>
              </a:solidFill>
              <a:latin typeface="+mn-lt"/>
              <a:ea typeface="Roboto" panose="02000000000000000000" pitchFamily="2" charset="0"/>
              <a:cs typeface="Segoe UI" panose="020B0502040204020203" pitchFamily="34" charset="0"/>
            </a:endParaRPr>
          </a:p>
          <a:p>
            <a:pPr marL="1143000" lvl="3" indent="-228600" algn="just">
              <a:lnSpc>
                <a:spcPct val="114000"/>
              </a:lnSpc>
              <a:spcAft>
                <a:spcPts val="0"/>
              </a:spcAft>
              <a:buClr>
                <a:srgbClr val="000000"/>
              </a:buClr>
              <a:buFont typeface="Wingdings" panose="05000000000000000000" pitchFamily="2" charset="2"/>
              <a:buChar char="Ø"/>
              <a:defRPr/>
            </a:pPr>
            <a:r>
              <a:rPr lang="cs-CZ" sz="1200" dirty="0">
                <a:solidFill>
                  <a:schemeClr val="tx1">
                    <a:lumMod val="50000"/>
                  </a:schemeClr>
                </a:solidFill>
                <a:latin typeface="+mn-lt"/>
                <a:ea typeface="Roboto" panose="02000000000000000000" pitchFamily="2" charset="0"/>
                <a:cs typeface="Segoe UI" panose="020B0502040204020203" pitchFamily="34" charset="0"/>
              </a:rPr>
              <a:t>povinnost útvaru IA vykazovat výsledky auditních zakázek vedoucímu orgánu VS</a:t>
            </a:r>
          </a:p>
          <a:p>
            <a:pPr marL="914400" lvl="3" indent="0" algn="just">
              <a:lnSpc>
                <a:spcPct val="114000"/>
              </a:lnSpc>
              <a:spcAft>
                <a:spcPts val="0"/>
              </a:spcAft>
              <a:buClr>
                <a:srgbClr val="000000"/>
              </a:buClr>
              <a:buNone/>
              <a:defRPr/>
            </a:pPr>
            <a:endParaRPr lang="cs-CZ" sz="1200" dirty="0">
              <a:solidFill>
                <a:schemeClr val="tx1">
                  <a:lumMod val="50000"/>
                </a:schemeClr>
              </a:solidFill>
              <a:latin typeface="+mn-lt"/>
              <a:ea typeface="Roboto" panose="02000000000000000000" pitchFamily="2" charset="0"/>
              <a:cs typeface="Segoe UI" panose="020B0502040204020203" pitchFamily="34" charset="0"/>
            </a:endParaRPr>
          </a:p>
          <a:p>
            <a:pPr marL="685800" lvl="2" algn="just">
              <a:spcAft>
                <a:spcPts val="600"/>
              </a:spcAft>
              <a:defRPr/>
            </a:pPr>
            <a:r>
              <a:rPr lang="cs-CZ" sz="1400" dirty="0">
                <a:solidFill>
                  <a:schemeClr val="tx1">
                    <a:lumMod val="50000"/>
                  </a:schemeClr>
                </a:solidFill>
                <a:latin typeface="+mn-lt"/>
                <a:ea typeface="Roboto" panose="02000000000000000000" pitchFamily="2" charset="0"/>
                <a:cs typeface="Segoe UI" panose="020B0502040204020203" pitchFamily="34" charset="0"/>
              </a:rPr>
              <a:t>útvar IA je zařazen do krajského / obecního / městského úřadu </a:t>
            </a:r>
            <a:r>
              <a:rPr lang="cs-CZ" sz="1400" b="1" dirty="0">
                <a:solidFill>
                  <a:schemeClr val="tx1">
                    <a:lumMod val="50000"/>
                  </a:schemeClr>
                </a:solidFill>
                <a:latin typeface="+mn-lt"/>
                <a:ea typeface="Roboto" panose="02000000000000000000" pitchFamily="2" charset="0"/>
                <a:cs typeface="Segoe UI" panose="020B0502040204020203" pitchFamily="34" charset="0"/>
              </a:rPr>
              <a:t>(§ 18 odst. 2)</a:t>
            </a:r>
          </a:p>
          <a:p>
            <a:pPr marL="685800" lvl="2" algn="just">
              <a:spcAft>
                <a:spcPts val="600"/>
              </a:spcAft>
              <a:defRPr/>
            </a:pPr>
            <a:r>
              <a:rPr lang="cs-CZ" sz="1400" b="1" dirty="0">
                <a:solidFill>
                  <a:srgbClr val="000000"/>
                </a:solidFill>
                <a:latin typeface="+mn-lt"/>
              </a:rPr>
              <a:t>postavení interního auditora v obci </a:t>
            </a:r>
          </a:p>
          <a:p>
            <a:pPr marL="1143000" lvl="3" indent="-228600" algn="just">
              <a:lnSpc>
                <a:spcPct val="114000"/>
              </a:lnSpc>
              <a:spcAft>
                <a:spcPts val="0"/>
              </a:spcAft>
              <a:buClr>
                <a:srgbClr val="000000"/>
              </a:buClr>
              <a:buFont typeface="Wingdings" panose="05000000000000000000" pitchFamily="2" charset="2"/>
              <a:buChar char="Ø"/>
              <a:defRPr/>
            </a:pPr>
            <a:r>
              <a:rPr lang="cs-CZ" sz="1200" dirty="0">
                <a:solidFill>
                  <a:schemeClr val="tx1">
                    <a:lumMod val="50000"/>
                  </a:schemeClr>
                </a:solidFill>
                <a:latin typeface="+mn-lt"/>
                <a:ea typeface="Roboto" panose="02000000000000000000" pitchFamily="2" charset="0"/>
                <a:cs typeface="Segoe UI" panose="020B0502040204020203" pitchFamily="34" charset="0"/>
              </a:rPr>
              <a:t>IA je podřízen přímo vedoucímu orgánu VS, v případě obce starostovi </a:t>
            </a:r>
            <a:r>
              <a:rPr lang="cs-CZ" sz="1200" b="1" dirty="0">
                <a:solidFill>
                  <a:schemeClr val="tx1">
                    <a:lumMod val="50000"/>
                  </a:schemeClr>
                </a:solidFill>
                <a:latin typeface="+mn-lt"/>
                <a:ea typeface="Roboto" panose="02000000000000000000" pitchFamily="2" charset="0"/>
                <a:cs typeface="Segoe UI" panose="020B0502040204020203" pitchFamily="34" charset="0"/>
              </a:rPr>
              <a:t>(§ 2 odst. 2)</a:t>
            </a:r>
          </a:p>
          <a:p>
            <a:pPr marL="1143000" lvl="3" indent="-228600" algn="just">
              <a:lnSpc>
                <a:spcPct val="114000"/>
              </a:lnSpc>
              <a:spcAft>
                <a:spcPts val="0"/>
              </a:spcAft>
              <a:buClr>
                <a:srgbClr val="000000"/>
              </a:buClr>
              <a:buFont typeface="Wingdings" panose="05000000000000000000" pitchFamily="2" charset="2"/>
              <a:buChar char="Ø"/>
            </a:pPr>
            <a:r>
              <a:rPr lang="cs-CZ" sz="1200" dirty="0">
                <a:solidFill>
                  <a:schemeClr val="tx1">
                    <a:lumMod val="50000"/>
                  </a:schemeClr>
                </a:solidFill>
                <a:latin typeface="+mn-lt"/>
                <a:ea typeface="Roboto" panose="02000000000000000000" pitchFamily="2" charset="0"/>
                <a:cs typeface="Segoe UI" panose="020B0502040204020203" pitchFamily="34" charset="0"/>
              </a:rPr>
              <a:t>práci IA přebírá a hodnotí starosta, který mj. schvaluje plány IA, pověřuje IA k výkonu mimořádných auditů a přebírá auditní zprávy</a:t>
            </a:r>
          </a:p>
          <a:p>
            <a:pPr marL="1143000" lvl="3" indent="-228600" algn="just">
              <a:lnSpc>
                <a:spcPct val="114000"/>
              </a:lnSpc>
              <a:spcAft>
                <a:spcPts val="0"/>
              </a:spcAft>
              <a:buClr>
                <a:srgbClr val="000000"/>
              </a:buClr>
              <a:buFont typeface="Wingdings" panose="05000000000000000000" pitchFamily="2" charset="2"/>
              <a:buChar char="Ø"/>
            </a:pPr>
            <a:r>
              <a:rPr lang="cs-CZ" sz="1200" dirty="0">
                <a:solidFill>
                  <a:schemeClr val="tx1">
                    <a:lumMod val="50000"/>
                  </a:schemeClr>
                </a:solidFill>
                <a:latin typeface="+mn-lt"/>
                <a:ea typeface="Roboto" panose="02000000000000000000" pitchFamily="2" charset="0"/>
                <a:cs typeface="Segoe UI" panose="020B0502040204020203" pitchFamily="34" charset="0"/>
              </a:rPr>
              <a:t>povinnosti zaměstnavatele vůči IA zařazenému v obecním úřadu plní tajemník</a:t>
            </a:r>
          </a:p>
          <a:p>
            <a:pPr marL="1143000" lvl="3" indent="-228600" algn="just">
              <a:lnSpc>
                <a:spcPct val="114000"/>
              </a:lnSpc>
              <a:spcAft>
                <a:spcPts val="0"/>
              </a:spcAft>
              <a:buClr>
                <a:srgbClr val="000000"/>
              </a:buClr>
              <a:buFont typeface="Wingdings" panose="05000000000000000000" pitchFamily="2" charset="2"/>
              <a:buChar char="Ø"/>
            </a:pPr>
            <a:r>
              <a:rPr lang="cs-CZ" sz="1200" dirty="0">
                <a:solidFill>
                  <a:schemeClr val="tx1">
                    <a:lumMod val="50000"/>
                  </a:schemeClr>
                </a:solidFill>
                <a:latin typeface="+mn-lt"/>
                <a:ea typeface="Roboto" panose="02000000000000000000" pitchFamily="2" charset="0"/>
                <a:cs typeface="Segoe UI" panose="020B0502040204020203" pitchFamily="34" charset="0"/>
              </a:rPr>
              <a:t>IA je zaměstnancem v pracovněprávním poměru (rozhodnutí vedení – tajemníka, které reflektuje požadavky starosty)</a:t>
            </a:r>
          </a:p>
          <a:p>
            <a:pPr marL="1143000" lvl="3" indent="-228600" algn="just">
              <a:lnSpc>
                <a:spcPct val="114000"/>
              </a:lnSpc>
              <a:spcAft>
                <a:spcPts val="0"/>
              </a:spcAft>
              <a:buClr>
                <a:srgbClr val="000000"/>
              </a:buClr>
              <a:buFont typeface="Wingdings" panose="05000000000000000000" pitchFamily="2" charset="2"/>
              <a:buChar char="Ø"/>
            </a:pPr>
            <a:r>
              <a:rPr lang="cs-CZ" sz="1200" dirty="0">
                <a:solidFill>
                  <a:schemeClr val="tx1">
                    <a:lumMod val="50000"/>
                  </a:schemeClr>
                </a:solidFill>
                <a:latin typeface="+mn-lt"/>
                <a:ea typeface="Roboto" panose="02000000000000000000" pitchFamily="2" charset="0"/>
                <a:cs typeface="Segoe UI" panose="020B0502040204020203" pitchFamily="34" charset="0"/>
              </a:rPr>
              <a:t>výkon činnosti IA je správní činností podle § 2 odst. 3 zákona o úřednících ÚSC</a:t>
            </a:r>
          </a:p>
          <a:p>
            <a:pPr marL="1143000" lvl="3" indent="-228600" algn="just">
              <a:lnSpc>
                <a:spcPct val="114000"/>
              </a:lnSpc>
              <a:spcAft>
                <a:spcPts val="0"/>
              </a:spcAft>
              <a:buClr>
                <a:srgbClr val="000000"/>
              </a:buClr>
              <a:buFont typeface="Wingdings" panose="05000000000000000000" pitchFamily="2" charset="2"/>
              <a:buChar char="Ø"/>
            </a:pPr>
            <a:r>
              <a:rPr lang="cs-CZ" sz="1200" dirty="0">
                <a:solidFill>
                  <a:schemeClr val="tx1">
                    <a:lumMod val="50000"/>
                  </a:schemeClr>
                </a:solidFill>
                <a:latin typeface="+mn-lt"/>
                <a:ea typeface="Roboto" panose="02000000000000000000" pitchFamily="2" charset="0"/>
                <a:cs typeface="Segoe UI" panose="020B0502040204020203" pitchFamily="34" charset="0"/>
              </a:rPr>
              <a:t>IA v pracovněprávním poměru je úředníkem obce ve smyslu zákona o úřednících ÚSC</a:t>
            </a:r>
          </a:p>
          <a:p>
            <a:pPr marL="914400" lvl="3" indent="0" algn="just">
              <a:lnSpc>
                <a:spcPct val="114000"/>
              </a:lnSpc>
              <a:spcAft>
                <a:spcPts val="0"/>
              </a:spcAft>
              <a:buClr>
                <a:srgbClr val="000000"/>
              </a:buClr>
              <a:buNone/>
            </a:pPr>
            <a:endParaRPr lang="cs-CZ" sz="1200" dirty="0">
              <a:solidFill>
                <a:schemeClr val="tx1">
                  <a:lumMod val="50000"/>
                </a:schemeClr>
              </a:solidFill>
              <a:latin typeface="+mn-lt"/>
              <a:ea typeface="Roboto" panose="02000000000000000000" pitchFamily="2" charset="0"/>
              <a:cs typeface="Segoe UI" panose="020B0502040204020203" pitchFamily="34" charset="0"/>
            </a:endParaRPr>
          </a:p>
          <a:p>
            <a:pPr marL="685800" lvl="2" algn="just">
              <a:buClr>
                <a:srgbClr val="000000"/>
              </a:buClr>
            </a:pPr>
            <a:r>
              <a:rPr lang="cs-CZ" sz="1400" b="1" dirty="0">
                <a:solidFill>
                  <a:srgbClr val="0070C0"/>
                </a:solidFill>
                <a:latin typeface="+mn-lt"/>
                <a:hlinkClick r:id="rId3">
                  <a:extLst>
                    <a:ext uri="{A12FA001-AC4F-418D-AE19-62706E023703}">
                      <ahyp:hlinkClr xmlns:ahyp="http://schemas.microsoft.com/office/drawing/2018/hyperlinkcolor" val="tx"/>
                    </a:ext>
                  </a:extLst>
                </a:hlinkClick>
              </a:rPr>
              <a:t>stanovisko CHJ č. 18/2026 k možnostem zařazení či nezařazení IA do obecního úřadu</a:t>
            </a:r>
            <a:endParaRPr lang="cs-CZ" sz="1400" b="1" dirty="0">
              <a:solidFill>
                <a:srgbClr val="0070C0"/>
              </a:solidFill>
              <a:latin typeface="+mn-lt"/>
            </a:endParaRPr>
          </a:p>
          <a:p>
            <a:pPr marL="685800" lvl="2" algn="just"/>
            <a:r>
              <a:rPr lang="cs-CZ" sz="1400" dirty="0">
                <a:solidFill>
                  <a:srgbClr val="000000"/>
                </a:solidFill>
                <a:latin typeface="+mn-lt"/>
              </a:rPr>
              <a:t>stanoveno výslovně, kdo vedoucího útvaru IA jmenuje a odvolává </a:t>
            </a:r>
            <a:r>
              <a:rPr lang="cs-CZ" sz="1400" b="1" dirty="0">
                <a:solidFill>
                  <a:srgbClr val="000000"/>
                </a:solidFill>
                <a:latin typeface="+mn-lt"/>
              </a:rPr>
              <a:t>(§ 18 odst. 3)</a:t>
            </a:r>
          </a:p>
          <a:p>
            <a:pPr marL="685800" lvl="2" algn="just">
              <a:spcBef>
                <a:spcPts val="0"/>
              </a:spcBef>
            </a:pPr>
            <a:endParaRPr lang="cs-CZ" sz="1400" dirty="0">
              <a:solidFill>
                <a:srgbClr val="282D32"/>
              </a:solidFill>
              <a:latin typeface="+mn-lt"/>
            </a:endParaRPr>
          </a:p>
        </p:txBody>
      </p:sp>
    </p:spTree>
    <p:extLst>
      <p:ext uri="{BB962C8B-B14F-4D97-AF65-F5344CB8AC3E}">
        <p14:creationId xmlns:p14="http://schemas.microsoft.com/office/powerpoint/2010/main" val="291523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A1EC1867-8720-4DB2-AB82-846A5376B2AB}"/>
              </a:ext>
            </a:extLst>
          </p:cNvPr>
          <p:cNvSpPr>
            <a:spLocks noGrp="1"/>
          </p:cNvSpPr>
          <p:nvPr>
            <p:ph type="title"/>
          </p:nvPr>
        </p:nvSpPr>
        <p:spPr>
          <a:xfrm>
            <a:off x="838200" y="612000"/>
            <a:ext cx="10515600" cy="483324"/>
          </a:xfrm>
        </p:spPr>
        <p:txBody>
          <a:bodyPr/>
          <a:lstStyle/>
          <a:p>
            <a:r>
              <a:rPr lang="cs-CZ" dirty="0"/>
              <a:t>Působnost útvaru interního auditu</a:t>
            </a:r>
          </a:p>
        </p:txBody>
      </p:sp>
      <p:sp>
        <p:nvSpPr>
          <p:cNvPr id="3" name="Zástupný symbol pro číslo snímku 2">
            <a:extLst>
              <a:ext uri="{FF2B5EF4-FFF2-40B4-BE49-F238E27FC236}">
                <a16:creationId xmlns:a16="http://schemas.microsoft.com/office/drawing/2014/main" id="{9570AF64-0F37-48E9-89D9-401591878B8F}"/>
              </a:ext>
            </a:extLst>
          </p:cNvPr>
          <p:cNvSpPr>
            <a:spLocks noGrp="1"/>
          </p:cNvSpPr>
          <p:nvPr>
            <p:ph type="sldNum" sz="quarter" idx="12"/>
          </p:nvPr>
        </p:nvSpPr>
        <p:spPr/>
        <p:txBody>
          <a:bodyPr/>
          <a:lstStyle/>
          <a:p>
            <a:fld id="{7EB3CF81-40B1-461F-ABB1-DF8E3BDEAF2C}" type="slidenum">
              <a:rPr lang="cs-CZ" smtClean="0"/>
              <a:t>15</a:t>
            </a:fld>
            <a:endParaRPr lang="cs-CZ" dirty="0"/>
          </a:p>
        </p:txBody>
      </p:sp>
      <p:sp>
        <p:nvSpPr>
          <p:cNvPr id="6" name="Zástupný text 5">
            <a:extLst>
              <a:ext uri="{FF2B5EF4-FFF2-40B4-BE49-F238E27FC236}">
                <a16:creationId xmlns:a16="http://schemas.microsoft.com/office/drawing/2014/main" id="{A4924A05-297D-43D5-BAEE-37DD5E065705}"/>
              </a:ext>
            </a:extLst>
          </p:cNvPr>
          <p:cNvSpPr>
            <a:spLocks noGrp="1"/>
          </p:cNvSpPr>
          <p:nvPr>
            <p:ph type="body" sz="quarter" idx="13"/>
          </p:nvPr>
        </p:nvSpPr>
        <p:spPr>
          <a:xfrm>
            <a:off x="838200" y="1493249"/>
            <a:ext cx="10515600" cy="4565262"/>
          </a:xfrm>
        </p:spPr>
        <p:txBody>
          <a:bodyPr/>
          <a:lstStyle/>
          <a:p>
            <a:pPr marL="685800" lvl="2" algn="just">
              <a:spcAft>
                <a:spcPts val="600"/>
              </a:spcAft>
              <a:defRPr/>
            </a:pPr>
            <a:r>
              <a:rPr lang="cs-CZ" sz="1400" dirty="0">
                <a:solidFill>
                  <a:srgbClr val="000000"/>
                </a:solidFill>
                <a:latin typeface="+mn-lt"/>
              </a:rPr>
              <a:t>útvar IA vykonává interní audit v orgánu veřejné správy, který ho zřídil </a:t>
            </a:r>
            <a:r>
              <a:rPr lang="cs-CZ" sz="1400" b="1" dirty="0">
                <a:solidFill>
                  <a:srgbClr val="000000"/>
                </a:solidFill>
                <a:latin typeface="+mn-lt"/>
              </a:rPr>
              <a:t>(§ 19 odst. 1)</a:t>
            </a:r>
          </a:p>
          <a:p>
            <a:pPr marL="0" indent="0">
              <a:spcBef>
                <a:spcPts val="0"/>
              </a:spcBef>
              <a:buNone/>
            </a:pPr>
            <a:endParaRPr lang="cs-CZ" sz="1600" b="1" dirty="0">
              <a:solidFill>
                <a:srgbClr val="282D32"/>
              </a:solidFill>
              <a:latin typeface="+mn-lt"/>
            </a:endParaRPr>
          </a:p>
          <a:p>
            <a:pPr marL="0" indent="0">
              <a:spcBef>
                <a:spcPts val="0"/>
              </a:spcBef>
              <a:buNone/>
            </a:pPr>
            <a:r>
              <a:rPr lang="cs-CZ" sz="1600" b="1" dirty="0">
                <a:solidFill>
                  <a:srgbClr val="282D32"/>
                </a:solidFill>
                <a:latin typeface="+mn-lt"/>
              </a:rPr>
              <a:t>Státní správa - centralizovaný útvar IA (§ 19 odst. 2)</a:t>
            </a:r>
          </a:p>
          <a:p>
            <a:pPr marL="685800" lvl="2" algn="just">
              <a:spcAft>
                <a:spcPts val="600"/>
              </a:spcAft>
              <a:defRPr/>
            </a:pPr>
            <a:r>
              <a:rPr lang="pt-BR" sz="1400" b="1" dirty="0">
                <a:solidFill>
                  <a:srgbClr val="000000"/>
                </a:solidFill>
                <a:latin typeface="+mn-lt"/>
              </a:rPr>
              <a:t>centralizovaný útvar IA správce kapitoly SR</a:t>
            </a:r>
            <a:r>
              <a:rPr lang="cs-CZ" sz="1400" b="1" dirty="0">
                <a:solidFill>
                  <a:srgbClr val="000000"/>
                </a:solidFill>
                <a:latin typeface="+mn-lt"/>
              </a:rPr>
              <a:t> má působnost rozšířenou na celou příslušnou kapitolu státního rozpočtu</a:t>
            </a:r>
            <a:r>
              <a:rPr lang="cs-CZ" sz="1400" dirty="0">
                <a:solidFill>
                  <a:srgbClr val="000000"/>
                </a:solidFill>
                <a:latin typeface="+mn-lt"/>
              </a:rPr>
              <a:t>, vč. zřizovaných organizačních složek státu, státních příspěvkových organizací, veřejných výzkumných institucí a veřejných kulturních institucí</a:t>
            </a:r>
          </a:p>
          <a:p>
            <a:pPr marL="685800" lvl="2" algn="just">
              <a:spcAft>
                <a:spcPts val="600"/>
              </a:spcAft>
              <a:defRPr/>
            </a:pPr>
            <a:r>
              <a:rPr lang="cs-CZ" sz="1400" dirty="0">
                <a:solidFill>
                  <a:srgbClr val="000000"/>
                </a:solidFill>
                <a:latin typeface="+mn-lt"/>
              </a:rPr>
              <a:t>poskytuje </a:t>
            </a:r>
            <a:r>
              <a:rPr lang="cs-CZ" sz="1400" dirty="0" err="1">
                <a:solidFill>
                  <a:srgbClr val="000000"/>
                </a:solidFill>
                <a:latin typeface="+mn-lt"/>
              </a:rPr>
              <a:t>ujišťovací</a:t>
            </a:r>
            <a:r>
              <a:rPr lang="cs-CZ" sz="1400" dirty="0">
                <a:solidFill>
                  <a:srgbClr val="000000"/>
                </a:solidFill>
                <a:latin typeface="+mn-lt"/>
              </a:rPr>
              <a:t> a poradenské služby v rámci celé kapitoly státního rozpočtu</a:t>
            </a:r>
          </a:p>
          <a:p>
            <a:pPr marL="685800" lvl="2" algn="just">
              <a:spcAft>
                <a:spcPts val="600"/>
              </a:spcAft>
              <a:defRPr/>
            </a:pPr>
            <a:r>
              <a:rPr lang="cs-CZ" sz="1400" dirty="0">
                <a:solidFill>
                  <a:srgbClr val="000000"/>
                </a:solidFill>
                <a:latin typeface="+mn-lt"/>
              </a:rPr>
              <a:t>výsledky </a:t>
            </a:r>
            <a:r>
              <a:rPr lang="cs-CZ" sz="1400" dirty="0" err="1">
                <a:solidFill>
                  <a:srgbClr val="000000"/>
                </a:solidFill>
                <a:latin typeface="+mn-lt"/>
              </a:rPr>
              <a:t>ujišťovacích</a:t>
            </a:r>
            <a:r>
              <a:rPr lang="cs-CZ" sz="1400" dirty="0">
                <a:solidFill>
                  <a:srgbClr val="000000"/>
                </a:solidFill>
                <a:latin typeface="+mn-lt"/>
              </a:rPr>
              <a:t> zakázek jsou předkládány vedoucímu orgánu VS, který útvar IA zřídil, tj. správci kapitoly SR</a:t>
            </a:r>
          </a:p>
          <a:p>
            <a:pPr marL="685800" lvl="2" algn="just">
              <a:spcAft>
                <a:spcPts val="600"/>
              </a:spcAft>
              <a:defRPr/>
            </a:pPr>
            <a:r>
              <a:rPr lang="cs-CZ" sz="1400" dirty="0">
                <a:solidFill>
                  <a:srgbClr val="000000"/>
                </a:solidFill>
                <a:latin typeface="+mn-lt"/>
              </a:rPr>
              <a:t>pokud je zřízen útvar IA v rozpočtově podřízené organizaci (</a:t>
            </a:r>
            <a:r>
              <a:rPr lang="cs-CZ" sz="1400" b="1" dirty="0">
                <a:solidFill>
                  <a:srgbClr val="000000"/>
                </a:solidFill>
                <a:latin typeface="+mn-lt"/>
              </a:rPr>
              <a:t>§ 17 odst. 2</a:t>
            </a:r>
            <a:r>
              <a:rPr lang="cs-CZ" sz="1400" dirty="0">
                <a:solidFill>
                  <a:srgbClr val="000000"/>
                </a:solidFill>
                <a:latin typeface="+mn-lt"/>
              </a:rPr>
              <a:t>), působnost ze strany centralizovaného útvaru IA zřizovatele nezaniká </a:t>
            </a:r>
            <a:r>
              <a:rPr lang="cs-CZ" sz="1400" b="1" dirty="0">
                <a:solidFill>
                  <a:srgbClr val="000000"/>
                </a:solidFill>
                <a:latin typeface="+mn-lt"/>
              </a:rPr>
              <a:t>(§ 19 odst. 4)</a:t>
            </a:r>
          </a:p>
          <a:p>
            <a:pPr marL="685800" lvl="2" algn="just">
              <a:spcAft>
                <a:spcPts val="600"/>
              </a:spcAft>
              <a:defRPr/>
            </a:pPr>
            <a:r>
              <a:rPr lang="cs-CZ" sz="1400" dirty="0">
                <a:solidFill>
                  <a:srgbClr val="000000"/>
                </a:solidFill>
                <a:latin typeface="+mn-lt"/>
              </a:rPr>
              <a:t>vyšší míra efektivity využití personálních kapacit – lepší rozdělení práce auditorů, sdílení odborných znalostí a snížení duplicit </a:t>
            </a:r>
          </a:p>
          <a:p>
            <a:pPr marL="685800" lvl="2" algn="just">
              <a:spcAft>
                <a:spcPts val="600"/>
              </a:spcAft>
              <a:defRPr/>
            </a:pPr>
            <a:r>
              <a:rPr lang="cs-CZ" sz="1400" dirty="0">
                <a:solidFill>
                  <a:srgbClr val="000000"/>
                </a:solidFill>
                <a:latin typeface="+mn-lt"/>
              </a:rPr>
              <a:t>výkon IA zřizovatelem na podřízených organizací nahrazuje výkon veřejnosprávní kontroly podle § 8 odst. 1 zákona o finanční kontrole</a:t>
            </a:r>
          </a:p>
          <a:p>
            <a:pPr marL="685800" lvl="2" algn="just">
              <a:spcAft>
                <a:spcPts val="600"/>
              </a:spcAft>
              <a:defRPr/>
            </a:pPr>
            <a:r>
              <a:rPr lang="cs-CZ" sz="1400" b="1" dirty="0">
                <a:solidFill>
                  <a:srgbClr val="000000"/>
                </a:solidFill>
                <a:latin typeface="+mn-lt"/>
              </a:rPr>
              <a:t>výluka pro zpravodajské služby </a:t>
            </a:r>
            <a:r>
              <a:rPr lang="cs-CZ" sz="1400" dirty="0">
                <a:solidFill>
                  <a:srgbClr val="000000"/>
                </a:solidFill>
                <a:latin typeface="+mn-lt"/>
              </a:rPr>
              <a:t>(podléhají kontrole Vlády ČR, Poslanecké sněmovny, Orgánu nezávislé kontroly zpravodajských služeb ČR, NKÚ)</a:t>
            </a:r>
          </a:p>
          <a:p>
            <a:pPr marL="660600" lvl="3" algn="just">
              <a:spcBef>
                <a:spcPts val="600"/>
              </a:spcBef>
              <a:spcAft>
                <a:spcPts val="600"/>
              </a:spcAft>
              <a:buClr>
                <a:srgbClr val="000000"/>
              </a:buClr>
            </a:pPr>
            <a:r>
              <a:rPr lang="cs-CZ" sz="1400" b="1" dirty="0">
                <a:solidFill>
                  <a:srgbClr val="0070C0"/>
                </a:solidFill>
                <a:latin typeface="+mn-lt"/>
                <a:hlinkClick r:id="rId3">
                  <a:extLst>
                    <a:ext uri="{A12FA001-AC4F-418D-AE19-62706E023703}">
                      <ahyp:hlinkClr xmlns:ahyp="http://schemas.microsoft.com/office/drawing/2018/hyperlinkcolor" val="tx"/>
                    </a:ext>
                  </a:extLst>
                </a:hlinkClick>
              </a:rPr>
              <a:t>Metodický pokyn CHJ č. 30 – Centralizace interního auditu | Ministerstvo financí ČR</a:t>
            </a:r>
            <a:endParaRPr lang="cs-CZ" sz="1400" b="1" dirty="0">
              <a:solidFill>
                <a:srgbClr val="0070C0"/>
              </a:solidFill>
              <a:latin typeface="+mn-lt"/>
            </a:endParaRPr>
          </a:p>
        </p:txBody>
      </p:sp>
    </p:spTree>
    <p:extLst>
      <p:ext uri="{BB962C8B-B14F-4D97-AF65-F5344CB8AC3E}">
        <p14:creationId xmlns:p14="http://schemas.microsoft.com/office/powerpoint/2010/main" val="1739874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745577CF-ED04-4DD5-8F73-6DA46B1A8383}"/>
              </a:ext>
            </a:extLst>
          </p:cNvPr>
          <p:cNvSpPr>
            <a:spLocks noGrp="1"/>
          </p:cNvSpPr>
          <p:nvPr>
            <p:ph type="title"/>
          </p:nvPr>
        </p:nvSpPr>
        <p:spPr>
          <a:xfrm>
            <a:off x="838200" y="612001"/>
            <a:ext cx="10515600" cy="486274"/>
          </a:xfrm>
        </p:spPr>
        <p:txBody>
          <a:bodyPr/>
          <a:lstStyle/>
          <a:p>
            <a:r>
              <a:rPr lang="cs-CZ" dirty="0"/>
              <a:t>Působnost útvaru interního auditu</a:t>
            </a:r>
          </a:p>
        </p:txBody>
      </p:sp>
      <p:sp>
        <p:nvSpPr>
          <p:cNvPr id="3" name="Zástupný symbol pro číslo snímku 2">
            <a:extLst>
              <a:ext uri="{FF2B5EF4-FFF2-40B4-BE49-F238E27FC236}">
                <a16:creationId xmlns:a16="http://schemas.microsoft.com/office/drawing/2014/main" id="{5FD695E1-F785-4707-ADF1-AB8A85A2CCEA}"/>
              </a:ext>
            </a:extLst>
          </p:cNvPr>
          <p:cNvSpPr>
            <a:spLocks noGrp="1"/>
          </p:cNvSpPr>
          <p:nvPr>
            <p:ph type="sldNum" sz="quarter" idx="12"/>
          </p:nvPr>
        </p:nvSpPr>
        <p:spPr/>
        <p:txBody>
          <a:bodyPr/>
          <a:lstStyle/>
          <a:p>
            <a:fld id="{7EB3CF81-40B1-461F-ABB1-DF8E3BDEAF2C}" type="slidenum">
              <a:rPr lang="cs-CZ" smtClean="0"/>
              <a:t>16</a:t>
            </a:fld>
            <a:endParaRPr lang="cs-CZ" dirty="0"/>
          </a:p>
        </p:txBody>
      </p:sp>
      <p:sp>
        <p:nvSpPr>
          <p:cNvPr id="6" name="Zástupný text 5">
            <a:extLst>
              <a:ext uri="{FF2B5EF4-FFF2-40B4-BE49-F238E27FC236}">
                <a16:creationId xmlns:a16="http://schemas.microsoft.com/office/drawing/2014/main" id="{610FE291-AE20-4FFD-BD03-5D8606D2A332}"/>
              </a:ext>
            </a:extLst>
          </p:cNvPr>
          <p:cNvSpPr>
            <a:spLocks noGrp="1"/>
          </p:cNvSpPr>
          <p:nvPr>
            <p:ph type="body" sz="quarter" idx="13"/>
          </p:nvPr>
        </p:nvSpPr>
        <p:spPr>
          <a:xfrm>
            <a:off x="838200" y="1328094"/>
            <a:ext cx="10515600" cy="5120946"/>
          </a:xfrm>
        </p:spPr>
        <p:txBody>
          <a:bodyPr/>
          <a:lstStyle/>
          <a:p>
            <a:pPr marL="0" lvl="2" indent="0">
              <a:buNone/>
              <a:defRPr/>
            </a:pPr>
            <a:r>
              <a:rPr lang="cs-CZ" sz="1600" b="1" dirty="0">
                <a:solidFill>
                  <a:srgbClr val="282D32"/>
                </a:solidFill>
                <a:latin typeface="+mn-lt"/>
              </a:rPr>
              <a:t>Územní samospráva – veřejnosprávní kontrola (§ 32)</a:t>
            </a:r>
          </a:p>
          <a:p>
            <a:pPr marL="685800" lvl="2" algn="just">
              <a:spcAft>
                <a:spcPts val="600"/>
              </a:spcAft>
              <a:defRPr/>
            </a:pPr>
            <a:r>
              <a:rPr lang="cs-CZ" sz="1400" dirty="0">
                <a:solidFill>
                  <a:srgbClr val="000000"/>
                </a:solidFill>
                <a:latin typeface="+mn-lt"/>
              </a:rPr>
              <a:t>kraj, hlavní město Praha, MČ hlavního města Prahy, obec, MO nebo MČ statut. města a DSO </a:t>
            </a:r>
            <a:r>
              <a:rPr lang="cs-CZ" sz="1400" b="1" dirty="0">
                <a:solidFill>
                  <a:srgbClr val="000000"/>
                </a:solidFill>
                <a:latin typeface="+mn-lt"/>
              </a:rPr>
              <a:t>vykonávají veřejnosprávní kontrolu hospodaření jimi zřízené příspěvkové organizace</a:t>
            </a:r>
          </a:p>
          <a:p>
            <a:pPr marL="1143000" lvl="3" indent="-228600" algn="just">
              <a:lnSpc>
                <a:spcPct val="114000"/>
              </a:lnSpc>
              <a:spcAft>
                <a:spcPts val="0"/>
              </a:spcAft>
              <a:buClr>
                <a:srgbClr val="000000"/>
              </a:buClr>
              <a:buFont typeface="Wingdings" panose="05000000000000000000" pitchFamily="2" charset="2"/>
              <a:buChar char="Ø"/>
              <a:defRPr/>
            </a:pPr>
            <a:r>
              <a:rPr lang="cs-CZ" sz="1200" dirty="0">
                <a:solidFill>
                  <a:schemeClr val="tx1">
                    <a:lumMod val="50000"/>
                  </a:schemeClr>
                </a:solidFill>
                <a:latin typeface="+mn-lt"/>
                <a:ea typeface="Roboto" panose="02000000000000000000" pitchFamily="2" charset="0"/>
                <a:cs typeface="Segoe UI" panose="020B0502040204020203" pitchFamily="34" charset="0"/>
              </a:rPr>
              <a:t>dodržování tohoto zákona, jiných právních předpisů a přímo použitelných předpisů EU</a:t>
            </a:r>
          </a:p>
          <a:p>
            <a:pPr marL="1143000" lvl="3" indent="-228600" algn="just">
              <a:lnSpc>
                <a:spcPct val="114000"/>
              </a:lnSpc>
              <a:spcAft>
                <a:spcPts val="0"/>
              </a:spcAft>
              <a:buClr>
                <a:srgbClr val="000000"/>
              </a:buClr>
              <a:buFont typeface="Wingdings" panose="05000000000000000000" pitchFamily="2" charset="2"/>
              <a:buChar char="Ø"/>
              <a:defRPr/>
            </a:pPr>
            <a:r>
              <a:rPr lang="cs-CZ" sz="1200" dirty="0">
                <a:solidFill>
                  <a:schemeClr val="tx1">
                    <a:lumMod val="50000"/>
                  </a:schemeClr>
                </a:solidFill>
                <a:latin typeface="+mn-lt"/>
                <a:ea typeface="Roboto" panose="02000000000000000000" pitchFamily="2" charset="0"/>
                <a:cs typeface="Segoe UI" panose="020B0502040204020203" pitchFamily="34" charset="0"/>
              </a:rPr>
              <a:t>dodržování zásad řízení a kontroly VF a přiměřenosti a účinnosti vnitřního kontrolního systému</a:t>
            </a:r>
          </a:p>
          <a:p>
            <a:pPr marL="1143000" lvl="3" indent="-228600" algn="just">
              <a:lnSpc>
                <a:spcPct val="114000"/>
              </a:lnSpc>
              <a:spcAft>
                <a:spcPts val="0"/>
              </a:spcAft>
              <a:buClr>
                <a:srgbClr val="000000"/>
              </a:buClr>
              <a:buFont typeface="Wingdings" panose="05000000000000000000" pitchFamily="2" charset="2"/>
              <a:buChar char="Ø"/>
              <a:defRPr/>
            </a:pPr>
            <a:r>
              <a:rPr lang="cs-CZ" sz="1200" dirty="0">
                <a:solidFill>
                  <a:schemeClr val="tx1">
                    <a:lumMod val="50000"/>
                  </a:schemeClr>
                </a:solidFill>
                <a:latin typeface="+mn-lt"/>
                <a:ea typeface="Roboto" panose="02000000000000000000" pitchFamily="2" charset="0"/>
                <a:cs typeface="Segoe UI" panose="020B0502040204020203" pitchFamily="34" charset="0"/>
              </a:rPr>
              <a:t>plnění povinností stanovených zřizovatelem</a:t>
            </a:r>
          </a:p>
          <a:p>
            <a:pPr marL="685800" lvl="2" algn="just">
              <a:spcAft>
                <a:spcPts val="600"/>
              </a:spcAft>
              <a:defRPr/>
            </a:pPr>
            <a:endParaRPr lang="cs-CZ" sz="1400" dirty="0">
              <a:solidFill>
                <a:srgbClr val="000000"/>
              </a:solidFill>
              <a:latin typeface="+mn-lt"/>
            </a:endParaRPr>
          </a:p>
          <a:p>
            <a:pPr marL="685800" lvl="2" algn="just">
              <a:spcAft>
                <a:spcPts val="600"/>
              </a:spcAft>
              <a:defRPr/>
            </a:pPr>
            <a:r>
              <a:rPr lang="cs-CZ" sz="1400" dirty="0">
                <a:solidFill>
                  <a:srgbClr val="000000"/>
                </a:solidFill>
                <a:latin typeface="+mn-lt"/>
              </a:rPr>
              <a:t>vedoucí orgánu VS zajistí, aby veřejnosprávní kontrolu vykonávaly bezúhonné osoby s odpovídajícími předpoklady pro její výkon, výkonem veřejnosprávní kontroly může být pověřena jiná osoba než zaměstnanec orgánu VS </a:t>
            </a:r>
            <a:r>
              <a:rPr lang="cs-CZ" sz="1400" b="1" dirty="0">
                <a:solidFill>
                  <a:srgbClr val="000000"/>
                </a:solidFill>
                <a:latin typeface="+mn-lt"/>
              </a:rPr>
              <a:t>(§ 31)</a:t>
            </a:r>
          </a:p>
          <a:p>
            <a:pPr marL="685800" lvl="2" algn="just">
              <a:spcAft>
                <a:spcPts val="600"/>
              </a:spcAft>
              <a:defRPr/>
            </a:pPr>
            <a:r>
              <a:rPr lang="cs-CZ" sz="1400" dirty="0">
                <a:solidFill>
                  <a:srgbClr val="000000"/>
                </a:solidFill>
                <a:latin typeface="+mn-lt"/>
              </a:rPr>
              <a:t>členové finančního a kontrolního výboru se na veřejnosprávní kontrole mohou podílet pouze jako jednotlivci, nikoliv jako celek</a:t>
            </a:r>
          </a:p>
          <a:p>
            <a:pPr marL="685800" lvl="2" algn="just">
              <a:spcAft>
                <a:spcPts val="600"/>
              </a:spcAft>
              <a:defRPr/>
            </a:pPr>
            <a:r>
              <a:rPr lang="cs-CZ" sz="1400" b="1" dirty="0">
                <a:solidFill>
                  <a:srgbClr val="000000"/>
                </a:solidFill>
                <a:latin typeface="+mn-lt"/>
              </a:rPr>
              <a:t>pověření útvaru IA výkonem veřejnosprávní kontroly hospodaření příspěvkové organizace </a:t>
            </a:r>
            <a:r>
              <a:rPr lang="cs-CZ" sz="1400" dirty="0">
                <a:solidFill>
                  <a:srgbClr val="000000"/>
                </a:solidFill>
                <a:latin typeface="+mn-lt"/>
              </a:rPr>
              <a:t>nebo </a:t>
            </a:r>
            <a:r>
              <a:rPr lang="cs-CZ" sz="1400" b="1" dirty="0">
                <a:solidFill>
                  <a:srgbClr val="000000"/>
                </a:solidFill>
                <a:latin typeface="+mn-lt"/>
              </a:rPr>
              <a:t>výkonem následné veřejnosprávní kontroly </a:t>
            </a:r>
            <a:r>
              <a:rPr lang="cs-CZ" sz="1400" dirty="0">
                <a:solidFill>
                  <a:srgbClr val="000000"/>
                </a:solidFill>
                <a:latin typeface="+mn-lt"/>
              </a:rPr>
              <a:t>poskytnuté veřejné finanční podpory </a:t>
            </a:r>
            <a:r>
              <a:rPr lang="cs-CZ" sz="1400" b="1" dirty="0">
                <a:solidFill>
                  <a:srgbClr val="000000"/>
                </a:solidFill>
                <a:latin typeface="+mn-lt"/>
              </a:rPr>
              <a:t>není v rozporu </a:t>
            </a:r>
            <a:r>
              <a:rPr lang="cs-CZ" sz="1400" dirty="0">
                <a:solidFill>
                  <a:srgbClr val="000000"/>
                </a:solidFill>
                <a:latin typeface="+mn-lt"/>
              </a:rPr>
              <a:t>s požadavkem na zajištění funkční nezávislosti IA</a:t>
            </a:r>
          </a:p>
          <a:p>
            <a:pPr marL="660600" lvl="3" algn="just">
              <a:spcBef>
                <a:spcPts val="600"/>
              </a:spcBef>
              <a:spcAft>
                <a:spcPts val="600"/>
              </a:spcAft>
              <a:buClr>
                <a:srgbClr val="000000"/>
              </a:buClr>
            </a:pPr>
            <a:r>
              <a:rPr lang="cs-CZ" sz="1400" b="1" dirty="0">
                <a:solidFill>
                  <a:srgbClr val="0070C0"/>
                </a:solidFill>
                <a:latin typeface="+mn-lt"/>
                <a:hlinkClick r:id="rId3">
                  <a:extLst>
                    <a:ext uri="{A12FA001-AC4F-418D-AE19-62706E023703}">
                      <ahyp:hlinkClr xmlns:ahyp="http://schemas.microsoft.com/office/drawing/2018/hyperlinkcolor" val="tx"/>
                    </a:ext>
                  </a:extLst>
                </a:hlinkClick>
              </a:rPr>
              <a:t>stanovisko č. 7/2025 k pověření IA výkonem veřejnosprávní kontroly</a:t>
            </a:r>
            <a:endParaRPr lang="cs-CZ" sz="1400" b="1" dirty="0">
              <a:solidFill>
                <a:srgbClr val="0070C0"/>
              </a:solidFill>
              <a:latin typeface="+mn-lt"/>
            </a:endParaRPr>
          </a:p>
          <a:p>
            <a:pPr marL="0" lvl="2" indent="0">
              <a:buNone/>
              <a:defRPr/>
            </a:pPr>
            <a:endParaRPr lang="cs-CZ" sz="1600" b="1" dirty="0">
              <a:solidFill>
                <a:srgbClr val="282D32"/>
              </a:solidFill>
              <a:latin typeface="+mn-lt"/>
            </a:endParaRPr>
          </a:p>
          <a:p>
            <a:pPr marL="0" lvl="2" indent="0">
              <a:buNone/>
              <a:defRPr/>
            </a:pPr>
            <a:r>
              <a:rPr lang="cs-CZ" sz="1600" b="1" dirty="0">
                <a:solidFill>
                  <a:srgbClr val="282D32"/>
                </a:solidFill>
                <a:latin typeface="+mn-lt"/>
              </a:rPr>
              <a:t>speciální úprava pro hl. město Prahu a statutární města (§ 19 odst. 5)</a:t>
            </a:r>
          </a:p>
          <a:p>
            <a:pPr marL="685800" lvl="2" algn="just">
              <a:spcBef>
                <a:spcPts val="0"/>
              </a:spcBef>
            </a:pPr>
            <a:r>
              <a:rPr lang="cs-CZ" sz="1400" dirty="0">
                <a:solidFill>
                  <a:srgbClr val="282D32"/>
                </a:solidFill>
                <a:latin typeface="+mn-lt"/>
              </a:rPr>
              <a:t>útvar IA hl. města Prahy vykonává rovněž interní audit MČ, je-li Statutem hl. města Prahy stanoveno, že se útvar IA u této MČ nezřizuje</a:t>
            </a:r>
          </a:p>
          <a:p>
            <a:pPr marL="685800" lvl="2" algn="just">
              <a:spcBef>
                <a:spcPts val="0"/>
              </a:spcBef>
            </a:pPr>
            <a:r>
              <a:rPr lang="cs-CZ" sz="1400" dirty="0">
                <a:solidFill>
                  <a:srgbClr val="282D32"/>
                </a:solidFill>
                <a:latin typeface="+mn-lt"/>
              </a:rPr>
              <a:t>útvar IA statutárního města vykonává rovněž interní audit MO nebo MČ, je-li statutem statutárního města stanoveno, že se útvar IA u tohoto MO nebo u této MČ nezřizuje</a:t>
            </a:r>
          </a:p>
          <a:p>
            <a:pPr marL="457200" lvl="2" indent="0" algn="just">
              <a:spcBef>
                <a:spcPts val="0"/>
              </a:spcBef>
              <a:spcAft>
                <a:spcPts val="600"/>
              </a:spcAft>
              <a:buNone/>
            </a:pPr>
            <a:endParaRPr lang="cs-CZ" sz="1400" dirty="0">
              <a:solidFill>
                <a:srgbClr val="282D32"/>
              </a:solidFill>
              <a:latin typeface="+mn-lt"/>
            </a:endParaRPr>
          </a:p>
        </p:txBody>
      </p:sp>
    </p:spTree>
    <p:extLst>
      <p:ext uri="{BB962C8B-B14F-4D97-AF65-F5344CB8AC3E}">
        <p14:creationId xmlns:p14="http://schemas.microsoft.com/office/powerpoint/2010/main" val="1659268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A1EC1867-8720-4DB2-AB82-846A5376B2AB}"/>
              </a:ext>
            </a:extLst>
          </p:cNvPr>
          <p:cNvSpPr>
            <a:spLocks noGrp="1"/>
          </p:cNvSpPr>
          <p:nvPr>
            <p:ph type="title"/>
          </p:nvPr>
        </p:nvSpPr>
        <p:spPr>
          <a:xfrm>
            <a:off x="838200" y="612000"/>
            <a:ext cx="10515600" cy="453985"/>
          </a:xfrm>
        </p:spPr>
        <p:txBody>
          <a:bodyPr/>
          <a:lstStyle/>
          <a:p>
            <a:r>
              <a:rPr lang="cs-CZ" dirty="0"/>
              <a:t>Pravidla výkonu interního auditu</a:t>
            </a:r>
          </a:p>
        </p:txBody>
      </p:sp>
      <p:sp>
        <p:nvSpPr>
          <p:cNvPr id="3" name="Zástupný symbol pro číslo snímku 2">
            <a:extLst>
              <a:ext uri="{FF2B5EF4-FFF2-40B4-BE49-F238E27FC236}">
                <a16:creationId xmlns:a16="http://schemas.microsoft.com/office/drawing/2014/main" id="{9570AF64-0F37-48E9-89D9-401591878B8F}"/>
              </a:ext>
            </a:extLst>
          </p:cNvPr>
          <p:cNvSpPr>
            <a:spLocks noGrp="1"/>
          </p:cNvSpPr>
          <p:nvPr>
            <p:ph type="sldNum" sz="quarter" idx="12"/>
          </p:nvPr>
        </p:nvSpPr>
        <p:spPr/>
        <p:txBody>
          <a:bodyPr/>
          <a:lstStyle/>
          <a:p>
            <a:fld id="{7EB3CF81-40B1-461F-ABB1-DF8E3BDEAF2C}" type="slidenum">
              <a:rPr lang="cs-CZ" smtClean="0"/>
              <a:t>17</a:t>
            </a:fld>
            <a:endParaRPr lang="cs-CZ" dirty="0"/>
          </a:p>
        </p:txBody>
      </p:sp>
      <p:sp>
        <p:nvSpPr>
          <p:cNvPr id="6" name="Zástupný text 5">
            <a:extLst>
              <a:ext uri="{FF2B5EF4-FFF2-40B4-BE49-F238E27FC236}">
                <a16:creationId xmlns:a16="http://schemas.microsoft.com/office/drawing/2014/main" id="{A4924A05-297D-43D5-BAEE-37DD5E065705}"/>
              </a:ext>
            </a:extLst>
          </p:cNvPr>
          <p:cNvSpPr>
            <a:spLocks noGrp="1"/>
          </p:cNvSpPr>
          <p:nvPr>
            <p:ph type="body" sz="quarter" idx="13"/>
          </p:nvPr>
        </p:nvSpPr>
        <p:spPr>
          <a:xfrm>
            <a:off x="838200" y="1418701"/>
            <a:ext cx="10515600" cy="4341529"/>
          </a:xfrm>
        </p:spPr>
        <p:txBody>
          <a:bodyPr/>
          <a:lstStyle/>
          <a:p>
            <a:pPr marL="685800" lvl="2" algn="just">
              <a:spcAft>
                <a:spcPts val="600"/>
              </a:spcAft>
              <a:defRPr/>
            </a:pPr>
            <a:r>
              <a:rPr lang="cs-CZ" sz="1400" dirty="0">
                <a:solidFill>
                  <a:srgbClr val="000000"/>
                </a:solidFill>
                <a:latin typeface="+mn-lt"/>
              </a:rPr>
              <a:t>útvar IA vykonává interní audit podle zákona o řízení a kontrole veřejných financí a podle mezinárodních standardů IA </a:t>
            </a:r>
            <a:r>
              <a:rPr lang="cs-CZ" sz="1400" b="1" dirty="0">
                <a:solidFill>
                  <a:srgbClr val="000000"/>
                </a:solidFill>
                <a:latin typeface="+mn-lt"/>
              </a:rPr>
              <a:t>(§ 20 odst. 1)</a:t>
            </a:r>
          </a:p>
          <a:p>
            <a:pPr marL="660600" lvl="3" algn="just">
              <a:spcBef>
                <a:spcPts val="600"/>
              </a:spcBef>
              <a:spcAft>
                <a:spcPts val="600"/>
              </a:spcAft>
              <a:buClr>
                <a:srgbClr val="000000"/>
              </a:buClr>
            </a:pPr>
            <a:r>
              <a:rPr lang="cs-CZ" sz="1400" b="1" dirty="0">
                <a:solidFill>
                  <a:srgbClr val="0070C0"/>
                </a:solidFill>
                <a:latin typeface="+mn-lt"/>
                <a:hlinkClick r:id="rId3">
                  <a:extLst>
                    <a:ext uri="{A12FA001-AC4F-418D-AE19-62706E023703}">
                      <ahyp:hlinkClr xmlns:ahyp="http://schemas.microsoft.com/office/drawing/2018/hyperlinkcolor" val="tx"/>
                    </a:ext>
                  </a:extLst>
                </a:hlinkClick>
              </a:rPr>
              <a:t>Globální standardy interního auditu </a:t>
            </a:r>
            <a:endParaRPr lang="cs-CZ" sz="1400" b="1" dirty="0">
              <a:solidFill>
                <a:srgbClr val="0070C0"/>
              </a:solidFill>
              <a:latin typeface="+mn-lt"/>
            </a:endParaRPr>
          </a:p>
          <a:p>
            <a:pPr marL="685800" lvl="2" algn="just">
              <a:spcAft>
                <a:spcPts val="600"/>
              </a:spcAft>
              <a:defRPr/>
            </a:pPr>
            <a:r>
              <a:rPr lang="cs-CZ" sz="1400" dirty="0">
                <a:solidFill>
                  <a:srgbClr val="000000"/>
                </a:solidFill>
                <a:latin typeface="+mn-lt"/>
              </a:rPr>
              <a:t>mezinárodní standardy a kontrolní řád se použijí podpůrně/subsidiárně (tj. pouze pokud danou věc neupravuje zákon)</a:t>
            </a:r>
          </a:p>
          <a:p>
            <a:pPr marL="1143000" lvl="3" indent="-228600" algn="just">
              <a:lnSpc>
                <a:spcPct val="114000"/>
              </a:lnSpc>
              <a:spcAft>
                <a:spcPts val="0"/>
              </a:spcAft>
              <a:buClr>
                <a:srgbClr val="000000"/>
              </a:buClr>
              <a:buFont typeface="Wingdings" panose="05000000000000000000" pitchFamily="2" charset="2"/>
              <a:buChar char="Ø"/>
              <a:defRPr/>
            </a:pPr>
            <a:r>
              <a:rPr lang="cs-CZ" sz="1200" dirty="0">
                <a:solidFill>
                  <a:schemeClr val="tx1">
                    <a:lumMod val="50000"/>
                  </a:schemeClr>
                </a:solidFill>
                <a:latin typeface="+mn-lt"/>
                <a:ea typeface="Roboto" panose="02000000000000000000" pitchFamily="2" charset="0"/>
                <a:cs typeface="Segoe UI" panose="020B0502040204020203" pitchFamily="34" charset="0"/>
              </a:rPr>
              <a:t>Globální standardy IA počítají s variantou, že IA nebudou některým požadavkům Globálních standardů IA schopni vyhovět, a přesto dosáhnou záměru (bude naplněn princip)</a:t>
            </a:r>
          </a:p>
          <a:p>
            <a:pPr marL="1143000" lvl="3" indent="-228600" algn="just">
              <a:lnSpc>
                <a:spcPct val="114000"/>
              </a:lnSpc>
              <a:spcAft>
                <a:spcPts val="0"/>
              </a:spcAft>
              <a:buClr>
                <a:srgbClr val="000000"/>
              </a:buClr>
              <a:buFont typeface="Wingdings" panose="05000000000000000000" pitchFamily="2" charset="2"/>
              <a:buChar char="Ø"/>
              <a:defRPr/>
            </a:pPr>
            <a:r>
              <a:rPr lang="cs-CZ" sz="1200" dirty="0">
                <a:solidFill>
                  <a:schemeClr val="tx1">
                    <a:lumMod val="50000"/>
                  </a:schemeClr>
                </a:solidFill>
                <a:latin typeface="+mn-lt"/>
                <a:ea typeface="Roboto" panose="02000000000000000000" pitchFamily="2" charset="0"/>
                <a:cs typeface="Segoe UI" panose="020B0502040204020203" pitchFamily="34" charset="0"/>
              </a:rPr>
              <a:t>okolnosti, které mohou vyžadovat úpravy v aplikační praxi, mohou souviset s omezením zdrojů (zejména u malých útvarů IA) nebo se specifickými aspekty činnosti konkrétního orgánu VS</a:t>
            </a:r>
          </a:p>
          <a:p>
            <a:pPr marL="1143000" lvl="3" indent="-228600" algn="just">
              <a:lnSpc>
                <a:spcPct val="114000"/>
              </a:lnSpc>
              <a:spcAft>
                <a:spcPts val="0"/>
              </a:spcAft>
              <a:buClr>
                <a:srgbClr val="000000"/>
              </a:buClr>
              <a:buFont typeface="Wingdings" panose="05000000000000000000" pitchFamily="2" charset="2"/>
              <a:buChar char="Ø"/>
              <a:defRPr/>
            </a:pPr>
            <a:r>
              <a:rPr lang="cs-CZ" sz="1200" dirty="0">
                <a:solidFill>
                  <a:schemeClr val="tx1">
                    <a:lumMod val="50000"/>
                  </a:schemeClr>
                </a:solidFill>
                <a:latin typeface="+mn-lt"/>
                <a:ea typeface="Roboto" panose="02000000000000000000" pitchFamily="2" charset="0"/>
                <a:cs typeface="Segoe UI" panose="020B0502040204020203" pitchFamily="34" charset="0"/>
              </a:rPr>
              <a:t>případné odchylky ve výkonu IA od Globálních standardů IA je vedoucí útvaru IA povinen zdůvodnit a komunikovat s vedoucím orgánu VS (například ve </a:t>
            </a:r>
            <a:r>
              <a:rPr lang="pt-BR" sz="1200" dirty="0">
                <a:solidFill>
                  <a:schemeClr val="tx1">
                    <a:lumMod val="50000"/>
                  </a:schemeClr>
                </a:solidFill>
                <a:latin typeface="+mn-lt"/>
                <a:ea typeface="Roboto" panose="02000000000000000000" pitchFamily="2" charset="0"/>
                <a:cs typeface="Segoe UI" panose="020B0502040204020203" pitchFamily="34" charset="0"/>
              </a:rPr>
              <a:t>zprávě o výsledcích </a:t>
            </a:r>
            <a:r>
              <a:rPr lang="cs-CZ" sz="1200" dirty="0">
                <a:solidFill>
                  <a:schemeClr val="tx1">
                    <a:lumMod val="50000"/>
                  </a:schemeClr>
                </a:solidFill>
                <a:latin typeface="+mn-lt"/>
                <a:ea typeface="Roboto" panose="02000000000000000000" pitchFamily="2" charset="0"/>
                <a:cs typeface="Segoe UI" panose="020B0502040204020203" pitchFamily="34" charset="0"/>
              </a:rPr>
              <a:t>IA nebo ve Statutu IA</a:t>
            </a:r>
            <a:r>
              <a:rPr lang="pt-BR" sz="1200" dirty="0">
                <a:solidFill>
                  <a:schemeClr val="tx1">
                    <a:lumMod val="50000"/>
                  </a:schemeClr>
                </a:solidFill>
                <a:latin typeface="+mn-lt"/>
                <a:ea typeface="Roboto" panose="02000000000000000000" pitchFamily="2" charset="0"/>
                <a:cs typeface="Segoe UI" panose="020B0502040204020203" pitchFamily="34" charset="0"/>
              </a:rPr>
              <a:t>)</a:t>
            </a:r>
            <a:endParaRPr lang="cs-CZ" sz="1200" dirty="0">
              <a:solidFill>
                <a:schemeClr val="tx1">
                  <a:lumMod val="50000"/>
                </a:schemeClr>
              </a:solidFill>
              <a:latin typeface="+mn-lt"/>
              <a:ea typeface="Roboto" panose="02000000000000000000" pitchFamily="2" charset="0"/>
              <a:cs typeface="Segoe UI" panose="020B0502040204020203" pitchFamily="34" charset="0"/>
            </a:endParaRPr>
          </a:p>
          <a:p>
            <a:pPr marL="914400" lvl="3" indent="0" algn="just">
              <a:lnSpc>
                <a:spcPct val="114000"/>
              </a:lnSpc>
              <a:spcAft>
                <a:spcPts val="0"/>
              </a:spcAft>
              <a:buClr>
                <a:srgbClr val="000000"/>
              </a:buClr>
              <a:buNone/>
              <a:defRPr/>
            </a:pPr>
            <a:endParaRPr lang="cs-CZ" sz="1200" dirty="0">
              <a:solidFill>
                <a:schemeClr val="tx1">
                  <a:lumMod val="50000"/>
                </a:schemeClr>
              </a:solidFill>
              <a:latin typeface="+mn-lt"/>
              <a:ea typeface="Roboto" panose="02000000000000000000" pitchFamily="2" charset="0"/>
              <a:cs typeface="Segoe UI" panose="020B0502040204020203" pitchFamily="34" charset="0"/>
            </a:endParaRPr>
          </a:p>
          <a:p>
            <a:pPr marL="685800" lvl="2" algn="just">
              <a:spcAft>
                <a:spcPts val="600"/>
              </a:spcAft>
              <a:defRPr/>
            </a:pPr>
            <a:r>
              <a:rPr lang="cs-CZ" sz="1400" b="1" dirty="0">
                <a:solidFill>
                  <a:srgbClr val="000000"/>
                </a:solidFill>
                <a:latin typeface="+mn-lt"/>
              </a:rPr>
              <a:t>zákon </a:t>
            </a:r>
            <a:r>
              <a:rPr lang="pl-PL" sz="1400" b="1" dirty="0">
                <a:solidFill>
                  <a:srgbClr val="000000"/>
                </a:solidFill>
                <a:latin typeface="+mn-lt"/>
              </a:rPr>
              <a:t>vylučuje, aby byla </a:t>
            </a:r>
            <a:r>
              <a:rPr lang="cs-CZ" sz="1400" b="1" dirty="0">
                <a:solidFill>
                  <a:srgbClr val="000000"/>
                </a:solidFill>
                <a:latin typeface="+mn-lt"/>
              </a:rPr>
              <a:t>výkonem IA pověřena osoba, která není zaměstnancem (§ 16 písm. a)</a:t>
            </a:r>
            <a:r>
              <a:rPr lang="cs-CZ" sz="1400" dirty="0">
                <a:solidFill>
                  <a:srgbClr val="000000"/>
                </a:solidFill>
                <a:latin typeface="+mn-lt"/>
              </a:rPr>
              <a:t> </a:t>
            </a:r>
            <a:r>
              <a:rPr lang="cs-CZ" sz="1400" i="1" dirty="0">
                <a:solidFill>
                  <a:srgbClr val="000000"/>
                </a:solidFill>
                <a:latin typeface="+mn-lt"/>
              </a:rPr>
              <a:t>(vedoucí orgánu VS vydá statut IA … rozsah práv a povinností zaměstnanců vykonávajících interní audit …) </a:t>
            </a:r>
          </a:p>
          <a:p>
            <a:pPr marL="685800" lvl="2" algn="just">
              <a:spcAft>
                <a:spcPts val="600"/>
              </a:spcAft>
              <a:defRPr/>
            </a:pPr>
            <a:r>
              <a:rPr lang="cs-CZ" sz="1400" dirty="0">
                <a:solidFill>
                  <a:srgbClr val="000000"/>
                </a:solidFill>
                <a:latin typeface="+mn-lt"/>
              </a:rPr>
              <a:t>útvar IA může k účasti na interním auditu v zájmu dosažení jeho účelu přizvat fyzickou osobu s odpovídajícími předpoklady pro jeho výkon, tzv. </a:t>
            </a:r>
            <a:r>
              <a:rPr lang="cs-CZ" sz="1400" b="1" dirty="0">
                <a:solidFill>
                  <a:srgbClr val="000000"/>
                </a:solidFill>
                <a:latin typeface="+mn-lt"/>
              </a:rPr>
              <a:t>přizvanou osobu (§ 20 odst. 2)</a:t>
            </a:r>
          </a:p>
          <a:p>
            <a:pPr marL="228600" lvl="1" algn="just">
              <a:spcBef>
                <a:spcPts val="600"/>
              </a:spcBef>
              <a:spcAft>
                <a:spcPts val="600"/>
              </a:spcAft>
            </a:pPr>
            <a:endParaRPr lang="cs-CZ" sz="1600" dirty="0">
              <a:solidFill>
                <a:srgbClr val="282D32"/>
              </a:solidFill>
              <a:latin typeface="+mn-lt"/>
            </a:endParaRPr>
          </a:p>
        </p:txBody>
      </p:sp>
    </p:spTree>
    <p:extLst>
      <p:ext uri="{BB962C8B-B14F-4D97-AF65-F5344CB8AC3E}">
        <p14:creationId xmlns:p14="http://schemas.microsoft.com/office/powerpoint/2010/main" val="49370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A1EC1867-8720-4DB2-AB82-846A5376B2AB}"/>
              </a:ext>
            </a:extLst>
          </p:cNvPr>
          <p:cNvSpPr>
            <a:spLocks noGrp="1"/>
          </p:cNvSpPr>
          <p:nvPr>
            <p:ph type="title"/>
          </p:nvPr>
        </p:nvSpPr>
        <p:spPr>
          <a:xfrm>
            <a:off x="838200" y="612000"/>
            <a:ext cx="10515600" cy="577925"/>
          </a:xfrm>
        </p:spPr>
        <p:txBody>
          <a:bodyPr/>
          <a:lstStyle/>
          <a:p>
            <a:r>
              <a:rPr lang="cs-CZ" dirty="0"/>
              <a:t>Plánování interního auditu</a:t>
            </a:r>
          </a:p>
        </p:txBody>
      </p:sp>
      <p:sp>
        <p:nvSpPr>
          <p:cNvPr id="3" name="Zástupný symbol pro číslo snímku 2">
            <a:extLst>
              <a:ext uri="{FF2B5EF4-FFF2-40B4-BE49-F238E27FC236}">
                <a16:creationId xmlns:a16="http://schemas.microsoft.com/office/drawing/2014/main" id="{9570AF64-0F37-48E9-89D9-401591878B8F}"/>
              </a:ext>
            </a:extLst>
          </p:cNvPr>
          <p:cNvSpPr>
            <a:spLocks noGrp="1"/>
          </p:cNvSpPr>
          <p:nvPr>
            <p:ph type="sldNum" sz="quarter" idx="12"/>
          </p:nvPr>
        </p:nvSpPr>
        <p:spPr/>
        <p:txBody>
          <a:bodyPr/>
          <a:lstStyle/>
          <a:p>
            <a:fld id="{7EB3CF81-40B1-461F-ABB1-DF8E3BDEAF2C}" type="slidenum">
              <a:rPr lang="cs-CZ" smtClean="0"/>
              <a:t>18</a:t>
            </a:fld>
            <a:endParaRPr lang="cs-CZ" dirty="0"/>
          </a:p>
        </p:txBody>
      </p:sp>
      <p:sp>
        <p:nvSpPr>
          <p:cNvPr id="6" name="Zástupný text 5">
            <a:extLst>
              <a:ext uri="{FF2B5EF4-FFF2-40B4-BE49-F238E27FC236}">
                <a16:creationId xmlns:a16="http://schemas.microsoft.com/office/drawing/2014/main" id="{A4924A05-297D-43D5-BAEE-37DD5E065705}"/>
              </a:ext>
            </a:extLst>
          </p:cNvPr>
          <p:cNvSpPr>
            <a:spLocks noGrp="1"/>
          </p:cNvSpPr>
          <p:nvPr>
            <p:ph type="body" sz="quarter" idx="13"/>
          </p:nvPr>
        </p:nvSpPr>
        <p:spPr>
          <a:xfrm>
            <a:off x="838200" y="1304257"/>
            <a:ext cx="10515600" cy="5194340"/>
          </a:xfrm>
        </p:spPr>
        <p:txBody>
          <a:bodyPr/>
          <a:lstStyle/>
          <a:p>
            <a:pPr marL="685800" lvl="2" algn="just">
              <a:spcAft>
                <a:spcPts val="600"/>
              </a:spcAft>
              <a:defRPr/>
            </a:pPr>
            <a:r>
              <a:rPr lang="cs-CZ" sz="1400" dirty="0">
                <a:solidFill>
                  <a:srgbClr val="000000"/>
                </a:solidFill>
                <a:latin typeface="+mn-lt"/>
              </a:rPr>
              <a:t>útvar IA zpracuje na základě posouzení rizik </a:t>
            </a:r>
            <a:r>
              <a:rPr lang="cs-CZ" sz="1400" b="1" dirty="0">
                <a:solidFill>
                  <a:srgbClr val="000000"/>
                </a:solidFill>
                <a:latin typeface="+mn-lt"/>
              </a:rPr>
              <a:t>střednědobý plán IA a roční plán IA (§ 21 odst. 1)</a:t>
            </a:r>
          </a:p>
          <a:p>
            <a:pPr marL="685800" lvl="2" algn="just">
              <a:spcAft>
                <a:spcPts val="600"/>
              </a:spcAft>
              <a:defRPr/>
            </a:pPr>
            <a:r>
              <a:rPr lang="cs-CZ" sz="1400" dirty="0">
                <a:solidFill>
                  <a:srgbClr val="000000"/>
                </a:solidFill>
                <a:latin typeface="+mn-lt"/>
              </a:rPr>
              <a:t>střednědobý plán IA se zpracovává na období </a:t>
            </a:r>
            <a:r>
              <a:rPr lang="cs-CZ" sz="1400" b="1" dirty="0">
                <a:solidFill>
                  <a:srgbClr val="000000"/>
                </a:solidFill>
                <a:latin typeface="+mn-lt"/>
              </a:rPr>
              <a:t>alespoň 3 let</a:t>
            </a:r>
          </a:p>
          <a:p>
            <a:pPr marL="1143000" lvl="3" indent="-228600" algn="just">
              <a:lnSpc>
                <a:spcPct val="114000"/>
              </a:lnSpc>
              <a:spcAft>
                <a:spcPts val="0"/>
              </a:spcAft>
              <a:buClr>
                <a:srgbClr val="000000"/>
              </a:buClr>
              <a:buFont typeface="Wingdings" panose="05000000000000000000" pitchFamily="2" charset="2"/>
              <a:buChar char="Ø"/>
              <a:defRPr/>
            </a:pPr>
            <a:r>
              <a:rPr lang="cs-CZ" sz="1200" dirty="0">
                <a:solidFill>
                  <a:schemeClr val="tx1">
                    <a:lumMod val="50000"/>
                  </a:schemeClr>
                </a:solidFill>
                <a:latin typeface="+mn-lt"/>
                <a:ea typeface="Roboto" panose="02000000000000000000" pitchFamily="2" charset="0"/>
                <a:cs typeface="Segoe UI" panose="020B0502040204020203" pitchFamily="34" charset="0"/>
              </a:rPr>
              <a:t>výčet plánovaných auditů</a:t>
            </a:r>
          </a:p>
          <a:p>
            <a:pPr marL="1143000" lvl="3" indent="-228600" algn="just">
              <a:lnSpc>
                <a:spcPct val="114000"/>
              </a:lnSpc>
              <a:spcAft>
                <a:spcPts val="0"/>
              </a:spcAft>
              <a:buClr>
                <a:srgbClr val="000000"/>
              </a:buClr>
              <a:buFont typeface="Wingdings" panose="05000000000000000000" pitchFamily="2" charset="2"/>
              <a:buChar char="Ø"/>
              <a:defRPr/>
            </a:pPr>
            <a:r>
              <a:rPr lang="cs-CZ" sz="1200" dirty="0">
                <a:solidFill>
                  <a:schemeClr val="tx1">
                    <a:lumMod val="50000"/>
                  </a:schemeClr>
                </a:solidFill>
                <a:latin typeface="+mn-lt"/>
                <a:ea typeface="Roboto" panose="02000000000000000000" pitchFamily="2" charset="0"/>
                <a:cs typeface="Segoe UI" panose="020B0502040204020203" pitchFamily="34" charset="0"/>
              </a:rPr>
              <a:t>logicky zdokumentované oblasti a okruhy, které by v nějakém časovém intervalu podle zjištěné míry rizik měly být prověřeny, ze kterých se následně tvoří konkrétní roční plány auditních zakázek</a:t>
            </a:r>
          </a:p>
          <a:p>
            <a:pPr marL="1143000" lvl="3" indent="-228600" algn="just">
              <a:lnSpc>
                <a:spcPct val="114000"/>
              </a:lnSpc>
              <a:spcAft>
                <a:spcPts val="0"/>
              </a:spcAft>
              <a:buClr>
                <a:srgbClr val="000000"/>
              </a:buClr>
              <a:buFont typeface="Wingdings" panose="05000000000000000000" pitchFamily="2" charset="2"/>
              <a:buChar char="Ø"/>
              <a:defRPr/>
            </a:pPr>
            <a:r>
              <a:rPr lang="cs-CZ" sz="1200" dirty="0">
                <a:solidFill>
                  <a:schemeClr val="tx1">
                    <a:lumMod val="50000"/>
                  </a:schemeClr>
                </a:solidFill>
                <a:latin typeface="+mn-lt"/>
                <a:ea typeface="Roboto" panose="02000000000000000000" pitchFamily="2" charset="0"/>
                <a:cs typeface="Segoe UI" panose="020B0502040204020203" pitchFamily="34" charset="0"/>
              </a:rPr>
              <a:t>audit </a:t>
            </a:r>
            <a:r>
              <a:rPr lang="cs-CZ" sz="1200" dirty="0" err="1">
                <a:solidFill>
                  <a:schemeClr val="tx1">
                    <a:lumMod val="50000"/>
                  </a:schemeClr>
                </a:solidFill>
                <a:latin typeface="+mn-lt"/>
                <a:ea typeface="Roboto" panose="02000000000000000000" pitchFamily="2" charset="0"/>
                <a:cs typeface="Segoe UI" panose="020B0502040204020203" pitchFamily="34" charset="0"/>
              </a:rPr>
              <a:t>universe</a:t>
            </a:r>
            <a:r>
              <a:rPr lang="cs-CZ" sz="1200" dirty="0">
                <a:solidFill>
                  <a:schemeClr val="tx1">
                    <a:lumMod val="50000"/>
                  </a:schemeClr>
                </a:solidFill>
                <a:latin typeface="+mn-lt"/>
                <a:ea typeface="Roboto" panose="02000000000000000000" pitchFamily="2" charset="0"/>
                <a:cs typeface="Segoe UI" panose="020B0502040204020203" pitchFamily="34" charset="0"/>
              </a:rPr>
              <a:t> = soubor všech oblastí, procesů, aktivit a subjektů, které mohou být předmětem auditu v orgánu VS</a:t>
            </a:r>
          </a:p>
          <a:p>
            <a:pPr marL="914400" lvl="3" indent="0" algn="just">
              <a:lnSpc>
                <a:spcPct val="114000"/>
              </a:lnSpc>
              <a:spcAft>
                <a:spcPts val="0"/>
              </a:spcAft>
              <a:buClr>
                <a:srgbClr val="000000"/>
              </a:buClr>
              <a:buNone/>
              <a:defRPr/>
            </a:pPr>
            <a:endParaRPr lang="cs-CZ" sz="1200" dirty="0">
              <a:solidFill>
                <a:schemeClr val="tx1">
                  <a:lumMod val="50000"/>
                </a:schemeClr>
              </a:solidFill>
              <a:latin typeface="+mn-lt"/>
              <a:ea typeface="Roboto" panose="02000000000000000000" pitchFamily="2" charset="0"/>
              <a:cs typeface="Segoe UI" panose="020B0502040204020203" pitchFamily="34" charset="0"/>
            </a:endParaRPr>
          </a:p>
          <a:p>
            <a:pPr marL="685800" lvl="2" algn="just">
              <a:spcAft>
                <a:spcPts val="600"/>
              </a:spcAft>
              <a:defRPr/>
            </a:pPr>
            <a:r>
              <a:rPr lang="cs-CZ" sz="1400" b="1" dirty="0">
                <a:solidFill>
                  <a:srgbClr val="000000"/>
                </a:solidFill>
                <a:latin typeface="+mn-lt"/>
              </a:rPr>
              <a:t>roční plán IA </a:t>
            </a:r>
            <a:r>
              <a:rPr lang="cs-CZ" sz="1400" dirty="0">
                <a:solidFill>
                  <a:srgbClr val="000000"/>
                </a:solidFill>
                <a:latin typeface="+mn-lt"/>
              </a:rPr>
              <a:t>vychází ze střednědobého plánu a zahrnuje </a:t>
            </a:r>
          </a:p>
          <a:p>
            <a:pPr marL="1143000" lvl="3" indent="-228600" algn="just">
              <a:lnSpc>
                <a:spcPct val="114000"/>
              </a:lnSpc>
              <a:spcAft>
                <a:spcPts val="0"/>
              </a:spcAft>
              <a:buClr>
                <a:srgbClr val="000000"/>
              </a:buClr>
              <a:buFont typeface="Wingdings" panose="05000000000000000000" pitchFamily="2" charset="2"/>
              <a:buChar char="Ø"/>
              <a:defRPr/>
            </a:pPr>
            <a:r>
              <a:rPr lang="cs-CZ" sz="1200" dirty="0">
                <a:solidFill>
                  <a:schemeClr val="tx1">
                    <a:lumMod val="50000"/>
                  </a:schemeClr>
                </a:solidFill>
                <a:latin typeface="+mn-lt"/>
                <a:ea typeface="Roboto" panose="02000000000000000000" pitchFamily="2" charset="0"/>
                <a:cs typeface="Segoe UI" panose="020B0502040204020203" pitchFamily="34" charset="0"/>
              </a:rPr>
              <a:t>konkrétní rozsah, věcné zaměření a cíle auditů, jejich časové rozvržení a personální zajištění</a:t>
            </a:r>
          </a:p>
          <a:p>
            <a:pPr marL="1143000" lvl="3" indent="-228600" algn="just">
              <a:lnSpc>
                <a:spcPct val="114000"/>
              </a:lnSpc>
              <a:spcAft>
                <a:spcPts val="0"/>
              </a:spcAft>
              <a:buClr>
                <a:srgbClr val="000000"/>
              </a:buClr>
              <a:buFont typeface="Wingdings" panose="05000000000000000000" pitchFamily="2" charset="2"/>
              <a:buChar char="Ø"/>
              <a:defRPr/>
            </a:pPr>
            <a:r>
              <a:rPr lang="cs-CZ" sz="1200" dirty="0">
                <a:solidFill>
                  <a:schemeClr val="tx1">
                    <a:lumMod val="50000"/>
                  </a:schemeClr>
                </a:solidFill>
                <a:latin typeface="+mn-lt"/>
                <a:ea typeface="Roboto" panose="02000000000000000000" pitchFamily="2" charset="0"/>
                <a:cs typeface="Segoe UI" panose="020B0502040204020203" pitchFamily="34" charset="0"/>
              </a:rPr>
              <a:t>časový odhad konzultační a metodické činnosti (legislativní změny)</a:t>
            </a:r>
          </a:p>
          <a:p>
            <a:pPr marL="1143000" lvl="3" indent="-228600" algn="just">
              <a:lnSpc>
                <a:spcPct val="114000"/>
              </a:lnSpc>
              <a:spcAft>
                <a:spcPts val="0"/>
              </a:spcAft>
              <a:buClr>
                <a:srgbClr val="000000"/>
              </a:buClr>
              <a:buFont typeface="Wingdings" panose="05000000000000000000" pitchFamily="2" charset="2"/>
              <a:buChar char="Ø"/>
              <a:defRPr/>
            </a:pPr>
            <a:r>
              <a:rPr lang="pt-BR" sz="1200" dirty="0">
                <a:solidFill>
                  <a:schemeClr val="tx1">
                    <a:lumMod val="50000"/>
                  </a:schemeClr>
                </a:solidFill>
                <a:latin typeface="+mn-lt"/>
                <a:ea typeface="Roboto" panose="02000000000000000000" pitchFamily="2" charset="0"/>
                <a:cs typeface="Segoe UI" panose="020B0502040204020203" pitchFamily="34" charset="0"/>
              </a:rPr>
              <a:t>poradenské služby poskytované útvarem </a:t>
            </a:r>
            <a:r>
              <a:rPr lang="cs-CZ" sz="1200" dirty="0">
                <a:solidFill>
                  <a:schemeClr val="tx1">
                    <a:lumMod val="50000"/>
                  </a:schemeClr>
                </a:solidFill>
                <a:latin typeface="+mn-lt"/>
                <a:ea typeface="Roboto" panose="02000000000000000000" pitchFamily="2" charset="0"/>
                <a:cs typeface="Segoe UI" panose="020B0502040204020203" pitchFamily="34" charset="0"/>
              </a:rPr>
              <a:t>IA (časový odhad)</a:t>
            </a:r>
          </a:p>
          <a:p>
            <a:pPr marL="1143000" lvl="3" indent="-228600" algn="just">
              <a:lnSpc>
                <a:spcPct val="114000"/>
              </a:lnSpc>
              <a:spcAft>
                <a:spcPts val="0"/>
              </a:spcAft>
              <a:buClr>
                <a:srgbClr val="000000"/>
              </a:buClr>
              <a:buFont typeface="Wingdings" panose="05000000000000000000" pitchFamily="2" charset="2"/>
              <a:buChar char="Ø"/>
              <a:defRPr/>
            </a:pPr>
            <a:r>
              <a:rPr lang="pt-BR" sz="1200" dirty="0">
                <a:solidFill>
                  <a:schemeClr val="tx1">
                    <a:lumMod val="50000"/>
                  </a:schemeClr>
                </a:solidFill>
                <a:latin typeface="+mn-lt"/>
                <a:ea typeface="Roboto" panose="02000000000000000000" pitchFamily="2" charset="0"/>
                <a:cs typeface="Segoe UI" panose="020B0502040204020203" pitchFamily="34" charset="0"/>
              </a:rPr>
              <a:t>rozpracovaný plán profesního</a:t>
            </a:r>
            <a:r>
              <a:rPr lang="cs-CZ" sz="1200" dirty="0">
                <a:solidFill>
                  <a:schemeClr val="tx1">
                    <a:lumMod val="50000"/>
                  </a:schemeClr>
                </a:solidFill>
                <a:latin typeface="+mn-lt"/>
                <a:ea typeface="Roboto" panose="02000000000000000000" pitchFamily="2" charset="0"/>
                <a:cs typeface="Segoe UI" panose="020B0502040204020203" pitchFamily="34" charset="0"/>
              </a:rPr>
              <a:t> vzdělávání IA</a:t>
            </a:r>
          </a:p>
          <a:p>
            <a:pPr marL="1143000" lvl="3" indent="-228600" algn="just">
              <a:lnSpc>
                <a:spcPct val="114000"/>
              </a:lnSpc>
              <a:spcAft>
                <a:spcPts val="0"/>
              </a:spcAft>
              <a:buClr>
                <a:srgbClr val="000000"/>
              </a:buClr>
              <a:buFont typeface="Wingdings" panose="05000000000000000000" pitchFamily="2" charset="2"/>
              <a:buChar char="Ø"/>
              <a:defRPr/>
            </a:pPr>
            <a:r>
              <a:rPr lang="cs-CZ" sz="1200" b="1" dirty="0">
                <a:solidFill>
                  <a:schemeClr val="tx1">
                    <a:lumMod val="50000"/>
                  </a:schemeClr>
                </a:solidFill>
                <a:latin typeface="+mn-lt"/>
                <a:ea typeface="Roboto" panose="02000000000000000000" pitchFamily="2" charset="0"/>
                <a:cs typeface="Segoe UI" panose="020B0502040204020203" pitchFamily="34" charset="0"/>
              </a:rPr>
              <a:t>m</a:t>
            </a:r>
            <a:r>
              <a:rPr lang="pt-BR" sz="1200" b="1" dirty="0">
                <a:solidFill>
                  <a:schemeClr val="tx1">
                    <a:lumMod val="50000"/>
                  </a:schemeClr>
                </a:solidFill>
                <a:latin typeface="+mn-lt"/>
                <a:ea typeface="Roboto" panose="02000000000000000000" pitchFamily="2" charset="0"/>
                <a:cs typeface="Segoe UI" panose="020B0502040204020203" pitchFamily="34" charset="0"/>
              </a:rPr>
              <a:t>imořádný audit – mimo plán IA</a:t>
            </a:r>
            <a:endParaRPr lang="cs-CZ" sz="1200" b="1" dirty="0">
              <a:solidFill>
                <a:schemeClr val="tx1">
                  <a:lumMod val="50000"/>
                </a:schemeClr>
              </a:solidFill>
              <a:latin typeface="+mn-lt"/>
              <a:ea typeface="Roboto" panose="02000000000000000000" pitchFamily="2" charset="0"/>
              <a:cs typeface="Segoe UI" panose="020B0502040204020203" pitchFamily="34" charset="0"/>
            </a:endParaRPr>
          </a:p>
          <a:p>
            <a:pPr marL="914400" lvl="3" indent="0" algn="just">
              <a:lnSpc>
                <a:spcPct val="114000"/>
              </a:lnSpc>
              <a:spcAft>
                <a:spcPts val="0"/>
              </a:spcAft>
              <a:buClr>
                <a:srgbClr val="000000"/>
              </a:buClr>
              <a:buNone/>
              <a:defRPr/>
            </a:pPr>
            <a:endParaRPr lang="cs-CZ" sz="1200" dirty="0">
              <a:solidFill>
                <a:schemeClr val="tx1">
                  <a:lumMod val="50000"/>
                </a:schemeClr>
              </a:solidFill>
              <a:latin typeface="+mn-lt"/>
              <a:ea typeface="Roboto" panose="02000000000000000000" pitchFamily="2" charset="0"/>
              <a:cs typeface="Segoe UI" panose="020B0502040204020203" pitchFamily="34" charset="0"/>
            </a:endParaRPr>
          </a:p>
          <a:p>
            <a:pPr marL="685800" lvl="2" algn="just">
              <a:spcAft>
                <a:spcPts val="600"/>
              </a:spcAft>
              <a:defRPr/>
            </a:pPr>
            <a:r>
              <a:rPr lang="cs-CZ" sz="1400" dirty="0">
                <a:solidFill>
                  <a:srgbClr val="000000"/>
                </a:solidFill>
                <a:latin typeface="+mn-lt"/>
              </a:rPr>
              <a:t>útvar IA vychází při tvorbě plánů zejména </a:t>
            </a:r>
            <a:r>
              <a:rPr lang="cs-CZ" sz="1400" b="1" dirty="0">
                <a:solidFill>
                  <a:srgbClr val="000000"/>
                </a:solidFill>
                <a:latin typeface="+mn-lt"/>
              </a:rPr>
              <a:t>z vlastního posouzení rizik</a:t>
            </a:r>
          </a:p>
          <a:p>
            <a:pPr marL="1143000" lvl="3" indent="-228600" algn="just">
              <a:lnSpc>
                <a:spcPct val="114000"/>
              </a:lnSpc>
              <a:spcAft>
                <a:spcPts val="0"/>
              </a:spcAft>
              <a:buClr>
                <a:srgbClr val="000000"/>
              </a:buClr>
              <a:buFont typeface="Wingdings" panose="05000000000000000000" pitchFamily="2" charset="2"/>
              <a:buChar char="Ø"/>
              <a:defRPr/>
            </a:pPr>
            <a:r>
              <a:rPr lang="cs-CZ" sz="1200" dirty="0">
                <a:solidFill>
                  <a:schemeClr val="tx1">
                    <a:lumMod val="50000"/>
                  </a:schemeClr>
                </a:solidFill>
                <a:latin typeface="+mn-lt"/>
                <a:ea typeface="Roboto" panose="02000000000000000000" pitchFamily="2" charset="0"/>
                <a:cs typeface="Segoe UI" panose="020B0502040204020203" pitchFamily="34" charset="0"/>
              </a:rPr>
              <a:t>podněty k plánování centralizovaného útvaru IA mohou předkládat rovněž vedoucí orgánu VS a vedoucí zaměstnanci podřízených organizací (statut IA)</a:t>
            </a:r>
          </a:p>
          <a:p>
            <a:pPr marL="1143000" lvl="3" indent="-228600" algn="just">
              <a:lnSpc>
                <a:spcPct val="114000"/>
              </a:lnSpc>
              <a:spcAft>
                <a:spcPts val="0"/>
              </a:spcAft>
              <a:buClr>
                <a:srgbClr val="000000"/>
              </a:buClr>
              <a:buFont typeface="Wingdings" panose="05000000000000000000" pitchFamily="2" charset="2"/>
              <a:buChar char="Ø"/>
              <a:defRPr/>
            </a:pPr>
            <a:r>
              <a:rPr lang="cs-CZ" sz="1200" dirty="0">
                <a:solidFill>
                  <a:schemeClr val="tx1">
                    <a:lumMod val="50000"/>
                  </a:schemeClr>
                </a:solidFill>
                <a:latin typeface="+mn-lt"/>
                <a:ea typeface="Roboto" panose="02000000000000000000" pitchFamily="2" charset="0"/>
                <a:cs typeface="Segoe UI" panose="020B0502040204020203" pitchFamily="34" charset="0"/>
              </a:rPr>
              <a:t> vychází mimo jiné z informací o rizicích, která identifikují jednotlivé odpovědné útvary</a:t>
            </a:r>
          </a:p>
          <a:p>
            <a:pPr marL="1143000" lvl="3" indent="-228600" algn="just">
              <a:lnSpc>
                <a:spcPct val="114000"/>
              </a:lnSpc>
              <a:spcAft>
                <a:spcPts val="0"/>
              </a:spcAft>
              <a:buClr>
                <a:srgbClr val="000000"/>
              </a:buClr>
              <a:buFont typeface="Wingdings" panose="05000000000000000000" pitchFamily="2" charset="2"/>
              <a:buChar char="Ø"/>
              <a:defRPr/>
            </a:pPr>
            <a:endParaRPr lang="cs-CZ" sz="1200" dirty="0">
              <a:solidFill>
                <a:schemeClr val="tx1">
                  <a:lumMod val="50000"/>
                </a:schemeClr>
              </a:solidFill>
              <a:latin typeface="+mn-lt"/>
              <a:ea typeface="Roboto" panose="02000000000000000000" pitchFamily="2" charset="0"/>
              <a:cs typeface="Segoe UI" panose="020B0502040204020203" pitchFamily="34" charset="0"/>
            </a:endParaRPr>
          </a:p>
          <a:p>
            <a:pPr marL="685800" lvl="2" algn="just">
              <a:spcAft>
                <a:spcPts val="600"/>
              </a:spcAft>
              <a:defRPr/>
            </a:pPr>
            <a:r>
              <a:rPr lang="cs-CZ" sz="1400" b="1" dirty="0">
                <a:solidFill>
                  <a:srgbClr val="000000"/>
                </a:solidFill>
                <a:latin typeface="+mn-lt"/>
              </a:rPr>
              <a:t>plány IA orgánu VS a jejich aktualizaci schvaluje </a:t>
            </a:r>
          </a:p>
          <a:p>
            <a:pPr marL="1143000" lvl="3" indent="-228600" algn="just">
              <a:lnSpc>
                <a:spcPct val="114000"/>
              </a:lnSpc>
              <a:spcAft>
                <a:spcPts val="0"/>
              </a:spcAft>
              <a:buClr>
                <a:srgbClr val="000000"/>
              </a:buClr>
              <a:buFont typeface="Wingdings" panose="05000000000000000000" pitchFamily="2" charset="2"/>
              <a:buChar char="Ø"/>
              <a:defRPr/>
            </a:pPr>
            <a:r>
              <a:rPr lang="cs-CZ" sz="1200" dirty="0">
                <a:solidFill>
                  <a:schemeClr val="tx1">
                    <a:lumMod val="50000"/>
                  </a:schemeClr>
                </a:solidFill>
                <a:latin typeface="+mn-lt"/>
                <a:ea typeface="Roboto" panose="02000000000000000000" pitchFamily="2" charset="0"/>
                <a:cs typeface="Segoe UI" panose="020B0502040204020203" pitchFamily="34" charset="0"/>
              </a:rPr>
              <a:t>vedoucí orgánu VS</a:t>
            </a:r>
          </a:p>
          <a:p>
            <a:pPr marL="1143000" lvl="3" indent="-228600" algn="just">
              <a:lnSpc>
                <a:spcPct val="114000"/>
              </a:lnSpc>
              <a:spcAft>
                <a:spcPts val="0"/>
              </a:spcAft>
              <a:buClr>
                <a:srgbClr val="000000"/>
              </a:buClr>
              <a:buFont typeface="Wingdings" panose="05000000000000000000" pitchFamily="2" charset="2"/>
              <a:buChar char="Ø"/>
              <a:defRPr/>
            </a:pPr>
            <a:r>
              <a:rPr lang="cs-CZ" sz="1200" dirty="0">
                <a:solidFill>
                  <a:schemeClr val="tx1">
                    <a:lumMod val="50000"/>
                  </a:schemeClr>
                </a:solidFill>
                <a:latin typeface="+mn-lt"/>
                <a:ea typeface="Roboto" panose="02000000000000000000" pitchFamily="2" charset="0"/>
                <a:cs typeface="Segoe UI" panose="020B0502040204020203" pitchFamily="34" charset="0"/>
              </a:rPr>
              <a:t>u zdravotní pojišťovny ředitel po projednání s výborem pro audit</a:t>
            </a:r>
          </a:p>
          <a:p>
            <a:pPr marL="1143000" lvl="3" indent="-228600" algn="just">
              <a:lnSpc>
                <a:spcPct val="114000"/>
              </a:lnSpc>
              <a:spcAft>
                <a:spcPts val="0"/>
              </a:spcAft>
              <a:buClr>
                <a:srgbClr val="000000"/>
              </a:buClr>
              <a:buFont typeface="Wingdings" panose="05000000000000000000" pitchFamily="2" charset="2"/>
              <a:buChar char="Ø"/>
              <a:defRPr/>
            </a:pPr>
            <a:r>
              <a:rPr lang="cs-CZ" sz="1200" dirty="0">
                <a:solidFill>
                  <a:schemeClr val="tx1">
                    <a:lumMod val="50000"/>
                  </a:schemeClr>
                </a:solidFill>
                <a:latin typeface="+mn-lt"/>
                <a:ea typeface="Roboto" panose="02000000000000000000" pitchFamily="2" charset="0"/>
                <a:cs typeface="Segoe UI" panose="020B0502040204020203" pitchFamily="34" charset="0"/>
              </a:rPr>
              <a:t>u státní organizace Správa železnic generální ředitel po projednání s výborem pro audit</a:t>
            </a:r>
          </a:p>
          <a:p>
            <a:pPr algn="just"/>
            <a:endParaRPr lang="cs-CZ" sz="2000" dirty="0">
              <a:solidFill>
                <a:schemeClr val="tx2"/>
              </a:solidFill>
            </a:endParaRPr>
          </a:p>
        </p:txBody>
      </p:sp>
    </p:spTree>
    <p:extLst>
      <p:ext uri="{BB962C8B-B14F-4D97-AF65-F5344CB8AC3E}">
        <p14:creationId xmlns:p14="http://schemas.microsoft.com/office/powerpoint/2010/main" val="1573262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A1EC1867-8720-4DB2-AB82-846A5376B2AB}"/>
              </a:ext>
            </a:extLst>
          </p:cNvPr>
          <p:cNvSpPr>
            <a:spLocks noGrp="1"/>
          </p:cNvSpPr>
          <p:nvPr>
            <p:ph type="title"/>
          </p:nvPr>
        </p:nvSpPr>
        <p:spPr>
          <a:xfrm>
            <a:off x="838200" y="612000"/>
            <a:ext cx="10515600" cy="538806"/>
          </a:xfrm>
        </p:spPr>
        <p:txBody>
          <a:bodyPr/>
          <a:lstStyle/>
          <a:p>
            <a:r>
              <a:rPr lang="cs-CZ" dirty="0"/>
              <a:t>Auditní dokumentace</a:t>
            </a:r>
          </a:p>
        </p:txBody>
      </p:sp>
      <p:sp>
        <p:nvSpPr>
          <p:cNvPr id="3" name="Zástupný symbol pro číslo snímku 2">
            <a:extLst>
              <a:ext uri="{FF2B5EF4-FFF2-40B4-BE49-F238E27FC236}">
                <a16:creationId xmlns:a16="http://schemas.microsoft.com/office/drawing/2014/main" id="{9570AF64-0F37-48E9-89D9-401591878B8F}"/>
              </a:ext>
            </a:extLst>
          </p:cNvPr>
          <p:cNvSpPr>
            <a:spLocks noGrp="1"/>
          </p:cNvSpPr>
          <p:nvPr>
            <p:ph type="sldNum" sz="quarter" idx="12"/>
          </p:nvPr>
        </p:nvSpPr>
        <p:spPr/>
        <p:txBody>
          <a:bodyPr/>
          <a:lstStyle/>
          <a:p>
            <a:fld id="{7EB3CF81-40B1-461F-ABB1-DF8E3BDEAF2C}" type="slidenum">
              <a:rPr lang="cs-CZ" smtClean="0"/>
              <a:t>19</a:t>
            </a:fld>
            <a:endParaRPr lang="cs-CZ" dirty="0"/>
          </a:p>
        </p:txBody>
      </p:sp>
      <p:sp>
        <p:nvSpPr>
          <p:cNvPr id="6" name="Zástupný text 5">
            <a:extLst>
              <a:ext uri="{FF2B5EF4-FFF2-40B4-BE49-F238E27FC236}">
                <a16:creationId xmlns:a16="http://schemas.microsoft.com/office/drawing/2014/main" id="{A4924A05-297D-43D5-BAEE-37DD5E065705}"/>
              </a:ext>
            </a:extLst>
          </p:cNvPr>
          <p:cNvSpPr>
            <a:spLocks noGrp="1"/>
          </p:cNvSpPr>
          <p:nvPr>
            <p:ph type="body" sz="quarter" idx="13"/>
          </p:nvPr>
        </p:nvSpPr>
        <p:spPr>
          <a:xfrm>
            <a:off x="838200" y="1416133"/>
            <a:ext cx="10515600" cy="2578866"/>
          </a:xfrm>
        </p:spPr>
        <p:txBody>
          <a:bodyPr/>
          <a:lstStyle/>
          <a:p>
            <a:pPr marL="685800" lvl="2" algn="just">
              <a:spcAft>
                <a:spcPts val="600"/>
              </a:spcAft>
              <a:defRPr/>
            </a:pPr>
            <a:r>
              <a:rPr lang="cs-CZ" sz="1400" dirty="0">
                <a:solidFill>
                  <a:srgbClr val="000000"/>
                </a:solidFill>
                <a:latin typeface="+mn-lt"/>
              </a:rPr>
              <a:t>útvar IA uchovává veškeré dokumenty pořízené v souvislosti s přípravou a výkonem IA a sledováním plnění opatření k odstranění nebo prevenci nedostatků, a to vč. záznamů o výkonu poradenských služeb </a:t>
            </a:r>
            <a:r>
              <a:rPr lang="cs-CZ" sz="1400" b="1" dirty="0">
                <a:solidFill>
                  <a:srgbClr val="000000"/>
                </a:solidFill>
                <a:latin typeface="+mn-lt"/>
              </a:rPr>
              <a:t>(§ 22) </a:t>
            </a:r>
          </a:p>
          <a:p>
            <a:pPr marL="0" lvl="2" indent="0">
              <a:buNone/>
              <a:defRPr/>
            </a:pPr>
            <a:r>
              <a:rPr lang="cs-CZ" sz="1600" b="1" dirty="0">
                <a:solidFill>
                  <a:srgbClr val="282D32"/>
                </a:solidFill>
                <a:latin typeface="+mn-lt"/>
              </a:rPr>
              <a:t>zásada zachování auditní stopy</a:t>
            </a:r>
          </a:p>
          <a:p>
            <a:pPr marL="685800" lvl="2" algn="just">
              <a:spcAft>
                <a:spcPts val="600"/>
              </a:spcAft>
              <a:defRPr/>
            </a:pPr>
            <a:r>
              <a:rPr lang="cs-CZ" sz="1400" dirty="0">
                <a:solidFill>
                  <a:srgbClr val="000000"/>
                </a:solidFill>
                <a:latin typeface="+mn-lt"/>
              </a:rPr>
              <a:t>IA pořizuje a uchovává záznamy, ze kterých lze zpětně rekonstruovat posloupnost úkonů při řízení a kontrole veřejných financí a tyto úkony ověřit (externí hodnocení kvality IA) </a:t>
            </a:r>
          </a:p>
          <a:p>
            <a:pPr marL="685800" lvl="2" algn="just">
              <a:spcAft>
                <a:spcPts val="600"/>
              </a:spcAft>
              <a:defRPr/>
            </a:pPr>
            <a:r>
              <a:rPr lang="cs-CZ" sz="1400" dirty="0">
                <a:solidFill>
                  <a:srgbClr val="000000"/>
                </a:solidFill>
                <a:latin typeface="+mn-lt"/>
              </a:rPr>
              <a:t>auditní dokumentace podléhá uchovávání a archivaci v souladu se zákonem o archivnictví a spisové službě (konkrétní lhůty stanoví orgán VS např. ve vnitřním předpisu – Spisovém a skartačním řádu)</a:t>
            </a:r>
          </a:p>
          <a:p>
            <a:pPr marL="0" lvl="2" indent="0">
              <a:buClr>
                <a:srgbClr val="2896D4"/>
              </a:buClr>
              <a:buNone/>
              <a:defRPr/>
            </a:pPr>
            <a:endParaRPr lang="cs-CZ" sz="1600" b="1" dirty="0">
              <a:solidFill>
                <a:srgbClr val="282D32"/>
              </a:solidFill>
              <a:latin typeface="+mn-lt"/>
            </a:endParaRPr>
          </a:p>
          <a:p>
            <a:pPr marL="685800" lvl="2" algn="just">
              <a:spcBef>
                <a:spcPts val="0"/>
              </a:spcBef>
            </a:pPr>
            <a:endParaRPr lang="cs-CZ" sz="1400" dirty="0">
              <a:solidFill>
                <a:schemeClr val="tx1"/>
              </a:solidFill>
              <a:latin typeface="+mn-lt"/>
            </a:endParaRPr>
          </a:p>
        </p:txBody>
      </p:sp>
    </p:spTree>
    <p:extLst>
      <p:ext uri="{BB962C8B-B14F-4D97-AF65-F5344CB8AC3E}">
        <p14:creationId xmlns:p14="http://schemas.microsoft.com/office/powerpoint/2010/main" val="1243327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EDD85-6CBB-F2FC-2993-5C28BDBCC067}"/>
            </a:ext>
          </a:extLst>
        </p:cNvPr>
        <p:cNvGrpSpPr/>
        <p:nvPr/>
      </p:nvGrpSpPr>
      <p:grpSpPr>
        <a:xfrm>
          <a:off x="0" y="0"/>
          <a:ext cx="0" cy="0"/>
          <a:chOff x="0" y="0"/>
          <a:chExt cx="0" cy="0"/>
        </a:xfrm>
      </p:grpSpPr>
      <p:sp>
        <p:nvSpPr>
          <p:cNvPr id="7" name="Nadpis 6">
            <a:extLst>
              <a:ext uri="{FF2B5EF4-FFF2-40B4-BE49-F238E27FC236}">
                <a16:creationId xmlns:a16="http://schemas.microsoft.com/office/drawing/2014/main" id="{C3335773-1C00-6C01-CB19-06C146CC3ED4}"/>
              </a:ext>
            </a:extLst>
          </p:cNvPr>
          <p:cNvSpPr>
            <a:spLocks noGrp="1"/>
          </p:cNvSpPr>
          <p:nvPr>
            <p:ph type="title"/>
          </p:nvPr>
        </p:nvSpPr>
        <p:spPr/>
        <p:txBody>
          <a:bodyPr>
            <a:normAutofit/>
          </a:bodyPr>
          <a:lstStyle/>
          <a:p>
            <a:r>
              <a:rPr lang="cs-CZ"/>
              <a:t>Obsah</a:t>
            </a:r>
          </a:p>
        </p:txBody>
      </p:sp>
      <p:sp>
        <p:nvSpPr>
          <p:cNvPr id="5" name="Zástupný symbol pro obsah 6">
            <a:extLst>
              <a:ext uri="{FF2B5EF4-FFF2-40B4-BE49-F238E27FC236}">
                <a16:creationId xmlns:a16="http://schemas.microsoft.com/office/drawing/2014/main" id="{23B79391-F41E-06ED-8621-62DECD06401F}"/>
              </a:ext>
            </a:extLst>
          </p:cNvPr>
          <p:cNvSpPr>
            <a:spLocks noGrp="1"/>
          </p:cNvSpPr>
          <p:nvPr>
            <p:ph idx="1"/>
          </p:nvPr>
        </p:nvSpPr>
        <p:spPr>
          <a:xfrm>
            <a:off x="1620000" y="2160000"/>
            <a:ext cx="8964000" cy="3730661"/>
          </a:xfrm>
        </p:spPr>
        <p:txBody>
          <a:bodyPr spcCol="360000">
            <a:normAutofit/>
          </a:bodyPr>
          <a:lstStyle/>
          <a:p>
            <a:pPr>
              <a:spcBef>
                <a:spcPts val="1600"/>
              </a:spcBef>
            </a:pPr>
            <a:r>
              <a:rPr lang="en-GB" b="1" dirty="0">
                <a:solidFill>
                  <a:schemeClr val="accent5"/>
                </a:solidFill>
              </a:rPr>
              <a:t>01</a:t>
            </a:r>
            <a:r>
              <a:rPr lang="en-GB" dirty="0"/>
              <a:t>	</a:t>
            </a:r>
            <a:r>
              <a:rPr lang="cs-CZ" dirty="0"/>
              <a:t>Definice interního auditu</a:t>
            </a:r>
            <a:endParaRPr lang="en-GB" dirty="0"/>
          </a:p>
          <a:p>
            <a:pPr>
              <a:spcBef>
                <a:spcPts val="1600"/>
              </a:spcBef>
            </a:pPr>
            <a:r>
              <a:rPr lang="en-GB" b="1" dirty="0">
                <a:solidFill>
                  <a:schemeClr val="accent5"/>
                </a:solidFill>
              </a:rPr>
              <a:t>02</a:t>
            </a:r>
            <a:r>
              <a:rPr lang="en-GB" dirty="0"/>
              <a:t>	</a:t>
            </a:r>
            <a:r>
              <a:rPr lang="cs-CZ" dirty="0"/>
              <a:t>Legislativní úprava interního auditu ve veřejné správě</a:t>
            </a:r>
          </a:p>
          <a:p>
            <a:pPr>
              <a:spcBef>
                <a:spcPts val="1600"/>
              </a:spcBef>
            </a:pPr>
            <a:r>
              <a:rPr lang="en-GB" b="1" dirty="0">
                <a:solidFill>
                  <a:schemeClr val="accent5"/>
                </a:solidFill>
              </a:rPr>
              <a:t>03</a:t>
            </a:r>
            <a:r>
              <a:rPr lang="en-GB" dirty="0"/>
              <a:t>	</a:t>
            </a:r>
            <a:r>
              <a:rPr lang="cs-CZ" dirty="0"/>
              <a:t>Výkon interního auditu</a:t>
            </a:r>
          </a:p>
          <a:p>
            <a:pPr>
              <a:spcBef>
                <a:spcPts val="1600"/>
              </a:spcBef>
            </a:pPr>
            <a:r>
              <a:rPr lang="en-GB" b="1" dirty="0">
                <a:solidFill>
                  <a:schemeClr val="accent5"/>
                </a:solidFill>
              </a:rPr>
              <a:t>04</a:t>
            </a:r>
            <a:r>
              <a:rPr lang="en-GB" dirty="0"/>
              <a:t>	</a:t>
            </a:r>
            <a:r>
              <a:rPr lang="cs-CZ" dirty="0"/>
              <a:t>Provádění interních auditů</a:t>
            </a:r>
            <a:endParaRPr lang="cs-CZ" dirty="0">
              <a:solidFill>
                <a:schemeClr val="accent5"/>
              </a:solidFill>
            </a:endParaRPr>
          </a:p>
        </p:txBody>
      </p:sp>
    </p:spTree>
    <p:extLst>
      <p:ext uri="{BB962C8B-B14F-4D97-AF65-F5344CB8AC3E}">
        <p14:creationId xmlns:p14="http://schemas.microsoft.com/office/powerpoint/2010/main" val="2094305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A1EC1867-8720-4DB2-AB82-846A5376B2AB}"/>
              </a:ext>
            </a:extLst>
          </p:cNvPr>
          <p:cNvSpPr>
            <a:spLocks noGrp="1"/>
          </p:cNvSpPr>
          <p:nvPr>
            <p:ph type="title"/>
          </p:nvPr>
        </p:nvSpPr>
        <p:spPr>
          <a:xfrm>
            <a:off x="838200" y="612000"/>
            <a:ext cx="10515600" cy="480128"/>
          </a:xfrm>
        </p:spPr>
        <p:txBody>
          <a:bodyPr/>
          <a:lstStyle/>
          <a:p>
            <a:r>
              <a:rPr lang="cs-CZ" dirty="0"/>
              <a:t>Zahájení interního auditu</a:t>
            </a:r>
          </a:p>
        </p:txBody>
      </p:sp>
      <p:sp>
        <p:nvSpPr>
          <p:cNvPr id="3" name="Zástupný symbol pro číslo snímku 2">
            <a:extLst>
              <a:ext uri="{FF2B5EF4-FFF2-40B4-BE49-F238E27FC236}">
                <a16:creationId xmlns:a16="http://schemas.microsoft.com/office/drawing/2014/main" id="{9570AF64-0F37-48E9-89D9-401591878B8F}"/>
              </a:ext>
            </a:extLst>
          </p:cNvPr>
          <p:cNvSpPr>
            <a:spLocks noGrp="1"/>
          </p:cNvSpPr>
          <p:nvPr>
            <p:ph type="sldNum" sz="quarter" idx="12"/>
          </p:nvPr>
        </p:nvSpPr>
        <p:spPr/>
        <p:txBody>
          <a:bodyPr/>
          <a:lstStyle/>
          <a:p>
            <a:fld id="{7EB3CF81-40B1-461F-ABB1-DF8E3BDEAF2C}" type="slidenum">
              <a:rPr lang="cs-CZ" smtClean="0"/>
              <a:t>20</a:t>
            </a:fld>
            <a:endParaRPr lang="cs-CZ" dirty="0"/>
          </a:p>
        </p:txBody>
      </p:sp>
      <p:sp>
        <p:nvSpPr>
          <p:cNvPr id="6" name="Zástupný text 5">
            <a:extLst>
              <a:ext uri="{FF2B5EF4-FFF2-40B4-BE49-F238E27FC236}">
                <a16:creationId xmlns:a16="http://schemas.microsoft.com/office/drawing/2014/main" id="{A4924A05-297D-43D5-BAEE-37DD5E065705}"/>
              </a:ext>
            </a:extLst>
          </p:cNvPr>
          <p:cNvSpPr>
            <a:spLocks noGrp="1"/>
          </p:cNvSpPr>
          <p:nvPr>
            <p:ph type="body" sz="quarter" idx="13"/>
          </p:nvPr>
        </p:nvSpPr>
        <p:spPr>
          <a:xfrm>
            <a:off x="838200" y="1395685"/>
            <a:ext cx="10515600" cy="4646913"/>
          </a:xfrm>
        </p:spPr>
        <p:txBody>
          <a:bodyPr/>
          <a:lstStyle/>
          <a:p>
            <a:pPr marL="685800" lvl="2" algn="just">
              <a:spcAft>
                <a:spcPts val="600"/>
              </a:spcAft>
              <a:defRPr/>
            </a:pPr>
            <a:r>
              <a:rPr lang="cs-CZ" sz="1400" dirty="0">
                <a:solidFill>
                  <a:srgbClr val="000000"/>
                </a:solidFill>
                <a:latin typeface="+mn-lt"/>
              </a:rPr>
              <a:t>interní audit je zahájen předložením oznámení o zahájení interního auditu auditované osobě </a:t>
            </a:r>
            <a:r>
              <a:rPr lang="cs-CZ" sz="1400" b="1" dirty="0">
                <a:solidFill>
                  <a:srgbClr val="000000"/>
                </a:solidFill>
                <a:latin typeface="+mn-lt"/>
              </a:rPr>
              <a:t>(§ 23)</a:t>
            </a:r>
          </a:p>
          <a:p>
            <a:pPr marL="685800" lvl="2" algn="just">
              <a:spcAft>
                <a:spcPts val="600"/>
              </a:spcAft>
              <a:defRPr/>
            </a:pPr>
            <a:r>
              <a:rPr lang="cs-CZ" sz="1400" dirty="0">
                <a:solidFill>
                  <a:srgbClr val="000000"/>
                </a:solidFill>
                <a:latin typeface="+mn-lt"/>
              </a:rPr>
              <a:t>nevylučuje dodatečnou komunikaci útvaru IA s auditovanou osobou týkající se konkrétních podrobností vztahujících se k zahajovanému internímu auditu (např. sjednání termínu zahajovací schůzky nebo řízených rozhovorů nebo stanovení konkrétních požadavků na dokumentaci)</a:t>
            </a:r>
          </a:p>
          <a:p>
            <a:pPr algn="just"/>
            <a:endParaRPr lang="cs-CZ" sz="1600" dirty="0">
              <a:solidFill>
                <a:schemeClr val="tx1"/>
              </a:solidFill>
            </a:endParaRPr>
          </a:p>
          <a:p>
            <a:pPr marL="0" lvl="2" indent="0">
              <a:buNone/>
              <a:defRPr/>
            </a:pPr>
            <a:r>
              <a:rPr lang="cs-CZ" sz="1600" b="1" dirty="0">
                <a:solidFill>
                  <a:srgbClr val="282D32"/>
                </a:solidFill>
                <a:latin typeface="+mn-lt"/>
              </a:rPr>
              <a:t>Auditovaní osoba (§ 2 odst. 6)</a:t>
            </a:r>
          </a:p>
          <a:p>
            <a:pPr marL="685800" lvl="2" algn="just">
              <a:spcAft>
                <a:spcPts val="600"/>
              </a:spcAft>
              <a:defRPr/>
            </a:pPr>
            <a:r>
              <a:rPr lang="cs-CZ" sz="1400" dirty="0">
                <a:solidFill>
                  <a:srgbClr val="000000"/>
                </a:solidFill>
                <a:latin typeface="+mn-lt"/>
              </a:rPr>
              <a:t>orgán veřejné správy, organizační útvar orgánu veřejné správy, právnická nebo fyzická osoba, u kterých je vykonáván interní audit, vrchní audit nebo audit peněžních prostředků poskytnutých ze zahraničí</a:t>
            </a:r>
          </a:p>
          <a:p>
            <a:pPr marL="685800" lvl="2" algn="just">
              <a:spcAft>
                <a:spcPts val="600"/>
              </a:spcAft>
              <a:defRPr/>
            </a:pPr>
            <a:r>
              <a:rPr lang="cs-CZ" sz="1400" dirty="0">
                <a:solidFill>
                  <a:srgbClr val="000000"/>
                </a:solidFill>
                <a:latin typeface="+mn-lt"/>
              </a:rPr>
              <a:t>v případě: </a:t>
            </a:r>
          </a:p>
          <a:p>
            <a:pPr marL="1143000" lvl="3" indent="-228600" algn="just">
              <a:lnSpc>
                <a:spcPct val="114000"/>
              </a:lnSpc>
              <a:spcAft>
                <a:spcPts val="0"/>
              </a:spcAft>
              <a:buClr>
                <a:srgbClr val="000000"/>
              </a:buClr>
              <a:buFont typeface="Wingdings" panose="05000000000000000000" pitchFamily="2" charset="2"/>
              <a:buChar char="Ø"/>
              <a:defRPr/>
            </a:pPr>
            <a:r>
              <a:rPr lang="cs-CZ" sz="1200" b="1" dirty="0">
                <a:solidFill>
                  <a:schemeClr val="tx1">
                    <a:lumMod val="50000"/>
                  </a:schemeClr>
                </a:solidFill>
                <a:latin typeface="+mn-lt"/>
                <a:ea typeface="Roboto" panose="02000000000000000000" pitchFamily="2" charset="0"/>
                <a:cs typeface="Segoe UI" panose="020B0502040204020203" pitchFamily="34" charset="0"/>
              </a:rPr>
              <a:t>interního auditu </a:t>
            </a:r>
            <a:r>
              <a:rPr lang="cs-CZ" sz="1200" dirty="0">
                <a:solidFill>
                  <a:schemeClr val="tx1">
                    <a:lumMod val="50000"/>
                  </a:schemeClr>
                </a:solidFill>
                <a:latin typeface="+mn-lt"/>
                <a:ea typeface="Roboto" panose="02000000000000000000" pitchFamily="2" charset="0"/>
                <a:cs typeface="Segoe UI" panose="020B0502040204020203" pitchFamily="34" charset="0"/>
              </a:rPr>
              <a:t>– útvar orgánu VS, u </a:t>
            </a:r>
            <a:r>
              <a:rPr lang="pl-PL" sz="1200" dirty="0">
                <a:solidFill>
                  <a:schemeClr val="tx1">
                    <a:lumMod val="50000"/>
                  </a:schemeClr>
                </a:solidFill>
                <a:latin typeface="+mn-lt"/>
                <a:ea typeface="Roboto" panose="02000000000000000000" pitchFamily="2" charset="0"/>
                <a:cs typeface="Segoe UI" panose="020B0502040204020203" pitchFamily="34" charset="0"/>
              </a:rPr>
              <a:t>něhož je IA zřizován </a:t>
            </a:r>
            <a:r>
              <a:rPr lang="pl-PL" sz="1200" b="1" dirty="0">
                <a:solidFill>
                  <a:schemeClr val="tx1">
                    <a:lumMod val="50000"/>
                  </a:schemeClr>
                </a:solidFill>
                <a:latin typeface="+mn-lt"/>
                <a:ea typeface="Roboto" panose="02000000000000000000" pitchFamily="2" charset="0"/>
                <a:cs typeface="Segoe UI" panose="020B0502040204020203" pitchFamily="34" charset="0"/>
              </a:rPr>
              <a:t>(§ 19 odst. 1)</a:t>
            </a:r>
            <a:r>
              <a:rPr lang="pl-PL" sz="1200" dirty="0">
                <a:solidFill>
                  <a:schemeClr val="tx1">
                    <a:lumMod val="50000"/>
                  </a:schemeClr>
                </a:solidFill>
                <a:latin typeface="+mn-lt"/>
                <a:ea typeface="Roboto" panose="02000000000000000000" pitchFamily="2" charset="0"/>
                <a:cs typeface="Segoe UI" panose="020B0502040204020203" pitchFamily="34" charset="0"/>
              </a:rPr>
              <a:t>, </a:t>
            </a:r>
            <a:r>
              <a:rPr lang="cs-CZ" sz="1200" dirty="0">
                <a:solidFill>
                  <a:schemeClr val="tx1">
                    <a:lumMod val="50000"/>
                  </a:schemeClr>
                </a:solidFill>
                <a:latin typeface="+mn-lt"/>
                <a:ea typeface="Roboto" panose="02000000000000000000" pitchFamily="2" charset="0"/>
                <a:cs typeface="Segoe UI" panose="020B0502040204020203" pitchFamily="34" charset="0"/>
              </a:rPr>
              <a:t>podřízená organizace </a:t>
            </a:r>
            <a:r>
              <a:rPr lang="cs-CZ" sz="1200" b="1" dirty="0">
                <a:solidFill>
                  <a:schemeClr val="tx1">
                    <a:lumMod val="50000"/>
                  </a:schemeClr>
                </a:solidFill>
                <a:latin typeface="+mn-lt"/>
                <a:ea typeface="Roboto" panose="02000000000000000000" pitchFamily="2" charset="0"/>
                <a:cs typeface="Segoe UI" panose="020B0502040204020203" pitchFamily="34" charset="0"/>
              </a:rPr>
              <a:t>(§ 19 odst. 2) </a:t>
            </a:r>
          </a:p>
          <a:p>
            <a:pPr marL="1143000" lvl="3" indent="-228600" algn="just">
              <a:lnSpc>
                <a:spcPct val="114000"/>
              </a:lnSpc>
              <a:spcAft>
                <a:spcPts val="0"/>
              </a:spcAft>
              <a:buClr>
                <a:srgbClr val="000000"/>
              </a:buClr>
              <a:buFont typeface="Wingdings" panose="05000000000000000000" pitchFamily="2" charset="2"/>
              <a:buChar char="Ø"/>
              <a:defRPr/>
            </a:pPr>
            <a:r>
              <a:rPr lang="cs-CZ" sz="1200" b="1" dirty="0">
                <a:solidFill>
                  <a:schemeClr val="tx1">
                    <a:lumMod val="50000"/>
                  </a:schemeClr>
                </a:solidFill>
                <a:latin typeface="+mn-lt"/>
                <a:ea typeface="Roboto" panose="02000000000000000000" pitchFamily="2" charset="0"/>
                <a:cs typeface="Segoe UI" panose="020B0502040204020203" pitchFamily="34" charset="0"/>
              </a:rPr>
              <a:t>vrchního auditu </a:t>
            </a:r>
            <a:r>
              <a:rPr lang="cs-CZ" sz="1200" dirty="0">
                <a:solidFill>
                  <a:schemeClr val="tx1">
                    <a:lumMod val="50000"/>
                  </a:schemeClr>
                </a:solidFill>
                <a:latin typeface="+mn-lt"/>
                <a:ea typeface="Roboto" panose="02000000000000000000" pitchFamily="2" charset="0"/>
                <a:cs typeface="Segoe UI" panose="020B0502040204020203" pitchFamily="34" charset="0"/>
              </a:rPr>
              <a:t>– příslušný orgán VS (OSS s výjimkou těch uvedených v </a:t>
            </a:r>
            <a:r>
              <a:rPr lang="cs-CZ" sz="1200" b="1" dirty="0">
                <a:solidFill>
                  <a:schemeClr val="tx1">
                    <a:lumMod val="50000"/>
                  </a:schemeClr>
                </a:solidFill>
                <a:latin typeface="+mn-lt"/>
                <a:ea typeface="Roboto" panose="02000000000000000000" pitchFamily="2" charset="0"/>
                <a:cs typeface="Segoe UI" panose="020B0502040204020203" pitchFamily="34" charset="0"/>
              </a:rPr>
              <a:t>§ 29 odst. 2</a:t>
            </a:r>
            <a:r>
              <a:rPr lang="cs-CZ" sz="1200" dirty="0">
                <a:solidFill>
                  <a:schemeClr val="tx1">
                    <a:lumMod val="50000"/>
                  </a:schemeClr>
                </a:solidFill>
                <a:latin typeface="+mn-lt"/>
                <a:ea typeface="Roboto" panose="02000000000000000000" pitchFamily="2" charset="0"/>
                <a:cs typeface="Segoe UI" panose="020B0502040204020203" pitchFamily="34" charset="0"/>
              </a:rPr>
              <a:t>,</a:t>
            </a:r>
            <a:r>
              <a:rPr lang="cs-CZ" sz="1200" b="1" dirty="0">
                <a:solidFill>
                  <a:schemeClr val="tx1">
                    <a:lumMod val="50000"/>
                  </a:schemeClr>
                </a:solidFill>
                <a:latin typeface="+mn-lt"/>
                <a:ea typeface="Roboto" panose="02000000000000000000" pitchFamily="2" charset="0"/>
                <a:cs typeface="Segoe UI" panose="020B0502040204020203" pitchFamily="34" charset="0"/>
              </a:rPr>
              <a:t> </a:t>
            </a:r>
            <a:r>
              <a:rPr lang="cs-CZ" sz="1200" dirty="0">
                <a:solidFill>
                  <a:schemeClr val="tx1">
                    <a:lumMod val="50000"/>
                  </a:schemeClr>
                </a:solidFill>
                <a:latin typeface="+mn-lt"/>
                <a:ea typeface="Roboto" panose="02000000000000000000" pitchFamily="2" charset="0"/>
                <a:cs typeface="Segoe UI" panose="020B0502040204020203" pitchFamily="34" charset="0"/>
              </a:rPr>
              <a:t>SF, SPO, Správa železnic), vrchní audit vykonává odbor Kontrola Ministerstva financí a nahrazuje stávající veřejnosprávní kontrolu MF podle § 7 odst. 2 a 3 zákona o finanční kontrole</a:t>
            </a:r>
          </a:p>
          <a:p>
            <a:pPr marL="1143000" lvl="3" indent="-228600" algn="just">
              <a:lnSpc>
                <a:spcPct val="114000"/>
              </a:lnSpc>
              <a:spcAft>
                <a:spcPts val="0"/>
              </a:spcAft>
              <a:buClr>
                <a:srgbClr val="000000"/>
              </a:buClr>
              <a:buFont typeface="Wingdings" panose="05000000000000000000" pitchFamily="2" charset="2"/>
              <a:buChar char="Ø"/>
              <a:defRPr/>
            </a:pPr>
            <a:r>
              <a:rPr lang="cs-CZ" sz="1200" b="1" dirty="0">
                <a:solidFill>
                  <a:schemeClr val="tx1">
                    <a:lumMod val="50000"/>
                  </a:schemeClr>
                </a:solidFill>
                <a:latin typeface="+mn-lt"/>
                <a:ea typeface="Roboto" panose="02000000000000000000" pitchFamily="2" charset="0"/>
                <a:cs typeface="Segoe UI" panose="020B0502040204020203" pitchFamily="34" charset="0"/>
              </a:rPr>
              <a:t>auditu zahraničních prostředků </a:t>
            </a:r>
            <a:r>
              <a:rPr lang="cs-CZ" sz="1200" dirty="0">
                <a:solidFill>
                  <a:schemeClr val="tx1">
                    <a:lumMod val="50000"/>
                  </a:schemeClr>
                </a:solidFill>
                <a:latin typeface="+mn-lt"/>
                <a:ea typeface="Roboto" panose="02000000000000000000" pitchFamily="2" charset="0"/>
                <a:cs typeface="Segoe UI" panose="020B0502040204020203" pitchFamily="34" charset="0"/>
              </a:rPr>
              <a:t>- fyzická nebo právnická osoba, která je příjemcem veřejné finanční podpory, orgán zapojený do správy nebo koordinace zahraničních prostředků a správce nebo provozovatel monitorovacího systému</a:t>
            </a:r>
          </a:p>
          <a:p>
            <a:pPr marL="685800" lvl="2" algn="just">
              <a:spcBef>
                <a:spcPts val="0"/>
              </a:spcBef>
            </a:pPr>
            <a:endParaRPr lang="cs-CZ" sz="1400" dirty="0">
              <a:solidFill>
                <a:srgbClr val="282D32"/>
              </a:solidFill>
              <a:latin typeface="+mn-lt"/>
            </a:endParaRPr>
          </a:p>
        </p:txBody>
      </p:sp>
    </p:spTree>
    <p:extLst>
      <p:ext uri="{BB962C8B-B14F-4D97-AF65-F5344CB8AC3E}">
        <p14:creationId xmlns:p14="http://schemas.microsoft.com/office/powerpoint/2010/main" val="1291480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A1EC1867-8720-4DB2-AB82-846A5376B2AB}"/>
              </a:ext>
            </a:extLst>
          </p:cNvPr>
          <p:cNvSpPr>
            <a:spLocks noGrp="1"/>
          </p:cNvSpPr>
          <p:nvPr>
            <p:ph type="title"/>
          </p:nvPr>
        </p:nvSpPr>
        <p:spPr>
          <a:xfrm>
            <a:off x="838200" y="612000"/>
            <a:ext cx="10515600" cy="494798"/>
          </a:xfrm>
        </p:spPr>
        <p:txBody>
          <a:bodyPr/>
          <a:lstStyle/>
          <a:p>
            <a:r>
              <a:rPr lang="cs-CZ" dirty="0"/>
              <a:t>Auditní zpráva </a:t>
            </a:r>
          </a:p>
        </p:txBody>
      </p:sp>
      <p:sp>
        <p:nvSpPr>
          <p:cNvPr id="3" name="Zástupný symbol pro číslo snímku 2">
            <a:extLst>
              <a:ext uri="{FF2B5EF4-FFF2-40B4-BE49-F238E27FC236}">
                <a16:creationId xmlns:a16="http://schemas.microsoft.com/office/drawing/2014/main" id="{9570AF64-0F37-48E9-89D9-401591878B8F}"/>
              </a:ext>
            </a:extLst>
          </p:cNvPr>
          <p:cNvSpPr>
            <a:spLocks noGrp="1"/>
          </p:cNvSpPr>
          <p:nvPr>
            <p:ph type="sldNum" sz="quarter" idx="12"/>
          </p:nvPr>
        </p:nvSpPr>
        <p:spPr/>
        <p:txBody>
          <a:bodyPr/>
          <a:lstStyle/>
          <a:p>
            <a:fld id="{7EB3CF81-40B1-461F-ABB1-DF8E3BDEAF2C}" type="slidenum">
              <a:rPr lang="cs-CZ" smtClean="0"/>
              <a:t>21</a:t>
            </a:fld>
            <a:endParaRPr lang="cs-CZ" dirty="0"/>
          </a:p>
        </p:txBody>
      </p:sp>
      <p:sp>
        <p:nvSpPr>
          <p:cNvPr id="6" name="Zástupný text 5">
            <a:extLst>
              <a:ext uri="{FF2B5EF4-FFF2-40B4-BE49-F238E27FC236}">
                <a16:creationId xmlns:a16="http://schemas.microsoft.com/office/drawing/2014/main" id="{A4924A05-297D-43D5-BAEE-37DD5E065705}"/>
              </a:ext>
            </a:extLst>
          </p:cNvPr>
          <p:cNvSpPr>
            <a:spLocks noGrp="1"/>
          </p:cNvSpPr>
          <p:nvPr>
            <p:ph type="body" sz="quarter" idx="13"/>
          </p:nvPr>
        </p:nvSpPr>
        <p:spPr>
          <a:xfrm>
            <a:off x="838200" y="1276249"/>
            <a:ext cx="10515600" cy="5227238"/>
          </a:xfrm>
        </p:spPr>
        <p:txBody>
          <a:bodyPr/>
          <a:lstStyle/>
          <a:p>
            <a:pPr marL="685800" lvl="2" algn="just">
              <a:spcAft>
                <a:spcPts val="600"/>
              </a:spcAft>
              <a:buClr>
                <a:srgbClr val="000000"/>
              </a:buClr>
              <a:defRPr/>
            </a:pPr>
            <a:r>
              <a:rPr lang="cs-CZ" sz="1400" dirty="0">
                <a:solidFill>
                  <a:srgbClr val="000000"/>
                </a:solidFill>
                <a:latin typeface="+mn-lt"/>
              </a:rPr>
              <a:t>útvar IA zpracuje </a:t>
            </a:r>
            <a:r>
              <a:rPr lang="cs-CZ" sz="1400" b="1" dirty="0">
                <a:solidFill>
                  <a:srgbClr val="000000"/>
                </a:solidFill>
                <a:latin typeface="+mn-lt"/>
              </a:rPr>
              <a:t>písemný návrh auditní zprávy do 30 dnů (příp. do 60 dnů) </a:t>
            </a:r>
            <a:r>
              <a:rPr lang="cs-CZ" sz="1400" dirty="0">
                <a:solidFill>
                  <a:srgbClr val="000000"/>
                </a:solidFill>
                <a:latin typeface="+mn-lt"/>
              </a:rPr>
              <a:t>ode dne provedení posledního úkonu IA a předá jej auditované osobě </a:t>
            </a:r>
            <a:r>
              <a:rPr lang="cs-CZ" sz="1400" b="1" dirty="0">
                <a:solidFill>
                  <a:srgbClr val="000000"/>
                </a:solidFill>
                <a:latin typeface="+mn-lt"/>
              </a:rPr>
              <a:t> (§ 24 odst. 1)</a:t>
            </a:r>
          </a:p>
          <a:p>
            <a:pPr marL="1143000" lvl="3" indent="-228600" algn="just">
              <a:lnSpc>
                <a:spcPct val="114000"/>
              </a:lnSpc>
              <a:spcAft>
                <a:spcPts val="0"/>
              </a:spcAft>
              <a:buClr>
                <a:srgbClr val="000000"/>
              </a:buClr>
              <a:buFont typeface="Wingdings" panose="05000000000000000000" pitchFamily="2" charset="2"/>
              <a:buChar char="Ø"/>
              <a:defRPr/>
            </a:pPr>
            <a:r>
              <a:rPr lang="cs-CZ" sz="1200" dirty="0">
                <a:solidFill>
                  <a:schemeClr val="tx1">
                    <a:lumMod val="50000"/>
                  </a:schemeClr>
                </a:solidFill>
                <a:latin typeface="+mn-lt"/>
                <a:ea typeface="Roboto" panose="02000000000000000000" pitchFamily="2" charset="0"/>
                <a:cs typeface="Segoe UI" panose="020B0502040204020203" pitchFamily="34" charset="0"/>
              </a:rPr>
              <a:t>návrh auditní zprávy obsahuje zjištění, závěry, doporučení a datum provedení posledního úkonu IA</a:t>
            </a:r>
          </a:p>
          <a:p>
            <a:pPr marL="1143000" lvl="3" indent="-228600" algn="just">
              <a:lnSpc>
                <a:spcPct val="114000"/>
              </a:lnSpc>
              <a:spcAft>
                <a:spcPts val="0"/>
              </a:spcAft>
              <a:buClr>
                <a:srgbClr val="000000"/>
              </a:buClr>
              <a:buFont typeface="Wingdings" panose="05000000000000000000" pitchFamily="2" charset="2"/>
              <a:buChar char="Ø"/>
              <a:defRPr/>
            </a:pPr>
            <a:r>
              <a:rPr lang="cs-CZ" sz="1200" b="1" dirty="0">
                <a:solidFill>
                  <a:schemeClr val="tx1">
                    <a:lumMod val="50000"/>
                  </a:schemeClr>
                </a:solidFill>
                <a:latin typeface="+mn-lt"/>
                <a:ea typeface="Roboto" panose="02000000000000000000" pitchFamily="2" charset="0"/>
                <a:cs typeface="Segoe UI" panose="020B0502040204020203" pitchFamily="34" charset="0"/>
              </a:rPr>
              <a:t>posledním úkonem IA </a:t>
            </a:r>
            <a:r>
              <a:rPr lang="cs-CZ" sz="1200" dirty="0">
                <a:solidFill>
                  <a:schemeClr val="tx1">
                    <a:lumMod val="50000"/>
                  </a:schemeClr>
                </a:solidFill>
                <a:latin typeface="+mn-lt"/>
                <a:ea typeface="Roboto" panose="02000000000000000000" pitchFamily="2" charset="0"/>
                <a:cs typeface="Segoe UI" panose="020B0502040204020203" pitchFamily="34" charset="0"/>
              </a:rPr>
              <a:t>je úkon, po jehož provedení disponuje útvar IA veškerými podklady potřebnými pro vyhotovení návrhu auditní zprávy</a:t>
            </a:r>
          </a:p>
          <a:p>
            <a:pPr marL="1143000" lvl="3" indent="-228600" algn="just">
              <a:lnSpc>
                <a:spcPct val="114000"/>
              </a:lnSpc>
              <a:spcAft>
                <a:spcPts val="0"/>
              </a:spcAft>
              <a:buClr>
                <a:srgbClr val="000000"/>
              </a:buClr>
              <a:buFont typeface="Wingdings" panose="05000000000000000000" pitchFamily="2" charset="2"/>
              <a:buChar char="Ø"/>
              <a:defRPr/>
            </a:pPr>
            <a:endParaRPr lang="cs-CZ" sz="1200" dirty="0">
              <a:solidFill>
                <a:schemeClr val="tx1">
                  <a:lumMod val="50000"/>
                </a:schemeClr>
              </a:solidFill>
              <a:latin typeface="+mn-lt"/>
              <a:ea typeface="Roboto" panose="02000000000000000000" pitchFamily="2" charset="0"/>
              <a:cs typeface="Segoe UI" panose="020B0502040204020203" pitchFamily="34" charset="0"/>
            </a:endParaRPr>
          </a:p>
          <a:p>
            <a:pPr marL="685800" lvl="2" algn="just">
              <a:spcAft>
                <a:spcPts val="600"/>
              </a:spcAft>
              <a:buClr>
                <a:srgbClr val="000000"/>
              </a:buClr>
              <a:defRPr/>
            </a:pPr>
            <a:r>
              <a:rPr lang="cs-CZ" sz="1400" dirty="0">
                <a:solidFill>
                  <a:srgbClr val="000000"/>
                </a:solidFill>
                <a:latin typeface="+mn-lt"/>
              </a:rPr>
              <a:t>auditovaná osoba se může k návrhu auditní zprávy písemně vyjádřit ve lhůtě </a:t>
            </a:r>
            <a:r>
              <a:rPr lang="cs-CZ" sz="1400" b="1" dirty="0">
                <a:solidFill>
                  <a:srgbClr val="000000"/>
                </a:solidFill>
                <a:latin typeface="+mn-lt"/>
              </a:rPr>
              <a:t>do 15 dnů </a:t>
            </a:r>
            <a:r>
              <a:rPr lang="cs-CZ" sz="1400" dirty="0">
                <a:solidFill>
                  <a:srgbClr val="000000"/>
                </a:solidFill>
                <a:latin typeface="+mn-lt"/>
              </a:rPr>
              <a:t>ode dne předání návrhu auditní zprávy, není-li určena lhůta delší </a:t>
            </a:r>
            <a:r>
              <a:rPr lang="cs-CZ" sz="1400" b="1" dirty="0">
                <a:solidFill>
                  <a:srgbClr val="000000"/>
                </a:solidFill>
                <a:latin typeface="+mn-lt"/>
              </a:rPr>
              <a:t>(§ 24 odst. 2)</a:t>
            </a:r>
            <a:endParaRPr lang="cs-CZ" sz="1400" dirty="0">
              <a:solidFill>
                <a:srgbClr val="000000"/>
              </a:solidFill>
              <a:latin typeface="+mn-lt"/>
            </a:endParaRPr>
          </a:p>
          <a:p>
            <a:pPr marL="1143000" lvl="3" indent="-228600" algn="just">
              <a:lnSpc>
                <a:spcPct val="114000"/>
              </a:lnSpc>
              <a:spcAft>
                <a:spcPts val="0"/>
              </a:spcAft>
              <a:buClr>
                <a:srgbClr val="000000"/>
              </a:buClr>
              <a:buFont typeface="Wingdings" panose="05000000000000000000" pitchFamily="2" charset="2"/>
              <a:buChar char="Ø"/>
              <a:defRPr/>
            </a:pPr>
            <a:r>
              <a:rPr lang="cs-CZ" sz="1200" dirty="0">
                <a:solidFill>
                  <a:schemeClr val="tx1">
                    <a:lumMod val="50000"/>
                  </a:schemeClr>
                </a:solidFill>
                <a:latin typeface="+mn-lt"/>
                <a:ea typeface="Roboto" panose="02000000000000000000" pitchFamily="2" charset="0"/>
                <a:cs typeface="Segoe UI" panose="020B0502040204020203" pitchFamily="34" charset="0"/>
              </a:rPr>
              <a:t>vyjádření auditované osoby musí být zřejmé, proti jaké části návrhu auditní zprávy směřuje, a musí obsahovat odůvodnění</a:t>
            </a:r>
          </a:p>
          <a:p>
            <a:pPr marL="1143000" lvl="3" indent="-228600" algn="just">
              <a:lnSpc>
                <a:spcPct val="114000"/>
              </a:lnSpc>
              <a:spcAft>
                <a:spcPts val="0"/>
              </a:spcAft>
              <a:buClr>
                <a:srgbClr val="000000"/>
              </a:buClr>
              <a:buFont typeface="Wingdings" panose="05000000000000000000" pitchFamily="2" charset="2"/>
              <a:buChar char="Ø"/>
              <a:defRPr/>
            </a:pPr>
            <a:r>
              <a:rPr lang="cs-CZ" sz="1200" dirty="0">
                <a:solidFill>
                  <a:schemeClr val="tx1">
                    <a:lumMod val="50000"/>
                  </a:schemeClr>
                </a:solidFill>
                <a:latin typeface="+mn-lt"/>
                <a:ea typeface="Roboto" panose="02000000000000000000" pitchFamily="2" charset="0"/>
                <a:cs typeface="Segoe UI" panose="020B0502040204020203" pitchFamily="34" charset="0"/>
              </a:rPr>
              <a:t>vyjádření, které bylo podáno opožděně nebo neoprávněnou osobou, vyjádření, ze kterého není zřejmé, proti jaké části návrhu auditní zprávy směřuje, nebo vyjádření, u kterého chybí odůvodnění, útvar IA do auditní zprávy nezapracuje</a:t>
            </a:r>
          </a:p>
          <a:p>
            <a:pPr marL="1143000" lvl="3" indent="-228600" algn="just">
              <a:lnSpc>
                <a:spcPct val="114000"/>
              </a:lnSpc>
              <a:spcAft>
                <a:spcPts val="0"/>
              </a:spcAft>
              <a:buClr>
                <a:srgbClr val="000000"/>
              </a:buClr>
              <a:buFont typeface="Wingdings" panose="05000000000000000000" pitchFamily="2" charset="2"/>
              <a:buChar char="Ø"/>
              <a:defRPr/>
            </a:pPr>
            <a:r>
              <a:rPr lang="cs-CZ" sz="1200" b="1" dirty="0">
                <a:solidFill>
                  <a:schemeClr val="tx1">
                    <a:lumMod val="50000"/>
                  </a:schemeClr>
                </a:solidFill>
                <a:latin typeface="+mn-lt"/>
                <a:ea typeface="Roboto" panose="02000000000000000000" pitchFamily="2" charset="0"/>
                <a:cs typeface="Segoe UI" panose="020B0502040204020203" pitchFamily="34" charset="0"/>
              </a:rPr>
              <a:t>vyjádření auditované osoby je přílohou k auditní zprávě </a:t>
            </a:r>
          </a:p>
          <a:p>
            <a:pPr marL="914400" lvl="3" indent="0" algn="just">
              <a:lnSpc>
                <a:spcPct val="114000"/>
              </a:lnSpc>
              <a:spcAft>
                <a:spcPts val="0"/>
              </a:spcAft>
              <a:buClr>
                <a:srgbClr val="000000"/>
              </a:buClr>
              <a:buNone/>
              <a:defRPr/>
            </a:pPr>
            <a:endParaRPr lang="cs-CZ" sz="1200" b="1" dirty="0">
              <a:solidFill>
                <a:schemeClr val="tx1">
                  <a:lumMod val="50000"/>
                </a:schemeClr>
              </a:solidFill>
              <a:latin typeface="+mn-lt"/>
              <a:ea typeface="Roboto" panose="02000000000000000000" pitchFamily="2" charset="0"/>
              <a:cs typeface="Segoe UI" panose="020B0502040204020203" pitchFamily="34" charset="0"/>
            </a:endParaRPr>
          </a:p>
          <a:p>
            <a:pPr marL="685800" lvl="2" algn="just">
              <a:spcAft>
                <a:spcPts val="600"/>
              </a:spcAft>
              <a:buClr>
                <a:srgbClr val="000000"/>
              </a:buClr>
              <a:defRPr/>
            </a:pPr>
            <a:r>
              <a:rPr lang="cs-CZ" sz="1400" dirty="0">
                <a:solidFill>
                  <a:srgbClr val="000000"/>
                </a:solidFill>
                <a:latin typeface="+mn-lt"/>
              </a:rPr>
              <a:t>útvar IA vyjádření auditované osoby </a:t>
            </a:r>
            <a:r>
              <a:rPr lang="cs-CZ" sz="1400" b="1" dirty="0">
                <a:solidFill>
                  <a:srgbClr val="000000"/>
                </a:solidFill>
                <a:latin typeface="+mn-lt"/>
              </a:rPr>
              <a:t>písemně vypořádá (§ 24 odst. 3)</a:t>
            </a:r>
            <a:endParaRPr lang="cs-CZ" sz="1400" dirty="0">
              <a:solidFill>
                <a:srgbClr val="000000"/>
              </a:solidFill>
              <a:latin typeface="+mn-lt"/>
            </a:endParaRPr>
          </a:p>
          <a:p>
            <a:pPr marL="1143000" lvl="3" indent="-228600" algn="just">
              <a:lnSpc>
                <a:spcPct val="114000"/>
              </a:lnSpc>
              <a:spcAft>
                <a:spcPts val="0"/>
              </a:spcAft>
              <a:buClr>
                <a:srgbClr val="000000"/>
              </a:buClr>
              <a:buFont typeface="Wingdings" panose="05000000000000000000" pitchFamily="2" charset="2"/>
              <a:buChar char="Ø"/>
              <a:defRPr/>
            </a:pPr>
            <a:r>
              <a:rPr lang="cs-CZ" sz="1200" dirty="0">
                <a:solidFill>
                  <a:schemeClr val="tx1">
                    <a:lumMod val="50000"/>
                  </a:schemeClr>
                </a:solidFill>
                <a:latin typeface="+mn-lt"/>
                <a:ea typeface="Roboto" panose="02000000000000000000" pitchFamily="2" charset="0"/>
                <a:cs typeface="Segoe UI" panose="020B0502040204020203" pitchFamily="34" charset="0"/>
              </a:rPr>
              <a:t>souhlasí-li útvar IA s vyjádřením auditované osoby nebo jeho částí, zapracuje jej do auditní zprávy</a:t>
            </a:r>
          </a:p>
          <a:p>
            <a:pPr marL="1143000" lvl="3" indent="-228600" algn="just">
              <a:lnSpc>
                <a:spcPct val="114000"/>
              </a:lnSpc>
              <a:spcAft>
                <a:spcPts val="0"/>
              </a:spcAft>
              <a:buClr>
                <a:srgbClr val="000000"/>
              </a:buClr>
              <a:buFont typeface="Wingdings" panose="05000000000000000000" pitchFamily="2" charset="2"/>
              <a:buChar char="Ø"/>
              <a:defRPr/>
            </a:pPr>
            <a:r>
              <a:rPr lang="cs-CZ" sz="1200" dirty="0">
                <a:solidFill>
                  <a:schemeClr val="tx1">
                    <a:lumMod val="50000"/>
                  </a:schemeClr>
                </a:solidFill>
                <a:latin typeface="+mn-lt"/>
                <a:ea typeface="Roboto" panose="02000000000000000000" pitchFamily="2" charset="0"/>
                <a:cs typeface="Segoe UI" panose="020B0502040204020203" pitchFamily="34" charset="0"/>
              </a:rPr>
              <a:t>nesouhlasí-li útvar IA s vyjádřením auditované osoby nebo jeho částí, nesouhlas odůvodní, vypořádání je součástí auditní zprávy</a:t>
            </a:r>
          </a:p>
          <a:p>
            <a:pPr marL="914400" lvl="3" indent="0" algn="just">
              <a:lnSpc>
                <a:spcPct val="114000"/>
              </a:lnSpc>
              <a:spcAft>
                <a:spcPts val="0"/>
              </a:spcAft>
              <a:buClr>
                <a:srgbClr val="000000"/>
              </a:buClr>
              <a:buNone/>
              <a:defRPr/>
            </a:pPr>
            <a:endParaRPr lang="cs-CZ" sz="1200" dirty="0">
              <a:solidFill>
                <a:schemeClr val="tx1">
                  <a:lumMod val="50000"/>
                </a:schemeClr>
              </a:solidFill>
              <a:latin typeface="+mn-lt"/>
              <a:ea typeface="Roboto" panose="02000000000000000000" pitchFamily="2" charset="0"/>
              <a:cs typeface="Segoe UI" panose="020B0502040204020203" pitchFamily="34" charset="0"/>
            </a:endParaRPr>
          </a:p>
          <a:p>
            <a:pPr marL="685800" lvl="2" algn="just">
              <a:spcAft>
                <a:spcPts val="600"/>
              </a:spcAft>
              <a:buClr>
                <a:srgbClr val="000000"/>
              </a:buClr>
              <a:defRPr/>
            </a:pPr>
            <a:r>
              <a:rPr lang="cs-CZ" sz="1400" b="1" dirty="0">
                <a:solidFill>
                  <a:srgbClr val="000000"/>
                </a:solidFill>
                <a:latin typeface="+mn-lt"/>
              </a:rPr>
              <a:t>auditní zprávu předá útvar IA do 30 dnů (příp. do 60 dnů) </a:t>
            </a:r>
            <a:r>
              <a:rPr lang="cs-CZ" sz="1400" dirty="0">
                <a:solidFill>
                  <a:srgbClr val="000000"/>
                </a:solidFill>
                <a:latin typeface="+mn-lt"/>
              </a:rPr>
              <a:t>ode dne předání vyjádření auditované osoby nebo uplynutí lhůty pro podání tohoto vyjádření, </a:t>
            </a:r>
            <a:r>
              <a:rPr lang="cs-CZ" sz="1400" b="1" dirty="0">
                <a:solidFill>
                  <a:srgbClr val="000000"/>
                </a:solidFill>
                <a:latin typeface="+mn-lt"/>
              </a:rPr>
              <a:t>auditované osobě a vedoucímu orgánu VS  (§ 24 odst. 4)</a:t>
            </a:r>
            <a:endParaRPr lang="cs-CZ" sz="1400" dirty="0">
              <a:solidFill>
                <a:srgbClr val="000000"/>
              </a:solidFill>
              <a:latin typeface="+mn-lt"/>
            </a:endParaRPr>
          </a:p>
          <a:p>
            <a:pPr marL="1143000" lvl="3" indent="-228600" algn="just">
              <a:lnSpc>
                <a:spcPct val="114000"/>
              </a:lnSpc>
              <a:spcAft>
                <a:spcPts val="0"/>
              </a:spcAft>
              <a:buClr>
                <a:srgbClr val="000000"/>
              </a:buClr>
              <a:buFont typeface="Wingdings" panose="05000000000000000000" pitchFamily="2" charset="2"/>
              <a:buChar char="Ø"/>
              <a:defRPr/>
            </a:pPr>
            <a:r>
              <a:rPr lang="cs-CZ" sz="1200" b="1" dirty="0">
                <a:solidFill>
                  <a:schemeClr val="tx1">
                    <a:lumMod val="50000"/>
                  </a:schemeClr>
                </a:solidFill>
                <a:latin typeface="+mn-lt"/>
                <a:ea typeface="Roboto" panose="02000000000000000000" pitchFamily="2" charset="0"/>
                <a:cs typeface="Segoe UI" panose="020B0502040204020203" pitchFamily="34" charset="0"/>
              </a:rPr>
              <a:t>předáním auditní zprávy vedoucímu orgánu VS je interní audit ukončen</a:t>
            </a:r>
          </a:p>
          <a:p>
            <a:pPr marL="914400" lvl="3" indent="0" algn="just">
              <a:lnSpc>
                <a:spcPct val="114000"/>
              </a:lnSpc>
              <a:spcAft>
                <a:spcPts val="0"/>
              </a:spcAft>
              <a:buClr>
                <a:srgbClr val="000000"/>
              </a:buClr>
              <a:buNone/>
              <a:defRPr/>
            </a:pPr>
            <a:endParaRPr lang="cs-CZ" sz="1200" b="1" dirty="0">
              <a:solidFill>
                <a:schemeClr val="tx1">
                  <a:lumMod val="50000"/>
                </a:schemeClr>
              </a:solidFill>
              <a:latin typeface="+mn-lt"/>
              <a:ea typeface="Roboto" panose="02000000000000000000" pitchFamily="2" charset="0"/>
              <a:cs typeface="Segoe UI" panose="020B0502040204020203" pitchFamily="34" charset="0"/>
            </a:endParaRPr>
          </a:p>
          <a:p>
            <a:pPr marL="685800" lvl="2" algn="just">
              <a:spcAft>
                <a:spcPts val="600"/>
              </a:spcAft>
              <a:buClr>
                <a:srgbClr val="000000"/>
              </a:buClr>
              <a:defRPr/>
            </a:pPr>
            <a:r>
              <a:rPr lang="cs-CZ" sz="1400" dirty="0">
                <a:solidFill>
                  <a:srgbClr val="000000"/>
                </a:solidFill>
                <a:latin typeface="+mn-lt"/>
              </a:rPr>
              <a:t>auditovaná osoba navrhne ve lhůtě určené IA opatření k odstranění nebo prevenci nedostatků a lhůtu pro jejich splnění  </a:t>
            </a:r>
            <a:r>
              <a:rPr lang="cs-CZ" sz="1400" b="1" dirty="0">
                <a:solidFill>
                  <a:srgbClr val="000000"/>
                </a:solidFill>
                <a:latin typeface="+mn-lt"/>
              </a:rPr>
              <a:t>(§ 24 odst. 5)</a:t>
            </a:r>
            <a:endParaRPr lang="cs-CZ" sz="1400" dirty="0">
              <a:solidFill>
                <a:srgbClr val="000000"/>
              </a:solidFill>
              <a:latin typeface="+mn-lt"/>
            </a:endParaRPr>
          </a:p>
          <a:p>
            <a:pPr marL="1143000" lvl="3" indent="-228600" algn="just">
              <a:lnSpc>
                <a:spcPct val="114000"/>
              </a:lnSpc>
              <a:spcAft>
                <a:spcPts val="0"/>
              </a:spcAft>
              <a:buClr>
                <a:srgbClr val="000000"/>
              </a:buClr>
              <a:buFont typeface="Wingdings" panose="05000000000000000000" pitchFamily="2" charset="2"/>
              <a:buChar char="Ø"/>
              <a:defRPr/>
            </a:pPr>
            <a:r>
              <a:rPr lang="cs-CZ" sz="1200" dirty="0">
                <a:solidFill>
                  <a:schemeClr val="tx1">
                    <a:lumMod val="50000"/>
                  </a:schemeClr>
                </a:solidFill>
                <a:latin typeface="+mn-lt"/>
                <a:ea typeface="Roboto" panose="02000000000000000000" pitchFamily="2" charset="0"/>
                <a:cs typeface="Segoe UI" panose="020B0502040204020203" pitchFamily="34" charset="0"/>
              </a:rPr>
              <a:t>nenavrhne-li auditovaná osoba opatření k odstranění nebo prevenci nedostatků, svůj postup písemně odůvodní</a:t>
            </a:r>
          </a:p>
          <a:p>
            <a:pPr marL="1143000" lvl="3" indent="-228600" algn="just">
              <a:lnSpc>
                <a:spcPct val="114000"/>
              </a:lnSpc>
              <a:spcAft>
                <a:spcPts val="0"/>
              </a:spcAft>
              <a:buClr>
                <a:srgbClr val="000000"/>
              </a:buClr>
              <a:buFont typeface="Wingdings" panose="05000000000000000000" pitchFamily="2" charset="2"/>
              <a:buChar char="Ø"/>
              <a:defRPr/>
            </a:pPr>
            <a:endParaRPr lang="cs-CZ" sz="1200" dirty="0">
              <a:solidFill>
                <a:schemeClr val="tx1">
                  <a:lumMod val="50000"/>
                </a:schemeClr>
              </a:solidFill>
              <a:latin typeface="+mn-lt"/>
              <a:ea typeface="Roboto" panose="02000000000000000000" pitchFamily="2" charset="0"/>
              <a:cs typeface="Segoe UI" panose="020B0502040204020203" pitchFamily="34" charset="0"/>
            </a:endParaRPr>
          </a:p>
          <a:p>
            <a:pPr algn="just"/>
            <a:endParaRPr lang="cs-CZ" sz="2000" dirty="0">
              <a:solidFill>
                <a:schemeClr val="tx1"/>
              </a:solidFill>
            </a:endParaRPr>
          </a:p>
        </p:txBody>
      </p:sp>
    </p:spTree>
    <p:extLst>
      <p:ext uri="{BB962C8B-B14F-4D97-AF65-F5344CB8AC3E}">
        <p14:creationId xmlns:p14="http://schemas.microsoft.com/office/powerpoint/2010/main" val="38970911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A1EC1867-8720-4DB2-AB82-846A5376B2AB}"/>
              </a:ext>
            </a:extLst>
          </p:cNvPr>
          <p:cNvSpPr>
            <a:spLocks noGrp="1"/>
          </p:cNvSpPr>
          <p:nvPr>
            <p:ph type="title"/>
          </p:nvPr>
        </p:nvSpPr>
        <p:spPr>
          <a:xfrm>
            <a:off x="838200" y="612000"/>
            <a:ext cx="10515600" cy="480128"/>
          </a:xfrm>
        </p:spPr>
        <p:txBody>
          <a:bodyPr/>
          <a:lstStyle/>
          <a:p>
            <a:r>
              <a:rPr lang="cs-CZ" dirty="0"/>
              <a:t>Sledování plnění opatření </a:t>
            </a:r>
          </a:p>
        </p:txBody>
      </p:sp>
      <p:sp>
        <p:nvSpPr>
          <p:cNvPr id="3" name="Zástupný symbol pro číslo snímku 2">
            <a:extLst>
              <a:ext uri="{FF2B5EF4-FFF2-40B4-BE49-F238E27FC236}">
                <a16:creationId xmlns:a16="http://schemas.microsoft.com/office/drawing/2014/main" id="{9570AF64-0F37-48E9-89D9-401591878B8F}"/>
              </a:ext>
            </a:extLst>
          </p:cNvPr>
          <p:cNvSpPr>
            <a:spLocks noGrp="1"/>
          </p:cNvSpPr>
          <p:nvPr>
            <p:ph type="sldNum" sz="quarter" idx="12"/>
          </p:nvPr>
        </p:nvSpPr>
        <p:spPr/>
        <p:txBody>
          <a:bodyPr/>
          <a:lstStyle/>
          <a:p>
            <a:fld id="{7EB3CF81-40B1-461F-ABB1-DF8E3BDEAF2C}" type="slidenum">
              <a:rPr lang="cs-CZ" smtClean="0"/>
              <a:t>22</a:t>
            </a:fld>
            <a:endParaRPr lang="cs-CZ" dirty="0"/>
          </a:p>
        </p:txBody>
      </p:sp>
      <p:sp>
        <p:nvSpPr>
          <p:cNvPr id="6" name="Zástupný text 5">
            <a:extLst>
              <a:ext uri="{FF2B5EF4-FFF2-40B4-BE49-F238E27FC236}">
                <a16:creationId xmlns:a16="http://schemas.microsoft.com/office/drawing/2014/main" id="{A4924A05-297D-43D5-BAEE-37DD5E065705}"/>
              </a:ext>
            </a:extLst>
          </p:cNvPr>
          <p:cNvSpPr>
            <a:spLocks noGrp="1"/>
          </p:cNvSpPr>
          <p:nvPr>
            <p:ph type="body" sz="quarter" idx="13"/>
          </p:nvPr>
        </p:nvSpPr>
        <p:spPr>
          <a:xfrm>
            <a:off x="838200" y="1366469"/>
            <a:ext cx="10515600" cy="2613859"/>
          </a:xfrm>
        </p:spPr>
        <p:txBody>
          <a:bodyPr/>
          <a:lstStyle/>
          <a:p>
            <a:pPr marL="685800" lvl="2" algn="just">
              <a:spcAft>
                <a:spcPts val="600"/>
              </a:spcAft>
              <a:buClr>
                <a:srgbClr val="000000"/>
              </a:buClr>
              <a:defRPr/>
            </a:pPr>
            <a:r>
              <a:rPr lang="cs-CZ" sz="1400" b="1" dirty="0">
                <a:solidFill>
                  <a:srgbClr val="000000"/>
                </a:solidFill>
                <a:latin typeface="+mn-lt"/>
              </a:rPr>
              <a:t>auditovaná osoba podá ve lhůtě určené útvarem interního auditu </a:t>
            </a:r>
            <a:r>
              <a:rPr lang="cs-CZ" sz="1400" dirty="0">
                <a:solidFill>
                  <a:srgbClr val="000000"/>
                </a:solidFill>
                <a:latin typeface="+mn-lt"/>
              </a:rPr>
              <a:t>písemnou zprávu o plnění opatření k odstranění nebo prevenci nedostatků </a:t>
            </a:r>
            <a:r>
              <a:rPr lang="cs-CZ" sz="1400" b="1" dirty="0">
                <a:solidFill>
                  <a:srgbClr val="000000"/>
                </a:solidFill>
                <a:latin typeface="+mn-lt"/>
              </a:rPr>
              <a:t>(§ 25 odst. 1)</a:t>
            </a:r>
          </a:p>
          <a:p>
            <a:pPr marL="685800" lvl="2" algn="just">
              <a:spcAft>
                <a:spcPts val="600"/>
              </a:spcAft>
              <a:buClr>
                <a:srgbClr val="000000"/>
              </a:buClr>
              <a:defRPr/>
            </a:pPr>
            <a:r>
              <a:rPr lang="cs-CZ" sz="1400" b="1" dirty="0">
                <a:solidFill>
                  <a:srgbClr val="000000"/>
                </a:solidFill>
                <a:latin typeface="+mn-lt"/>
              </a:rPr>
              <a:t>útvar IA sleduje plnění opatření </a:t>
            </a:r>
            <a:r>
              <a:rPr lang="cs-CZ" sz="1400" dirty="0">
                <a:solidFill>
                  <a:srgbClr val="000000"/>
                </a:solidFill>
                <a:latin typeface="+mn-lt"/>
              </a:rPr>
              <a:t>k odstranění nebo prevenci nedostatků </a:t>
            </a:r>
            <a:r>
              <a:rPr lang="cs-CZ" sz="1400" b="1" dirty="0">
                <a:solidFill>
                  <a:srgbClr val="000000"/>
                </a:solidFill>
                <a:latin typeface="+mn-lt"/>
              </a:rPr>
              <a:t>(§ 25 odst. 2)</a:t>
            </a:r>
            <a:endParaRPr lang="cs-CZ" sz="1400" dirty="0">
              <a:solidFill>
                <a:srgbClr val="000000"/>
              </a:solidFill>
              <a:latin typeface="+mn-lt"/>
            </a:endParaRPr>
          </a:p>
          <a:p>
            <a:pPr marL="1143000" lvl="3" indent="-228600" algn="just">
              <a:lnSpc>
                <a:spcPct val="114000"/>
              </a:lnSpc>
              <a:spcAft>
                <a:spcPts val="0"/>
              </a:spcAft>
              <a:buClr>
                <a:srgbClr val="000000"/>
              </a:buClr>
              <a:buFont typeface="Wingdings" panose="05000000000000000000" pitchFamily="2" charset="2"/>
              <a:buChar char="Ø"/>
              <a:defRPr/>
            </a:pPr>
            <a:r>
              <a:rPr lang="cs-CZ" sz="1200" dirty="0">
                <a:solidFill>
                  <a:schemeClr val="tx1">
                    <a:lumMod val="50000"/>
                  </a:schemeClr>
                </a:solidFill>
                <a:latin typeface="+mn-lt"/>
                <a:ea typeface="Roboto" panose="02000000000000000000" pitchFamily="2" charset="0"/>
                <a:cs typeface="Segoe UI" panose="020B0502040204020203" pitchFamily="34" charset="0"/>
              </a:rPr>
              <a:t>ověření realizace přijatého opatření na základě dostupných informací</a:t>
            </a:r>
          </a:p>
          <a:p>
            <a:pPr marL="1143000" lvl="3" indent="-228600" algn="just">
              <a:lnSpc>
                <a:spcPct val="114000"/>
              </a:lnSpc>
              <a:spcAft>
                <a:spcPts val="0"/>
              </a:spcAft>
              <a:buClr>
                <a:srgbClr val="000000"/>
              </a:buClr>
              <a:buFont typeface="Wingdings" panose="05000000000000000000" pitchFamily="2" charset="2"/>
              <a:buChar char="Ø"/>
              <a:defRPr/>
            </a:pPr>
            <a:r>
              <a:rPr lang="cs-CZ" sz="1200" dirty="0">
                <a:solidFill>
                  <a:schemeClr val="tx1">
                    <a:lumMod val="50000"/>
                  </a:schemeClr>
                </a:solidFill>
                <a:latin typeface="+mn-lt"/>
                <a:ea typeface="Roboto" panose="02000000000000000000" pitchFamily="2" charset="0"/>
                <a:cs typeface="Segoe UI" panose="020B0502040204020203" pitchFamily="34" charset="0"/>
              </a:rPr>
              <a:t>následného auditu realizace doporučení a přijatých opatření</a:t>
            </a:r>
          </a:p>
          <a:p>
            <a:pPr marL="1143000" lvl="3" indent="-228600" algn="just">
              <a:lnSpc>
                <a:spcPct val="114000"/>
              </a:lnSpc>
              <a:spcAft>
                <a:spcPts val="0"/>
              </a:spcAft>
              <a:buClr>
                <a:srgbClr val="000000"/>
              </a:buClr>
              <a:buFont typeface="Wingdings" panose="05000000000000000000" pitchFamily="2" charset="2"/>
              <a:buChar char="Ø"/>
              <a:defRPr/>
            </a:pPr>
            <a:r>
              <a:rPr lang="cs-CZ" sz="1200" dirty="0">
                <a:solidFill>
                  <a:schemeClr val="tx1">
                    <a:lumMod val="50000"/>
                  </a:schemeClr>
                </a:solidFill>
                <a:latin typeface="+mn-lt"/>
                <a:ea typeface="Roboto" panose="02000000000000000000" pitchFamily="2" charset="0"/>
                <a:cs typeface="Segoe UI" panose="020B0502040204020203" pitchFamily="34" charset="0"/>
              </a:rPr>
              <a:t>ověření realizace přijatého opatření v rámci plánovaného IA nebo vrchního auditu s obdobným zaměřením</a:t>
            </a:r>
          </a:p>
          <a:p>
            <a:pPr marL="914400" lvl="3" indent="0" algn="just">
              <a:lnSpc>
                <a:spcPct val="114000"/>
              </a:lnSpc>
              <a:spcAft>
                <a:spcPts val="0"/>
              </a:spcAft>
              <a:buClr>
                <a:srgbClr val="000000"/>
              </a:buClr>
              <a:buNone/>
              <a:defRPr/>
            </a:pPr>
            <a:endParaRPr lang="cs-CZ" sz="1200" dirty="0">
              <a:solidFill>
                <a:schemeClr val="tx1">
                  <a:lumMod val="50000"/>
                </a:schemeClr>
              </a:solidFill>
              <a:latin typeface="+mn-lt"/>
              <a:ea typeface="Roboto" panose="02000000000000000000" pitchFamily="2" charset="0"/>
              <a:cs typeface="Segoe UI" panose="020B0502040204020203" pitchFamily="34" charset="0"/>
            </a:endParaRPr>
          </a:p>
          <a:p>
            <a:pPr marL="685800" lvl="2" algn="just">
              <a:spcAft>
                <a:spcPts val="600"/>
              </a:spcAft>
              <a:buClr>
                <a:srgbClr val="000000"/>
              </a:buClr>
              <a:defRPr/>
            </a:pPr>
            <a:r>
              <a:rPr lang="cs-CZ" sz="1400" dirty="0">
                <a:solidFill>
                  <a:srgbClr val="000000"/>
                </a:solidFill>
                <a:latin typeface="+mn-lt"/>
              </a:rPr>
              <a:t>útvar IA posoudí, zda jsou opatření plněna</a:t>
            </a:r>
          </a:p>
          <a:p>
            <a:pPr marL="685800" lvl="2" algn="just">
              <a:spcAft>
                <a:spcPts val="600"/>
              </a:spcAft>
              <a:buClr>
                <a:srgbClr val="000000"/>
              </a:buClr>
              <a:defRPr/>
            </a:pPr>
            <a:r>
              <a:rPr lang="cs-CZ" sz="1400" dirty="0">
                <a:solidFill>
                  <a:srgbClr val="000000"/>
                </a:solidFill>
                <a:latin typeface="+mn-lt"/>
              </a:rPr>
              <a:t>nebyla-li přijata dostatečná opatření nebo nejsou-li přijatá opatření plněna, útvar IA o tom uvědomí vedoucího orgánu VS</a:t>
            </a:r>
          </a:p>
          <a:p>
            <a:pPr marL="685800" lvl="2" algn="just">
              <a:spcAft>
                <a:spcPts val="600"/>
              </a:spcAft>
              <a:buClr>
                <a:srgbClr val="000000"/>
              </a:buClr>
              <a:defRPr/>
            </a:pPr>
            <a:r>
              <a:rPr lang="cs-CZ" sz="1400" dirty="0">
                <a:solidFill>
                  <a:srgbClr val="000000"/>
                </a:solidFill>
                <a:latin typeface="+mn-lt"/>
              </a:rPr>
              <a:t>funkce IA je preventivní a výsledkem interního auditu mají být zejména doporučení ke zlepšení celkového fungování systému</a:t>
            </a:r>
          </a:p>
          <a:p>
            <a:pPr marL="685800" lvl="2" algn="just">
              <a:spcAft>
                <a:spcPts val="600"/>
              </a:spcAft>
              <a:buClr>
                <a:srgbClr val="000000"/>
              </a:buClr>
              <a:defRPr/>
            </a:pPr>
            <a:endParaRPr lang="cs-CZ" sz="1400" dirty="0">
              <a:solidFill>
                <a:srgbClr val="000000"/>
              </a:solidFill>
              <a:latin typeface="+mn-lt"/>
            </a:endParaRPr>
          </a:p>
        </p:txBody>
      </p:sp>
    </p:spTree>
    <p:extLst>
      <p:ext uri="{BB962C8B-B14F-4D97-AF65-F5344CB8AC3E}">
        <p14:creationId xmlns:p14="http://schemas.microsoft.com/office/powerpoint/2010/main" val="1099648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A1EC1867-8720-4DB2-AB82-846A5376B2AB}"/>
              </a:ext>
            </a:extLst>
          </p:cNvPr>
          <p:cNvSpPr>
            <a:spLocks noGrp="1"/>
          </p:cNvSpPr>
          <p:nvPr>
            <p:ph type="title"/>
          </p:nvPr>
        </p:nvSpPr>
        <p:spPr>
          <a:xfrm>
            <a:off x="838200" y="612000"/>
            <a:ext cx="10515600" cy="499688"/>
          </a:xfrm>
        </p:spPr>
        <p:txBody>
          <a:bodyPr/>
          <a:lstStyle/>
          <a:p>
            <a:r>
              <a:rPr lang="cs-CZ" dirty="0"/>
              <a:t>Externí hodnocení kvality IA</a:t>
            </a:r>
          </a:p>
        </p:txBody>
      </p:sp>
      <p:sp>
        <p:nvSpPr>
          <p:cNvPr id="3" name="Zástupný symbol pro číslo snímku 2">
            <a:extLst>
              <a:ext uri="{FF2B5EF4-FFF2-40B4-BE49-F238E27FC236}">
                <a16:creationId xmlns:a16="http://schemas.microsoft.com/office/drawing/2014/main" id="{9570AF64-0F37-48E9-89D9-401591878B8F}"/>
              </a:ext>
            </a:extLst>
          </p:cNvPr>
          <p:cNvSpPr>
            <a:spLocks noGrp="1"/>
          </p:cNvSpPr>
          <p:nvPr>
            <p:ph type="sldNum" sz="quarter" idx="12"/>
          </p:nvPr>
        </p:nvSpPr>
        <p:spPr/>
        <p:txBody>
          <a:bodyPr/>
          <a:lstStyle/>
          <a:p>
            <a:fld id="{7EB3CF81-40B1-461F-ABB1-DF8E3BDEAF2C}" type="slidenum">
              <a:rPr lang="cs-CZ" smtClean="0"/>
              <a:t>23</a:t>
            </a:fld>
            <a:endParaRPr lang="cs-CZ" dirty="0"/>
          </a:p>
        </p:txBody>
      </p:sp>
      <p:sp>
        <p:nvSpPr>
          <p:cNvPr id="6" name="Zástupný text 5">
            <a:extLst>
              <a:ext uri="{FF2B5EF4-FFF2-40B4-BE49-F238E27FC236}">
                <a16:creationId xmlns:a16="http://schemas.microsoft.com/office/drawing/2014/main" id="{A4924A05-297D-43D5-BAEE-37DD5E065705}"/>
              </a:ext>
            </a:extLst>
          </p:cNvPr>
          <p:cNvSpPr>
            <a:spLocks noGrp="1"/>
          </p:cNvSpPr>
          <p:nvPr>
            <p:ph type="body" sz="quarter" idx="13"/>
          </p:nvPr>
        </p:nvSpPr>
        <p:spPr>
          <a:xfrm>
            <a:off x="838200" y="1272651"/>
            <a:ext cx="10515600" cy="3730273"/>
          </a:xfrm>
        </p:spPr>
        <p:txBody>
          <a:bodyPr/>
          <a:lstStyle/>
          <a:p>
            <a:pPr marL="0" lvl="2" indent="0">
              <a:buClr>
                <a:srgbClr val="000000"/>
              </a:buClr>
              <a:buNone/>
              <a:defRPr/>
            </a:pPr>
            <a:r>
              <a:rPr lang="cs-CZ" sz="1600" b="1" dirty="0">
                <a:solidFill>
                  <a:srgbClr val="282D32"/>
                </a:solidFill>
                <a:latin typeface="+mn-lt"/>
              </a:rPr>
              <a:t>Povinnost zajistit externí hodnocení kvality interního auditu</a:t>
            </a:r>
          </a:p>
          <a:p>
            <a:pPr marL="685800" lvl="2" algn="just">
              <a:spcAft>
                <a:spcPts val="600"/>
              </a:spcAft>
              <a:buClr>
                <a:srgbClr val="000000"/>
              </a:buClr>
              <a:defRPr/>
            </a:pPr>
            <a:r>
              <a:rPr lang="cs-CZ" sz="1400" dirty="0">
                <a:solidFill>
                  <a:srgbClr val="000000"/>
                </a:solidFill>
                <a:latin typeface="+mn-lt"/>
              </a:rPr>
              <a:t>povinnost zajistit minimálně jednou za 5 let </a:t>
            </a:r>
            <a:r>
              <a:rPr lang="cs-CZ" sz="1400" b="1" dirty="0">
                <a:solidFill>
                  <a:srgbClr val="000000"/>
                </a:solidFill>
                <a:latin typeface="+mn-lt"/>
              </a:rPr>
              <a:t>(§ 26 odst. 1)</a:t>
            </a:r>
          </a:p>
          <a:p>
            <a:pPr marL="685800" lvl="2" algn="just">
              <a:spcAft>
                <a:spcPts val="600"/>
              </a:spcAft>
              <a:buClr>
                <a:srgbClr val="000000"/>
              </a:buClr>
              <a:defRPr/>
            </a:pPr>
            <a:r>
              <a:rPr lang="cs-CZ" sz="1400" dirty="0">
                <a:solidFill>
                  <a:srgbClr val="000000"/>
                </a:solidFill>
                <a:latin typeface="+mn-lt"/>
              </a:rPr>
              <a:t>externí hodnocení kvality může být provedeno:</a:t>
            </a:r>
          </a:p>
          <a:p>
            <a:pPr marL="1143000" lvl="3" indent="-228600" algn="just">
              <a:lnSpc>
                <a:spcPct val="114000"/>
              </a:lnSpc>
              <a:spcAft>
                <a:spcPts val="0"/>
              </a:spcAft>
              <a:buClr>
                <a:srgbClr val="000000"/>
              </a:buClr>
              <a:buFont typeface="Wingdings" panose="05000000000000000000" pitchFamily="2" charset="2"/>
              <a:buChar char="Ø"/>
              <a:defRPr/>
            </a:pPr>
            <a:r>
              <a:rPr lang="cs-CZ" sz="1200" b="1" dirty="0">
                <a:solidFill>
                  <a:schemeClr val="tx1">
                    <a:lumMod val="50000"/>
                  </a:schemeClr>
                </a:solidFill>
                <a:latin typeface="+mn-lt"/>
                <a:ea typeface="Roboto" panose="02000000000000000000" pitchFamily="2" charset="0"/>
                <a:cs typeface="Segoe UI" panose="020B0502040204020203" pitchFamily="34" charset="0"/>
              </a:rPr>
              <a:t>komerční dodavatel </a:t>
            </a:r>
            <a:r>
              <a:rPr lang="cs-CZ" sz="1200" dirty="0">
                <a:solidFill>
                  <a:schemeClr val="tx1">
                    <a:lumMod val="50000"/>
                  </a:schemeClr>
                </a:solidFill>
                <a:latin typeface="+mn-lt"/>
                <a:ea typeface="Roboto" panose="02000000000000000000" pitchFamily="2" charset="0"/>
                <a:cs typeface="Segoe UI" panose="020B0502040204020203" pitchFamily="34" charset="0"/>
              </a:rPr>
              <a:t>– fyzická či právnická osoba může na základě smluvního vztahu poskytnout službu externího hodnocení kvality IA, alespoň jedna osoba účastnící se hodnocení musí být držitelem aktivní certifikace Certifikovaný IA (certifikace CIA poskytované mezinárodním IIA)</a:t>
            </a:r>
          </a:p>
          <a:p>
            <a:pPr marL="1143000" lvl="3" indent="-228600" algn="just">
              <a:lnSpc>
                <a:spcPct val="114000"/>
              </a:lnSpc>
              <a:spcAft>
                <a:spcPts val="0"/>
              </a:spcAft>
              <a:buClr>
                <a:srgbClr val="000000"/>
              </a:buClr>
              <a:buFont typeface="Wingdings" panose="05000000000000000000" pitchFamily="2" charset="2"/>
              <a:buChar char="Ø"/>
              <a:defRPr/>
            </a:pPr>
            <a:r>
              <a:rPr lang="cs-CZ" sz="1200" b="1" dirty="0">
                <a:solidFill>
                  <a:schemeClr val="tx1">
                    <a:lumMod val="50000"/>
                  </a:schemeClr>
                </a:solidFill>
                <a:latin typeface="+mn-lt"/>
                <a:ea typeface="Roboto" panose="02000000000000000000" pitchFamily="2" charset="0"/>
                <a:cs typeface="Segoe UI" panose="020B0502040204020203" pitchFamily="34" charset="0"/>
              </a:rPr>
              <a:t>jiný orgán veřejné správy </a:t>
            </a:r>
            <a:r>
              <a:rPr lang="cs-CZ" sz="1200" dirty="0">
                <a:solidFill>
                  <a:schemeClr val="tx1">
                    <a:lumMod val="50000"/>
                  </a:schemeClr>
                </a:solidFill>
                <a:latin typeface="+mn-lt"/>
                <a:ea typeface="Roboto" panose="02000000000000000000" pitchFamily="2" charset="0"/>
                <a:cs typeface="Segoe UI" panose="020B0502040204020203" pitchFamily="34" charset="0"/>
              </a:rPr>
              <a:t>– orgány VS si mohou provádět externí hodnocení kvality navzájem (nikoliv však recipročně s ohledem na nutnou nezávislost) v rámci tzv. peer-</a:t>
            </a:r>
            <a:r>
              <a:rPr lang="cs-CZ" sz="1200" dirty="0" err="1">
                <a:solidFill>
                  <a:schemeClr val="tx1">
                    <a:lumMod val="50000"/>
                  </a:schemeClr>
                </a:solidFill>
                <a:latin typeface="+mn-lt"/>
                <a:ea typeface="Roboto" panose="02000000000000000000" pitchFamily="2" charset="0"/>
                <a:cs typeface="Segoe UI" panose="020B0502040204020203" pitchFamily="34" charset="0"/>
              </a:rPr>
              <a:t>review</a:t>
            </a:r>
            <a:r>
              <a:rPr lang="cs-CZ" sz="1200" dirty="0">
                <a:solidFill>
                  <a:schemeClr val="tx1">
                    <a:lumMod val="50000"/>
                  </a:schemeClr>
                </a:solidFill>
                <a:latin typeface="+mn-lt"/>
                <a:ea typeface="Roboto" panose="02000000000000000000" pitchFamily="2" charset="0"/>
                <a:cs typeface="Segoe UI" panose="020B0502040204020203" pitchFamily="34" charset="0"/>
              </a:rPr>
              <a:t>,</a:t>
            </a:r>
            <a:r>
              <a:rPr lang="nl-NL" sz="1200" dirty="0">
                <a:solidFill>
                  <a:schemeClr val="tx1">
                    <a:lumMod val="50000"/>
                  </a:schemeClr>
                </a:solidFill>
                <a:latin typeface="+mn-lt"/>
                <a:ea typeface="Roboto" panose="02000000000000000000" pitchFamily="2" charset="0"/>
                <a:cs typeface="Segoe UI" panose="020B0502040204020203" pitchFamily="34" charset="0"/>
              </a:rPr>
              <a:t> hodnotitel je interním auditorem orgánu </a:t>
            </a:r>
            <a:r>
              <a:rPr lang="cs-CZ" sz="1200" dirty="0">
                <a:solidFill>
                  <a:schemeClr val="tx1">
                    <a:lumMod val="50000"/>
                  </a:schemeClr>
                </a:solidFill>
                <a:latin typeface="+mn-lt"/>
                <a:ea typeface="Roboto" panose="02000000000000000000" pitchFamily="2" charset="0"/>
                <a:cs typeface="Segoe UI" panose="020B0502040204020203" pitchFamily="34" charset="0"/>
              </a:rPr>
              <a:t>VS</a:t>
            </a:r>
          </a:p>
          <a:p>
            <a:pPr marL="1143000" lvl="3" indent="-228600" algn="just">
              <a:lnSpc>
                <a:spcPct val="114000"/>
              </a:lnSpc>
              <a:spcAft>
                <a:spcPts val="0"/>
              </a:spcAft>
              <a:buClr>
                <a:srgbClr val="000000"/>
              </a:buClr>
              <a:buFont typeface="Wingdings" panose="05000000000000000000" pitchFamily="2" charset="2"/>
              <a:buChar char="Ø"/>
              <a:defRPr/>
            </a:pPr>
            <a:r>
              <a:rPr lang="cs-CZ" sz="1200" b="1" dirty="0">
                <a:solidFill>
                  <a:schemeClr val="tx1">
                    <a:lumMod val="50000"/>
                  </a:schemeClr>
                </a:solidFill>
                <a:latin typeface="+mn-lt"/>
                <a:ea typeface="Roboto" panose="02000000000000000000" pitchFamily="2" charset="0"/>
                <a:cs typeface="Segoe UI" panose="020B0502040204020203" pitchFamily="34" charset="0"/>
              </a:rPr>
              <a:t>ministerstva</a:t>
            </a:r>
            <a:r>
              <a:rPr lang="cs-CZ" sz="1200" dirty="0">
                <a:solidFill>
                  <a:schemeClr val="tx1">
                    <a:lumMod val="50000"/>
                  </a:schemeClr>
                </a:solidFill>
                <a:latin typeface="+mn-lt"/>
                <a:ea typeface="Roboto" panose="02000000000000000000" pitchFamily="2" charset="0"/>
                <a:cs typeface="Segoe UI" panose="020B0502040204020203" pitchFamily="34" charset="0"/>
              </a:rPr>
              <a:t> – požádají o externí hodnocení kvality IA Ministerstvo financí nebo auditorskou společnost podle zákona upravujícího činnost auditorů, alespoň jedna osoba účastnící se hodnocení musí být držitelem aktivní certifikace Certifikovaný IA (certifikace CIA poskytované mezinárodním IIA) </a:t>
            </a:r>
            <a:r>
              <a:rPr lang="cs-CZ" sz="1200" b="1" dirty="0">
                <a:solidFill>
                  <a:schemeClr val="tx1">
                    <a:lumMod val="50000"/>
                  </a:schemeClr>
                </a:solidFill>
                <a:latin typeface="+mn-lt"/>
                <a:ea typeface="Roboto" panose="02000000000000000000" pitchFamily="2" charset="0"/>
                <a:cs typeface="Segoe UI" panose="020B0502040204020203" pitchFamily="34" charset="0"/>
              </a:rPr>
              <a:t>(§ 26 odst. 4)</a:t>
            </a:r>
          </a:p>
          <a:p>
            <a:pPr marL="1143000" lvl="3" indent="-228600" algn="just">
              <a:lnSpc>
                <a:spcPct val="114000"/>
              </a:lnSpc>
              <a:spcAft>
                <a:spcPts val="0"/>
              </a:spcAft>
              <a:buClr>
                <a:srgbClr val="000000"/>
              </a:buClr>
              <a:buFont typeface="Wingdings" panose="05000000000000000000" pitchFamily="2" charset="2"/>
              <a:buChar char="Ø"/>
              <a:defRPr/>
            </a:pPr>
            <a:endParaRPr lang="cs-CZ" sz="1200" dirty="0">
              <a:solidFill>
                <a:schemeClr val="tx1">
                  <a:lumMod val="50000"/>
                </a:schemeClr>
              </a:solidFill>
              <a:latin typeface="+mn-lt"/>
              <a:ea typeface="Roboto" panose="02000000000000000000" pitchFamily="2" charset="0"/>
              <a:cs typeface="Segoe UI" panose="020B0502040204020203" pitchFamily="34" charset="0"/>
            </a:endParaRPr>
          </a:p>
          <a:p>
            <a:pPr marL="685800" lvl="2" algn="just">
              <a:spcAft>
                <a:spcPts val="600"/>
              </a:spcAft>
              <a:buClr>
                <a:srgbClr val="000000"/>
              </a:buClr>
              <a:defRPr/>
            </a:pPr>
            <a:r>
              <a:rPr lang="cs-CZ" sz="1400" dirty="0">
                <a:solidFill>
                  <a:srgbClr val="000000"/>
                </a:solidFill>
                <a:latin typeface="+mn-lt"/>
              </a:rPr>
              <a:t>externí hodnocení kvality může být vykonáno dvěma způsoby:</a:t>
            </a:r>
          </a:p>
          <a:p>
            <a:pPr marL="1143000" lvl="3" indent="-228600" algn="just">
              <a:lnSpc>
                <a:spcPct val="114000"/>
              </a:lnSpc>
              <a:spcAft>
                <a:spcPts val="0"/>
              </a:spcAft>
              <a:buClr>
                <a:srgbClr val="000000"/>
              </a:buClr>
              <a:buFont typeface="Wingdings" panose="05000000000000000000" pitchFamily="2" charset="2"/>
              <a:buChar char="Ø"/>
              <a:defRPr/>
            </a:pPr>
            <a:r>
              <a:rPr lang="cs-CZ" sz="1200" b="1" dirty="0">
                <a:solidFill>
                  <a:schemeClr val="tx1">
                    <a:lumMod val="50000"/>
                  </a:schemeClr>
                </a:solidFill>
                <a:latin typeface="+mn-lt"/>
                <a:ea typeface="Roboto" panose="02000000000000000000" pitchFamily="2" charset="0"/>
                <a:cs typeface="Segoe UI" panose="020B0502040204020203" pitchFamily="34" charset="0"/>
              </a:rPr>
              <a:t>vykonání externím subjektem v plném rozsahu </a:t>
            </a:r>
            <a:r>
              <a:rPr lang="cs-CZ" sz="1200" dirty="0">
                <a:solidFill>
                  <a:schemeClr val="tx1">
                    <a:lumMod val="50000"/>
                  </a:schemeClr>
                </a:solidFill>
                <a:latin typeface="+mn-lt"/>
                <a:ea typeface="Roboto" panose="02000000000000000000" pitchFamily="2" charset="0"/>
                <a:cs typeface="Segoe UI" panose="020B0502040204020203" pitchFamily="34" charset="0"/>
              </a:rPr>
              <a:t>– externí hodnocení kvality v plném rozsahu vykonává komerční dodavatel či jiný orgán VS </a:t>
            </a:r>
          </a:p>
          <a:p>
            <a:pPr marL="1143000" lvl="3" indent="-228600" algn="just">
              <a:lnSpc>
                <a:spcPct val="114000"/>
              </a:lnSpc>
              <a:spcAft>
                <a:spcPts val="0"/>
              </a:spcAft>
              <a:buClr>
                <a:srgbClr val="000000"/>
              </a:buClr>
              <a:buFont typeface="Wingdings" panose="05000000000000000000" pitchFamily="2" charset="2"/>
              <a:buChar char="Ø"/>
              <a:defRPr/>
            </a:pPr>
            <a:r>
              <a:rPr lang="cs-CZ" sz="1200" b="1" dirty="0">
                <a:solidFill>
                  <a:schemeClr val="tx1">
                    <a:lumMod val="50000"/>
                  </a:schemeClr>
                </a:solidFill>
                <a:latin typeface="+mn-lt"/>
                <a:ea typeface="Roboto" panose="02000000000000000000" pitchFamily="2" charset="0"/>
                <a:cs typeface="Segoe UI" panose="020B0502040204020203" pitchFamily="34" charset="0"/>
              </a:rPr>
              <a:t>vykonání samotným orgánem VS se zajištěním nezávislé validace </a:t>
            </a:r>
            <a:r>
              <a:rPr lang="cs-CZ" sz="1200" dirty="0">
                <a:solidFill>
                  <a:schemeClr val="tx1">
                    <a:lumMod val="50000"/>
                  </a:schemeClr>
                </a:solidFill>
                <a:latin typeface="+mn-lt"/>
                <a:ea typeface="Roboto" panose="02000000000000000000" pitchFamily="2" charset="0"/>
                <a:cs typeface="Segoe UI" panose="020B0502040204020203" pitchFamily="34" charset="0"/>
              </a:rPr>
              <a:t>– orgán VS může provést sebehodnocení, které následně validuje nezávislý externí subjekt (komerční dodavatel či jiný orgán VS)</a:t>
            </a:r>
          </a:p>
          <a:p>
            <a:pPr marL="914400" lvl="3" indent="0" algn="just">
              <a:lnSpc>
                <a:spcPct val="114000"/>
              </a:lnSpc>
              <a:spcAft>
                <a:spcPts val="0"/>
              </a:spcAft>
              <a:buClr>
                <a:srgbClr val="000000"/>
              </a:buClr>
              <a:buNone/>
              <a:defRPr/>
            </a:pPr>
            <a:endParaRPr lang="cs-CZ" sz="1200" dirty="0">
              <a:solidFill>
                <a:schemeClr val="tx1">
                  <a:lumMod val="50000"/>
                </a:schemeClr>
              </a:solidFill>
              <a:latin typeface="+mn-lt"/>
              <a:ea typeface="Roboto" panose="02000000000000000000" pitchFamily="2" charset="0"/>
              <a:cs typeface="Segoe UI" panose="020B0502040204020203" pitchFamily="34" charset="0"/>
            </a:endParaRPr>
          </a:p>
          <a:p>
            <a:pPr marL="1143000" lvl="3" indent="-228600" algn="just">
              <a:lnSpc>
                <a:spcPct val="114000"/>
              </a:lnSpc>
              <a:spcAft>
                <a:spcPts val="0"/>
              </a:spcAft>
              <a:buClr>
                <a:srgbClr val="000000"/>
              </a:buClr>
              <a:buFont typeface="Wingdings" panose="05000000000000000000" pitchFamily="2" charset="2"/>
              <a:buChar char="Ø"/>
              <a:defRPr/>
            </a:pPr>
            <a:endParaRPr lang="cs-CZ" sz="1200" dirty="0">
              <a:solidFill>
                <a:schemeClr val="tx1">
                  <a:lumMod val="50000"/>
                </a:schemeClr>
              </a:solidFill>
              <a:latin typeface="+mn-lt"/>
              <a:ea typeface="Roboto" panose="02000000000000000000" pitchFamily="2" charset="0"/>
              <a:cs typeface="Segoe UI" panose="020B0502040204020203" pitchFamily="34" charset="0"/>
            </a:endParaRPr>
          </a:p>
        </p:txBody>
      </p:sp>
    </p:spTree>
    <p:extLst>
      <p:ext uri="{BB962C8B-B14F-4D97-AF65-F5344CB8AC3E}">
        <p14:creationId xmlns:p14="http://schemas.microsoft.com/office/powerpoint/2010/main" val="1738121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A1EC1867-8720-4DB2-AB82-846A5376B2AB}"/>
              </a:ext>
            </a:extLst>
          </p:cNvPr>
          <p:cNvSpPr>
            <a:spLocks noGrp="1"/>
          </p:cNvSpPr>
          <p:nvPr>
            <p:ph type="title"/>
          </p:nvPr>
        </p:nvSpPr>
        <p:spPr>
          <a:xfrm>
            <a:off x="838200" y="612000"/>
            <a:ext cx="10515600" cy="608276"/>
          </a:xfrm>
        </p:spPr>
        <p:txBody>
          <a:bodyPr/>
          <a:lstStyle/>
          <a:p>
            <a:r>
              <a:rPr lang="cs-CZ" dirty="0"/>
              <a:t>Externí hodnocení kvality IA</a:t>
            </a:r>
          </a:p>
        </p:txBody>
      </p:sp>
      <p:sp>
        <p:nvSpPr>
          <p:cNvPr id="3" name="Zástupný symbol pro číslo snímku 2">
            <a:extLst>
              <a:ext uri="{FF2B5EF4-FFF2-40B4-BE49-F238E27FC236}">
                <a16:creationId xmlns:a16="http://schemas.microsoft.com/office/drawing/2014/main" id="{9570AF64-0F37-48E9-89D9-401591878B8F}"/>
              </a:ext>
            </a:extLst>
          </p:cNvPr>
          <p:cNvSpPr>
            <a:spLocks noGrp="1"/>
          </p:cNvSpPr>
          <p:nvPr>
            <p:ph type="sldNum" sz="quarter" idx="12"/>
          </p:nvPr>
        </p:nvSpPr>
        <p:spPr/>
        <p:txBody>
          <a:bodyPr/>
          <a:lstStyle/>
          <a:p>
            <a:fld id="{7EB3CF81-40B1-461F-ABB1-DF8E3BDEAF2C}" type="slidenum">
              <a:rPr lang="cs-CZ" smtClean="0"/>
              <a:t>24</a:t>
            </a:fld>
            <a:endParaRPr lang="cs-CZ" dirty="0"/>
          </a:p>
        </p:txBody>
      </p:sp>
      <p:sp>
        <p:nvSpPr>
          <p:cNvPr id="6" name="Zástupný text 5">
            <a:extLst>
              <a:ext uri="{FF2B5EF4-FFF2-40B4-BE49-F238E27FC236}">
                <a16:creationId xmlns:a16="http://schemas.microsoft.com/office/drawing/2014/main" id="{A4924A05-297D-43D5-BAEE-37DD5E065705}"/>
              </a:ext>
            </a:extLst>
          </p:cNvPr>
          <p:cNvSpPr>
            <a:spLocks noGrp="1"/>
          </p:cNvSpPr>
          <p:nvPr>
            <p:ph type="body" sz="quarter" idx="13"/>
          </p:nvPr>
        </p:nvSpPr>
        <p:spPr>
          <a:xfrm>
            <a:off x="838200" y="1450466"/>
            <a:ext cx="10515600" cy="3478885"/>
          </a:xfrm>
        </p:spPr>
        <p:txBody>
          <a:bodyPr/>
          <a:lstStyle/>
          <a:p>
            <a:pPr marL="0" lvl="2" indent="0">
              <a:buClr>
                <a:srgbClr val="000000"/>
              </a:buClr>
              <a:buNone/>
              <a:defRPr/>
            </a:pPr>
            <a:r>
              <a:rPr lang="cs-CZ" sz="1600" b="1" dirty="0">
                <a:solidFill>
                  <a:srgbClr val="282D32"/>
                </a:solidFill>
                <a:latin typeface="+mn-lt"/>
              </a:rPr>
              <a:t>Postup externího hodnocení </a:t>
            </a:r>
            <a:r>
              <a:rPr lang="cs-CZ" sz="1600" b="1">
                <a:solidFill>
                  <a:srgbClr val="282D32"/>
                </a:solidFill>
                <a:latin typeface="+mn-lt"/>
              </a:rPr>
              <a:t>kvality IA</a:t>
            </a:r>
            <a:endParaRPr lang="cs-CZ" sz="1600" b="1" dirty="0">
              <a:solidFill>
                <a:srgbClr val="282D32"/>
              </a:solidFill>
              <a:latin typeface="+mn-lt"/>
            </a:endParaRPr>
          </a:p>
          <a:p>
            <a:pPr marL="685800" lvl="2" algn="just">
              <a:spcAft>
                <a:spcPts val="600"/>
              </a:spcAft>
              <a:buClr>
                <a:srgbClr val="000000"/>
              </a:buClr>
              <a:defRPr/>
            </a:pPr>
            <a:r>
              <a:rPr lang="cs-CZ" sz="1400" dirty="0">
                <a:solidFill>
                  <a:srgbClr val="000000"/>
                </a:solidFill>
                <a:latin typeface="+mn-lt"/>
              </a:rPr>
              <a:t>povinnost vytvořit podmínky a poskytnout součinnost</a:t>
            </a:r>
          </a:p>
          <a:p>
            <a:pPr marL="685800" lvl="2" algn="just">
              <a:spcAft>
                <a:spcPts val="600"/>
              </a:spcAft>
              <a:buClr>
                <a:srgbClr val="000000"/>
              </a:buClr>
              <a:defRPr/>
            </a:pPr>
            <a:r>
              <a:rPr lang="cs-CZ" sz="1400" dirty="0">
                <a:solidFill>
                  <a:srgbClr val="000000"/>
                </a:solidFill>
                <a:latin typeface="+mn-lt"/>
              </a:rPr>
              <a:t>výstupem je zpráva z externího hodnocení kvality IA</a:t>
            </a:r>
          </a:p>
          <a:p>
            <a:pPr marL="1143000" lvl="3" indent="-228600" algn="just">
              <a:lnSpc>
                <a:spcPct val="114000"/>
              </a:lnSpc>
              <a:spcAft>
                <a:spcPts val="0"/>
              </a:spcAft>
              <a:buClr>
                <a:srgbClr val="000000"/>
              </a:buClr>
              <a:buFont typeface="Wingdings" panose="05000000000000000000" pitchFamily="2" charset="2"/>
              <a:buChar char="Ø"/>
              <a:defRPr/>
            </a:pPr>
            <a:r>
              <a:rPr lang="cs-CZ" sz="1200" dirty="0">
                <a:solidFill>
                  <a:schemeClr val="tx1">
                    <a:lumMod val="50000"/>
                  </a:schemeClr>
                </a:solidFill>
                <a:latin typeface="+mn-lt"/>
                <a:ea typeface="Roboto" panose="02000000000000000000" pitchFamily="2" charset="0"/>
                <a:cs typeface="Segoe UI" panose="020B0502040204020203" pitchFamily="34" charset="0"/>
              </a:rPr>
              <a:t>obsahuje zjištění, závěry a doporučení</a:t>
            </a:r>
          </a:p>
          <a:p>
            <a:pPr marL="1143000" lvl="3" indent="-228600" algn="just">
              <a:lnSpc>
                <a:spcPct val="114000"/>
              </a:lnSpc>
              <a:spcAft>
                <a:spcPts val="0"/>
              </a:spcAft>
              <a:buClr>
                <a:srgbClr val="000000"/>
              </a:buClr>
              <a:buFont typeface="Wingdings" panose="05000000000000000000" pitchFamily="2" charset="2"/>
              <a:buChar char="Ø"/>
              <a:defRPr/>
            </a:pPr>
            <a:r>
              <a:rPr lang="cs-CZ" sz="1200" dirty="0">
                <a:solidFill>
                  <a:schemeClr val="tx1">
                    <a:lumMod val="50000"/>
                  </a:schemeClr>
                </a:solidFill>
                <a:latin typeface="+mn-lt"/>
                <a:ea typeface="Roboto" panose="02000000000000000000" pitchFamily="2" charset="0"/>
                <a:cs typeface="Segoe UI" panose="020B0502040204020203" pitchFamily="34" charset="0"/>
              </a:rPr>
              <a:t>zahrnuje hodnocení </a:t>
            </a:r>
            <a:r>
              <a:rPr lang="cs-CZ" sz="1200" dirty="0" err="1">
                <a:solidFill>
                  <a:schemeClr val="tx1">
                    <a:lumMod val="50000"/>
                  </a:schemeClr>
                </a:solidFill>
                <a:latin typeface="+mn-lt"/>
                <a:ea typeface="Roboto" panose="02000000000000000000" pitchFamily="2" charset="0"/>
                <a:cs typeface="Segoe UI" panose="020B0502040204020203" pitchFamily="34" charset="0"/>
              </a:rPr>
              <a:t>ujišťovacích</a:t>
            </a:r>
            <a:r>
              <a:rPr lang="cs-CZ" sz="1200" dirty="0">
                <a:solidFill>
                  <a:schemeClr val="tx1">
                    <a:lumMod val="50000"/>
                  </a:schemeClr>
                </a:solidFill>
                <a:latin typeface="+mn-lt"/>
                <a:ea typeface="Roboto" panose="02000000000000000000" pitchFamily="2" charset="0"/>
                <a:cs typeface="Segoe UI" panose="020B0502040204020203" pitchFamily="34" charset="0"/>
              </a:rPr>
              <a:t> zakázek i poskytování poradenství</a:t>
            </a:r>
          </a:p>
          <a:p>
            <a:pPr marL="1143000" lvl="3" indent="-228600" algn="just">
              <a:lnSpc>
                <a:spcPct val="114000"/>
              </a:lnSpc>
              <a:spcAft>
                <a:spcPts val="0"/>
              </a:spcAft>
              <a:buClr>
                <a:srgbClr val="000000"/>
              </a:buClr>
              <a:buFont typeface="Wingdings" panose="05000000000000000000" pitchFamily="2" charset="2"/>
              <a:buChar char="Ø"/>
              <a:defRPr/>
            </a:pPr>
            <a:r>
              <a:rPr lang="cs-CZ" sz="1200" dirty="0">
                <a:solidFill>
                  <a:schemeClr val="tx1">
                    <a:lumMod val="50000"/>
                  </a:schemeClr>
                </a:solidFill>
                <a:latin typeface="+mn-lt"/>
                <a:ea typeface="Roboto" panose="02000000000000000000" pitchFamily="2" charset="0"/>
                <a:cs typeface="Segoe UI" panose="020B0502040204020203" pitchFamily="34" charset="0"/>
              </a:rPr>
              <a:t>zahrnuje všechny etapy zakázky, tj. plánování, přípravu, výkon a výstupy, vč. realizace výsledků a přijímání zpětné vazby</a:t>
            </a:r>
          </a:p>
          <a:p>
            <a:pPr marL="1143000" lvl="3" indent="-228600" algn="just">
              <a:lnSpc>
                <a:spcPct val="114000"/>
              </a:lnSpc>
              <a:spcAft>
                <a:spcPts val="0"/>
              </a:spcAft>
              <a:buClr>
                <a:srgbClr val="000000"/>
              </a:buClr>
              <a:buFont typeface="Wingdings" panose="05000000000000000000" pitchFamily="2" charset="2"/>
              <a:buChar char="Ø"/>
              <a:defRPr/>
            </a:pPr>
            <a:r>
              <a:rPr lang="cs-CZ" sz="1200" dirty="0">
                <a:solidFill>
                  <a:schemeClr val="tx1">
                    <a:lumMod val="50000"/>
                  </a:schemeClr>
                </a:solidFill>
                <a:latin typeface="+mn-lt"/>
                <a:ea typeface="Roboto" panose="02000000000000000000" pitchFamily="2" charset="0"/>
                <a:cs typeface="Segoe UI" panose="020B0502040204020203" pitchFamily="34" charset="0"/>
              </a:rPr>
              <a:t>soulad se zákonem o řízení a kontrole veřejných financí, Globálními standardy IA, vnitřními předpisy, plány a strategiemi IA</a:t>
            </a:r>
          </a:p>
          <a:p>
            <a:pPr marL="914400" lvl="3" indent="0" algn="just">
              <a:lnSpc>
                <a:spcPct val="114000"/>
              </a:lnSpc>
              <a:spcAft>
                <a:spcPts val="0"/>
              </a:spcAft>
              <a:buClr>
                <a:srgbClr val="000000"/>
              </a:buClr>
              <a:buNone/>
              <a:defRPr/>
            </a:pPr>
            <a:endParaRPr lang="cs-CZ" sz="1200" dirty="0">
              <a:solidFill>
                <a:schemeClr val="tx1">
                  <a:lumMod val="50000"/>
                </a:schemeClr>
              </a:solidFill>
              <a:latin typeface="+mn-lt"/>
              <a:ea typeface="Roboto" panose="02000000000000000000" pitchFamily="2" charset="0"/>
              <a:cs typeface="Segoe UI" panose="020B0502040204020203" pitchFamily="34" charset="0"/>
            </a:endParaRPr>
          </a:p>
          <a:p>
            <a:pPr marL="685800" lvl="2" algn="just">
              <a:spcAft>
                <a:spcPts val="600"/>
              </a:spcAft>
              <a:buClr>
                <a:srgbClr val="000000"/>
              </a:buClr>
              <a:defRPr/>
            </a:pPr>
            <a:r>
              <a:rPr lang="cs-CZ" sz="1400" dirty="0">
                <a:solidFill>
                  <a:srgbClr val="000000"/>
                </a:solidFill>
                <a:latin typeface="+mn-lt"/>
              </a:rPr>
              <a:t>povinnost orgánu VS přijmout opatření ke zvyšování kvality IA </a:t>
            </a:r>
            <a:r>
              <a:rPr lang="cs-CZ" sz="1400" b="1" dirty="0">
                <a:solidFill>
                  <a:srgbClr val="000000"/>
                </a:solidFill>
                <a:latin typeface="+mn-lt"/>
              </a:rPr>
              <a:t>(§ 27 odst. 3)</a:t>
            </a:r>
          </a:p>
          <a:p>
            <a:pPr marL="685800" lvl="2" algn="just">
              <a:spcAft>
                <a:spcPts val="600"/>
              </a:spcAft>
              <a:buClr>
                <a:srgbClr val="000000"/>
              </a:buClr>
              <a:defRPr/>
            </a:pPr>
            <a:r>
              <a:rPr lang="cs-CZ" sz="1400" dirty="0">
                <a:solidFill>
                  <a:srgbClr val="000000"/>
                </a:solidFill>
                <a:latin typeface="+mn-lt"/>
              </a:rPr>
              <a:t>správce kapitoly SR předává Ministerstvu financí zprávu z externího hodnocení i přehled opatření </a:t>
            </a:r>
            <a:r>
              <a:rPr lang="cs-CZ" sz="1400" b="1" dirty="0">
                <a:solidFill>
                  <a:srgbClr val="000000"/>
                </a:solidFill>
                <a:latin typeface="+mn-lt"/>
              </a:rPr>
              <a:t>(§ 27 odst. 4)</a:t>
            </a:r>
          </a:p>
          <a:p>
            <a:pPr marL="685800" lvl="2" algn="just">
              <a:spcAft>
                <a:spcPts val="600"/>
              </a:spcAft>
              <a:buClr>
                <a:srgbClr val="000000"/>
              </a:buClr>
              <a:defRPr/>
            </a:pPr>
            <a:endParaRPr lang="cs-CZ" sz="1400" dirty="0">
              <a:solidFill>
                <a:srgbClr val="000000"/>
              </a:solidFill>
              <a:latin typeface="+mn-lt"/>
            </a:endParaRPr>
          </a:p>
          <a:p>
            <a:pPr marL="685800" lvl="2" algn="just">
              <a:spcAft>
                <a:spcPts val="600"/>
              </a:spcAft>
              <a:buClr>
                <a:srgbClr val="000000"/>
              </a:buClr>
              <a:defRPr/>
            </a:pPr>
            <a:r>
              <a:rPr lang="cs-CZ" sz="1400" dirty="0">
                <a:solidFill>
                  <a:srgbClr val="000000"/>
                </a:solidFill>
                <a:latin typeface="+mn-lt"/>
              </a:rPr>
              <a:t>Ministerstvo financí na základě ročních zpráv o řízení a kontrole veřejných financí předkládá vládě souhrnnou roční zprávu o řízení a kontrole veřejných financí </a:t>
            </a:r>
            <a:r>
              <a:rPr lang="cs-CZ" sz="1400" b="1" dirty="0">
                <a:solidFill>
                  <a:srgbClr val="000000"/>
                </a:solidFill>
                <a:latin typeface="+mn-lt"/>
              </a:rPr>
              <a:t>(§ 39 odst. 5)</a:t>
            </a:r>
            <a:endParaRPr lang="cs-CZ" sz="1400" b="1" dirty="0">
              <a:solidFill>
                <a:srgbClr val="282D32"/>
              </a:solidFill>
              <a:latin typeface="+mn-lt"/>
            </a:endParaRPr>
          </a:p>
        </p:txBody>
      </p:sp>
    </p:spTree>
    <p:extLst>
      <p:ext uri="{BB962C8B-B14F-4D97-AF65-F5344CB8AC3E}">
        <p14:creationId xmlns:p14="http://schemas.microsoft.com/office/powerpoint/2010/main" val="2882831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A1EC1867-8720-4DB2-AB82-846A5376B2AB}"/>
              </a:ext>
            </a:extLst>
          </p:cNvPr>
          <p:cNvSpPr>
            <a:spLocks noGrp="1"/>
          </p:cNvSpPr>
          <p:nvPr>
            <p:ph type="title"/>
          </p:nvPr>
        </p:nvSpPr>
        <p:spPr>
          <a:xfrm>
            <a:off x="838200" y="612000"/>
            <a:ext cx="10515600" cy="576745"/>
          </a:xfrm>
        </p:spPr>
        <p:txBody>
          <a:bodyPr/>
          <a:lstStyle/>
          <a:p>
            <a:r>
              <a:rPr lang="cs-CZ" dirty="0"/>
              <a:t>Roční zpráva o výsledcích IA</a:t>
            </a:r>
          </a:p>
        </p:txBody>
      </p:sp>
      <p:sp>
        <p:nvSpPr>
          <p:cNvPr id="3" name="Zástupný symbol pro číslo snímku 2">
            <a:extLst>
              <a:ext uri="{FF2B5EF4-FFF2-40B4-BE49-F238E27FC236}">
                <a16:creationId xmlns:a16="http://schemas.microsoft.com/office/drawing/2014/main" id="{9570AF64-0F37-48E9-89D9-401591878B8F}"/>
              </a:ext>
            </a:extLst>
          </p:cNvPr>
          <p:cNvSpPr>
            <a:spLocks noGrp="1"/>
          </p:cNvSpPr>
          <p:nvPr>
            <p:ph type="sldNum" sz="quarter" idx="12"/>
          </p:nvPr>
        </p:nvSpPr>
        <p:spPr/>
        <p:txBody>
          <a:bodyPr/>
          <a:lstStyle/>
          <a:p>
            <a:fld id="{7EB3CF81-40B1-461F-ABB1-DF8E3BDEAF2C}" type="slidenum">
              <a:rPr lang="cs-CZ" smtClean="0"/>
              <a:t>25</a:t>
            </a:fld>
            <a:endParaRPr lang="cs-CZ" dirty="0"/>
          </a:p>
        </p:txBody>
      </p:sp>
      <p:sp>
        <p:nvSpPr>
          <p:cNvPr id="6" name="Zástupný text 5">
            <a:extLst>
              <a:ext uri="{FF2B5EF4-FFF2-40B4-BE49-F238E27FC236}">
                <a16:creationId xmlns:a16="http://schemas.microsoft.com/office/drawing/2014/main" id="{A4924A05-297D-43D5-BAEE-37DD5E065705}"/>
              </a:ext>
            </a:extLst>
          </p:cNvPr>
          <p:cNvSpPr>
            <a:spLocks noGrp="1"/>
          </p:cNvSpPr>
          <p:nvPr>
            <p:ph type="body" sz="quarter" idx="13"/>
          </p:nvPr>
        </p:nvSpPr>
        <p:spPr>
          <a:xfrm>
            <a:off x="838200" y="1237458"/>
            <a:ext cx="10515600" cy="5008542"/>
          </a:xfrm>
        </p:spPr>
        <p:txBody>
          <a:bodyPr/>
          <a:lstStyle/>
          <a:p>
            <a:pPr marL="685800" lvl="2" algn="just">
              <a:spcAft>
                <a:spcPts val="600"/>
              </a:spcAft>
              <a:buClr>
                <a:srgbClr val="000000"/>
              </a:buClr>
              <a:defRPr/>
            </a:pPr>
            <a:r>
              <a:rPr lang="cs-CZ" sz="1400" dirty="0">
                <a:solidFill>
                  <a:srgbClr val="000000"/>
                </a:solidFill>
                <a:latin typeface="+mn-lt"/>
              </a:rPr>
              <a:t>povinnost vypracovat a komu předloží útvar IA </a:t>
            </a:r>
            <a:r>
              <a:rPr lang="cs-CZ" sz="1400" b="1" dirty="0">
                <a:solidFill>
                  <a:srgbClr val="000000"/>
                </a:solidFill>
                <a:latin typeface="+mn-lt"/>
              </a:rPr>
              <a:t>roční zprávu o výsledcích IA (§ 28 odst. 1)</a:t>
            </a:r>
            <a:endParaRPr lang="cs-CZ" sz="1400" dirty="0">
              <a:solidFill>
                <a:srgbClr val="000000"/>
              </a:solidFill>
              <a:latin typeface="+mn-lt"/>
            </a:endParaRPr>
          </a:p>
          <a:p>
            <a:pPr marL="1143000" lvl="3" indent="-228600" algn="just">
              <a:lnSpc>
                <a:spcPct val="114000"/>
              </a:lnSpc>
              <a:spcAft>
                <a:spcPts val="0"/>
              </a:spcAft>
              <a:buClr>
                <a:srgbClr val="000000"/>
              </a:buClr>
              <a:buFont typeface="Wingdings" panose="05000000000000000000" pitchFamily="2" charset="2"/>
              <a:buChar char="Ø"/>
              <a:defRPr/>
            </a:pPr>
            <a:r>
              <a:rPr lang="cs-CZ" sz="1200" dirty="0">
                <a:solidFill>
                  <a:schemeClr val="tx1">
                    <a:lumMod val="50000"/>
                  </a:schemeClr>
                </a:solidFill>
                <a:latin typeface="+mn-lt"/>
                <a:ea typeface="Roboto" panose="02000000000000000000" pitchFamily="2" charset="0"/>
                <a:cs typeface="Segoe UI" panose="020B0502040204020203" pitchFamily="34" charset="0"/>
              </a:rPr>
              <a:t>upraveno pro jednotlivé typy orgánů VS - komu se zpráva předkládá, obecně vedoucímu orgánu VS (ministr, ředitel, rektor…), případně ještě kolektivnímu orgánu (radě) v případě ÚSC</a:t>
            </a:r>
          </a:p>
          <a:p>
            <a:pPr marL="914400" lvl="3" indent="0" algn="just">
              <a:lnSpc>
                <a:spcPct val="114000"/>
              </a:lnSpc>
              <a:spcAft>
                <a:spcPts val="0"/>
              </a:spcAft>
              <a:buClr>
                <a:srgbClr val="000000"/>
              </a:buClr>
              <a:buNone/>
              <a:defRPr/>
            </a:pPr>
            <a:endParaRPr lang="cs-CZ" sz="1200" dirty="0">
              <a:solidFill>
                <a:schemeClr val="tx1">
                  <a:lumMod val="50000"/>
                </a:schemeClr>
              </a:solidFill>
              <a:latin typeface="+mn-lt"/>
              <a:ea typeface="Roboto" panose="02000000000000000000" pitchFamily="2" charset="0"/>
              <a:cs typeface="Segoe UI" panose="020B0502040204020203" pitchFamily="34" charset="0"/>
            </a:endParaRPr>
          </a:p>
          <a:p>
            <a:pPr marL="685800" lvl="2" algn="just">
              <a:spcAft>
                <a:spcPts val="600"/>
              </a:spcAft>
              <a:buClr>
                <a:srgbClr val="000000"/>
              </a:buClr>
              <a:defRPr/>
            </a:pPr>
            <a:r>
              <a:rPr lang="cs-CZ" sz="1400" dirty="0">
                <a:solidFill>
                  <a:srgbClr val="000000"/>
                </a:solidFill>
                <a:latin typeface="+mn-lt"/>
              </a:rPr>
              <a:t>zpráva obsahuje </a:t>
            </a:r>
            <a:r>
              <a:rPr lang="cs-CZ" sz="1400" b="1" dirty="0">
                <a:solidFill>
                  <a:srgbClr val="000000"/>
                </a:solidFill>
                <a:latin typeface="+mn-lt"/>
              </a:rPr>
              <a:t>(§ 28 odst. 2)</a:t>
            </a:r>
            <a:r>
              <a:rPr lang="cs-CZ" sz="1400" dirty="0">
                <a:solidFill>
                  <a:srgbClr val="000000"/>
                </a:solidFill>
                <a:latin typeface="+mn-lt"/>
              </a:rPr>
              <a:t>: </a:t>
            </a:r>
          </a:p>
          <a:p>
            <a:pPr marL="1143000" lvl="3" indent="-228600" algn="just">
              <a:lnSpc>
                <a:spcPct val="114000"/>
              </a:lnSpc>
              <a:spcAft>
                <a:spcPts val="0"/>
              </a:spcAft>
              <a:buClr>
                <a:srgbClr val="000000"/>
              </a:buClr>
              <a:buFont typeface="Wingdings" panose="05000000000000000000" pitchFamily="2" charset="2"/>
              <a:buChar char="Ø"/>
              <a:defRPr/>
            </a:pPr>
            <a:r>
              <a:rPr lang="cs-CZ" sz="1200" dirty="0">
                <a:solidFill>
                  <a:schemeClr val="tx1">
                    <a:lumMod val="50000"/>
                  </a:schemeClr>
                </a:solidFill>
                <a:latin typeface="+mn-lt"/>
                <a:ea typeface="Roboto" panose="02000000000000000000" pitchFamily="2" charset="0"/>
                <a:cs typeface="Segoe UI" panose="020B0502040204020203" pitchFamily="34" charset="0"/>
              </a:rPr>
              <a:t>informace o provedených IA a o plnění střednědobého a ročního plánu IA, </a:t>
            </a:r>
          </a:p>
          <a:p>
            <a:pPr marL="1143000" lvl="3" indent="-228600" algn="just">
              <a:lnSpc>
                <a:spcPct val="114000"/>
              </a:lnSpc>
              <a:spcAft>
                <a:spcPts val="0"/>
              </a:spcAft>
              <a:buClr>
                <a:srgbClr val="000000"/>
              </a:buClr>
              <a:buFont typeface="Wingdings" panose="05000000000000000000" pitchFamily="2" charset="2"/>
              <a:buChar char="Ø"/>
              <a:defRPr/>
            </a:pPr>
            <a:r>
              <a:rPr lang="cs-CZ" sz="1200" dirty="0">
                <a:solidFill>
                  <a:schemeClr val="tx1">
                    <a:lumMod val="50000"/>
                  </a:schemeClr>
                </a:solidFill>
                <a:latin typeface="+mn-lt"/>
                <a:ea typeface="Roboto" panose="02000000000000000000" pitchFamily="2" charset="0"/>
                <a:cs typeface="Segoe UI" panose="020B0502040204020203" pitchFamily="34" charset="0"/>
              </a:rPr>
              <a:t>přehled nejzávažnějších zjištěných nedostatků, opatření směřujících k jejich odstranění nebo prevenci a informaci o jejich plnění</a:t>
            </a:r>
          </a:p>
          <a:p>
            <a:pPr marL="1143000" lvl="3" indent="-228600" algn="just">
              <a:lnSpc>
                <a:spcPct val="114000"/>
              </a:lnSpc>
              <a:spcAft>
                <a:spcPts val="0"/>
              </a:spcAft>
              <a:buClr>
                <a:srgbClr val="000000"/>
              </a:buClr>
              <a:buFont typeface="Wingdings" panose="05000000000000000000" pitchFamily="2" charset="2"/>
              <a:buChar char="Ø"/>
              <a:defRPr/>
            </a:pPr>
            <a:r>
              <a:rPr lang="cs-CZ" sz="1200" dirty="0">
                <a:solidFill>
                  <a:schemeClr val="tx1">
                    <a:lumMod val="50000"/>
                  </a:schemeClr>
                </a:solidFill>
                <a:latin typeface="+mn-lt"/>
                <a:ea typeface="Roboto" panose="02000000000000000000" pitchFamily="2" charset="0"/>
                <a:cs typeface="Segoe UI" panose="020B0502040204020203" pitchFamily="34" charset="0"/>
              </a:rPr>
              <a:t>doporučení k fungování vnitřního kontrolního systému</a:t>
            </a:r>
          </a:p>
          <a:p>
            <a:pPr marL="1143000" lvl="3" indent="-228600" algn="just">
              <a:lnSpc>
                <a:spcPct val="114000"/>
              </a:lnSpc>
              <a:spcAft>
                <a:spcPts val="0"/>
              </a:spcAft>
              <a:buClr>
                <a:srgbClr val="000000"/>
              </a:buClr>
              <a:buFont typeface="Wingdings" panose="05000000000000000000" pitchFamily="2" charset="2"/>
              <a:buChar char="Ø"/>
              <a:defRPr/>
            </a:pPr>
            <a:r>
              <a:rPr lang="cs-CZ" sz="1200" dirty="0">
                <a:solidFill>
                  <a:schemeClr val="tx1">
                    <a:lumMod val="50000"/>
                  </a:schemeClr>
                </a:solidFill>
                <a:latin typeface="+mn-lt"/>
                <a:ea typeface="Roboto" panose="02000000000000000000" pitchFamily="2" charset="0"/>
                <a:cs typeface="Segoe UI" panose="020B0502040204020203" pitchFamily="34" charset="0"/>
              </a:rPr>
              <a:t>zhodnocení souladu s globálními standardy IA, včetně shrnutí výsledků externího hodnocení kvality IA , bylo-li v daném roce provedeno, a zhodnocení plnění opatření ke zvyšování kvality IA</a:t>
            </a:r>
          </a:p>
          <a:p>
            <a:pPr marL="1143000" lvl="3" indent="-228600" algn="just">
              <a:lnSpc>
                <a:spcPct val="114000"/>
              </a:lnSpc>
              <a:spcAft>
                <a:spcPts val="0"/>
              </a:spcAft>
              <a:buClr>
                <a:srgbClr val="000000"/>
              </a:buClr>
              <a:buFont typeface="Wingdings" panose="05000000000000000000" pitchFamily="2" charset="2"/>
              <a:buChar char="Ø"/>
              <a:defRPr/>
            </a:pPr>
            <a:r>
              <a:rPr lang="cs-CZ" sz="1200" b="1" dirty="0">
                <a:solidFill>
                  <a:schemeClr val="tx1">
                    <a:lumMod val="50000"/>
                  </a:schemeClr>
                </a:solidFill>
                <a:latin typeface="+mn-lt"/>
                <a:ea typeface="Roboto" panose="02000000000000000000" pitchFamily="2" charset="0"/>
                <a:cs typeface="Segoe UI" panose="020B0502040204020203" pitchFamily="34" charset="0"/>
              </a:rPr>
              <a:t>celkový názor útvaru IA k přiměřenosti a účinnosti vnitřního kontrolního systému </a:t>
            </a:r>
          </a:p>
          <a:p>
            <a:pPr marL="914400" lvl="3" indent="0" algn="just">
              <a:lnSpc>
                <a:spcPct val="114000"/>
              </a:lnSpc>
              <a:spcAft>
                <a:spcPts val="0"/>
              </a:spcAft>
              <a:buClr>
                <a:srgbClr val="000000"/>
              </a:buClr>
              <a:buNone/>
              <a:defRPr/>
            </a:pPr>
            <a:endParaRPr lang="cs-CZ" sz="1200" dirty="0">
              <a:solidFill>
                <a:schemeClr val="tx1">
                  <a:lumMod val="50000"/>
                </a:schemeClr>
              </a:solidFill>
              <a:latin typeface="+mn-lt"/>
              <a:ea typeface="Roboto" panose="02000000000000000000" pitchFamily="2" charset="0"/>
              <a:cs typeface="Segoe UI" panose="020B0502040204020203" pitchFamily="34" charset="0"/>
            </a:endParaRPr>
          </a:p>
          <a:p>
            <a:pPr marL="685800" lvl="2" algn="just">
              <a:spcAft>
                <a:spcPts val="600"/>
              </a:spcAft>
              <a:buClr>
                <a:srgbClr val="000000"/>
              </a:buClr>
              <a:defRPr/>
            </a:pPr>
            <a:r>
              <a:rPr lang="cs-CZ" sz="1400" dirty="0">
                <a:solidFill>
                  <a:srgbClr val="000000"/>
                </a:solidFill>
                <a:latin typeface="+mn-lt"/>
              </a:rPr>
              <a:t>celkový názor útvaru IA k přiměřenosti a účinnosti vnitřního kontrolního systému </a:t>
            </a:r>
            <a:r>
              <a:rPr lang="cs-CZ" sz="1400" b="1" dirty="0">
                <a:solidFill>
                  <a:srgbClr val="000000"/>
                </a:solidFill>
                <a:latin typeface="+mn-lt"/>
              </a:rPr>
              <a:t>(§ 28 odst. 3)</a:t>
            </a:r>
          </a:p>
          <a:p>
            <a:pPr marL="1143000" lvl="3" indent="-228600" algn="just">
              <a:lnSpc>
                <a:spcPct val="114000"/>
              </a:lnSpc>
              <a:spcAft>
                <a:spcPts val="0"/>
              </a:spcAft>
              <a:buClr>
                <a:srgbClr val="000000"/>
              </a:buClr>
              <a:buFont typeface="Wingdings" panose="05000000000000000000" pitchFamily="2" charset="2"/>
              <a:buChar char="Ø"/>
              <a:defRPr/>
            </a:pPr>
            <a:r>
              <a:rPr lang="cs-CZ" sz="1200" dirty="0">
                <a:solidFill>
                  <a:schemeClr val="tx1">
                    <a:lumMod val="50000"/>
                  </a:schemeClr>
                </a:solidFill>
                <a:latin typeface="+mn-lt"/>
                <a:ea typeface="Roboto" panose="02000000000000000000" pitchFamily="2" charset="0"/>
                <a:cs typeface="Segoe UI" panose="020B0502040204020203" pitchFamily="34" charset="0"/>
              </a:rPr>
              <a:t>je přiměřený a účinný</a:t>
            </a:r>
          </a:p>
          <a:p>
            <a:pPr marL="1143000" lvl="3" indent="-228600" algn="just">
              <a:lnSpc>
                <a:spcPct val="114000"/>
              </a:lnSpc>
              <a:spcAft>
                <a:spcPts val="0"/>
              </a:spcAft>
              <a:buClr>
                <a:srgbClr val="000000"/>
              </a:buClr>
              <a:buFont typeface="Wingdings" panose="05000000000000000000" pitchFamily="2" charset="2"/>
              <a:buChar char="Ø"/>
              <a:defRPr/>
            </a:pPr>
            <a:r>
              <a:rPr lang="cs-CZ" sz="1200" dirty="0">
                <a:solidFill>
                  <a:schemeClr val="tx1">
                    <a:lumMod val="50000"/>
                  </a:schemeClr>
                </a:solidFill>
                <a:latin typeface="+mn-lt"/>
                <a:ea typeface="Roboto" panose="02000000000000000000" pitchFamily="2" charset="0"/>
                <a:cs typeface="Segoe UI" panose="020B0502040204020203" pitchFamily="34" charset="0"/>
              </a:rPr>
              <a:t>potřebuje dílčí zlepšení</a:t>
            </a:r>
          </a:p>
          <a:p>
            <a:pPr marL="1143000" lvl="3" indent="-228600" algn="just">
              <a:lnSpc>
                <a:spcPct val="114000"/>
              </a:lnSpc>
              <a:spcAft>
                <a:spcPts val="0"/>
              </a:spcAft>
              <a:buClr>
                <a:srgbClr val="000000"/>
              </a:buClr>
              <a:buFont typeface="Wingdings" panose="05000000000000000000" pitchFamily="2" charset="2"/>
              <a:buChar char="Ø"/>
              <a:defRPr/>
            </a:pPr>
            <a:r>
              <a:rPr lang="cs-CZ" sz="1200" dirty="0">
                <a:solidFill>
                  <a:schemeClr val="tx1">
                    <a:lumMod val="50000"/>
                  </a:schemeClr>
                </a:solidFill>
                <a:latin typeface="+mn-lt"/>
                <a:ea typeface="Roboto" panose="02000000000000000000" pitchFamily="2" charset="0"/>
                <a:cs typeface="Segoe UI" panose="020B0502040204020203" pitchFamily="34" charset="0"/>
              </a:rPr>
              <a:t>potřebuje významná zlepšení</a:t>
            </a:r>
          </a:p>
          <a:p>
            <a:pPr marL="1143000" lvl="3" indent="-228600" algn="just">
              <a:lnSpc>
                <a:spcPct val="114000"/>
              </a:lnSpc>
              <a:spcAft>
                <a:spcPts val="0"/>
              </a:spcAft>
              <a:buClr>
                <a:srgbClr val="000000"/>
              </a:buClr>
              <a:buFont typeface="Wingdings" panose="05000000000000000000" pitchFamily="2" charset="2"/>
              <a:buChar char="Ø"/>
              <a:defRPr/>
            </a:pPr>
            <a:r>
              <a:rPr lang="cs-CZ" sz="1200" dirty="0">
                <a:solidFill>
                  <a:schemeClr val="tx1">
                    <a:lumMod val="50000"/>
                  </a:schemeClr>
                </a:solidFill>
                <a:latin typeface="+mn-lt"/>
                <a:ea typeface="Roboto" panose="02000000000000000000" pitchFamily="2" charset="0"/>
                <a:cs typeface="Segoe UI" panose="020B0502040204020203" pitchFamily="34" charset="0"/>
              </a:rPr>
              <a:t>není přiměřený nebo účinný</a:t>
            </a:r>
          </a:p>
          <a:p>
            <a:pPr marL="914400" lvl="3" indent="0" algn="just">
              <a:lnSpc>
                <a:spcPct val="114000"/>
              </a:lnSpc>
              <a:spcAft>
                <a:spcPts val="0"/>
              </a:spcAft>
              <a:buClr>
                <a:srgbClr val="000000"/>
              </a:buClr>
              <a:buNone/>
              <a:defRPr/>
            </a:pPr>
            <a:endParaRPr lang="cs-CZ" sz="1200" dirty="0">
              <a:solidFill>
                <a:schemeClr val="tx1">
                  <a:lumMod val="50000"/>
                </a:schemeClr>
              </a:solidFill>
              <a:latin typeface="+mn-lt"/>
              <a:ea typeface="Roboto" panose="02000000000000000000" pitchFamily="2" charset="0"/>
              <a:cs typeface="Segoe UI" panose="020B0502040204020203" pitchFamily="34" charset="0"/>
            </a:endParaRPr>
          </a:p>
          <a:p>
            <a:pPr marL="685800" lvl="2" algn="just">
              <a:spcAft>
                <a:spcPts val="600"/>
              </a:spcAft>
              <a:buClr>
                <a:srgbClr val="000000"/>
              </a:buClr>
              <a:defRPr/>
            </a:pPr>
            <a:r>
              <a:rPr lang="cs-CZ" sz="1400" dirty="0">
                <a:solidFill>
                  <a:srgbClr val="000000"/>
                </a:solidFill>
                <a:latin typeface="+mn-lt"/>
              </a:rPr>
              <a:t>celkový názor útvaru IA správce kapitoly SR zahrnuje i hodnocení vnitřního kontrolního systému OSS, státních </a:t>
            </a:r>
            <a:r>
              <a:rPr lang="cs-CZ" sz="1400" dirty="0" err="1">
                <a:solidFill>
                  <a:srgbClr val="000000"/>
                </a:solidFill>
                <a:latin typeface="+mn-lt"/>
              </a:rPr>
              <a:t>přísp</a:t>
            </a:r>
            <a:r>
              <a:rPr lang="cs-CZ" sz="1400" dirty="0">
                <a:solidFill>
                  <a:srgbClr val="000000"/>
                </a:solidFill>
                <a:latin typeface="+mn-lt"/>
              </a:rPr>
              <a:t>. organizací, veřejných výzkumných institucí a veřejných kulturních institucí, jichž je správce kapitoly státního rozpočtu zřizovatelem nebo funkci zřizovatele vykonává </a:t>
            </a:r>
            <a:r>
              <a:rPr lang="cs-CZ" sz="1400" b="1" dirty="0">
                <a:solidFill>
                  <a:srgbClr val="000000"/>
                </a:solidFill>
                <a:latin typeface="+mn-lt"/>
              </a:rPr>
              <a:t>(§ 28 odst. 4)</a:t>
            </a:r>
          </a:p>
          <a:p>
            <a:pPr algn="just">
              <a:spcBef>
                <a:spcPts val="500"/>
              </a:spcBef>
            </a:pPr>
            <a:endParaRPr lang="cs-CZ" dirty="0"/>
          </a:p>
        </p:txBody>
      </p:sp>
    </p:spTree>
    <p:extLst>
      <p:ext uri="{BB962C8B-B14F-4D97-AF65-F5344CB8AC3E}">
        <p14:creationId xmlns:p14="http://schemas.microsoft.com/office/powerpoint/2010/main" val="40300623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A1EC1867-8720-4DB2-AB82-846A5376B2AB}"/>
              </a:ext>
            </a:extLst>
          </p:cNvPr>
          <p:cNvSpPr>
            <a:spLocks noGrp="1"/>
          </p:cNvSpPr>
          <p:nvPr>
            <p:ph type="title"/>
          </p:nvPr>
        </p:nvSpPr>
        <p:spPr>
          <a:xfrm>
            <a:off x="838200" y="612000"/>
            <a:ext cx="10515600" cy="524193"/>
          </a:xfrm>
        </p:spPr>
        <p:txBody>
          <a:bodyPr/>
          <a:lstStyle/>
          <a:p>
            <a:r>
              <a:rPr lang="cs-CZ" dirty="0"/>
              <a:t>Společná a přechodná ustanovení</a:t>
            </a:r>
          </a:p>
        </p:txBody>
      </p:sp>
      <p:sp>
        <p:nvSpPr>
          <p:cNvPr id="3" name="Zástupný symbol pro číslo snímku 2">
            <a:extLst>
              <a:ext uri="{FF2B5EF4-FFF2-40B4-BE49-F238E27FC236}">
                <a16:creationId xmlns:a16="http://schemas.microsoft.com/office/drawing/2014/main" id="{9570AF64-0F37-48E9-89D9-401591878B8F}"/>
              </a:ext>
            </a:extLst>
          </p:cNvPr>
          <p:cNvSpPr>
            <a:spLocks noGrp="1"/>
          </p:cNvSpPr>
          <p:nvPr>
            <p:ph type="sldNum" sz="quarter" idx="12"/>
          </p:nvPr>
        </p:nvSpPr>
        <p:spPr/>
        <p:txBody>
          <a:bodyPr/>
          <a:lstStyle/>
          <a:p>
            <a:fld id="{7EB3CF81-40B1-461F-ABB1-DF8E3BDEAF2C}" type="slidenum">
              <a:rPr lang="cs-CZ" smtClean="0"/>
              <a:t>26</a:t>
            </a:fld>
            <a:endParaRPr lang="cs-CZ" dirty="0"/>
          </a:p>
        </p:txBody>
      </p:sp>
      <p:sp>
        <p:nvSpPr>
          <p:cNvPr id="6" name="Zástupný text 5">
            <a:extLst>
              <a:ext uri="{FF2B5EF4-FFF2-40B4-BE49-F238E27FC236}">
                <a16:creationId xmlns:a16="http://schemas.microsoft.com/office/drawing/2014/main" id="{A4924A05-297D-43D5-BAEE-37DD5E065705}"/>
              </a:ext>
            </a:extLst>
          </p:cNvPr>
          <p:cNvSpPr>
            <a:spLocks noGrp="1"/>
          </p:cNvSpPr>
          <p:nvPr>
            <p:ph type="body" sz="quarter" idx="13"/>
          </p:nvPr>
        </p:nvSpPr>
        <p:spPr>
          <a:xfrm>
            <a:off x="838200" y="1474211"/>
            <a:ext cx="10515600" cy="4512970"/>
          </a:xfrm>
        </p:spPr>
        <p:txBody>
          <a:bodyPr/>
          <a:lstStyle/>
          <a:p>
            <a:pPr marL="0" lvl="2" indent="0">
              <a:buClr>
                <a:srgbClr val="000000"/>
              </a:buClr>
              <a:buNone/>
              <a:defRPr/>
            </a:pPr>
            <a:r>
              <a:rPr lang="cs-CZ" sz="1600" b="1" dirty="0">
                <a:solidFill>
                  <a:srgbClr val="282D32"/>
                </a:solidFill>
                <a:latin typeface="+mn-lt"/>
              </a:rPr>
              <a:t>Společná ustanovení (§ 40)</a:t>
            </a:r>
          </a:p>
          <a:p>
            <a:pPr marL="685800" lvl="2" algn="just">
              <a:spcAft>
                <a:spcPts val="600"/>
              </a:spcAft>
              <a:buClr>
                <a:srgbClr val="000000"/>
              </a:buClr>
              <a:defRPr/>
            </a:pPr>
            <a:r>
              <a:rPr lang="cs-CZ" sz="1400" dirty="0">
                <a:solidFill>
                  <a:srgbClr val="000000"/>
                </a:solidFill>
                <a:latin typeface="+mn-lt"/>
              </a:rPr>
              <a:t>útvar IA při výkonu IA podle § 19 odst. 2, útvar vrchního auditu při výkonu vrchního auditu a kraj, hl. město Praha, MČ hl. města Prahy, obec, MO nebo MČ statutárního města, DSO, poskytovatel veřejné finanční podpory a orgány zapojené do správy zahraničních prostředků při výkonu veřejnosprávní kontroly postupují podle kontrolního řádu, pokud tento zákon nestanoví jinak</a:t>
            </a:r>
          </a:p>
          <a:p>
            <a:pPr marL="0" lvl="2" indent="0">
              <a:buClr>
                <a:srgbClr val="000000"/>
              </a:buClr>
              <a:buNone/>
              <a:defRPr/>
            </a:pPr>
            <a:r>
              <a:rPr lang="cs-CZ" sz="1600" b="1" dirty="0">
                <a:solidFill>
                  <a:srgbClr val="282D32"/>
                </a:solidFill>
                <a:latin typeface="+mn-lt"/>
              </a:rPr>
              <a:t>Přechodná ustanovení (§ 41)</a:t>
            </a:r>
          </a:p>
          <a:p>
            <a:pPr marL="685800" lvl="2" algn="just">
              <a:spcAft>
                <a:spcPts val="600"/>
              </a:spcAft>
              <a:buClr>
                <a:srgbClr val="000000"/>
              </a:buClr>
              <a:defRPr/>
            </a:pPr>
            <a:r>
              <a:rPr lang="cs-CZ" sz="1400" dirty="0">
                <a:solidFill>
                  <a:srgbClr val="000000"/>
                </a:solidFill>
                <a:latin typeface="+mn-lt"/>
              </a:rPr>
              <a:t>řídicí kontrola, veřejnosprávní kontrola nebo interní audit, které byly zahájeny přede dnem nabytí účinnosti tohoto zákona, se dokončí podle zákona o finanční kontrole </a:t>
            </a:r>
          </a:p>
          <a:p>
            <a:pPr marL="685800" lvl="2" algn="just">
              <a:spcAft>
                <a:spcPts val="600"/>
              </a:spcAft>
              <a:buClr>
                <a:srgbClr val="000000"/>
              </a:buClr>
              <a:defRPr/>
            </a:pPr>
            <a:r>
              <a:rPr lang="cs-CZ" sz="1400" dirty="0">
                <a:solidFill>
                  <a:srgbClr val="000000"/>
                </a:solidFill>
                <a:latin typeface="+mn-lt"/>
              </a:rPr>
              <a:t>poslední zpráva o výsledcích finančních kontrol bude podle zákona o finanční kontrole sestavená za rok 2026 a bude předána MF na začátku roku 2027 (do 28. 2. 2027)</a:t>
            </a:r>
          </a:p>
          <a:p>
            <a:pPr marL="685800" lvl="2" algn="just">
              <a:spcAft>
                <a:spcPts val="600"/>
              </a:spcAft>
              <a:buClr>
                <a:srgbClr val="000000"/>
              </a:buClr>
              <a:defRPr/>
            </a:pPr>
            <a:r>
              <a:rPr lang="cs-CZ" sz="1400" dirty="0">
                <a:solidFill>
                  <a:srgbClr val="000000"/>
                </a:solidFill>
                <a:latin typeface="+mn-lt"/>
              </a:rPr>
              <a:t>útvar IA správce kapitoly SR, státního fondu, zdravotní pojišťovny, veřejné vysoké školy, státní organizace Správa železnic, zpravodajské služby, kraje, hl. města Prahy a obce, která má ke dni 1. ledna 2027 více než 15 000 obyvatel, zřízený podle zákona o finanční kontrole se považuje za útvar IA podle zákona o řízení a kontrole VF</a:t>
            </a:r>
          </a:p>
          <a:p>
            <a:pPr marL="685800" lvl="2" algn="just">
              <a:spcAft>
                <a:spcPts val="600"/>
              </a:spcAft>
              <a:buClr>
                <a:srgbClr val="000000"/>
              </a:buClr>
              <a:defRPr/>
            </a:pPr>
            <a:r>
              <a:rPr lang="cs-CZ" sz="1400" dirty="0">
                <a:solidFill>
                  <a:srgbClr val="000000"/>
                </a:solidFill>
                <a:latin typeface="+mn-lt"/>
              </a:rPr>
              <a:t>útvar IA MČ hl. města Prahy, která má ke dni 1. ledna 2027 více než 15 000 obyvatel, zřízený podle zákona o finanční kontrole, se považuje za útvar IA podle zákona o řízení a kontrole VF, není-li Statutem hl. města Prahy stanoveno, že se útvar IA u této MČ nezřizuje</a:t>
            </a:r>
          </a:p>
          <a:p>
            <a:pPr marL="685800" lvl="2" algn="just">
              <a:spcAft>
                <a:spcPts val="600"/>
              </a:spcAft>
              <a:buClr>
                <a:srgbClr val="000000"/>
              </a:buClr>
              <a:defRPr/>
            </a:pPr>
            <a:r>
              <a:rPr lang="cs-CZ" sz="1400" dirty="0">
                <a:solidFill>
                  <a:srgbClr val="000000"/>
                </a:solidFill>
                <a:latin typeface="+mn-lt"/>
              </a:rPr>
              <a:t>útvar IA MO nebo MČ statutárního města, které mají ke dni 1. ledna 2027 více než 15 000 obyvatel, zřízené podle zákona o finanční kontrole, se považují za útvary IA podle zákona o řízení a kontrole VF, není-li statutem statutárního města stanoveno, že se útvar IA  u tohoto MO nebo u této MČ nezřizuje</a:t>
            </a:r>
          </a:p>
          <a:p>
            <a:pPr marL="228600" lvl="1" algn="just">
              <a:spcBef>
                <a:spcPts val="600"/>
              </a:spcBef>
              <a:spcAft>
                <a:spcPts val="600"/>
              </a:spcAft>
            </a:pPr>
            <a:endParaRPr lang="cs-CZ" sz="1600" dirty="0">
              <a:solidFill>
                <a:srgbClr val="282D32"/>
              </a:solidFill>
              <a:latin typeface="+mn-lt"/>
            </a:endParaRPr>
          </a:p>
        </p:txBody>
      </p:sp>
    </p:spTree>
    <p:extLst>
      <p:ext uri="{BB962C8B-B14F-4D97-AF65-F5344CB8AC3E}">
        <p14:creationId xmlns:p14="http://schemas.microsoft.com/office/powerpoint/2010/main" val="1395232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Výkon interního auditu</a:t>
            </a:r>
          </a:p>
        </p:txBody>
      </p:sp>
    </p:spTree>
    <p:extLst>
      <p:ext uri="{BB962C8B-B14F-4D97-AF65-F5344CB8AC3E}">
        <p14:creationId xmlns:p14="http://schemas.microsoft.com/office/powerpoint/2010/main" val="19322581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838200" y="612000"/>
            <a:ext cx="10515600" cy="1158224"/>
          </a:xfrm>
        </p:spPr>
        <p:txBody>
          <a:bodyPr/>
          <a:lstStyle/>
          <a:p>
            <a:r>
              <a:rPr lang="cs-CZ" dirty="0"/>
              <a:t>Výkon interního auditu</a:t>
            </a:r>
          </a:p>
        </p:txBody>
      </p:sp>
      <p:sp>
        <p:nvSpPr>
          <p:cNvPr id="4" name="Zástupný symbol pro text 3"/>
          <p:cNvSpPr>
            <a:spLocks noGrp="1"/>
          </p:cNvSpPr>
          <p:nvPr>
            <p:ph type="body" sz="quarter" idx="13"/>
          </p:nvPr>
        </p:nvSpPr>
        <p:spPr/>
        <p:txBody>
          <a:bodyPr/>
          <a:lstStyle/>
          <a:p>
            <a:pPr marL="0" lvl="1" indent="0" algn="just">
              <a:spcBef>
                <a:spcPts val="600"/>
              </a:spcBef>
              <a:spcAft>
                <a:spcPts val="600"/>
              </a:spcAft>
              <a:buNone/>
            </a:pPr>
            <a:endParaRPr lang="cs-CZ" sz="2400" dirty="0">
              <a:solidFill>
                <a:srgbClr val="282D32"/>
              </a:solidFill>
              <a:latin typeface="+mn-lt"/>
            </a:endParaRPr>
          </a:p>
          <a:p>
            <a:pPr marL="0" lvl="1" indent="0" algn="just">
              <a:spcBef>
                <a:spcPts val="600"/>
              </a:spcBef>
              <a:spcAft>
                <a:spcPts val="600"/>
              </a:spcAft>
              <a:buNone/>
            </a:pPr>
            <a:r>
              <a:rPr lang="cs-CZ" sz="2400" dirty="0">
                <a:solidFill>
                  <a:srgbClr val="282D32"/>
                </a:solidFill>
                <a:latin typeface="+mn-lt"/>
              </a:rPr>
              <a:t>§ 20 odst. 1 ZŘKVF</a:t>
            </a:r>
          </a:p>
          <a:p>
            <a:pPr marL="0" lvl="1" indent="0" algn="just">
              <a:spcBef>
                <a:spcPts val="600"/>
              </a:spcBef>
              <a:spcAft>
                <a:spcPts val="600"/>
              </a:spcAft>
              <a:buNone/>
            </a:pPr>
            <a:r>
              <a:rPr lang="cs-CZ" sz="2400" dirty="0">
                <a:solidFill>
                  <a:srgbClr val="282D32"/>
                </a:solidFill>
                <a:latin typeface="+mn-lt"/>
              </a:rPr>
              <a:t>Útvar interního auditu vykonává interní audit podle tohoto zákona a podle mezinárodních standardů interního auditu vydaných Institutem interních auditorů a vyhlášených sdělením Ministerstva financí ve Sbírce zákonů a mezinárodních smluv (sdělení MF č. 419/2025 Sb.).</a:t>
            </a:r>
          </a:p>
        </p:txBody>
      </p:sp>
    </p:spTree>
    <p:extLst>
      <p:ext uri="{BB962C8B-B14F-4D97-AF65-F5344CB8AC3E}">
        <p14:creationId xmlns:p14="http://schemas.microsoft.com/office/powerpoint/2010/main" val="41646787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Nadpis 5"/>
          <p:cNvSpPr>
            <a:spLocks noGrp="1"/>
          </p:cNvSpPr>
          <p:nvPr>
            <p:ph type="title"/>
          </p:nvPr>
        </p:nvSpPr>
        <p:spPr>
          <a:xfrm>
            <a:off x="0" y="612000"/>
            <a:ext cx="12192000" cy="826265"/>
          </a:xfrm>
        </p:spPr>
        <p:txBody>
          <a:bodyPr/>
          <a:lstStyle/>
          <a:p>
            <a:r>
              <a:rPr lang="cs-CZ" dirty="0"/>
              <a:t>Výkon interního auditu</a:t>
            </a:r>
          </a:p>
        </p:txBody>
      </p:sp>
      <p:sp>
        <p:nvSpPr>
          <p:cNvPr id="7" name="Zástupný symbol pro text 6"/>
          <p:cNvSpPr>
            <a:spLocks noGrp="1"/>
          </p:cNvSpPr>
          <p:nvPr>
            <p:ph type="body" sz="quarter" idx="13"/>
          </p:nvPr>
        </p:nvSpPr>
        <p:spPr>
          <a:xfrm>
            <a:off x="6048260" y="1404000"/>
            <a:ext cx="6143740" cy="4977125"/>
          </a:xfrm>
        </p:spPr>
        <p:txBody>
          <a:bodyPr/>
          <a:lstStyle/>
          <a:p>
            <a:pPr marL="400050" indent="-400050">
              <a:lnSpc>
                <a:spcPct val="100000"/>
              </a:lnSpc>
              <a:spcBef>
                <a:spcPts val="600"/>
              </a:spcBef>
              <a:spcAft>
                <a:spcPts val="600"/>
              </a:spcAft>
              <a:buFont typeface="+mj-lt"/>
              <a:buAutoNum type="romanUcPeriod"/>
            </a:pPr>
            <a:r>
              <a:rPr lang="cs-CZ" dirty="0">
                <a:solidFill>
                  <a:schemeClr val="tx2"/>
                </a:solidFill>
              </a:rPr>
              <a:t>ÚČEL INTERNÍHO AUDITU</a:t>
            </a:r>
          </a:p>
          <a:p>
            <a:pPr marL="400050" indent="-400050">
              <a:lnSpc>
                <a:spcPct val="100000"/>
              </a:lnSpc>
              <a:spcBef>
                <a:spcPts val="600"/>
              </a:spcBef>
              <a:spcAft>
                <a:spcPts val="600"/>
              </a:spcAft>
              <a:buFont typeface="+mj-lt"/>
              <a:buAutoNum type="romanUcPeriod"/>
            </a:pPr>
            <a:r>
              <a:rPr lang="cs-CZ" dirty="0">
                <a:solidFill>
                  <a:schemeClr val="tx2"/>
                </a:solidFill>
              </a:rPr>
              <a:t>ETIKA A PROFESIONALITA</a:t>
            </a:r>
          </a:p>
          <a:p>
            <a:pPr marL="400050" indent="-400050">
              <a:lnSpc>
                <a:spcPct val="100000"/>
              </a:lnSpc>
              <a:spcBef>
                <a:spcPts val="600"/>
              </a:spcBef>
              <a:spcAft>
                <a:spcPts val="600"/>
              </a:spcAft>
              <a:buFont typeface="+mj-lt"/>
              <a:buAutoNum type="romanUcPeriod"/>
            </a:pPr>
            <a:r>
              <a:rPr lang="cs-CZ" dirty="0">
                <a:solidFill>
                  <a:schemeClr val="tx2"/>
                </a:solidFill>
              </a:rPr>
              <a:t>ŘÍZENÍ A SPRÁVA FUNKCE INTERNÍHO AUDITU</a:t>
            </a:r>
          </a:p>
          <a:p>
            <a:pPr marL="400050" indent="-400050">
              <a:lnSpc>
                <a:spcPct val="100000"/>
              </a:lnSpc>
              <a:spcBef>
                <a:spcPts val="600"/>
              </a:spcBef>
              <a:spcAft>
                <a:spcPts val="600"/>
              </a:spcAft>
              <a:buFont typeface="+mj-lt"/>
              <a:buAutoNum type="romanUcPeriod"/>
            </a:pPr>
            <a:r>
              <a:rPr lang="cs-CZ" dirty="0">
                <a:solidFill>
                  <a:schemeClr val="tx2"/>
                </a:solidFill>
              </a:rPr>
              <a:t>VEDENÍ INTERNÍHO AUDITU</a:t>
            </a:r>
          </a:p>
          <a:p>
            <a:pPr marL="400050" indent="-400050">
              <a:lnSpc>
                <a:spcPct val="100000"/>
              </a:lnSpc>
              <a:spcBef>
                <a:spcPts val="600"/>
              </a:spcBef>
              <a:spcAft>
                <a:spcPts val="600"/>
              </a:spcAft>
              <a:buFont typeface="+mj-lt"/>
              <a:buAutoNum type="romanUcPeriod"/>
            </a:pPr>
            <a:r>
              <a:rPr lang="cs-CZ" dirty="0">
                <a:solidFill>
                  <a:schemeClr val="tx2"/>
                </a:solidFill>
              </a:rPr>
              <a:t>PROVÁDĚNÍ SLUŽEB INTERNÍHO AUDITU</a:t>
            </a:r>
          </a:p>
          <a:p>
            <a:pPr marL="0" indent="0">
              <a:lnSpc>
                <a:spcPct val="100000"/>
              </a:lnSpc>
              <a:spcAft>
                <a:spcPts val="600"/>
              </a:spcAft>
              <a:buNone/>
            </a:pPr>
            <a:endParaRPr lang="cs-CZ" dirty="0">
              <a:solidFill>
                <a:schemeClr val="tx2"/>
              </a:solidFill>
            </a:endParaRPr>
          </a:p>
          <a:p>
            <a:pPr>
              <a:lnSpc>
                <a:spcPct val="100000"/>
              </a:lnSpc>
              <a:spcAft>
                <a:spcPts val="600"/>
              </a:spcAft>
              <a:buFont typeface="Symbol" panose="05050102010706020507" pitchFamily="18" charset="2"/>
              <a:buChar char="+"/>
            </a:pPr>
            <a:r>
              <a:rPr lang="cs-CZ" dirty="0">
                <a:solidFill>
                  <a:schemeClr val="tx2"/>
                </a:solidFill>
              </a:rPr>
              <a:t>TEMATICKÉ POŽADAVKY</a:t>
            </a:r>
          </a:p>
          <a:p>
            <a:pPr algn="just">
              <a:spcBef>
                <a:spcPts val="0"/>
              </a:spcBef>
              <a:spcAft>
                <a:spcPts val="600"/>
              </a:spcAft>
              <a:buFont typeface="Wingdings" panose="05000000000000000000" pitchFamily="2" charset="2"/>
              <a:buChar char="ü"/>
            </a:pPr>
            <a:r>
              <a:rPr lang="cs-CZ" sz="1400" b="1" dirty="0">
                <a:solidFill>
                  <a:schemeClr val="tx2"/>
                </a:solidFill>
              </a:rPr>
              <a:t>závazné</a:t>
            </a:r>
            <a:r>
              <a:rPr lang="cs-CZ" sz="1400" dirty="0">
                <a:solidFill>
                  <a:schemeClr val="tx2"/>
                </a:solidFill>
              </a:rPr>
              <a:t> pro auditní zakázky na </a:t>
            </a:r>
            <a:r>
              <a:rPr lang="cs-CZ" sz="1400" b="1" dirty="0">
                <a:solidFill>
                  <a:schemeClr val="tx2"/>
                </a:solidFill>
              </a:rPr>
              <a:t>specifická témata</a:t>
            </a:r>
          </a:p>
          <a:p>
            <a:pPr algn="just">
              <a:spcBef>
                <a:spcPts val="0"/>
              </a:spcBef>
              <a:spcAft>
                <a:spcPts val="600"/>
              </a:spcAft>
              <a:buFont typeface="Wingdings" panose="05000000000000000000" pitchFamily="2" charset="2"/>
              <a:buChar char="ü"/>
            </a:pPr>
            <a:r>
              <a:rPr lang="cs-CZ" sz="1400" dirty="0">
                <a:solidFill>
                  <a:schemeClr val="tx2"/>
                </a:solidFill>
              </a:rPr>
              <a:t>zatím „Kybernetická bezpečnost“, „Třetí strany“ a „Chování v organizaci“</a:t>
            </a:r>
          </a:p>
          <a:p>
            <a:pPr algn="just">
              <a:spcBef>
                <a:spcPts val="0"/>
              </a:spcBef>
              <a:spcAft>
                <a:spcPts val="600"/>
              </a:spcAft>
              <a:buFont typeface="Wingdings" panose="05000000000000000000" pitchFamily="2" charset="2"/>
              <a:buChar char="ü"/>
            </a:pPr>
            <a:r>
              <a:rPr lang="cs-CZ" sz="1400" dirty="0">
                <a:solidFill>
                  <a:schemeClr val="tx2"/>
                </a:solidFill>
              </a:rPr>
              <a:t>ve fázi přípravy ICT, veřejný sektor a další</a:t>
            </a:r>
          </a:p>
          <a:p>
            <a:pPr>
              <a:lnSpc>
                <a:spcPct val="100000"/>
              </a:lnSpc>
              <a:spcAft>
                <a:spcPts val="600"/>
              </a:spcAft>
              <a:buFont typeface="Symbol" panose="05050102010706020507" pitchFamily="18" charset="2"/>
              <a:buChar char="+"/>
            </a:pPr>
            <a:r>
              <a:rPr lang="cs-CZ" dirty="0">
                <a:solidFill>
                  <a:schemeClr val="tx2"/>
                </a:solidFill>
              </a:rPr>
              <a:t>GLOBÁLNÍ NÁVODY</a:t>
            </a:r>
          </a:p>
          <a:p>
            <a:pPr algn="just">
              <a:spcBef>
                <a:spcPts val="0"/>
              </a:spcBef>
              <a:spcAft>
                <a:spcPts val="600"/>
              </a:spcAft>
              <a:buFont typeface="Wingdings" panose="05000000000000000000" pitchFamily="2" charset="2"/>
              <a:buChar char="ü"/>
            </a:pPr>
            <a:r>
              <a:rPr lang="cs-CZ" sz="1400" b="1" dirty="0">
                <a:solidFill>
                  <a:schemeClr val="tx2"/>
                </a:solidFill>
              </a:rPr>
              <a:t>doplňková část </a:t>
            </a:r>
            <a:r>
              <a:rPr lang="cs-CZ" sz="1400" dirty="0">
                <a:solidFill>
                  <a:schemeClr val="tx2"/>
                </a:solidFill>
              </a:rPr>
              <a:t>- nejlepší praxe, návody, příručky</a:t>
            </a:r>
          </a:p>
          <a:p>
            <a:pPr algn="just">
              <a:spcBef>
                <a:spcPts val="0"/>
              </a:spcBef>
              <a:spcAft>
                <a:spcPts val="600"/>
              </a:spcAft>
              <a:buFont typeface="Wingdings" panose="05000000000000000000" pitchFamily="2" charset="2"/>
              <a:buChar char="ü"/>
            </a:pPr>
            <a:r>
              <a:rPr lang="cs-CZ" sz="1400" dirty="0">
                <a:solidFill>
                  <a:schemeClr val="tx2"/>
                </a:solidFill>
                <a:effectLst/>
                <a:latin typeface="+mn-lt"/>
                <a:ea typeface="Times New Roman" panose="02020603050405020304" pitchFamily="18" charset="0"/>
              </a:rPr>
              <a:t>nejsou závazné</a:t>
            </a:r>
            <a:endParaRPr lang="cs-CZ" sz="1400" dirty="0">
              <a:solidFill>
                <a:schemeClr val="tx2"/>
              </a:solidFill>
              <a:latin typeface="+mn-lt"/>
            </a:endParaRPr>
          </a:p>
          <a:p>
            <a:pPr algn="just">
              <a:spcBef>
                <a:spcPts val="0"/>
              </a:spcBef>
              <a:buFont typeface="Wingdings" panose="05000000000000000000" pitchFamily="2" charset="2"/>
              <a:buChar char="ü"/>
            </a:pPr>
            <a:endParaRPr lang="cs-CZ" sz="1400" dirty="0">
              <a:solidFill>
                <a:schemeClr val="tx2"/>
              </a:solidFill>
            </a:endParaRPr>
          </a:p>
        </p:txBody>
      </p:sp>
      <p:pic>
        <p:nvPicPr>
          <p:cNvPr id="11" name="Zástupný symbol pro obrázek 10"/>
          <p:cNvPicPr>
            <a:picLocks noGrp="1" noChangeAspect="1"/>
          </p:cNvPicPr>
          <p:nvPr>
            <p:ph type="pic" sz="quarter" idx="14"/>
          </p:nvPr>
        </p:nvPicPr>
        <p:blipFill rotWithShape="1">
          <a:blip r:embed="rId3"/>
          <a:srcRect l="-14039" r="-14039"/>
          <a:stretch/>
        </p:blipFill>
        <p:spPr>
          <a:xfrm>
            <a:off x="427803" y="1404000"/>
            <a:ext cx="5367600" cy="4504366"/>
          </a:xfrm>
          <a:prstGeom prst="rect">
            <a:avLst/>
          </a:prstGeom>
        </p:spPr>
      </p:pic>
      <p:sp>
        <p:nvSpPr>
          <p:cNvPr id="2" name="Zástupný symbol pro číslo snímku 5">
            <a:extLst>
              <a:ext uri="{FF2B5EF4-FFF2-40B4-BE49-F238E27FC236}">
                <a16:creationId xmlns:a16="http://schemas.microsoft.com/office/drawing/2014/main" id="{2CA01AF8-52B3-138C-A267-87FA46EAB567}"/>
              </a:ext>
            </a:extLst>
          </p:cNvPr>
          <p:cNvSpPr txBox="1">
            <a:spLocks/>
          </p:cNvSpPr>
          <p:nvPr/>
        </p:nvSpPr>
        <p:spPr>
          <a:xfrm>
            <a:off x="206411" y="6298586"/>
            <a:ext cx="442784" cy="395417"/>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solidFill>
                <a:latin typeface="Segoe UI" panose="020B0502040204020203" pitchFamily="34" charset="0"/>
                <a:ea typeface="Roboto Light" panose="02000000000000000000" pitchFamily="2" charset="0"/>
                <a:cs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EB3CF81-40B1-461F-ABB1-DF8E3BDEAF2C}" type="slidenum">
              <a:rPr lang="cs-CZ" smtClean="0"/>
              <a:pPr/>
              <a:t>29</a:t>
            </a:fld>
            <a:endParaRPr lang="cs-CZ" dirty="0"/>
          </a:p>
        </p:txBody>
      </p:sp>
    </p:spTree>
    <p:extLst>
      <p:ext uri="{BB962C8B-B14F-4D97-AF65-F5344CB8AC3E}">
        <p14:creationId xmlns:p14="http://schemas.microsoft.com/office/powerpoint/2010/main" val="1503629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Definice interního auditu</a:t>
            </a:r>
          </a:p>
        </p:txBody>
      </p:sp>
    </p:spTree>
    <p:extLst>
      <p:ext uri="{BB962C8B-B14F-4D97-AF65-F5344CB8AC3E}">
        <p14:creationId xmlns:p14="http://schemas.microsoft.com/office/powerpoint/2010/main" val="12098743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1" y="612000"/>
            <a:ext cx="12192000" cy="838800"/>
          </a:xfrm>
        </p:spPr>
        <p:txBody>
          <a:bodyPr/>
          <a:lstStyle/>
          <a:p>
            <a:r>
              <a:rPr lang="cs-CZ" dirty="0"/>
              <a:t>Výkon interního auditu</a:t>
            </a:r>
          </a:p>
        </p:txBody>
      </p:sp>
      <p:sp>
        <p:nvSpPr>
          <p:cNvPr id="16" name="TextovéPole 15"/>
          <p:cNvSpPr txBox="1"/>
          <p:nvPr/>
        </p:nvSpPr>
        <p:spPr>
          <a:xfrm>
            <a:off x="1000832" y="1764000"/>
            <a:ext cx="5258483" cy="3970318"/>
          </a:xfrm>
          <a:prstGeom prst="rect">
            <a:avLst/>
          </a:prstGeom>
          <a:noFill/>
        </p:spPr>
        <p:txBody>
          <a:bodyPr wrap="square" rtlCol="0">
            <a:spAutoFit/>
          </a:bodyPr>
          <a:lstStyle/>
          <a:p>
            <a:r>
              <a:rPr lang="cs-CZ" b="1" dirty="0"/>
              <a:t>Zásady Globálních standardů interního auditu</a:t>
            </a:r>
          </a:p>
          <a:p>
            <a:r>
              <a:rPr lang="cs-CZ" b="1" dirty="0"/>
              <a:t>Výklad pojmů</a:t>
            </a:r>
          </a:p>
          <a:p>
            <a:r>
              <a:rPr lang="cs-CZ" b="1" dirty="0"/>
              <a:t>Doména I: Účel interního auditu </a:t>
            </a:r>
            <a:r>
              <a:rPr lang="cs-CZ" sz="1800" b="1" dirty="0">
                <a:solidFill>
                  <a:srgbClr val="FF0000"/>
                </a:solidFill>
                <a:effectLst/>
                <a:ea typeface="Calibri" panose="020F0502020204030204" pitchFamily="34" charset="0"/>
              </a:rPr>
              <a:t>všichni IA</a:t>
            </a:r>
            <a:endParaRPr lang="cs-CZ" b="1" dirty="0"/>
          </a:p>
          <a:p>
            <a:r>
              <a:rPr lang="cs-CZ" b="1" dirty="0"/>
              <a:t>Doména II: Etika a profesionalita</a:t>
            </a:r>
            <a:r>
              <a:rPr lang="cs-CZ" sz="1800" b="1" dirty="0">
                <a:solidFill>
                  <a:srgbClr val="FF0000"/>
                </a:solidFill>
                <a:effectLst/>
                <a:ea typeface="Calibri" panose="020F0502020204030204" pitchFamily="34" charset="0"/>
              </a:rPr>
              <a:t> všichni IA</a:t>
            </a:r>
            <a:endParaRPr lang="cs-CZ" b="1" dirty="0"/>
          </a:p>
          <a:p>
            <a:r>
              <a:rPr lang="cs-CZ" b="1" dirty="0"/>
              <a:t>	</a:t>
            </a:r>
            <a:r>
              <a:rPr lang="cs-CZ" dirty="0">
                <a:solidFill>
                  <a:schemeClr val="accent5"/>
                </a:solidFill>
              </a:rPr>
              <a:t>Princip 1</a:t>
            </a:r>
            <a:r>
              <a:rPr lang="cs-CZ" dirty="0"/>
              <a:t> Vykazování integrity</a:t>
            </a:r>
          </a:p>
          <a:p>
            <a:r>
              <a:rPr lang="cs-CZ" dirty="0"/>
              <a:t>	</a:t>
            </a:r>
            <a:r>
              <a:rPr lang="cs-CZ" dirty="0">
                <a:solidFill>
                  <a:schemeClr val="accent5"/>
                </a:solidFill>
              </a:rPr>
              <a:t>Princip 2 </a:t>
            </a:r>
            <a:r>
              <a:rPr lang="cs-CZ" dirty="0"/>
              <a:t>Zachování objektivity</a:t>
            </a:r>
          </a:p>
          <a:p>
            <a:r>
              <a:rPr lang="cs-CZ" dirty="0"/>
              <a:t>	</a:t>
            </a:r>
            <a:r>
              <a:rPr lang="cs-CZ" dirty="0">
                <a:solidFill>
                  <a:schemeClr val="accent5"/>
                </a:solidFill>
              </a:rPr>
              <a:t>Princip 3 </a:t>
            </a:r>
            <a:r>
              <a:rPr lang="cs-CZ" dirty="0"/>
              <a:t>Vykazování kompetentnosti</a:t>
            </a:r>
          </a:p>
          <a:p>
            <a:r>
              <a:rPr lang="cs-CZ" dirty="0"/>
              <a:t>	</a:t>
            </a:r>
            <a:r>
              <a:rPr lang="cs-CZ" dirty="0">
                <a:solidFill>
                  <a:schemeClr val="accent5"/>
                </a:solidFill>
              </a:rPr>
              <a:t>Princip 4 </a:t>
            </a:r>
            <a:r>
              <a:rPr lang="cs-CZ" dirty="0"/>
              <a:t>Uplatňování náležité profesní péče</a:t>
            </a:r>
          </a:p>
          <a:p>
            <a:r>
              <a:rPr lang="cs-CZ" b="1" dirty="0"/>
              <a:t>	</a:t>
            </a:r>
            <a:r>
              <a:rPr lang="cs-CZ" dirty="0">
                <a:solidFill>
                  <a:schemeClr val="accent5"/>
                </a:solidFill>
              </a:rPr>
              <a:t>Princip 5 </a:t>
            </a:r>
            <a:r>
              <a:rPr lang="cs-CZ" dirty="0"/>
              <a:t>Zachování důvěrnosti</a:t>
            </a:r>
          </a:p>
          <a:p>
            <a:r>
              <a:rPr lang="cs-CZ" b="1" dirty="0"/>
              <a:t>Doména III: Řízení a správa funkce IA </a:t>
            </a:r>
            <a:r>
              <a:rPr lang="cs-CZ" b="1" dirty="0">
                <a:solidFill>
                  <a:srgbClr val="FF0000"/>
                </a:solidFill>
              </a:rPr>
              <a:t>vedení společnosti a vedoucí IA</a:t>
            </a:r>
          </a:p>
          <a:p>
            <a:r>
              <a:rPr lang="cs-CZ" b="1" dirty="0">
                <a:solidFill>
                  <a:schemeClr val="accent5"/>
                </a:solidFill>
              </a:rPr>
              <a:t>	</a:t>
            </a:r>
            <a:r>
              <a:rPr lang="cs-CZ" dirty="0">
                <a:solidFill>
                  <a:schemeClr val="accent5"/>
                </a:solidFill>
              </a:rPr>
              <a:t>Princip 6 </a:t>
            </a:r>
            <a:r>
              <a:rPr lang="cs-CZ" dirty="0"/>
              <a:t>Zmocnění orgány společnosti</a:t>
            </a:r>
          </a:p>
          <a:p>
            <a:r>
              <a:rPr lang="cs-CZ" dirty="0"/>
              <a:t>	</a:t>
            </a:r>
            <a:r>
              <a:rPr lang="cs-CZ" dirty="0">
                <a:solidFill>
                  <a:schemeClr val="accent5"/>
                </a:solidFill>
              </a:rPr>
              <a:t>Princip 7 </a:t>
            </a:r>
            <a:r>
              <a:rPr lang="cs-CZ" dirty="0"/>
              <a:t>Nezávislé postavení</a:t>
            </a:r>
          </a:p>
          <a:p>
            <a:r>
              <a:rPr lang="cs-CZ" dirty="0"/>
              <a:t>	</a:t>
            </a:r>
            <a:r>
              <a:rPr lang="cs-CZ" dirty="0">
                <a:solidFill>
                  <a:schemeClr val="accent5"/>
                </a:solidFill>
              </a:rPr>
              <a:t>Princip 8</a:t>
            </a:r>
            <a:r>
              <a:rPr lang="cs-CZ" dirty="0"/>
              <a:t> Dohled orgánů společnosti</a:t>
            </a:r>
            <a:endParaRPr lang="cs-CZ" dirty="0">
              <a:effectLst/>
            </a:endParaRPr>
          </a:p>
        </p:txBody>
      </p:sp>
      <p:sp>
        <p:nvSpPr>
          <p:cNvPr id="17" name="TextovéPole 16"/>
          <p:cNvSpPr txBox="1"/>
          <p:nvPr/>
        </p:nvSpPr>
        <p:spPr>
          <a:xfrm>
            <a:off x="6266110" y="1764000"/>
            <a:ext cx="5258483" cy="3693319"/>
          </a:xfrm>
          <a:prstGeom prst="rect">
            <a:avLst/>
          </a:prstGeom>
          <a:noFill/>
        </p:spPr>
        <p:txBody>
          <a:bodyPr wrap="square" rtlCol="0">
            <a:spAutoFit/>
          </a:bodyPr>
          <a:lstStyle/>
          <a:p>
            <a:r>
              <a:rPr lang="cs-CZ" b="1" dirty="0"/>
              <a:t>Doména IV: Vedení interního auditu </a:t>
            </a:r>
            <a:r>
              <a:rPr lang="cs-CZ" b="1" dirty="0">
                <a:solidFill>
                  <a:srgbClr val="FF0000"/>
                </a:solidFill>
              </a:rPr>
              <a:t>vedoucí IA</a:t>
            </a:r>
            <a:endParaRPr lang="cs-CZ" b="1" dirty="0"/>
          </a:p>
          <a:p>
            <a:r>
              <a:rPr lang="cs-CZ" b="1" dirty="0"/>
              <a:t>	</a:t>
            </a:r>
            <a:r>
              <a:rPr lang="cs-CZ" dirty="0">
                <a:solidFill>
                  <a:schemeClr val="accent5"/>
                </a:solidFill>
              </a:rPr>
              <a:t>Princip 9 </a:t>
            </a:r>
            <a:r>
              <a:rPr lang="cs-CZ" dirty="0"/>
              <a:t>Plánujte strategicky</a:t>
            </a:r>
          </a:p>
          <a:p>
            <a:r>
              <a:rPr lang="cs-CZ" dirty="0"/>
              <a:t>	</a:t>
            </a:r>
            <a:r>
              <a:rPr lang="cs-CZ" dirty="0">
                <a:solidFill>
                  <a:schemeClr val="accent5"/>
                </a:solidFill>
              </a:rPr>
              <a:t>Princip 10</a:t>
            </a:r>
            <a:r>
              <a:rPr lang="cs-CZ" dirty="0"/>
              <a:t> Řiďte zdroje</a:t>
            </a:r>
          </a:p>
          <a:p>
            <a:r>
              <a:rPr lang="cs-CZ" dirty="0"/>
              <a:t>	</a:t>
            </a:r>
            <a:r>
              <a:rPr lang="cs-CZ" dirty="0">
                <a:solidFill>
                  <a:schemeClr val="accent5"/>
                </a:solidFill>
              </a:rPr>
              <a:t>Princip 11 </a:t>
            </a:r>
            <a:r>
              <a:rPr lang="cs-CZ" dirty="0"/>
              <a:t>Komunikujte účinně</a:t>
            </a:r>
          </a:p>
          <a:p>
            <a:r>
              <a:rPr lang="cs-CZ" dirty="0"/>
              <a:t>	</a:t>
            </a:r>
            <a:r>
              <a:rPr lang="cs-CZ" dirty="0">
                <a:solidFill>
                  <a:schemeClr val="accent5"/>
                </a:solidFill>
              </a:rPr>
              <a:t>Princip 12 </a:t>
            </a:r>
            <a:r>
              <a:rPr lang="cs-CZ" dirty="0"/>
              <a:t>Zvyšujte kvalitu </a:t>
            </a:r>
          </a:p>
          <a:p>
            <a:r>
              <a:rPr lang="cs-CZ" b="1" dirty="0"/>
              <a:t>Doména V: Provádění služeb IA </a:t>
            </a:r>
            <a:r>
              <a:rPr lang="cs-CZ" sz="1800" b="1" dirty="0">
                <a:solidFill>
                  <a:srgbClr val="FF0000"/>
                </a:solidFill>
                <a:effectLst/>
                <a:ea typeface="Calibri" panose="020F0502020204030204" pitchFamily="34" charset="0"/>
              </a:rPr>
              <a:t>všichni IA</a:t>
            </a:r>
            <a:endParaRPr lang="cs-CZ" b="1" dirty="0"/>
          </a:p>
          <a:p>
            <a:r>
              <a:rPr lang="cs-CZ" b="1" dirty="0"/>
              <a:t>	</a:t>
            </a:r>
            <a:r>
              <a:rPr lang="cs-CZ" dirty="0">
                <a:solidFill>
                  <a:schemeClr val="accent5"/>
                </a:solidFill>
              </a:rPr>
              <a:t>Princip 13 </a:t>
            </a:r>
            <a:r>
              <a:rPr lang="cs-CZ" dirty="0"/>
              <a:t>Plánujte zakázky účinně</a:t>
            </a:r>
          </a:p>
          <a:p>
            <a:r>
              <a:rPr lang="cs-CZ" dirty="0"/>
              <a:t>	</a:t>
            </a:r>
            <a:r>
              <a:rPr lang="cs-CZ" dirty="0">
                <a:solidFill>
                  <a:schemeClr val="accent5"/>
                </a:solidFill>
              </a:rPr>
              <a:t>Princip 14 </a:t>
            </a:r>
            <a:r>
              <a:rPr lang="cs-CZ" dirty="0"/>
              <a:t>Realizujte zakázky řádně</a:t>
            </a:r>
          </a:p>
          <a:p>
            <a:r>
              <a:rPr lang="cs-CZ" dirty="0"/>
              <a:t>	</a:t>
            </a:r>
            <a:r>
              <a:rPr lang="cs-CZ" dirty="0">
                <a:solidFill>
                  <a:schemeClr val="accent5"/>
                </a:solidFill>
              </a:rPr>
              <a:t>Princip 15 </a:t>
            </a:r>
            <a:r>
              <a:rPr lang="cs-CZ" dirty="0"/>
              <a:t>Komunikujte závěry zakázky a 	monitorujte akční plány</a:t>
            </a:r>
          </a:p>
          <a:p>
            <a:endParaRPr lang="cs-CZ" dirty="0"/>
          </a:p>
          <a:p>
            <a:pPr algn="l"/>
            <a:r>
              <a:rPr lang="cs-CZ" b="1" dirty="0"/>
              <a:t>Uplatňování Globálních standardů interního auditu ve veřejném sektoru</a:t>
            </a:r>
          </a:p>
        </p:txBody>
      </p:sp>
      <p:sp>
        <p:nvSpPr>
          <p:cNvPr id="3" name="Zástupný symbol pro číslo snímku 5">
            <a:extLst>
              <a:ext uri="{FF2B5EF4-FFF2-40B4-BE49-F238E27FC236}">
                <a16:creationId xmlns:a16="http://schemas.microsoft.com/office/drawing/2014/main" id="{1FBBD816-ACC9-DE8B-B937-151B3584D342}"/>
              </a:ext>
            </a:extLst>
          </p:cNvPr>
          <p:cNvSpPr txBox="1">
            <a:spLocks/>
          </p:cNvSpPr>
          <p:nvPr/>
        </p:nvSpPr>
        <p:spPr>
          <a:xfrm>
            <a:off x="206411" y="6298586"/>
            <a:ext cx="442784" cy="395417"/>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solidFill>
                <a:latin typeface="Segoe UI" panose="020B0502040204020203" pitchFamily="34" charset="0"/>
                <a:ea typeface="Roboto Light" panose="02000000000000000000" pitchFamily="2" charset="0"/>
                <a:cs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EB3CF81-40B1-461F-ABB1-DF8E3BDEAF2C}" type="slidenum">
              <a:rPr lang="cs-CZ" smtClean="0"/>
              <a:pPr/>
              <a:t>30</a:t>
            </a:fld>
            <a:endParaRPr lang="cs-CZ" dirty="0"/>
          </a:p>
        </p:txBody>
      </p:sp>
    </p:spTree>
    <p:extLst>
      <p:ext uri="{BB962C8B-B14F-4D97-AF65-F5344CB8AC3E}">
        <p14:creationId xmlns:p14="http://schemas.microsoft.com/office/powerpoint/2010/main" val="41236854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0" y="612000"/>
            <a:ext cx="12192000" cy="964906"/>
          </a:xfrm>
        </p:spPr>
        <p:txBody>
          <a:bodyPr/>
          <a:lstStyle/>
          <a:p>
            <a:r>
              <a:rPr lang="cs-CZ" dirty="0"/>
              <a:t>Globální standardy</a:t>
            </a:r>
          </a:p>
        </p:txBody>
      </p:sp>
      <p:sp>
        <p:nvSpPr>
          <p:cNvPr id="5" name="Zástupný symbol pro text 4"/>
          <p:cNvSpPr>
            <a:spLocks noGrp="1"/>
          </p:cNvSpPr>
          <p:nvPr>
            <p:ph type="body" sz="quarter" idx="13"/>
          </p:nvPr>
        </p:nvSpPr>
        <p:spPr>
          <a:xfrm>
            <a:off x="838200" y="1404000"/>
            <a:ext cx="10515600" cy="4669567"/>
          </a:xfrm>
        </p:spPr>
        <p:txBody>
          <a:bodyPr/>
          <a:lstStyle/>
          <a:p>
            <a:pPr algn="just">
              <a:spcAft>
                <a:spcPts val="300"/>
              </a:spcAft>
              <a:tabLst>
                <a:tab pos="914400" algn="l"/>
              </a:tabLst>
            </a:pPr>
            <a:r>
              <a:rPr lang="cs-CZ" sz="1600" b="1" dirty="0">
                <a:solidFill>
                  <a:schemeClr val="tx2"/>
                </a:solidFill>
                <a:latin typeface="+mn-lt"/>
              </a:rPr>
              <a:t>Uplatňování Globálních standardů IA ve veřejném sektoru </a:t>
            </a:r>
            <a:r>
              <a:rPr lang="cs-CZ" sz="1600" dirty="0">
                <a:solidFill>
                  <a:schemeClr val="tx2"/>
                </a:solidFill>
                <a:latin typeface="+mn-lt"/>
              </a:rPr>
              <a:t>(součást Globálních standardů)</a:t>
            </a:r>
          </a:p>
          <a:p>
            <a:pPr lvl="1" algn="just">
              <a:spcBef>
                <a:spcPts val="300"/>
              </a:spcBef>
              <a:spcAft>
                <a:spcPts val="300"/>
              </a:spcAft>
              <a:buFont typeface="Wingdings" panose="05000000000000000000" pitchFamily="2" charset="2"/>
              <a:buChar char="ü"/>
              <a:tabLst>
                <a:tab pos="914400" algn="l"/>
              </a:tabLst>
            </a:pPr>
            <a:r>
              <a:rPr lang="cs-CZ" sz="1400" dirty="0">
                <a:solidFill>
                  <a:schemeClr val="tx2"/>
                </a:solidFill>
                <a:latin typeface="+mn-lt"/>
              </a:rPr>
              <a:t>reflexe zákonných požadavků, specifické organizační struktury a odlišného financování</a:t>
            </a:r>
          </a:p>
          <a:p>
            <a:pPr algn="just">
              <a:spcAft>
                <a:spcPts val="300"/>
              </a:spcAft>
              <a:tabLst>
                <a:tab pos="914400" algn="l"/>
              </a:tabLst>
            </a:pPr>
            <a:r>
              <a:rPr lang="cs-CZ" sz="1600" dirty="0">
                <a:solidFill>
                  <a:schemeClr val="tx2"/>
                </a:solidFill>
                <a:latin typeface="+mn-lt"/>
              </a:rPr>
              <a:t>připravují se TEMATICKÉ POŽADAVKY pro oblast veřejného sektoru</a:t>
            </a:r>
          </a:p>
          <a:p>
            <a:pPr algn="just">
              <a:spcAft>
                <a:spcPts val="300"/>
              </a:spcAft>
              <a:tabLst>
                <a:tab pos="914400" algn="l"/>
              </a:tabLst>
            </a:pPr>
            <a:r>
              <a:rPr lang="cs-CZ" sz="1600" b="1" dirty="0">
                <a:solidFill>
                  <a:schemeClr val="tx2"/>
                </a:solidFill>
                <a:latin typeface="+mn-lt"/>
              </a:rPr>
              <a:t>přizpůsobení Globálních standardů podmínkám ve veřejné správě</a:t>
            </a:r>
          </a:p>
          <a:p>
            <a:pPr lvl="1" algn="just">
              <a:spcBef>
                <a:spcPts val="300"/>
              </a:spcBef>
              <a:spcAft>
                <a:spcPts val="300"/>
              </a:spcAft>
              <a:buFont typeface="Wingdings" panose="05000000000000000000" pitchFamily="2" charset="2"/>
              <a:buChar char="ü"/>
              <a:tabLst>
                <a:tab pos="914400" algn="l"/>
              </a:tabLst>
            </a:pPr>
            <a:r>
              <a:rPr lang="cs-CZ" sz="1400" dirty="0">
                <a:solidFill>
                  <a:schemeClr val="tx2"/>
                </a:solidFill>
                <a:latin typeface="+mn-lt"/>
              </a:rPr>
              <a:t>„nesoulad“ se standardem nemusí být nesoulad s Globálními standardy, ale musí být zdokumentován a logicky odůvodněn + soulad s ostatními standardy, případně zavedena opatření a pojistky.</a:t>
            </a:r>
          </a:p>
          <a:p>
            <a:pPr lvl="1" algn="just">
              <a:spcBef>
                <a:spcPts val="300"/>
              </a:spcBef>
              <a:spcAft>
                <a:spcPts val="300"/>
              </a:spcAft>
              <a:buFont typeface="Wingdings" panose="05000000000000000000" pitchFamily="2" charset="2"/>
              <a:buChar char="ü"/>
              <a:tabLst>
                <a:tab pos="914400" algn="l"/>
              </a:tabLst>
            </a:pPr>
            <a:r>
              <a:rPr lang="cs-CZ" sz="1400" dirty="0">
                <a:solidFill>
                  <a:schemeClr val="tx2"/>
                </a:solidFill>
                <a:latin typeface="+mn-lt"/>
              </a:rPr>
              <a:t>CEA je zodpovědný za zdokumentování a objasnění nesouladu/odchylky, přijatých alternativních opatření a jejich dopadu a za komunikaci příslušným zainteresovaným stranám</a:t>
            </a:r>
          </a:p>
          <a:p>
            <a:pPr lvl="1" algn="just">
              <a:spcBef>
                <a:spcPts val="300"/>
              </a:spcBef>
              <a:spcAft>
                <a:spcPts val="300"/>
              </a:spcAft>
              <a:buFont typeface="Wingdings" panose="05000000000000000000" pitchFamily="2" charset="2"/>
              <a:buChar char="ü"/>
              <a:tabLst>
                <a:tab pos="914400" algn="l"/>
              </a:tabLst>
            </a:pPr>
            <a:r>
              <a:rPr lang="cs-CZ" sz="1400" b="1" dirty="0">
                <a:solidFill>
                  <a:schemeClr val="tx2"/>
                </a:solidFill>
                <a:latin typeface="+mn-lt"/>
              </a:rPr>
              <a:t>ve Statutu IA lze popsat trvalé očekávané odchylky od Globálních standardů a uvést způsob, jakým budou řešeny (pojistky, opatření)</a:t>
            </a:r>
          </a:p>
          <a:p>
            <a:pPr marL="228600" lvl="1" algn="just">
              <a:spcBef>
                <a:spcPts val="1000"/>
              </a:spcBef>
              <a:spcAft>
                <a:spcPts val="300"/>
              </a:spcAft>
              <a:tabLst>
                <a:tab pos="914400" algn="l"/>
              </a:tabLst>
            </a:pPr>
            <a:r>
              <a:rPr lang="cs-CZ" sz="1600" b="1" dirty="0">
                <a:solidFill>
                  <a:schemeClr val="tx2"/>
                </a:solidFill>
                <a:latin typeface="+mn-lt"/>
              </a:rPr>
              <a:t>trvalé očekávané odchylky</a:t>
            </a:r>
            <a:r>
              <a:rPr lang="cs-CZ" sz="1600" dirty="0">
                <a:solidFill>
                  <a:schemeClr val="tx2"/>
                </a:solidFill>
                <a:latin typeface="+mn-lt"/>
              </a:rPr>
              <a:t>: </a:t>
            </a:r>
          </a:p>
          <a:p>
            <a:pPr lvl="1" algn="just">
              <a:spcBef>
                <a:spcPts val="300"/>
              </a:spcBef>
              <a:spcAft>
                <a:spcPts val="300"/>
              </a:spcAft>
              <a:buFont typeface="Wingdings" panose="05000000000000000000" pitchFamily="2" charset="2"/>
              <a:buChar char="ü"/>
              <a:tabLst>
                <a:tab pos="914400" algn="l"/>
              </a:tabLst>
            </a:pPr>
            <a:r>
              <a:rPr lang="cs-CZ" sz="1400" dirty="0">
                <a:solidFill>
                  <a:schemeClr val="tx2"/>
                </a:solidFill>
                <a:latin typeface="+mn-lt"/>
              </a:rPr>
              <a:t>GS jsou používány ve spojení s požadavky legislativy, které soulad neumožňují</a:t>
            </a:r>
          </a:p>
          <a:p>
            <a:pPr lvl="1" algn="just">
              <a:spcBef>
                <a:spcPts val="300"/>
              </a:spcBef>
              <a:spcAft>
                <a:spcPts val="300"/>
              </a:spcAft>
              <a:buFont typeface="Wingdings" panose="05000000000000000000" pitchFamily="2" charset="2"/>
              <a:buChar char="ü"/>
              <a:tabLst>
                <a:tab pos="914400" algn="l"/>
              </a:tabLst>
            </a:pPr>
            <a:r>
              <a:rPr lang="cs-CZ" sz="1400" dirty="0">
                <a:solidFill>
                  <a:schemeClr val="tx2"/>
                </a:solidFill>
                <a:latin typeface="+mn-lt"/>
              </a:rPr>
              <a:t>soulad s GS neumožňuje nedostatek personálních nebo jiných zdrojů</a:t>
            </a:r>
          </a:p>
          <a:p>
            <a:pPr lvl="2" algn="just">
              <a:spcBef>
                <a:spcPts val="300"/>
              </a:spcBef>
              <a:spcAft>
                <a:spcPts val="300"/>
              </a:spcAft>
              <a:buFont typeface="Wingdings" panose="05000000000000000000" pitchFamily="2" charset="2"/>
              <a:buChar char="ü"/>
              <a:tabLst>
                <a:tab pos="914400" algn="l"/>
              </a:tabLst>
            </a:pPr>
            <a:r>
              <a:rPr lang="cs-CZ" sz="1400" b="1" dirty="0">
                <a:solidFill>
                  <a:schemeClr val="tx2"/>
                </a:solidFill>
                <a:latin typeface="+mn-lt"/>
              </a:rPr>
              <a:t>uplatňování Globálních standardů v malých útvarech IA </a:t>
            </a:r>
            <a:r>
              <a:rPr lang="cs-CZ" sz="1400" dirty="0">
                <a:solidFill>
                  <a:schemeClr val="tx2"/>
                </a:solidFill>
                <a:latin typeface="+mn-lt"/>
              </a:rPr>
              <a:t>(samostatně pověřený IA)</a:t>
            </a:r>
          </a:p>
          <a:p>
            <a:pPr lvl="1" algn="just">
              <a:spcBef>
                <a:spcPts val="300"/>
              </a:spcBef>
              <a:spcAft>
                <a:spcPts val="300"/>
              </a:spcAft>
              <a:buFont typeface="Wingdings" panose="05000000000000000000" pitchFamily="2" charset="2"/>
              <a:buChar char="ü"/>
              <a:tabLst>
                <a:tab pos="914400" algn="l"/>
              </a:tabLst>
            </a:pPr>
            <a:r>
              <a:rPr lang="cs-CZ" sz="1400" dirty="0">
                <a:solidFill>
                  <a:schemeClr val="tx2"/>
                </a:solidFill>
                <a:latin typeface="+mn-lt"/>
              </a:rPr>
              <a:t>rozhodne tak vedoucí OVS (IA přidělí jinou agendu, zamezí IA přístup k vedení, omezí IA přístup k informacím)</a:t>
            </a:r>
          </a:p>
          <a:p>
            <a:pPr marL="228600" lvl="1" algn="just">
              <a:spcBef>
                <a:spcPts val="1000"/>
              </a:spcBef>
              <a:spcAft>
                <a:spcPts val="300"/>
              </a:spcAft>
              <a:tabLst>
                <a:tab pos="914400" algn="l"/>
              </a:tabLst>
            </a:pPr>
            <a:endParaRPr lang="cs-CZ" sz="1600" dirty="0">
              <a:solidFill>
                <a:schemeClr val="tx2"/>
              </a:solidFill>
              <a:latin typeface="+mn-lt"/>
            </a:endParaRPr>
          </a:p>
          <a:p>
            <a:pPr algn="just">
              <a:spcAft>
                <a:spcPts val="300"/>
              </a:spcAft>
              <a:tabLst>
                <a:tab pos="914400" algn="l"/>
              </a:tabLst>
            </a:pPr>
            <a:endParaRPr lang="cs-CZ" sz="1600" dirty="0">
              <a:solidFill>
                <a:schemeClr val="tx2"/>
              </a:solidFill>
              <a:latin typeface="+mn-lt"/>
            </a:endParaRPr>
          </a:p>
        </p:txBody>
      </p:sp>
    </p:spTree>
    <p:extLst>
      <p:ext uri="{BB962C8B-B14F-4D97-AF65-F5344CB8AC3E}">
        <p14:creationId xmlns:p14="http://schemas.microsoft.com/office/powerpoint/2010/main" val="9024624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0" y="612000"/>
            <a:ext cx="12192000" cy="964906"/>
          </a:xfrm>
        </p:spPr>
        <p:txBody>
          <a:bodyPr/>
          <a:lstStyle/>
          <a:p>
            <a:r>
              <a:rPr lang="cs-CZ" dirty="0"/>
              <a:t>Co je pro výkon interního auditu potřeba</a:t>
            </a:r>
          </a:p>
        </p:txBody>
      </p:sp>
      <p:sp>
        <p:nvSpPr>
          <p:cNvPr id="5" name="Zástupný symbol pro text 4"/>
          <p:cNvSpPr>
            <a:spLocks noGrp="1"/>
          </p:cNvSpPr>
          <p:nvPr>
            <p:ph type="body" sz="quarter" idx="13"/>
          </p:nvPr>
        </p:nvSpPr>
        <p:spPr>
          <a:xfrm>
            <a:off x="1205948" y="1404000"/>
            <a:ext cx="10147852" cy="5080754"/>
          </a:xfrm>
        </p:spPr>
        <p:txBody>
          <a:bodyPr/>
          <a:lstStyle/>
          <a:p>
            <a:pPr algn="just">
              <a:spcAft>
                <a:spcPts val="300"/>
              </a:spcAft>
              <a:tabLst>
                <a:tab pos="914400" algn="l"/>
              </a:tabLst>
            </a:pPr>
            <a:r>
              <a:rPr lang="cs-CZ" sz="2400" dirty="0">
                <a:solidFill>
                  <a:srgbClr val="282D32"/>
                </a:solidFill>
                <a:latin typeface="+mn-lt"/>
              </a:rPr>
              <a:t>Statut interního auditu</a:t>
            </a:r>
          </a:p>
          <a:p>
            <a:pPr algn="just">
              <a:spcAft>
                <a:spcPts val="300"/>
              </a:spcAft>
              <a:tabLst>
                <a:tab pos="914400" algn="l"/>
              </a:tabLst>
            </a:pPr>
            <a:r>
              <a:rPr lang="cs-CZ" sz="2400" dirty="0">
                <a:solidFill>
                  <a:srgbClr val="282D32"/>
                </a:solidFill>
                <a:latin typeface="+mn-lt"/>
              </a:rPr>
              <a:t>metodiky interního auditu</a:t>
            </a:r>
          </a:p>
          <a:p>
            <a:pPr lvl="1" algn="just">
              <a:spcAft>
                <a:spcPts val="300"/>
              </a:spcAft>
              <a:tabLst>
                <a:tab pos="914400" algn="l"/>
              </a:tabLst>
            </a:pPr>
            <a:r>
              <a:rPr lang="cs-CZ" sz="2400" dirty="0">
                <a:solidFill>
                  <a:srgbClr val="282D32"/>
                </a:solidFill>
                <a:latin typeface="+mn-lt"/>
              </a:rPr>
              <a:t>manuál</a:t>
            </a:r>
          </a:p>
          <a:p>
            <a:pPr lvl="1" algn="just">
              <a:spcAft>
                <a:spcPts val="300"/>
              </a:spcAft>
              <a:tabLst>
                <a:tab pos="914400" algn="l"/>
              </a:tabLst>
            </a:pPr>
            <a:r>
              <a:rPr lang="cs-CZ" sz="2400" dirty="0">
                <a:solidFill>
                  <a:srgbClr val="282D32"/>
                </a:solidFill>
                <a:latin typeface="+mn-lt"/>
              </a:rPr>
              <a:t>program kvality</a:t>
            </a:r>
          </a:p>
          <a:p>
            <a:pPr lvl="1" algn="just">
              <a:spcAft>
                <a:spcPts val="300"/>
              </a:spcAft>
              <a:tabLst>
                <a:tab pos="914400" algn="l"/>
              </a:tabLst>
            </a:pPr>
            <a:r>
              <a:rPr lang="cs-CZ" sz="2400" dirty="0">
                <a:solidFill>
                  <a:srgbClr val="282D32"/>
                </a:solidFill>
                <a:latin typeface="+mn-lt"/>
              </a:rPr>
              <a:t>etický kodex</a:t>
            </a:r>
          </a:p>
          <a:p>
            <a:pPr lvl="1" algn="just">
              <a:spcAft>
                <a:spcPts val="300"/>
              </a:spcAft>
              <a:tabLst>
                <a:tab pos="914400" algn="l"/>
              </a:tabLst>
            </a:pPr>
            <a:r>
              <a:rPr lang="cs-CZ" sz="2400" dirty="0">
                <a:solidFill>
                  <a:srgbClr val="282D32"/>
                </a:solidFill>
                <a:latin typeface="+mn-lt"/>
              </a:rPr>
              <a:t>…</a:t>
            </a:r>
          </a:p>
          <a:p>
            <a:pPr algn="just">
              <a:spcAft>
                <a:spcPts val="300"/>
              </a:spcAft>
              <a:tabLst>
                <a:tab pos="914400" algn="l"/>
              </a:tabLst>
            </a:pPr>
            <a:r>
              <a:rPr lang="cs-CZ" sz="2400" dirty="0">
                <a:solidFill>
                  <a:srgbClr val="282D32"/>
                </a:solidFill>
                <a:latin typeface="+mn-lt"/>
              </a:rPr>
              <a:t>strategie a plány interního auditu</a:t>
            </a:r>
          </a:p>
          <a:p>
            <a:pPr algn="just">
              <a:spcAft>
                <a:spcPts val="300"/>
              </a:spcAft>
              <a:tabLst>
                <a:tab pos="914400" algn="l"/>
              </a:tabLst>
            </a:pPr>
            <a:r>
              <a:rPr lang="cs-CZ" sz="2400" dirty="0">
                <a:solidFill>
                  <a:srgbClr val="282D32"/>
                </a:solidFill>
                <a:latin typeface="+mn-lt"/>
              </a:rPr>
              <a:t>zdroje</a:t>
            </a:r>
          </a:p>
          <a:p>
            <a:pPr algn="just">
              <a:spcAft>
                <a:spcPts val="300"/>
              </a:spcAft>
              <a:tabLst>
                <a:tab pos="914400" algn="l"/>
              </a:tabLst>
            </a:pPr>
            <a:r>
              <a:rPr lang="cs-CZ" sz="2400" dirty="0">
                <a:latin typeface="+mn-lt"/>
                <a:hlinkClick r:id="rId3"/>
              </a:rPr>
              <a:t>Stanovisko CHJ č. 8/2025 k publikaci vnitřních předpisů a metodik za účelem zajištění souladu s Globálními standardy interního auditu | Ministerstvo financí ČR</a:t>
            </a:r>
            <a:endParaRPr lang="cs-CZ" sz="2400" dirty="0">
              <a:solidFill>
                <a:srgbClr val="282D32"/>
              </a:solidFill>
              <a:latin typeface="+mn-lt"/>
            </a:endParaRPr>
          </a:p>
        </p:txBody>
      </p:sp>
      <p:pic>
        <p:nvPicPr>
          <p:cNvPr id="3" name="Obrázek 2"/>
          <p:cNvPicPr>
            <a:picLocks noChangeAspect="1"/>
          </p:cNvPicPr>
          <p:nvPr/>
        </p:nvPicPr>
        <p:blipFill>
          <a:blip r:embed="rId4"/>
          <a:stretch>
            <a:fillRect/>
          </a:stretch>
        </p:blipFill>
        <p:spPr>
          <a:xfrm>
            <a:off x="8172000" y="1548000"/>
            <a:ext cx="2124075" cy="2667000"/>
          </a:xfrm>
          <a:prstGeom prst="rect">
            <a:avLst/>
          </a:prstGeom>
        </p:spPr>
      </p:pic>
    </p:spTree>
    <p:extLst>
      <p:ext uri="{BB962C8B-B14F-4D97-AF65-F5344CB8AC3E}">
        <p14:creationId xmlns:p14="http://schemas.microsoft.com/office/powerpoint/2010/main" val="6720014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84000" y="612000"/>
            <a:ext cx="9900000" cy="1070756"/>
          </a:xfrm>
        </p:spPr>
        <p:txBody>
          <a:bodyPr/>
          <a:lstStyle/>
          <a:p>
            <a:r>
              <a:rPr lang="cs-CZ" dirty="0"/>
              <a:t>Statut interního auditu</a:t>
            </a:r>
          </a:p>
        </p:txBody>
      </p:sp>
      <p:sp>
        <p:nvSpPr>
          <p:cNvPr id="4" name="Zástupný symbol pro text 3"/>
          <p:cNvSpPr>
            <a:spLocks noGrp="1"/>
          </p:cNvSpPr>
          <p:nvPr>
            <p:ph type="body" sz="quarter" idx="13"/>
          </p:nvPr>
        </p:nvSpPr>
        <p:spPr>
          <a:xfrm>
            <a:off x="838199" y="1440000"/>
            <a:ext cx="10423359" cy="4320000"/>
          </a:xfrm>
        </p:spPr>
        <p:txBody>
          <a:bodyPr/>
          <a:lstStyle/>
          <a:p>
            <a:pPr marL="0" lvl="1" indent="0" algn="just">
              <a:spcBef>
                <a:spcPts val="600"/>
              </a:spcBef>
              <a:spcAft>
                <a:spcPts val="600"/>
              </a:spcAft>
              <a:buNone/>
            </a:pPr>
            <a:r>
              <a:rPr lang="cs-CZ" sz="1800" b="1" dirty="0">
                <a:solidFill>
                  <a:srgbClr val="282D32"/>
                </a:solidFill>
                <a:latin typeface="+mn-lt"/>
              </a:rPr>
              <a:t>Povinnost vychází z § 16 písm. a) ZŘKVF a standardu 6.2 GS</a:t>
            </a:r>
          </a:p>
          <a:p>
            <a:pPr marL="228600" lvl="1" algn="just">
              <a:spcBef>
                <a:spcPts val="600"/>
              </a:spcBef>
              <a:spcAft>
                <a:spcPts val="600"/>
              </a:spcAft>
            </a:pPr>
            <a:r>
              <a:rPr lang="cs-CZ" sz="1600" dirty="0">
                <a:solidFill>
                  <a:srgbClr val="282D32"/>
                </a:solidFill>
                <a:latin typeface="+mn-lt"/>
              </a:rPr>
              <a:t>vedoucí orgánu veřejné správy v oblasti IA </a:t>
            </a:r>
            <a:r>
              <a:rPr lang="cs-CZ" sz="1600" b="1" dirty="0">
                <a:solidFill>
                  <a:srgbClr val="282D32"/>
                </a:solidFill>
                <a:latin typeface="+mn-lt"/>
              </a:rPr>
              <a:t>vydá statut útvaru IA</a:t>
            </a:r>
            <a:r>
              <a:rPr lang="cs-CZ" sz="1600" dirty="0">
                <a:solidFill>
                  <a:srgbClr val="282D32"/>
                </a:solidFill>
                <a:latin typeface="+mn-lt"/>
              </a:rPr>
              <a:t>, ve kterém stanoví rozsah práv a povinností zaměstnanců vykonávajících interní audit, osob přizvaných k účasti na interním auditu a auditovaných osob: </a:t>
            </a:r>
          </a:p>
          <a:p>
            <a:pPr marL="685800" lvl="2" algn="just">
              <a:spcBef>
                <a:spcPts val="600"/>
              </a:spcBef>
              <a:spcAft>
                <a:spcPts val="600"/>
              </a:spcAft>
            </a:pPr>
            <a:r>
              <a:rPr lang="cs-CZ" sz="1400" dirty="0">
                <a:solidFill>
                  <a:srgbClr val="282D32"/>
                </a:solidFill>
                <a:latin typeface="+mn-lt"/>
              </a:rPr>
              <a:t>definuje účel, pravomoci, odpovědnosti a působnost interního auditu a závazek dodržovat GS IA</a:t>
            </a:r>
          </a:p>
          <a:p>
            <a:pPr marL="685800" lvl="2" algn="just">
              <a:spcBef>
                <a:spcPts val="600"/>
              </a:spcBef>
              <a:spcAft>
                <a:spcPts val="600"/>
              </a:spcAft>
            </a:pPr>
            <a:r>
              <a:rPr lang="cs-CZ" sz="1400" dirty="0">
                <a:solidFill>
                  <a:srgbClr val="282D32"/>
                </a:solidFill>
                <a:latin typeface="+mn-lt"/>
              </a:rPr>
              <a:t>postupy při narušení nezávislosti a objektivity IA</a:t>
            </a:r>
          </a:p>
          <a:p>
            <a:pPr marL="685800" lvl="2" algn="just">
              <a:spcBef>
                <a:spcPts val="600"/>
              </a:spcBef>
              <a:spcAft>
                <a:spcPts val="600"/>
              </a:spcAft>
            </a:pPr>
            <a:r>
              <a:rPr lang="cs-CZ" sz="1400" dirty="0">
                <a:solidFill>
                  <a:srgbClr val="282D32"/>
                </a:solidFill>
                <a:latin typeface="+mn-lt"/>
              </a:rPr>
              <a:t>komunikace IA</a:t>
            </a:r>
          </a:p>
          <a:p>
            <a:pPr marL="685800" lvl="2" algn="just">
              <a:spcBef>
                <a:spcPts val="600"/>
              </a:spcBef>
              <a:spcAft>
                <a:spcPts val="600"/>
              </a:spcAft>
            </a:pPr>
            <a:r>
              <a:rPr lang="cs-CZ" sz="1400" dirty="0">
                <a:solidFill>
                  <a:srgbClr val="282D32"/>
                </a:solidFill>
                <a:latin typeface="+mn-lt"/>
              </a:rPr>
              <a:t>kvalita IA</a:t>
            </a:r>
          </a:p>
          <a:p>
            <a:pPr marL="228600" lvl="1" algn="just">
              <a:spcBef>
                <a:spcPts val="600"/>
              </a:spcBef>
              <a:spcAft>
                <a:spcPts val="600"/>
              </a:spcAft>
            </a:pPr>
            <a:r>
              <a:rPr lang="cs-CZ" sz="1600" dirty="0">
                <a:solidFill>
                  <a:srgbClr val="282D32"/>
                </a:solidFill>
                <a:latin typeface="+mn-lt"/>
              </a:rPr>
              <a:t>musí být vydán vnitřním předpisem orgánu veřejné správy (závaznost pro všechny zaměstnance)</a:t>
            </a:r>
          </a:p>
          <a:p>
            <a:pPr marL="228600" lvl="1" algn="just">
              <a:spcBef>
                <a:spcPts val="600"/>
              </a:spcBef>
              <a:spcAft>
                <a:spcPts val="600"/>
              </a:spcAft>
            </a:pPr>
            <a:r>
              <a:rPr lang="cs-CZ" sz="1600" dirty="0">
                <a:solidFill>
                  <a:srgbClr val="282D32"/>
                </a:solidFill>
                <a:latin typeface="+mn-lt"/>
              </a:rPr>
              <a:t>Metodický pokyn CHJ č. 5 Statut interního auditu verze 3.0</a:t>
            </a:r>
          </a:p>
          <a:p>
            <a:pPr marL="0" lvl="1" indent="0" algn="just">
              <a:spcBef>
                <a:spcPts val="600"/>
              </a:spcBef>
              <a:spcAft>
                <a:spcPts val="600"/>
              </a:spcAft>
              <a:buNone/>
            </a:pPr>
            <a:r>
              <a:rPr lang="cs-CZ" sz="1600" b="1" dirty="0">
                <a:hlinkClick r:id="rId3"/>
              </a:rPr>
              <a:t>https://www.mfcr.cz/cs/kontrola-a-regulace/rizeni-a-kontrola-verejnych-financi/financni-kontrola/metodicka-podpora-k-financni-kontrole/2024/metodicky-pokyn-chj-c-5--statut-internih-32888</a:t>
            </a:r>
            <a:endParaRPr lang="cs-CZ" sz="1600" b="1" dirty="0"/>
          </a:p>
          <a:p>
            <a:pPr marL="228600" lvl="1" algn="just">
              <a:spcBef>
                <a:spcPts val="600"/>
              </a:spcBef>
              <a:spcAft>
                <a:spcPts val="600"/>
              </a:spcAft>
            </a:pPr>
            <a:endParaRPr lang="cs-CZ" sz="1600" b="1" dirty="0"/>
          </a:p>
          <a:p>
            <a:pPr lvl="1" algn="just"/>
            <a:endParaRPr lang="cs-CZ" sz="1600" dirty="0"/>
          </a:p>
          <a:p>
            <a:pPr marL="228600" lvl="1" algn="just">
              <a:spcBef>
                <a:spcPts val="1000"/>
              </a:spcBef>
            </a:pPr>
            <a:endParaRPr lang="cs-CZ" sz="1600" b="1" dirty="0"/>
          </a:p>
        </p:txBody>
      </p:sp>
    </p:spTree>
    <p:extLst>
      <p:ext uri="{BB962C8B-B14F-4D97-AF65-F5344CB8AC3E}">
        <p14:creationId xmlns:p14="http://schemas.microsoft.com/office/powerpoint/2010/main" val="8550738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84000" y="612000"/>
            <a:ext cx="9900000" cy="1070756"/>
          </a:xfrm>
        </p:spPr>
        <p:txBody>
          <a:bodyPr/>
          <a:lstStyle/>
          <a:p>
            <a:r>
              <a:rPr lang="cs-CZ" dirty="0"/>
              <a:t>Metodiky interního auditu</a:t>
            </a:r>
          </a:p>
        </p:txBody>
      </p:sp>
      <p:sp>
        <p:nvSpPr>
          <p:cNvPr id="4" name="Zástupný symbol pro text 3"/>
          <p:cNvSpPr>
            <a:spLocks noGrp="1"/>
          </p:cNvSpPr>
          <p:nvPr>
            <p:ph type="body" sz="quarter" idx="13"/>
          </p:nvPr>
        </p:nvSpPr>
        <p:spPr>
          <a:xfrm>
            <a:off x="838199" y="1800000"/>
            <a:ext cx="10423359" cy="4320000"/>
          </a:xfrm>
        </p:spPr>
        <p:txBody>
          <a:bodyPr/>
          <a:lstStyle/>
          <a:p>
            <a:pPr marL="228600" lvl="1" algn="just">
              <a:spcBef>
                <a:spcPts val="600"/>
              </a:spcBef>
              <a:spcAft>
                <a:spcPts val="600"/>
              </a:spcAft>
            </a:pPr>
            <a:r>
              <a:rPr lang="cs-CZ" dirty="0">
                <a:solidFill>
                  <a:srgbClr val="282D32"/>
                </a:solidFill>
                <a:latin typeface="+mn-lt"/>
              </a:rPr>
              <a:t>nastavují zásady a postupy, kterými se řídí činnost interního auditu </a:t>
            </a:r>
          </a:p>
          <a:p>
            <a:pPr marL="228600" lvl="1" algn="just">
              <a:spcBef>
                <a:spcPts val="600"/>
              </a:spcBef>
              <a:spcAft>
                <a:spcPts val="600"/>
              </a:spcAft>
            </a:pPr>
            <a:r>
              <a:rPr lang="cs-CZ" dirty="0">
                <a:solidFill>
                  <a:srgbClr val="282D32"/>
                </a:solidFill>
                <a:latin typeface="+mn-lt"/>
              </a:rPr>
              <a:t>slouží jako metodiky pro výkon, ale také jako garance transparentnosti a konzistence</a:t>
            </a:r>
          </a:p>
          <a:p>
            <a:pPr marL="228600" lvl="1" algn="just">
              <a:spcBef>
                <a:spcPts val="600"/>
              </a:spcBef>
              <a:spcAft>
                <a:spcPts val="600"/>
              </a:spcAft>
            </a:pPr>
            <a:r>
              <a:rPr lang="cs-CZ" dirty="0">
                <a:solidFill>
                  <a:srgbClr val="282D32"/>
                </a:solidFill>
                <a:latin typeface="+mn-lt"/>
              </a:rPr>
              <a:t>zákon o řízení a kontrole veřejných financí přímo nevyžaduje, ale vychází ze standardu 9.3</a:t>
            </a:r>
          </a:p>
          <a:p>
            <a:pPr marL="228600" lvl="1" algn="just">
              <a:spcBef>
                <a:spcPts val="600"/>
              </a:spcBef>
              <a:spcAft>
                <a:spcPts val="600"/>
              </a:spcAft>
            </a:pPr>
            <a:r>
              <a:rPr lang="cs-CZ" dirty="0">
                <a:solidFill>
                  <a:srgbClr val="282D32"/>
                </a:solidFill>
                <a:latin typeface="+mn-lt"/>
              </a:rPr>
              <a:t>vydává vedoucí útvaru interního auditu</a:t>
            </a:r>
          </a:p>
          <a:p>
            <a:pPr marL="228600" lvl="1" algn="just">
              <a:spcBef>
                <a:spcPts val="600"/>
              </a:spcBef>
              <a:spcAft>
                <a:spcPts val="600"/>
              </a:spcAft>
            </a:pPr>
            <a:r>
              <a:rPr lang="cs-CZ" dirty="0">
                <a:solidFill>
                  <a:srgbClr val="282D32"/>
                </a:solidFill>
                <a:latin typeface="+mn-lt"/>
              </a:rPr>
              <a:t>pravidelná vyhodnocování a aktualizace (podle potřeby)</a:t>
            </a:r>
          </a:p>
          <a:p>
            <a:pPr marL="228600" lvl="1" algn="just">
              <a:spcBef>
                <a:spcPts val="600"/>
              </a:spcBef>
              <a:spcAft>
                <a:spcPts val="600"/>
              </a:spcAft>
            </a:pPr>
            <a:r>
              <a:rPr lang="cs-CZ" dirty="0">
                <a:solidFill>
                  <a:srgbClr val="282D32"/>
                </a:solidFill>
                <a:latin typeface="+mn-lt"/>
              </a:rPr>
              <a:t>metodiky požadované Globálními standardy (</a:t>
            </a:r>
            <a:r>
              <a:rPr lang="cs-CZ" dirty="0">
                <a:solidFill>
                  <a:srgbClr val="282D32"/>
                </a:solidFill>
                <a:latin typeface="+mn-lt"/>
                <a:hlinkClick r:id="rId3"/>
              </a:rPr>
              <a:t>viz stanovisko CHJ č. 8/2025</a:t>
            </a:r>
            <a:r>
              <a:rPr lang="cs-CZ" dirty="0">
                <a:solidFill>
                  <a:srgbClr val="282D32"/>
                </a:solidFill>
                <a:latin typeface="+mn-lt"/>
              </a:rPr>
              <a:t>)</a:t>
            </a:r>
          </a:p>
          <a:p>
            <a:pPr marL="228600" lvl="1" algn="just">
              <a:spcBef>
                <a:spcPts val="600"/>
              </a:spcBef>
              <a:spcAft>
                <a:spcPts val="600"/>
              </a:spcAft>
            </a:pPr>
            <a:r>
              <a:rPr lang="cs-CZ" dirty="0"/>
              <a:t>forma je volitelná (samostatné metodiky, ucelený materiál, implementováno v SW)</a:t>
            </a:r>
          </a:p>
          <a:p>
            <a:pPr marL="0" lvl="1" indent="0" algn="just">
              <a:spcBef>
                <a:spcPts val="600"/>
              </a:spcBef>
              <a:spcAft>
                <a:spcPts val="600"/>
              </a:spcAft>
              <a:buNone/>
            </a:pPr>
            <a:endParaRPr lang="cs-CZ" sz="1600" dirty="0"/>
          </a:p>
          <a:p>
            <a:pPr marL="228600" lvl="1" algn="just">
              <a:spcBef>
                <a:spcPts val="1000"/>
              </a:spcBef>
            </a:pPr>
            <a:endParaRPr lang="cs-CZ" b="1" dirty="0"/>
          </a:p>
        </p:txBody>
      </p:sp>
    </p:spTree>
    <p:extLst>
      <p:ext uri="{BB962C8B-B14F-4D97-AF65-F5344CB8AC3E}">
        <p14:creationId xmlns:p14="http://schemas.microsoft.com/office/powerpoint/2010/main" val="36070613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84000" y="612000"/>
            <a:ext cx="9900000" cy="1070756"/>
          </a:xfrm>
        </p:spPr>
        <p:txBody>
          <a:bodyPr/>
          <a:lstStyle/>
          <a:p>
            <a:r>
              <a:rPr lang="cs-CZ" dirty="0"/>
              <a:t>Metodiky interního auditu</a:t>
            </a:r>
          </a:p>
        </p:txBody>
      </p:sp>
      <p:sp>
        <p:nvSpPr>
          <p:cNvPr id="4" name="Zástupný symbol pro text 3"/>
          <p:cNvSpPr>
            <a:spLocks noGrp="1"/>
          </p:cNvSpPr>
          <p:nvPr>
            <p:ph type="body" sz="quarter" idx="13"/>
          </p:nvPr>
        </p:nvSpPr>
        <p:spPr>
          <a:xfrm>
            <a:off x="838200" y="1728000"/>
            <a:ext cx="10515600" cy="4296758"/>
          </a:xfrm>
        </p:spPr>
        <p:txBody>
          <a:bodyPr/>
          <a:lstStyle/>
          <a:p>
            <a:pPr marL="429750" lvl="1" indent="-285750" algn="just">
              <a:spcAft>
                <a:spcPts val="600"/>
              </a:spcAft>
            </a:pPr>
            <a:r>
              <a:rPr lang="cs-CZ" sz="1700" dirty="0">
                <a:solidFill>
                  <a:schemeClr val="tx1"/>
                </a:solidFill>
              </a:rPr>
              <a:t>metodický pokyn CHJ č. 6 Manuál IA verze 3.0</a:t>
            </a:r>
          </a:p>
          <a:p>
            <a:pPr marL="144000" lvl="1" indent="0" algn="just">
              <a:spcAft>
                <a:spcPts val="600"/>
              </a:spcAft>
              <a:buNone/>
            </a:pPr>
            <a:r>
              <a:rPr lang="cs-CZ" sz="1600" dirty="0">
                <a:solidFill>
                  <a:schemeClr val="tx1"/>
                </a:solidFill>
                <a:latin typeface="+mn-lt"/>
                <a:hlinkClick r:id="rId3"/>
              </a:rPr>
              <a:t>https://www.mfcr.cz/cs/kontrola-a-regulace/rizeni-a-kontrola-verejnych-financi/metodicka-podpora-chj/2018/metodicky-pokyn-chj-c-6--manual-internih-32889</a:t>
            </a:r>
            <a:endParaRPr lang="cs-CZ" sz="1600" dirty="0">
              <a:solidFill>
                <a:schemeClr val="tx1"/>
              </a:solidFill>
              <a:latin typeface="+mn-lt"/>
            </a:endParaRPr>
          </a:p>
          <a:p>
            <a:pPr marL="428400" indent="-285750" algn="just">
              <a:lnSpc>
                <a:spcPct val="150000"/>
              </a:lnSpc>
              <a:spcBef>
                <a:spcPts val="0"/>
              </a:spcBef>
              <a:spcAft>
                <a:spcPts val="300"/>
              </a:spcAft>
            </a:pPr>
            <a:r>
              <a:rPr lang="cs-CZ" sz="1700" dirty="0">
                <a:solidFill>
                  <a:schemeClr val="tx1"/>
                </a:solidFill>
              </a:rPr>
              <a:t>metodický pokyn CHJ č. 20 Program pro zajišťování a zvyšování kvality IA verze 3.0 </a:t>
            </a:r>
          </a:p>
          <a:p>
            <a:pPr marL="144000" indent="0" algn="just">
              <a:spcBef>
                <a:spcPts val="0"/>
              </a:spcBef>
              <a:spcAft>
                <a:spcPts val="0"/>
              </a:spcAft>
              <a:buNone/>
            </a:pPr>
            <a:r>
              <a:rPr lang="cs-CZ" sz="1600" dirty="0">
                <a:solidFill>
                  <a:schemeClr val="tx1"/>
                </a:solidFill>
                <a:latin typeface="+mn-lt"/>
                <a:hlinkClick r:id="rId4"/>
              </a:rPr>
              <a:t>https://www.mfcr.cz/cs/kontrola-a-regulace/rizeni-a-kontrola-verejnych-financi/metodicka-podpora-chj/2021/metodicky-pokyn-chj-c-20-metodicky-pokyn-41489</a:t>
            </a:r>
            <a:endParaRPr lang="cs-CZ" sz="1600" dirty="0">
              <a:solidFill>
                <a:schemeClr val="tx1"/>
              </a:solidFill>
              <a:latin typeface="+mn-lt"/>
            </a:endParaRPr>
          </a:p>
          <a:p>
            <a:pPr marL="817200" lvl="1" algn="just">
              <a:lnSpc>
                <a:spcPct val="150000"/>
              </a:lnSpc>
              <a:spcBef>
                <a:spcPts val="0"/>
              </a:spcBef>
              <a:spcAft>
                <a:spcPts val="300"/>
              </a:spcAft>
            </a:pPr>
            <a:r>
              <a:rPr lang="cs-CZ" sz="1600" dirty="0">
                <a:solidFill>
                  <a:schemeClr val="tx1"/>
                </a:solidFill>
                <a:latin typeface="+mn-lt"/>
              </a:rPr>
              <a:t>nástroj pro rozvoj a zefektivnění činnosti IA</a:t>
            </a:r>
          </a:p>
          <a:p>
            <a:pPr marL="817200" lvl="1" algn="just">
              <a:lnSpc>
                <a:spcPct val="150000"/>
              </a:lnSpc>
              <a:spcBef>
                <a:spcPts val="0"/>
              </a:spcBef>
              <a:spcAft>
                <a:spcPts val="300"/>
              </a:spcAft>
            </a:pPr>
            <a:r>
              <a:rPr lang="it-IT" sz="1600" dirty="0">
                <a:solidFill>
                  <a:schemeClr val="tx1"/>
                </a:solidFill>
                <a:latin typeface="+mn-lt"/>
              </a:rPr>
              <a:t>zákon o </a:t>
            </a:r>
            <a:r>
              <a:rPr lang="cs-CZ" sz="1600" dirty="0">
                <a:solidFill>
                  <a:schemeClr val="tx1"/>
                </a:solidFill>
                <a:latin typeface="+mn-lt"/>
              </a:rPr>
              <a:t>řízení a </a:t>
            </a:r>
            <a:r>
              <a:rPr lang="it-IT" sz="1600" dirty="0">
                <a:solidFill>
                  <a:schemeClr val="tx1"/>
                </a:solidFill>
                <a:latin typeface="+mn-lt"/>
              </a:rPr>
              <a:t>kontrole </a:t>
            </a:r>
            <a:r>
              <a:rPr lang="cs-CZ" sz="1600" dirty="0">
                <a:solidFill>
                  <a:schemeClr val="tx1"/>
                </a:solidFill>
                <a:latin typeface="+mn-lt"/>
              </a:rPr>
              <a:t>veřejných financí </a:t>
            </a:r>
            <a:r>
              <a:rPr lang="it-IT" sz="1600" dirty="0">
                <a:solidFill>
                  <a:schemeClr val="tx1"/>
                </a:solidFill>
                <a:latin typeface="+mn-lt"/>
              </a:rPr>
              <a:t>výslovně </a:t>
            </a:r>
            <a:r>
              <a:rPr lang="cs-CZ" sz="1600" dirty="0">
                <a:solidFill>
                  <a:schemeClr val="tx1"/>
                </a:solidFill>
                <a:latin typeface="+mn-lt"/>
              </a:rPr>
              <a:t>nepožaduje, povinnost vychází z Globálních standardů (standardy 8.3, 8.4 a princip 12)</a:t>
            </a:r>
          </a:p>
          <a:p>
            <a:pPr marL="817200" lvl="1" algn="just">
              <a:lnSpc>
                <a:spcPct val="150000"/>
              </a:lnSpc>
              <a:spcBef>
                <a:spcPts val="0"/>
              </a:spcBef>
              <a:spcAft>
                <a:spcPts val="300"/>
              </a:spcAft>
            </a:pPr>
            <a:r>
              <a:rPr lang="cs-CZ" sz="1600" dirty="0">
                <a:solidFill>
                  <a:schemeClr val="tx1"/>
                </a:solidFill>
                <a:latin typeface="+mn-lt"/>
              </a:rPr>
              <a:t>obecně se hodnotí soulad interního auditu s Globálními standardy a pokrok při dosahování cílů souvisejících s výkonem interního auditu</a:t>
            </a:r>
          </a:p>
        </p:txBody>
      </p:sp>
    </p:spTree>
    <p:extLst>
      <p:ext uri="{BB962C8B-B14F-4D97-AF65-F5344CB8AC3E}">
        <p14:creationId xmlns:p14="http://schemas.microsoft.com/office/powerpoint/2010/main" val="17824279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0" y="612000"/>
            <a:ext cx="12192000" cy="1159200"/>
          </a:xfrm>
        </p:spPr>
        <p:txBody>
          <a:bodyPr/>
          <a:lstStyle/>
          <a:p>
            <a:r>
              <a:rPr lang="cs-CZ" dirty="0"/>
              <a:t>Metodiky interního auditu</a:t>
            </a:r>
          </a:p>
        </p:txBody>
      </p:sp>
      <p:sp>
        <p:nvSpPr>
          <p:cNvPr id="4" name="Zástupný symbol pro text 3"/>
          <p:cNvSpPr>
            <a:spLocks noGrp="1"/>
          </p:cNvSpPr>
          <p:nvPr>
            <p:ph type="body" sz="quarter" idx="13"/>
          </p:nvPr>
        </p:nvSpPr>
        <p:spPr>
          <a:xfrm>
            <a:off x="838200" y="1563756"/>
            <a:ext cx="10515600" cy="4373218"/>
          </a:xfrm>
        </p:spPr>
        <p:txBody>
          <a:bodyPr/>
          <a:lstStyle/>
          <a:p>
            <a:pPr marL="360000" lvl="1" algn="just">
              <a:spcBef>
                <a:spcPts val="600"/>
              </a:spcBef>
              <a:spcAft>
                <a:spcPts val="600"/>
              </a:spcAft>
            </a:pPr>
            <a:endParaRPr lang="cs-CZ" sz="1700" dirty="0">
              <a:solidFill>
                <a:srgbClr val="282D32"/>
              </a:solidFill>
            </a:endParaRPr>
          </a:p>
          <a:p>
            <a:pPr marL="360000" lvl="1" algn="just">
              <a:spcBef>
                <a:spcPts val="600"/>
              </a:spcBef>
              <a:spcAft>
                <a:spcPts val="600"/>
              </a:spcAft>
            </a:pPr>
            <a:r>
              <a:rPr lang="cs-CZ" sz="1700" dirty="0">
                <a:solidFill>
                  <a:srgbClr val="282D32"/>
                </a:solidFill>
              </a:rPr>
              <a:t>metodický pokyn CHJ č. 28 Etický kodex interních auditorů verze 1.0</a:t>
            </a:r>
          </a:p>
          <a:p>
            <a:pPr marL="360000" lvl="1" indent="0" algn="just">
              <a:spcBef>
                <a:spcPts val="600"/>
              </a:spcBef>
              <a:spcAft>
                <a:spcPts val="600"/>
              </a:spcAft>
              <a:buNone/>
            </a:pPr>
            <a:r>
              <a:rPr lang="cs-CZ" sz="1600" dirty="0">
                <a:hlinkClick r:id="rId3"/>
              </a:rPr>
              <a:t>https://www.mfcr.cz/cs/kontrola-a-regulace/rizeni-a-kontrola-verejnych-financi/metodicka-podpora-chj/2025/metodicky-pokyn-chj-c-28-eticky-kodex-internich-au-61024</a:t>
            </a:r>
            <a:endParaRPr lang="cs-CZ" sz="1600" dirty="0"/>
          </a:p>
          <a:p>
            <a:pPr marL="685800" lvl="2" algn="just">
              <a:spcBef>
                <a:spcPts val="600"/>
              </a:spcBef>
              <a:spcAft>
                <a:spcPts val="600"/>
              </a:spcAft>
            </a:pPr>
            <a:r>
              <a:rPr lang="cs-CZ" sz="1600" dirty="0">
                <a:solidFill>
                  <a:srgbClr val="282D32"/>
                </a:solidFill>
                <a:latin typeface="+mn-lt"/>
              </a:rPr>
              <a:t>etický kodex popisuje očekávání v oblasti chování IA, vytváří etickou kulturu a vzbuzuje důvěru v profesi IA a výstupy IA</a:t>
            </a:r>
          </a:p>
          <a:p>
            <a:pPr marL="685800" lvl="2" algn="just">
              <a:spcBef>
                <a:spcPts val="600"/>
              </a:spcBef>
              <a:spcAft>
                <a:spcPts val="600"/>
              </a:spcAft>
            </a:pPr>
            <a:r>
              <a:rPr lang="cs-CZ" sz="1600" dirty="0">
                <a:solidFill>
                  <a:srgbClr val="282D32"/>
                </a:solidFill>
                <a:latin typeface="+mn-lt"/>
              </a:rPr>
              <a:t>upravují se zásady a postupy v oblastech </a:t>
            </a:r>
            <a:r>
              <a:rPr lang="cs-CZ" sz="1600" b="1" dirty="0">
                <a:solidFill>
                  <a:srgbClr val="282D32"/>
                </a:solidFill>
                <a:latin typeface="+mn-lt"/>
              </a:rPr>
              <a:t>vykazování integrity, zachování objektivity, vykazování kompetentnosti, uplatňování náležité profesní péče a zachování důvěrnosti</a:t>
            </a:r>
            <a:endParaRPr lang="cs-CZ" sz="1600" dirty="0">
              <a:solidFill>
                <a:srgbClr val="282D32"/>
              </a:solidFill>
              <a:latin typeface="+mn-lt"/>
            </a:endParaRPr>
          </a:p>
          <a:p>
            <a:pPr marL="685800" lvl="2" algn="just">
              <a:spcBef>
                <a:spcPts val="600"/>
              </a:spcBef>
              <a:spcAft>
                <a:spcPts val="600"/>
              </a:spcAft>
            </a:pPr>
            <a:r>
              <a:rPr lang="cs-CZ" sz="1600" dirty="0">
                <a:solidFill>
                  <a:srgbClr val="282D32"/>
                </a:solidFill>
                <a:latin typeface="+mn-lt"/>
              </a:rPr>
              <a:t>vychází z Domény II Globálních standardů, není to výslovný požadavek ze ZŘKVF</a:t>
            </a:r>
          </a:p>
          <a:p>
            <a:pPr marL="685800" lvl="2" algn="just">
              <a:spcBef>
                <a:spcPts val="600"/>
              </a:spcBef>
              <a:spcAft>
                <a:spcPts val="600"/>
              </a:spcAft>
            </a:pPr>
            <a:r>
              <a:rPr lang="cs-CZ" sz="1600" dirty="0">
                <a:solidFill>
                  <a:srgbClr val="282D32"/>
                </a:solidFill>
                <a:latin typeface="+mn-lt"/>
              </a:rPr>
              <a:t>může být vydán samostatně jako metodika vedoucího útvaru IA nebo jako součást Statutu a dalších metodických dokumentů</a:t>
            </a:r>
          </a:p>
        </p:txBody>
      </p:sp>
    </p:spTree>
    <p:extLst>
      <p:ext uri="{BB962C8B-B14F-4D97-AF65-F5344CB8AC3E}">
        <p14:creationId xmlns:p14="http://schemas.microsoft.com/office/powerpoint/2010/main" val="40799304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84000" y="612000"/>
            <a:ext cx="9900000" cy="1070756"/>
          </a:xfrm>
        </p:spPr>
        <p:txBody>
          <a:bodyPr/>
          <a:lstStyle/>
          <a:p>
            <a:r>
              <a:rPr lang="cs-CZ" dirty="0"/>
              <a:t>Strategie interního auditu </a:t>
            </a:r>
          </a:p>
        </p:txBody>
      </p:sp>
      <p:sp>
        <p:nvSpPr>
          <p:cNvPr id="4" name="Zástupný symbol pro text 3"/>
          <p:cNvSpPr>
            <a:spLocks noGrp="1"/>
          </p:cNvSpPr>
          <p:nvPr>
            <p:ph type="body" sz="quarter" idx="13"/>
          </p:nvPr>
        </p:nvSpPr>
        <p:spPr>
          <a:xfrm>
            <a:off x="838200" y="1508078"/>
            <a:ext cx="10515600" cy="4662321"/>
          </a:xfrm>
        </p:spPr>
        <p:txBody>
          <a:bodyPr/>
          <a:lstStyle/>
          <a:p>
            <a:pPr marL="228600" lvl="1" algn="just">
              <a:spcBef>
                <a:spcPts val="600"/>
              </a:spcBef>
              <a:spcAft>
                <a:spcPts val="600"/>
              </a:spcAft>
            </a:pPr>
            <a:r>
              <a:rPr lang="cs-CZ" sz="1700" dirty="0">
                <a:solidFill>
                  <a:schemeClr val="tx1"/>
                </a:solidFill>
                <a:latin typeface="+mn-lt"/>
              </a:rPr>
              <a:t>plán činnosti k dosažení dlouhodobého nebo celkového cíle, který musí obsahovat</a:t>
            </a:r>
          </a:p>
          <a:p>
            <a:pPr marL="685800" lvl="2" algn="just">
              <a:spcBef>
                <a:spcPts val="600"/>
              </a:spcBef>
              <a:spcAft>
                <a:spcPts val="600"/>
              </a:spcAft>
            </a:pPr>
            <a:r>
              <a:rPr lang="cs-CZ" sz="1700" dirty="0">
                <a:solidFill>
                  <a:schemeClr val="tx1"/>
                </a:solidFill>
                <a:latin typeface="+mn-lt"/>
              </a:rPr>
              <a:t>vizi </a:t>
            </a:r>
          </a:p>
          <a:p>
            <a:pPr marL="685800" lvl="2" algn="just">
              <a:spcBef>
                <a:spcPts val="600"/>
              </a:spcBef>
              <a:spcAft>
                <a:spcPts val="600"/>
              </a:spcAft>
            </a:pPr>
            <a:r>
              <a:rPr lang="cs-CZ" sz="1700" dirty="0">
                <a:solidFill>
                  <a:schemeClr val="tx1"/>
                </a:solidFill>
                <a:latin typeface="+mn-lt"/>
              </a:rPr>
              <a:t>strategické cíle</a:t>
            </a:r>
          </a:p>
          <a:p>
            <a:pPr marL="685800" lvl="2" algn="just">
              <a:spcBef>
                <a:spcPts val="600"/>
              </a:spcBef>
              <a:spcAft>
                <a:spcPts val="600"/>
              </a:spcAft>
            </a:pPr>
            <a:r>
              <a:rPr lang="cs-CZ" sz="1700" dirty="0">
                <a:solidFill>
                  <a:schemeClr val="tx1"/>
                </a:solidFill>
                <a:latin typeface="+mn-lt"/>
              </a:rPr>
              <a:t>podpůrné iniciativy (příležitosti ke zlepšení útvaru, kompetencí, zavedení nových technologií …)</a:t>
            </a:r>
          </a:p>
          <a:p>
            <a:pPr marL="228600" lvl="1" algn="just">
              <a:spcBef>
                <a:spcPts val="600"/>
              </a:spcBef>
              <a:spcAft>
                <a:spcPts val="600"/>
              </a:spcAft>
            </a:pPr>
            <a:r>
              <a:rPr lang="cs-CZ" sz="1700" dirty="0">
                <a:solidFill>
                  <a:schemeClr val="tx1"/>
                </a:solidFill>
                <a:latin typeface="+mn-lt"/>
              </a:rPr>
              <a:t>ZŘKVF výslovně nepožaduje, jedná se o požadavek standardu 9.2 Strategie IA</a:t>
            </a:r>
          </a:p>
          <a:p>
            <a:pPr marL="228600" lvl="1" algn="just">
              <a:spcBef>
                <a:spcPts val="600"/>
              </a:spcBef>
              <a:spcAft>
                <a:spcPts val="600"/>
              </a:spcAft>
            </a:pPr>
            <a:r>
              <a:rPr lang="cs-CZ" sz="1700" dirty="0">
                <a:solidFill>
                  <a:schemeClr val="tx1"/>
                </a:solidFill>
                <a:latin typeface="+mn-lt"/>
              </a:rPr>
              <a:t>může být součástí střednědobého plánu nebo samostatně</a:t>
            </a:r>
          </a:p>
          <a:p>
            <a:pPr marL="228600" lvl="1" algn="just">
              <a:spcBef>
                <a:spcPts val="600"/>
              </a:spcBef>
              <a:spcAft>
                <a:spcPts val="600"/>
              </a:spcAft>
            </a:pPr>
            <a:r>
              <a:rPr lang="cs-CZ" sz="1700" dirty="0">
                <a:solidFill>
                  <a:schemeClr val="tx1"/>
                </a:solidFill>
                <a:latin typeface="+mn-lt"/>
              </a:rPr>
              <a:t>pravidelné vyhodnocování</a:t>
            </a:r>
          </a:p>
          <a:p>
            <a:pPr marL="228600" lvl="1" algn="just">
              <a:spcBef>
                <a:spcPts val="600"/>
              </a:spcBef>
              <a:spcAft>
                <a:spcPts val="600"/>
              </a:spcAft>
            </a:pPr>
            <a:r>
              <a:rPr lang="cs-CZ" sz="1700" dirty="0">
                <a:solidFill>
                  <a:schemeClr val="tx1"/>
                </a:solidFill>
                <a:latin typeface="+mn-lt"/>
              </a:rPr>
              <a:t>strategie interního auditu musí</a:t>
            </a:r>
          </a:p>
          <a:p>
            <a:pPr lvl="1" algn="just">
              <a:spcBef>
                <a:spcPts val="300"/>
              </a:spcBef>
              <a:spcAft>
                <a:spcPts val="300"/>
              </a:spcAft>
              <a:buFont typeface="Wingdings" panose="05000000000000000000" pitchFamily="2" charset="2"/>
              <a:buChar char="ü"/>
            </a:pPr>
            <a:r>
              <a:rPr lang="cs-CZ" sz="1400" b="1" dirty="0">
                <a:solidFill>
                  <a:schemeClr val="tx1"/>
                </a:solidFill>
                <a:latin typeface="+mn-lt"/>
              </a:rPr>
              <a:t>podporovat strategické cíle a úspěch orgánu veřejné správy a </a:t>
            </a:r>
          </a:p>
          <a:p>
            <a:pPr lvl="1" algn="just">
              <a:spcBef>
                <a:spcPts val="300"/>
              </a:spcBef>
              <a:spcAft>
                <a:spcPts val="300"/>
              </a:spcAft>
              <a:buFont typeface="Wingdings" panose="05000000000000000000" pitchFamily="2" charset="2"/>
              <a:buChar char="ü"/>
            </a:pPr>
            <a:r>
              <a:rPr lang="cs-CZ" sz="1400" b="1" dirty="0">
                <a:solidFill>
                  <a:schemeClr val="tx1"/>
                </a:solidFill>
                <a:latin typeface="+mn-lt"/>
              </a:rPr>
              <a:t>být v souladu s očekáváními vedoucího orgánu VS, vrcholového vedení a dalších klíčových zainteresovaných subjektů</a:t>
            </a:r>
            <a:endParaRPr lang="cs-CZ" sz="1400" dirty="0">
              <a:solidFill>
                <a:schemeClr val="tx1"/>
              </a:solidFill>
              <a:latin typeface="+mn-lt"/>
            </a:endParaRPr>
          </a:p>
        </p:txBody>
      </p:sp>
    </p:spTree>
    <p:extLst>
      <p:ext uri="{BB962C8B-B14F-4D97-AF65-F5344CB8AC3E}">
        <p14:creationId xmlns:p14="http://schemas.microsoft.com/office/powerpoint/2010/main" val="4169559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84000" y="612000"/>
            <a:ext cx="9900000" cy="1070756"/>
          </a:xfrm>
        </p:spPr>
        <p:txBody>
          <a:bodyPr/>
          <a:lstStyle/>
          <a:p>
            <a:r>
              <a:rPr lang="cs-CZ" dirty="0"/>
              <a:t>Plánování interního auditu </a:t>
            </a:r>
          </a:p>
        </p:txBody>
      </p:sp>
      <p:sp>
        <p:nvSpPr>
          <p:cNvPr id="4" name="Zástupný symbol pro text 3"/>
          <p:cNvSpPr>
            <a:spLocks noGrp="1"/>
          </p:cNvSpPr>
          <p:nvPr>
            <p:ph type="body" sz="quarter" idx="13"/>
          </p:nvPr>
        </p:nvSpPr>
        <p:spPr>
          <a:xfrm>
            <a:off x="838200" y="1508078"/>
            <a:ext cx="10515600" cy="4662321"/>
          </a:xfrm>
        </p:spPr>
        <p:txBody>
          <a:bodyPr/>
          <a:lstStyle/>
          <a:p>
            <a:pPr marL="228600" lvl="1" algn="just">
              <a:spcBef>
                <a:spcPts val="600"/>
              </a:spcBef>
              <a:spcAft>
                <a:spcPts val="600"/>
              </a:spcAft>
            </a:pPr>
            <a:r>
              <a:rPr lang="cs-CZ" sz="1700" dirty="0">
                <a:solidFill>
                  <a:schemeClr val="tx2"/>
                </a:solidFill>
                <a:latin typeface="+mn-lt"/>
              </a:rPr>
              <a:t>útvar IA zpracuje na základě posouzení rizik </a:t>
            </a:r>
            <a:r>
              <a:rPr lang="cs-CZ" sz="1700" b="1" dirty="0">
                <a:solidFill>
                  <a:schemeClr val="tx2"/>
                </a:solidFill>
                <a:latin typeface="+mn-lt"/>
              </a:rPr>
              <a:t>střednědobý a roční plán interního auditu (§ 21 ZŘKVF)</a:t>
            </a:r>
          </a:p>
          <a:p>
            <a:pPr marL="228600" lvl="1" algn="just">
              <a:spcBef>
                <a:spcPts val="600"/>
              </a:spcBef>
              <a:spcAft>
                <a:spcPts val="600"/>
              </a:spcAft>
            </a:pPr>
            <a:r>
              <a:rPr lang="cs-CZ" sz="1700" dirty="0">
                <a:solidFill>
                  <a:schemeClr val="tx2"/>
                </a:solidFill>
                <a:latin typeface="+mn-lt"/>
              </a:rPr>
              <a:t>vychází ze standardu 9.4 Plán IA a ostatních standardů principu 9 Plánujte strategicky</a:t>
            </a:r>
          </a:p>
          <a:p>
            <a:pPr marL="228600" lvl="1" algn="just">
              <a:spcBef>
                <a:spcPts val="600"/>
              </a:spcBef>
              <a:spcAft>
                <a:spcPts val="600"/>
              </a:spcAft>
            </a:pPr>
            <a:r>
              <a:rPr lang="cs-CZ" sz="1700" dirty="0">
                <a:solidFill>
                  <a:schemeClr val="tx2"/>
                </a:solidFill>
                <a:latin typeface="+mn-lt"/>
              </a:rPr>
              <a:t>plány IA, změny plánů IA a zařazení mimořádných IA schvaluje vedoucí orgánu veřejné správy </a:t>
            </a:r>
          </a:p>
          <a:p>
            <a:pPr marL="228600" lvl="1" algn="just">
              <a:spcBef>
                <a:spcPts val="600"/>
              </a:spcBef>
              <a:spcAft>
                <a:spcPts val="600"/>
              </a:spcAft>
            </a:pPr>
            <a:r>
              <a:rPr lang="cs-CZ" sz="1700" dirty="0">
                <a:solidFill>
                  <a:schemeClr val="tx2"/>
                </a:solidFill>
                <a:latin typeface="+mn-lt"/>
              </a:rPr>
              <a:t>plány interního auditu vychází zejména z </a:t>
            </a:r>
          </a:p>
          <a:p>
            <a:pPr lvl="1" algn="just">
              <a:spcBef>
                <a:spcPts val="300"/>
              </a:spcBef>
              <a:spcAft>
                <a:spcPts val="300"/>
              </a:spcAft>
              <a:buFont typeface="Wingdings" panose="05000000000000000000" pitchFamily="2" charset="2"/>
              <a:buChar char="ü"/>
            </a:pPr>
            <a:r>
              <a:rPr lang="cs-CZ" sz="1400" b="1" dirty="0">
                <a:solidFill>
                  <a:schemeClr val="tx2"/>
                </a:solidFill>
                <a:latin typeface="+mn-lt"/>
              </a:rPr>
              <a:t>analýzy rizik (organizace i IA)</a:t>
            </a:r>
          </a:p>
          <a:p>
            <a:pPr lvl="1" algn="just">
              <a:spcBef>
                <a:spcPts val="300"/>
              </a:spcBef>
              <a:spcAft>
                <a:spcPts val="300"/>
              </a:spcAft>
              <a:buFont typeface="Wingdings" panose="05000000000000000000" pitchFamily="2" charset="2"/>
              <a:buChar char="ü"/>
            </a:pPr>
            <a:r>
              <a:rPr lang="cs-CZ" sz="1400" dirty="0">
                <a:solidFill>
                  <a:schemeClr val="tx2"/>
                </a:solidFill>
                <a:latin typeface="+mn-lt"/>
              </a:rPr>
              <a:t>cílů a záměrů orgánu veřejné správy</a:t>
            </a:r>
          </a:p>
          <a:p>
            <a:pPr lvl="1" algn="just">
              <a:spcBef>
                <a:spcPts val="300"/>
              </a:spcBef>
              <a:spcAft>
                <a:spcPts val="300"/>
              </a:spcAft>
              <a:buFont typeface="Wingdings" panose="05000000000000000000" pitchFamily="2" charset="2"/>
              <a:buChar char="ü"/>
            </a:pPr>
            <a:r>
              <a:rPr lang="cs-CZ" sz="1400" dirty="0">
                <a:solidFill>
                  <a:schemeClr val="tx2"/>
                </a:solidFill>
                <a:latin typeface="+mn-lt"/>
              </a:rPr>
              <a:t>mandátu IA</a:t>
            </a:r>
          </a:p>
          <a:p>
            <a:pPr lvl="1" algn="just">
              <a:spcBef>
                <a:spcPts val="300"/>
              </a:spcBef>
              <a:spcAft>
                <a:spcPts val="300"/>
              </a:spcAft>
              <a:buFont typeface="Wingdings" panose="05000000000000000000" pitchFamily="2" charset="2"/>
              <a:buChar char="ü"/>
            </a:pPr>
            <a:r>
              <a:rPr lang="cs-CZ" sz="1400" dirty="0">
                <a:solidFill>
                  <a:schemeClr val="tx2"/>
                </a:solidFill>
                <a:latin typeface="+mn-lt"/>
              </a:rPr>
              <a:t>zohlednění vysoce rizikových oblastí, jako jsou řízení a správa informačních technologií, riziko podvodu, účinnost programů orgánu veřejné správy v oblasti </a:t>
            </a:r>
            <a:r>
              <a:rPr lang="cs-CZ" sz="1400" dirty="0" err="1">
                <a:solidFill>
                  <a:schemeClr val="tx2"/>
                </a:solidFill>
                <a:latin typeface="+mn-lt"/>
              </a:rPr>
              <a:t>compliance</a:t>
            </a:r>
            <a:r>
              <a:rPr lang="cs-CZ" sz="1400" dirty="0">
                <a:solidFill>
                  <a:schemeClr val="tx2"/>
                </a:solidFill>
                <a:latin typeface="+mn-lt"/>
              </a:rPr>
              <a:t> a etiky </a:t>
            </a:r>
          </a:p>
          <a:p>
            <a:pPr lvl="1" algn="just">
              <a:spcBef>
                <a:spcPts val="300"/>
              </a:spcBef>
              <a:spcAft>
                <a:spcPts val="300"/>
              </a:spcAft>
              <a:buFont typeface="Wingdings" panose="05000000000000000000" pitchFamily="2" charset="2"/>
              <a:buChar char="ü"/>
            </a:pPr>
            <a:r>
              <a:rPr lang="cs-CZ" sz="1400" dirty="0">
                <a:solidFill>
                  <a:schemeClr val="tx2"/>
                </a:solidFill>
                <a:latin typeface="+mn-lt"/>
              </a:rPr>
              <a:t>návrhů vedoucího orgánu veřejné správy a vedoucích zaměstnanců (projednávání)</a:t>
            </a:r>
          </a:p>
          <a:p>
            <a:pPr lvl="1" algn="just">
              <a:spcBef>
                <a:spcPts val="300"/>
              </a:spcBef>
              <a:spcAft>
                <a:spcPts val="300"/>
              </a:spcAft>
              <a:buFont typeface="Wingdings" panose="05000000000000000000" pitchFamily="2" charset="2"/>
              <a:buChar char="ü"/>
            </a:pPr>
            <a:r>
              <a:rPr lang="cs-CZ" sz="1400" dirty="0">
                <a:solidFill>
                  <a:schemeClr val="tx2"/>
                </a:solidFill>
                <a:latin typeface="+mn-lt"/>
              </a:rPr>
              <a:t>dostupných zdrojů</a:t>
            </a:r>
            <a:endParaRPr lang="cs-CZ" sz="1400" dirty="0">
              <a:solidFill>
                <a:schemeClr val="tx1"/>
              </a:solidFill>
            </a:endParaRPr>
          </a:p>
          <a:p>
            <a:pPr marL="457200" lvl="1" indent="0" algn="just">
              <a:spcBef>
                <a:spcPts val="300"/>
              </a:spcBef>
              <a:spcAft>
                <a:spcPts val="300"/>
              </a:spcAft>
              <a:buNone/>
            </a:pPr>
            <a:endParaRPr lang="cs-CZ" sz="1400" dirty="0">
              <a:solidFill>
                <a:schemeClr val="tx1"/>
              </a:solidFill>
              <a:latin typeface="+mn-lt"/>
            </a:endParaRPr>
          </a:p>
        </p:txBody>
      </p:sp>
    </p:spTree>
    <p:extLst>
      <p:ext uri="{BB962C8B-B14F-4D97-AF65-F5344CB8AC3E}">
        <p14:creationId xmlns:p14="http://schemas.microsoft.com/office/powerpoint/2010/main" val="23644904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br>
              <a:rPr lang="cs-CZ" dirty="0"/>
            </a:br>
            <a:br>
              <a:rPr lang="cs-CZ" dirty="0"/>
            </a:br>
            <a:br>
              <a:rPr lang="cs-CZ" dirty="0"/>
            </a:br>
            <a:br>
              <a:rPr lang="cs-CZ" dirty="0"/>
            </a:br>
            <a:r>
              <a:rPr lang="cs-CZ" sz="4000" dirty="0"/>
              <a:t>Provádění interních auditů</a:t>
            </a:r>
          </a:p>
        </p:txBody>
      </p:sp>
      <p:pic>
        <p:nvPicPr>
          <p:cNvPr id="4" name="Zástupný symbol pro obrázek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6569612" y="1867262"/>
            <a:ext cx="4533681" cy="3018477"/>
          </a:xfrm>
          <a:prstGeom prst="rect">
            <a:avLst/>
          </a:prstGeom>
        </p:spPr>
      </p:pic>
    </p:spTree>
    <p:extLst>
      <p:ext uri="{BB962C8B-B14F-4D97-AF65-F5344CB8AC3E}">
        <p14:creationId xmlns:p14="http://schemas.microsoft.com/office/powerpoint/2010/main" val="2503407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0" y="612000"/>
            <a:ext cx="12192000" cy="471219"/>
          </a:xfrm>
        </p:spPr>
        <p:txBody>
          <a:bodyPr/>
          <a:lstStyle/>
          <a:p>
            <a:r>
              <a:rPr lang="cs-CZ" dirty="0"/>
              <a:t>Definice interního auditu</a:t>
            </a:r>
          </a:p>
        </p:txBody>
      </p:sp>
      <p:sp>
        <p:nvSpPr>
          <p:cNvPr id="4" name="Zástupný symbol pro text 3"/>
          <p:cNvSpPr>
            <a:spLocks noGrp="1"/>
          </p:cNvSpPr>
          <p:nvPr>
            <p:ph type="body" sz="quarter" idx="13"/>
          </p:nvPr>
        </p:nvSpPr>
        <p:spPr>
          <a:xfrm>
            <a:off x="838200" y="1258645"/>
            <a:ext cx="10515600" cy="4879688"/>
          </a:xfrm>
        </p:spPr>
        <p:txBody>
          <a:bodyPr/>
          <a:lstStyle/>
          <a:p>
            <a:pPr marL="0" lvl="1" indent="0" algn="just">
              <a:spcBef>
                <a:spcPts val="600"/>
              </a:spcBef>
              <a:spcAft>
                <a:spcPts val="600"/>
              </a:spcAft>
              <a:buNone/>
            </a:pPr>
            <a:r>
              <a:rPr lang="cs-CZ" sz="1600" b="1" dirty="0">
                <a:solidFill>
                  <a:srgbClr val="0070C0"/>
                </a:solidFill>
                <a:latin typeface="+mn-lt"/>
                <a:hlinkClick r:id="rId3">
                  <a:extLst>
                    <a:ext uri="{A12FA001-AC4F-418D-AE19-62706E023703}">
                      <ahyp:hlinkClr xmlns:ahyp="http://schemas.microsoft.com/office/drawing/2018/hyperlinkcolor" val="tx"/>
                    </a:ext>
                  </a:extLst>
                </a:hlinkClick>
              </a:rPr>
              <a:t>Zákon č. 320/2001 Sb., o finanční kontrole ve veřejné správě</a:t>
            </a:r>
            <a:r>
              <a:rPr lang="cs-CZ" sz="1600" b="1" dirty="0">
                <a:solidFill>
                  <a:srgbClr val="0070C0"/>
                </a:solidFill>
                <a:latin typeface="+mn-lt"/>
                <a:hlinkClick r:id="rId4">
                  <a:extLst>
                    <a:ext uri="{A12FA001-AC4F-418D-AE19-62706E023703}">
                      <ahyp:hlinkClr xmlns:ahyp="http://schemas.microsoft.com/office/drawing/2018/hyperlinkcolor" val="tx"/>
                    </a:ext>
                  </a:extLst>
                </a:hlinkClick>
              </a:rPr>
              <a:t> </a:t>
            </a:r>
            <a:r>
              <a:rPr lang="cs-CZ" sz="1600" b="1" dirty="0">
                <a:solidFill>
                  <a:srgbClr val="282D32"/>
                </a:solidFill>
                <a:latin typeface="+mn-lt"/>
              </a:rPr>
              <a:t>– účinnost do 31. 12. 2026</a:t>
            </a:r>
          </a:p>
          <a:p>
            <a:pPr marL="660600" lvl="3" algn="just">
              <a:spcBef>
                <a:spcPts val="600"/>
              </a:spcBef>
              <a:spcAft>
                <a:spcPts val="600"/>
              </a:spcAft>
              <a:buClr>
                <a:srgbClr val="000000"/>
              </a:buClr>
            </a:pPr>
            <a:r>
              <a:rPr lang="cs-CZ" sz="1400" b="1" dirty="0">
                <a:solidFill>
                  <a:srgbClr val="0070C0"/>
                </a:solidFill>
                <a:latin typeface="+mn-lt"/>
                <a:hlinkClick r:id="rId5">
                  <a:extLst>
                    <a:ext uri="{A12FA001-AC4F-418D-AE19-62706E023703}">
                      <ahyp:hlinkClr xmlns:ahyp="http://schemas.microsoft.com/office/drawing/2018/hyperlinkcolor" val="tx"/>
                    </a:ext>
                  </a:extLst>
                </a:hlinkClick>
              </a:rPr>
              <a:t>prováděcí vyhláška č. 416/2004 Sb. </a:t>
            </a:r>
            <a:r>
              <a:rPr lang="cs-CZ" sz="1400" b="1" dirty="0">
                <a:solidFill>
                  <a:srgbClr val="282D32"/>
                </a:solidFill>
                <a:latin typeface="+mn-lt"/>
              </a:rPr>
              <a:t>– účinnost do 31. 12. 2026</a:t>
            </a:r>
          </a:p>
          <a:p>
            <a:pPr marL="0" lvl="1" indent="0" algn="just">
              <a:spcBef>
                <a:spcPts val="600"/>
              </a:spcBef>
              <a:spcAft>
                <a:spcPts val="600"/>
              </a:spcAft>
              <a:buNone/>
            </a:pPr>
            <a:r>
              <a:rPr lang="cs-CZ" sz="1600" b="1" dirty="0">
                <a:solidFill>
                  <a:srgbClr val="282D32"/>
                </a:solidFill>
                <a:latin typeface="+mn-lt"/>
              </a:rPr>
              <a:t>§ 28 zákona o finanční kontrole</a:t>
            </a:r>
          </a:p>
          <a:p>
            <a:pPr marL="685800" lvl="2" algn="just">
              <a:spcBef>
                <a:spcPts val="0"/>
              </a:spcBef>
              <a:spcAft>
                <a:spcPts val="600"/>
              </a:spcAft>
            </a:pPr>
            <a:r>
              <a:rPr lang="cs-CZ" sz="1400" dirty="0">
                <a:solidFill>
                  <a:srgbClr val="282D32"/>
                </a:solidFill>
                <a:latin typeface="+mn-lt"/>
              </a:rPr>
              <a:t>IA je nezávislé a objektivní přezkoumávání a vyhodnocování operací a vnitřního kontrolního systému orgánu VS</a:t>
            </a:r>
          </a:p>
          <a:p>
            <a:pPr marL="685800" lvl="2" algn="just">
              <a:spcBef>
                <a:spcPts val="0"/>
              </a:spcBef>
              <a:spcAft>
                <a:spcPts val="600"/>
              </a:spcAft>
            </a:pPr>
            <a:r>
              <a:rPr lang="cs-CZ" sz="1400" dirty="0">
                <a:solidFill>
                  <a:srgbClr val="282D32"/>
                </a:solidFill>
                <a:latin typeface="+mn-lt"/>
              </a:rPr>
              <a:t>IA zajišťuje v orgánu VS </a:t>
            </a:r>
            <a:r>
              <a:rPr lang="cs-CZ" sz="1400" b="1" dirty="0">
                <a:solidFill>
                  <a:srgbClr val="282D32"/>
                </a:solidFill>
                <a:latin typeface="+mn-lt"/>
              </a:rPr>
              <a:t>konzultační činnost</a:t>
            </a:r>
            <a:endParaRPr lang="cs-CZ" sz="1600" b="1" dirty="0">
              <a:solidFill>
                <a:srgbClr val="282D32"/>
              </a:solidFill>
              <a:latin typeface="+mn-lt"/>
            </a:endParaRPr>
          </a:p>
          <a:p>
            <a:pPr marL="0" lvl="1" indent="0" algn="just">
              <a:spcBef>
                <a:spcPts val="600"/>
              </a:spcBef>
              <a:spcAft>
                <a:spcPts val="600"/>
              </a:spcAft>
              <a:buNone/>
            </a:pPr>
            <a:r>
              <a:rPr lang="cs-CZ" sz="1600" b="1" dirty="0">
                <a:solidFill>
                  <a:srgbClr val="0070C0"/>
                </a:solidFill>
                <a:latin typeface="+mn-lt"/>
                <a:hlinkClick r:id="rId6">
                  <a:extLst>
                    <a:ext uri="{A12FA001-AC4F-418D-AE19-62706E023703}">
                      <ahyp:hlinkClr xmlns:ahyp="http://schemas.microsoft.com/office/drawing/2018/hyperlinkcolor" val="tx"/>
                    </a:ext>
                  </a:extLst>
                </a:hlinkClick>
              </a:rPr>
              <a:t>Zákon č. 231/2025 Sb., o řízení a kontrole veřejných financí </a:t>
            </a:r>
            <a:r>
              <a:rPr lang="cs-CZ" sz="1600" b="1" dirty="0">
                <a:solidFill>
                  <a:srgbClr val="282D32"/>
                </a:solidFill>
                <a:latin typeface="+mn-lt"/>
              </a:rPr>
              <a:t>– účinnost od 1. 1. 2027</a:t>
            </a:r>
          </a:p>
          <a:p>
            <a:pPr marL="685800" lvl="2" algn="just">
              <a:spcBef>
                <a:spcPts val="0"/>
              </a:spcBef>
              <a:spcAft>
                <a:spcPts val="600"/>
              </a:spcAft>
            </a:pPr>
            <a:r>
              <a:rPr lang="cs-CZ" sz="1400" dirty="0">
                <a:solidFill>
                  <a:srgbClr val="282D32"/>
                </a:solidFill>
                <a:latin typeface="+mn-lt"/>
              </a:rPr>
              <a:t>nedefinuje IA, ale odkazuje na Globální standardy IA (definice IA)</a:t>
            </a:r>
          </a:p>
          <a:p>
            <a:pPr marL="685800" lvl="2" algn="just">
              <a:spcBef>
                <a:spcPts val="0"/>
              </a:spcBef>
              <a:spcAft>
                <a:spcPts val="600"/>
              </a:spcAft>
            </a:pPr>
            <a:r>
              <a:rPr lang="cs-CZ" sz="1400" dirty="0">
                <a:solidFill>
                  <a:srgbClr val="282D32"/>
                </a:solidFill>
                <a:latin typeface="+mn-lt"/>
              </a:rPr>
              <a:t>IA není součástí vnitřního kontrolního systému</a:t>
            </a:r>
          </a:p>
          <a:p>
            <a:pPr marL="0" lvl="1" indent="0" algn="just">
              <a:spcBef>
                <a:spcPts val="600"/>
              </a:spcBef>
              <a:spcAft>
                <a:spcPts val="600"/>
              </a:spcAft>
              <a:buNone/>
            </a:pPr>
            <a:r>
              <a:rPr lang="cs-CZ" sz="1600" b="1" dirty="0">
                <a:solidFill>
                  <a:srgbClr val="282D32"/>
                </a:solidFill>
                <a:latin typeface="+mn-lt"/>
              </a:rPr>
              <a:t>Působnost interního auditu (§ 19 odst. 6)</a:t>
            </a:r>
          </a:p>
          <a:p>
            <a:pPr marL="469800" lvl="2" indent="0" algn="just">
              <a:spcAft>
                <a:spcPts val="600"/>
              </a:spcAft>
              <a:buNone/>
            </a:pPr>
            <a:r>
              <a:rPr lang="cs-CZ" sz="1400" dirty="0">
                <a:solidFill>
                  <a:srgbClr val="000000"/>
                </a:solidFill>
                <a:latin typeface="+mn-lt"/>
              </a:rPr>
              <a:t>útvar IA</a:t>
            </a:r>
          </a:p>
          <a:p>
            <a:pPr marL="685800" lvl="2" algn="just">
              <a:spcBef>
                <a:spcPts val="0"/>
              </a:spcBef>
            </a:pPr>
            <a:r>
              <a:rPr lang="cs-CZ" sz="1400" b="1" dirty="0">
                <a:solidFill>
                  <a:srgbClr val="282D32"/>
                </a:solidFill>
                <a:latin typeface="+mn-lt"/>
              </a:rPr>
              <a:t>prověřuje</a:t>
            </a:r>
            <a:r>
              <a:rPr lang="cs-CZ" sz="1400" dirty="0">
                <a:solidFill>
                  <a:srgbClr val="282D32"/>
                </a:solidFill>
                <a:latin typeface="+mn-lt"/>
              </a:rPr>
              <a:t> plnění úkolů, záměrů a cílů orgánu VS</a:t>
            </a:r>
          </a:p>
          <a:p>
            <a:pPr marL="685800" lvl="2" algn="just">
              <a:spcBef>
                <a:spcPts val="0"/>
              </a:spcBef>
            </a:pPr>
            <a:r>
              <a:rPr lang="cs-CZ" sz="1400" b="1" dirty="0">
                <a:solidFill>
                  <a:srgbClr val="282D32"/>
                </a:solidFill>
                <a:latin typeface="+mn-lt"/>
              </a:rPr>
              <a:t>prověřuje</a:t>
            </a:r>
            <a:r>
              <a:rPr lang="cs-CZ" sz="1400" dirty="0">
                <a:solidFill>
                  <a:srgbClr val="282D32"/>
                </a:solidFill>
                <a:latin typeface="+mn-lt"/>
              </a:rPr>
              <a:t> dodržování tohoto zákona, jiných právních předpisů, přímo použitelných předpisů EU a vnitřních předpisů orgánu VS, včetně dodržování zásad řízení a kontroly veřejných financí a přiměřenosti a účinnosti vnitřního kontrolního systému (</a:t>
            </a:r>
            <a:r>
              <a:rPr lang="cs-CZ" sz="1400" b="1" dirty="0">
                <a:solidFill>
                  <a:srgbClr val="282D32"/>
                </a:solidFill>
                <a:latin typeface="+mn-lt"/>
              </a:rPr>
              <a:t>§ 9 odst. 3</a:t>
            </a:r>
            <a:r>
              <a:rPr lang="cs-CZ" sz="1400" dirty="0">
                <a:solidFill>
                  <a:srgbClr val="282D32"/>
                </a:solidFill>
                <a:latin typeface="+mn-lt"/>
              </a:rPr>
              <a:t>)</a:t>
            </a:r>
          </a:p>
          <a:p>
            <a:pPr marL="685800" lvl="2" algn="just">
              <a:spcBef>
                <a:spcPts val="0"/>
              </a:spcBef>
            </a:pPr>
            <a:r>
              <a:rPr lang="cs-CZ" sz="1400" dirty="0">
                <a:solidFill>
                  <a:srgbClr val="282D32"/>
                </a:solidFill>
                <a:latin typeface="+mn-lt"/>
              </a:rPr>
              <a:t>provádí v orgánu VS </a:t>
            </a:r>
            <a:r>
              <a:rPr lang="cs-CZ" sz="1400" b="1" dirty="0">
                <a:solidFill>
                  <a:srgbClr val="282D32"/>
                </a:solidFill>
                <a:latin typeface="+mn-lt"/>
              </a:rPr>
              <a:t>poradenskou činnost</a:t>
            </a:r>
          </a:p>
        </p:txBody>
      </p:sp>
    </p:spTree>
    <p:extLst>
      <p:ext uri="{BB962C8B-B14F-4D97-AF65-F5344CB8AC3E}">
        <p14:creationId xmlns:p14="http://schemas.microsoft.com/office/powerpoint/2010/main" val="24221632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Provádění interních auditů</a:t>
            </a:r>
          </a:p>
        </p:txBody>
      </p:sp>
      <p:pic>
        <p:nvPicPr>
          <p:cNvPr id="6" name="Zástupný symbol pro obrázek 5"/>
          <p:cNvPicPr>
            <a:picLocks noGrp="1" noChangeAspect="1"/>
          </p:cNvPicPr>
          <p:nvPr>
            <p:ph type="pic" sz="quarter" idx="13"/>
          </p:nvPr>
        </p:nvPicPr>
        <p:blipFill>
          <a:blip r:embed="rId3"/>
          <a:srcRect l="4368" r="4368"/>
          <a:stretch>
            <a:fillRect/>
          </a:stretch>
        </p:blipFill>
        <p:spPr>
          <a:xfrm>
            <a:off x="838200" y="1523350"/>
            <a:ext cx="4692650" cy="4318000"/>
          </a:xfrm>
          <a:prstGeom prst="rect">
            <a:avLst/>
          </a:prstGeom>
        </p:spPr>
      </p:pic>
      <p:sp>
        <p:nvSpPr>
          <p:cNvPr id="8" name="TextovéPole 7"/>
          <p:cNvSpPr txBox="1"/>
          <p:nvPr/>
        </p:nvSpPr>
        <p:spPr>
          <a:xfrm>
            <a:off x="6096000" y="2574354"/>
            <a:ext cx="4329629" cy="2215991"/>
          </a:xfrm>
          <a:prstGeom prst="rect">
            <a:avLst/>
          </a:prstGeom>
          <a:noFill/>
        </p:spPr>
        <p:txBody>
          <a:bodyPr wrap="square" rtlCol="0">
            <a:spAutoFit/>
          </a:bodyPr>
          <a:lstStyle/>
          <a:p>
            <a:r>
              <a:rPr lang="cs-CZ" sz="4000" dirty="0">
                <a:solidFill>
                  <a:schemeClr val="accent1">
                    <a:lumMod val="50000"/>
                  </a:schemeClr>
                </a:solidFill>
              </a:rPr>
              <a:t>Doména V:</a:t>
            </a:r>
          </a:p>
          <a:p>
            <a:r>
              <a:rPr lang="cs-CZ" sz="4000" dirty="0">
                <a:solidFill>
                  <a:schemeClr val="accent1">
                    <a:lumMod val="50000"/>
                  </a:schemeClr>
                </a:solidFill>
              </a:rPr>
              <a:t>Provádění služeb interního auditu</a:t>
            </a:r>
          </a:p>
          <a:p>
            <a:endParaRPr lang="cs-CZ" dirty="0"/>
          </a:p>
        </p:txBody>
      </p:sp>
    </p:spTree>
    <p:extLst>
      <p:ext uri="{BB962C8B-B14F-4D97-AF65-F5344CB8AC3E}">
        <p14:creationId xmlns:p14="http://schemas.microsoft.com/office/powerpoint/2010/main" val="29977645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ovéPole 15"/>
          <p:cNvSpPr txBox="1"/>
          <p:nvPr/>
        </p:nvSpPr>
        <p:spPr>
          <a:xfrm>
            <a:off x="895350" y="1764000"/>
            <a:ext cx="5100828" cy="2031325"/>
          </a:xfrm>
          <a:prstGeom prst="rect">
            <a:avLst/>
          </a:prstGeom>
          <a:noFill/>
        </p:spPr>
        <p:txBody>
          <a:bodyPr wrap="square" rtlCol="0">
            <a:spAutoFit/>
          </a:bodyPr>
          <a:lstStyle/>
          <a:p>
            <a:r>
              <a:rPr lang="cs-CZ" b="1" dirty="0"/>
              <a:t>13. Plánujte zakázky účinně</a:t>
            </a:r>
            <a:endParaRPr lang="cs-CZ" dirty="0"/>
          </a:p>
          <a:p>
            <a:r>
              <a:rPr lang="cs-CZ" dirty="0">
                <a:solidFill>
                  <a:schemeClr val="accent5"/>
                </a:solidFill>
              </a:rPr>
              <a:t>13.1</a:t>
            </a:r>
            <a:r>
              <a:rPr lang="cs-CZ" dirty="0"/>
              <a:t> Komunikace zakázky </a:t>
            </a:r>
          </a:p>
          <a:p>
            <a:r>
              <a:rPr lang="cs-CZ" dirty="0">
                <a:solidFill>
                  <a:schemeClr val="accent5"/>
                </a:solidFill>
              </a:rPr>
              <a:t>13.2</a:t>
            </a:r>
            <a:r>
              <a:rPr lang="cs-CZ" dirty="0"/>
              <a:t> Hodnocení rizik zakázky </a:t>
            </a:r>
          </a:p>
          <a:p>
            <a:r>
              <a:rPr lang="cs-CZ" dirty="0">
                <a:solidFill>
                  <a:schemeClr val="accent5"/>
                </a:solidFill>
              </a:rPr>
              <a:t>13.3</a:t>
            </a:r>
            <a:r>
              <a:rPr lang="cs-CZ" dirty="0"/>
              <a:t> Cíle a rozsah zakázky </a:t>
            </a:r>
          </a:p>
          <a:p>
            <a:r>
              <a:rPr lang="cs-CZ" dirty="0">
                <a:solidFill>
                  <a:schemeClr val="accent5"/>
                </a:solidFill>
              </a:rPr>
              <a:t>13.4</a:t>
            </a:r>
            <a:r>
              <a:rPr lang="cs-CZ" dirty="0"/>
              <a:t> Hodnotící kritéria </a:t>
            </a:r>
          </a:p>
          <a:p>
            <a:r>
              <a:rPr lang="cs-CZ" dirty="0">
                <a:solidFill>
                  <a:schemeClr val="accent5"/>
                </a:solidFill>
              </a:rPr>
              <a:t>13.5</a:t>
            </a:r>
            <a:r>
              <a:rPr lang="cs-CZ" dirty="0"/>
              <a:t> Zdroje zakázky </a:t>
            </a:r>
          </a:p>
          <a:p>
            <a:r>
              <a:rPr lang="cs-CZ" dirty="0">
                <a:solidFill>
                  <a:schemeClr val="accent5"/>
                </a:solidFill>
              </a:rPr>
              <a:t>13.6</a:t>
            </a:r>
            <a:r>
              <a:rPr lang="cs-CZ" dirty="0"/>
              <a:t> Pracovní program </a:t>
            </a:r>
          </a:p>
        </p:txBody>
      </p:sp>
      <p:sp>
        <p:nvSpPr>
          <p:cNvPr id="17" name="TextovéPole 16"/>
          <p:cNvSpPr txBox="1"/>
          <p:nvPr/>
        </p:nvSpPr>
        <p:spPr>
          <a:xfrm>
            <a:off x="5996178" y="1764000"/>
            <a:ext cx="5100828" cy="3970318"/>
          </a:xfrm>
          <a:prstGeom prst="rect">
            <a:avLst/>
          </a:prstGeom>
          <a:noFill/>
        </p:spPr>
        <p:txBody>
          <a:bodyPr wrap="square" rtlCol="0">
            <a:spAutoFit/>
          </a:bodyPr>
          <a:lstStyle/>
          <a:p>
            <a:r>
              <a:rPr lang="cs-CZ" b="1" dirty="0"/>
              <a:t>14. Realizujte zakázku řádně</a:t>
            </a:r>
            <a:endParaRPr lang="cs-CZ" dirty="0"/>
          </a:p>
          <a:p>
            <a:r>
              <a:rPr lang="cs-CZ" dirty="0">
                <a:solidFill>
                  <a:schemeClr val="accent5"/>
                </a:solidFill>
              </a:rPr>
              <a:t>14.1</a:t>
            </a:r>
            <a:r>
              <a:rPr lang="cs-CZ" dirty="0"/>
              <a:t> Získávání informací pro analýzy a hodnocení </a:t>
            </a:r>
          </a:p>
          <a:p>
            <a:r>
              <a:rPr lang="cs-CZ" dirty="0">
                <a:solidFill>
                  <a:schemeClr val="accent5"/>
                </a:solidFill>
              </a:rPr>
              <a:t>14.2</a:t>
            </a:r>
            <a:r>
              <a:rPr lang="cs-CZ" dirty="0"/>
              <a:t> Analýzy a možná zjištění v rámci zakázky </a:t>
            </a:r>
          </a:p>
          <a:p>
            <a:r>
              <a:rPr lang="cs-CZ" dirty="0">
                <a:solidFill>
                  <a:schemeClr val="accent5"/>
                </a:solidFill>
              </a:rPr>
              <a:t>14.3</a:t>
            </a:r>
            <a:r>
              <a:rPr lang="cs-CZ" dirty="0"/>
              <a:t> Vyhodnocení zjištění </a:t>
            </a:r>
          </a:p>
          <a:p>
            <a:r>
              <a:rPr lang="cs-CZ" dirty="0">
                <a:solidFill>
                  <a:schemeClr val="accent5"/>
                </a:solidFill>
              </a:rPr>
              <a:t>14.4</a:t>
            </a:r>
            <a:r>
              <a:rPr lang="cs-CZ" dirty="0"/>
              <a:t> Doporučení a akční plány </a:t>
            </a:r>
          </a:p>
          <a:p>
            <a:r>
              <a:rPr lang="cs-CZ" dirty="0">
                <a:solidFill>
                  <a:schemeClr val="accent5"/>
                </a:solidFill>
              </a:rPr>
              <a:t>14.5</a:t>
            </a:r>
            <a:r>
              <a:rPr lang="cs-CZ" dirty="0"/>
              <a:t> Závěry zakázky</a:t>
            </a:r>
          </a:p>
          <a:p>
            <a:r>
              <a:rPr lang="cs-CZ" dirty="0">
                <a:solidFill>
                  <a:schemeClr val="accent5"/>
                </a:solidFill>
              </a:rPr>
              <a:t>14.6</a:t>
            </a:r>
            <a:r>
              <a:rPr lang="cs-CZ" dirty="0"/>
              <a:t> Dokumentace zakázky </a:t>
            </a:r>
          </a:p>
          <a:p>
            <a:r>
              <a:rPr lang="cs-CZ" dirty="0"/>
              <a:t> </a:t>
            </a:r>
          </a:p>
          <a:p>
            <a:r>
              <a:rPr lang="cs-CZ" b="1" dirty="0"/>
              <a:t>15. Komunikujte závěry zakázky a monitorujte akční plány</a:t>
            </a:r>
            <a:r>
              <a:rPr lang="cs-CZ" dirty="0"/>
              <a:t> </a:t>
            </a:r>
          </a:p>
          <a:p>
            <a:r>
              <a:rPr lang="cs-CZ" dirty="0">
                <a:solidFill>
                  <a:schemeClr val="accent5"/>
                </a:solidFill>
              </a:rPr>
              <a:t>15.1</a:t>
            </a:r>
            <a:r>
              <a:rPr lang="cs-CZ" dirty="0"/>
              <a:t> Závěrečná komunikace zakázky </a:t>
            </a:r>
          </a:p>
          <a:p>
            <a:r>
              <a:rPr lang="cs-CZ" dirty="0">
                <a:solidFill>
                  <a:schemeClr val="accent5"/>
                </a:solidFill>
              </a:rPr>
              <a:t>15.2 </a:t>
            </a:r>
            <a:r>
              <a:rPr lang="cs-CZ" dirty="0"/>
              <a:t>Potvrzení implementace doporučení nebo akčních plánů</a:t>
            </a:r>
          </a:p>
        </p:txBody>
      </p:sp>
      <p:sp>
        <p:nvSpPr>
          <p:cNvPr id="8" name="Nadpis 1"/>
          <p:cNvSpPr>
            <a:spLocks noGrp="1"/>
          </p:cNvSpPr>
          <p:nvPr>
            <p:ph type="title"/>
          </p:nvPr>
        </p:nvSpPr>
        <p:spPr>
          <a:xfrm>
            <a:off x="743697" y="612000"/>
            <a:ext cx="10616682" cy="874885"/>
          </a:xfrm>
        </p:spPr>
        <p:txBody>
          <a:bodyPr/>
          <a:lstStyle/>
          <a:p>
            <a:r>
              <a:rPr lang="cs-CZ" sz="3200" dirty="0"/>
              <a:t>Doména V</a:t>
            </a:r>
            <a:r>
              <a:rPr lang="pt-BR" sz="3200" dirty="0"/>
              <a:t> </a:t>
            </a:r>
            <a:r>
              <a:rPr lang="cs-CZ" sz="3200" dirty="0"/>
              <a:t>– Provádění služeb interního auditu</a:t>
            </a:r>
          </a:p>
        </p:txBody>
      </p:sp>
    </p:spTree>
    <p:extLst>
      <p:ext uri="{BB962C8B-B14F-4D97-AF65-F5344CB8AC3E}">
        <p14:creationId xmlns:p14="http://schemas.microsoft.com/office/powerpoint/2010/main" val="35940992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ovéPole 16"/>
          <p:cNvSpPr txBox="1"/>
          <p:nvPr/>
        </p:nvSpPr>
        <p:spPr>
          <a:xfrm>
            <a:off x="874643" y="1764000"/>
            <a:ext cx="10222363" cy="3693319"/>
          </a:xfrm>
          <a:prstGeom prst="rect">
            <a:avLst/>
          </a:prstGeom>
          <a:noFill/>
        </p:spPr>
        <p:txBody>
          <a:bodyPr wrap="square" rtlCol="0">
            <a:spAutoFit/>
          </a:bodyPr>
          <a:lstStyle/>
          <a:p>
            <a:pPr marL="285750" indent="-285750">
              <a:spcBef>
                <a:spcPts val="1200"/>
              </a:spcBef>
              <a:spcAft>
                <a:spcPts val="600"/>
              </a:spcAft>
              <a:buClr>
                <a:schemeClr val="accent1"/>
              </a:buClr>
              <a:buFont typeface="Wingdings" panose="05000000000000000000" pitchFamily="2" charset="2"/>
              <a:buChar char="§"/>
            </a:pPr>
            <a:r>
              <a:rPr lang="cs-CZ" sz="1600" dirty="0"/>
              <a:t>nejedná se o postup v pravém slova smyslu</a:t>
            </a:r>
          </a:p>
          <a:p>
            <a:pPr marL="285750" indent="-285750">
              <a:spcBef>
                <a:spcPts val="1200"/>
              </a:spcBef>
              <a:spcAft>
                <a:spcPts val="600"/>
              </a:spcAft>
              <a:buClr>
                <a:schemeClr val="accent1"/>
              </a:buClr>
              <a:buFont typeface="Wingdings" panose="05000000000000000000" pitchFamily="2" charset="2"/>
              <a:buChar char="§"/>
            </a:pPr>
            <a:r>
              <a:rPr lang="cs-CZ" sz="1600" dirty="0"/>
              <a:t>navazuje na předešlé domény </a:t>
            </a:r>
          </a:p>
          <a:p>
            <a:pPr marL="285750" indent="-285750">
              <a:spcBef>
                <a:spcPts val="1200"/>
              </a:spcBef>
              <a:spcAft>
                <a:spcPts val="600"/>
              </a:spcAft>
              <a:buClr>
                <a:schemeClr val="accent1"/>
              </a:buClr>
              <a:buFont typeface="Wingdings" panose="05000000000000000000" pitchFamily="2" charset="2"/>
              <a:buChar char="§"/>
            </a:pPr>
            <a:r>
              <a:rPr lang="cs-CZ" sz="1600" dirty="0"/>
              <a:t>vztahuje se na ujišťovací i poradenské zakázky</a:t>
            </a:r>
          </a:p>
          <a:p>
            <a:pPr marL="742950" lvl="1" indent="-285750">
              <a:spcBef>
                <a:spcPts val="1200"/>
              </a:spcBef>
              <a:spcAft>
                <a:spcPts val="600"/>
              </a:spcAft>
              <a:buClr>
                <a:schemeClr val="accent1"/>
              </a:buClr>
              <a:buFont typeface="Wingdings" panose="05000000000000000000" pitchFamily="2" charset="2"/>
              <a:buChar char="§"/>
            </a:pPr>
            <a:r>
              <a:rPr lang="cs-CZ" sz="1600" dirty="0"/>
              <a:t>cílem IA je poskytnout ujištění ohledně procesů řízení a správy, řízení rizik a ŘKM, resp. poskytnout objektivní hodnocení rozdílů mezi skutečným stavem a hodnotícími kritérii</a:t>
            </a:r>
          </a:p>
          <a:p>
            <a:pPr marL="742950" lvl="1" indent="-285750">
              <a:spcBef>
                <a:spcPts val="1200"/>
              </a:spcBef>
              <a:spcAft>
                <a:spcPts val="600"/>
              </a:spcAft>
              <a:buClr>
                <a:schemeClr val="accent1"/>
              </a:buClr>
              <a:buFont typeface="Wingdings" panose="05000000000000000000" pitchFamily="2" charset="2"/>
              <a:buChar char="§"/>
            </a:pPr>
            <a:r>
              <a:rPr lang="cs-CZ" sz="1600" dirty="0"/>
              <a:t>cíl poradenství je o dohodě s managementem (možno i iniciovat), zpravidla nastavování nových procesů či systémů, forenzní služby, školení, zprostředkování diskuze o rizicích a ŘKM …</a:t>
            </a:r>
          </a:p>
          <a:p>
            <a:pPr marL="1200150" lvl="2" indent="-285750">
              <a:spcBef>
                <a:spcPts val="1200"/>
              </a:spcBef>
              <a:spcAft>
                <a:spcPts val="600"/>
              </a:spcAft>
              <a:buClr>
                <a:schemeClr val="accent1"/>
              </a:buClr>
              <a:buFont typeface="Wingdings" panose="05000000000000000000" pitchFamily="2" charset="2"/>
              <a:buChar char="§"/>
            </a:pPr>
            <a:r>
              <a:rPr lang="cs-CZ" sz="1600" dirty="0"/>
              <a:t>nelze přijímat odpovědnost vedení</a:t>
            </a:r>
          </a:p>
          <a:p>
            <a:pPr marL="285750" indent="-285750">
              <a:spcBef>
                <a:spcPts val="1200"/>
              </a:spcBef>
              <a:spcAft>
                <a:spcPts val="600"/>
              </a:spcAft>
              <a:buClr>
                <a:schemeClr val="accent1"/>
              </a:buClr>
              <a:buFont typeface="Wingdings" panose="05000000000000000000" pitchFamily="2" charset="2"/>
              <a:buChar char="§"/>
            </a:pPr>
            <a:r>
              <a:rPr lang="cs-CZ" sz="1600" dirty="0"/>
              <a:t>zákon má přednost před GS</a:t>
            </a:r>
          </a:p>
        </p:txBody>
      </p:sp>
      <p:sp>
        <p:nvSpPr>
          <p:cNvPr id="8" name="Nadpis 1"/>
          <p:cNvSpPr>
            <a:spLocks noGrp="1"/>
          </p:cNvSpPr>
          <p:nvPr>
            <p:ph type="title"/>
          </p:nvPr>
        </p:nvSpPr>
        <p:spPr>
          <a:xfrm>
            <a:off x="743697" y="612000"/>
            <a:ext cx="10616682" cy="874885"/>
          </a:xfrm>
        </p:spPr>
        <p:txBody>
          <a:bodyPr/>
          <a:lstStyle/>
          <a:p>
            <a:r>
              <a:rPr lang="cs-CZ" sz="3200" dirty="0"/>
              <a:t>Doména V</a:t>
            </a:r>
            <a:r>
              <a:rPr lang="pt-BR" sz="3200" dirty="0"/>
              <a:t> </a:t>
            </a:r>
            <a:r>
              <a:rPr lang="cs-CZ" sz="3200" dirty="0"/>
              <a:t>– Provádění služeb interního auditu</a:t>
            </a:r>
          </a:p>
        </p:txBody>
      </p:sp>
    </p:spTree>
    <p:extLst>
      <p:ext uri="{BB962C8B-B14F-4D97-AF65-F5344CB8AC3E}">
        <p14:creationId xmlns:p14="http://schemas.microsoft.com/office/powerpoint/2010/main" val="11367708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612000"/>
            <a:ext cx="10515600" cy="1158224"/>
          </a:xfrm>
        </p:spPr>
        <p:txBody>
          <a:bodyPr/>
          <a:lstStyle/>
          <a:p>
            <a:r>
              <a:rPr lang="cs-CZ" dirty="0"/>
              <a:t>Provádění interních auditů</a:t>
            </a:r>
          </a:p>
        </p:txBody>
      </p:sp>
      <p:sp>
        <p:nvSpPr>
          <p:cNvPr id="4" name="Zástupný symbol pro text 3"/>
          <p:cNvSpPr>
            <a:spLocks noGrp="1"/>
          </p:cNvSpPr>
          <p:nvPr>
            <p:ph type="body" sz="quarter" idx="13"/>
          </p:nvPr>
        </p:nvSpPr>
        <p:spPr/>
        <p:txBody>
          <a:bodyPr/>
          <a:lstStyle/>
          <a:p>
            <a:pPr marL="673200" lvl="2" indent="-457200" algn="just">
              <a:spcBef>
                <a:spcPts val="600"/>
              </a:spcBef>
              <a:spcAft>
                <a:spcPts val="600"/>
              </a:spcAft>
              <a:buFont typeface="+mj-lt"/>
              <a:buAutoNum type="arabicPeriod"/>
            </a:pPr>
            <a:r>
              <a:rPr lang="cs-CZ" sz="2100" b="1" dirty="0">
                <a:solidFill>
                  <a:srgbClr val="282D32"/>
                </a:solidFill>
                <a:latin typeface="+mn-lt"/>
              </a:rPr>
              <a:t>Plánování interního auditu</a:t>
            </a:r>
          </a:p>
          <a:p>
            <a:pPr marL="2467800" lvl="5" indent="-457200" algn="just">
              <a:spcBef>
                <a:spcPts val="600"/>
              </a:spcBef>
              <a:spcAft>
                <a:spcPts val="600"/>
              </a:spcAft>
              <a:buFont typeface="Wingdings" panose="05000000000000000000" pitchFamily="2" charset="2"/>
              <a:buChar char="Ø"/>
            </a:pPr>
            <a:r>
              <a:rPr lang="cs-CZ" sz="2000" dirty="0">
                <a:solidFill>
                  <a:srgbClr val="282D32"/>
                </a:solidFill>
                <a:latin typeface="+mn-lt"/>
              </a:rPr>
              <a:t>program interního auditu</a:t>
            </a:r>
          </a:p>
          <a:p>
            <a:pPr marL="673200" lvl="2" indent="-457200" algn="just">
              <a:spcBef>
                <a:spcPts val="600"/>
              </a:spcBef>
              <a:spcAft>
                <a:spcPts val="600"/>
              </a:spcAft>
              <a:buFont typeface="+mj-lt"/>
              <a:buAutoNum type="arabicPeriod"/>
            </a:pPr>
            <a:r>
              <a:rPr lang="cs-CZ" sz="2100" b="1" dirty="0">
                <a:solidFill>
                  <a:srgbClr val="282D32"/>
                </a:solidFill>
                <a:latin typeface="+mn-lt"/>
              </a:rPr>
              <a:t>Vlastní realizace interního auditu</a:t>
            </a:r>
          </a:p>
          <a:p>
            <a:pPr marL="2467800" lvl="5" indent="-457200" algn="just">
              <a:spcBef>
                <a:spcPts val="600"/>
              </a:spcBef>
              <a:spcAft>
                <a:spcPts val="600"/>
              </a:spcAft>
              <a:buFont typeface="Wingdings" panose="05000000000000000000" pitchFamily="2" charset="2"/>
              <a:buChar char="Ø"/>
            </a:pPr>
            <a:r>
              <a:rPr lang="cs-CZ" sz="2000" dirty="0">
                <a:solidFill>
                  <a:srgbClr val="282D32"/>
                </a:solidFill>
                <a:latin typeface="+mn-lt"/>
              </a:rPr>
              <a:t>zjištění, doporučení, závěry</a:t>
            </a:r>
          </a:p>
          <a:p>
            <a:pPr marL="673200" lvl="2" indent="-457200" algn="just">
              <a:spcBef>
                <a:spcPts val="600"/>
              </a:spcBef>
              <a:spcAft>
                <a:spcPts val="600"/>
              </a:spcAft>
              <a:buFont typeface="+mj-lt"/>
              <a:buAutoNum type="arabicPeriod"/>
            </a:pPr>
            <a:r>
              <a:rPr lang="cs-CZ" sz="2100" b="1" dirty="0">
                <a:solidFill>
                  <a:srgbClr val="282D32"/>
                </a:solidFill>
                <a:latin typeface="+mn-lt"/>
              </a:rPr>
              <a:t>Závěrečná komunikace </a:t>
            </a:r>
          </a:p>
          <a:p>
            <a:pPr marL="2467800" lvl="5" indent="-457200" algn="just">
              <a:spcBef>
                <a:spcPts val="600"/>
              </a:spcBef>
              <a:spcAft>
                <a:spcPts val="600"/>
              </a:spcAft>
              <a:buFont typeface="Wingdings" panose="05000000000000000000" pitchFamily="2" charset="2"/>
              <a:buChar char="Ø"/>
            </a:pPr>
            <a:r>
              <a:rPr lang="cs-CZ" sz="2000" dirty="0">
                <a:solidFill>
                  <a:srgbClr val="282D32"/>
                </a:solidFill>
                <a:latin typeface="+mn-lt"/>
              </a:rPr>
              <a:t>auditní zpráva</a:t>
            </a:r>
          </a:p>
          <a:p>
            <a:pPr marL="673200" lvl="2" indent="-457200" algn="just">
              <a:spcBef>
                <a:spcPts val="600"/>
              </a:spcBef>
              <a:spcAft>
                <a:spcPts val="600"/>
              </a:spcAft>
              <a:buFont typeface="+mj-lt"/>
              <a:buAutoNum type="arabicPeriod"/>
            </a:pPr>
            <a:r>
              <a:rPr lang="cs-CZ" sz="2100" b="1" dirty="0">
                <a:solidFill>
                  <a:srgbClr val="282D32"/>
                </a:solidFill>
                <a:latin typeface="+mn-lt"/>
              </a:rPr>
              <a:t>Sledování plnění opatření</a:t>
            </a:r>
          </a:p>
          <a:p>
            <a:pPr marL="2467800" lvl="5" indent="-457200" algn="just">
              <a:spcBef>
                <a:spcPts val="600"/>
              </a:spcBef>
              <a:spcAft>
                <a:spcPts val="600"/>
              </a:spcAft>
              <a:buFont typeface="Wingdings" panose="05000000000000000000" pitchFamily="2" charset="2"/>
              <a:buChar char="Ø"/>
            </a:pPr>
            <a:r>
              <a:rPr lang="cs-CZ" sz="2000" dirty="0">
                <a:solidFill>
                  <a:srgbClr val="282D32"/>
                </a:solidFill>
                <a:latin typeface="+mn-lt"/>
              </a:rPr>
              <a:t>ujištění o plnění opatření</a:t>
            </a:r>
          </a:p>
          <a:p>
            <a:pPr marL="342900" lvl="1" indent="-342900" algn="just">
              <a:spcBef>
                <a:spcPts val="600"/>
              </a:spcBef>
              <a:spcAft>
                <a:spcPts val="600"/>
              </a:spcAft>
            </a:pPr>
            <a:endParaRPr lang="cs-CZ" sz="2400" dirty="0">
              <a:solidFill>
                <a:srgbClr val="282D32"/>
              </a:solidFill>
              <a:latin typeface="+mn-lt"/>
            </a:endParaRPr>
          </a:p>
        </p:txBody>
      </p:sp>
    </p:spTree>
    <p:extLst>
      <p:ext uri="{BB962C8B-B14F-4D97-AF65-F5344CB8AC3E}">
        <p14:creationId xmlns:p14="http://schemas.microsoft.com/office/powerpoint/2010/main" val="36814130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1. Plánování interního auditu</a:t>
            </a:r>
          </a:p>
        </p:txBody>
      </p:sp>
      <p:sp>
        <p:nvSpPr>
          <p:cNvPr id="4" name="Zástupný symbol pro text 3"/>
          <p:cNvSpPr>
            <a:spLocks noGrp="1"/>
          </p:cNvSpPr>
          <p:nvPr>
            <p:ph type="body" sz="quarter" idx="13"/>
          </p:nvPr>
        </p:nvSpPr>
        <p:spPr/>
        <p:txBody>
          <a:bodyPr/>
          <a:lstStyle/>
          <a:p>
            <a:pPr marL="228600" lvl="1" algn="just">
              <a:spcBef>
                <a:spcPts val="600"/>
              </a:spcBef>
              <a:spcAft>
                <a:spcPts val="600"/>
              </a:spcAft>
            </a:pPr>
            <a:endParaRPr lang="cs-CZ" sz="1600" dirty="0">
              <a:solidFill>
                <a:srgbClr val="282D32"/>
              </a:solidFill>
              <a:latin typeface="+mn-lt"/>
            </a:endParaRPr>
          </a:p>
          <a:p>
            <a:pPr marL="228600" lvl="1" algn="just">
              <a:spcBef>
                <a:spcPts val="600"/>
              </a:spcBef>
              <a:spcAft>
                <a:spcPts val="600"/>
              </a:spcAft>
            </a:pPr>
            <a:r>
              <a:rPr lang="cs-CZ" sz="1600" dirty="0">
                <a:solidFill>
                  <a:srgbClr val="282D32"/>
                </a:solidFill>
                <a:latin typeface="+mn-lt"/>
              </a:rPr>
              <a:t>systematický a metodický přístup k plánování zakázky:</a:t>
            </a:r>
          </a:p>
          <a:p>
            <a:pPr marL="685800" lvl="2" algn="just">
              <a:spcBef>
                <a:spcPts val="600"/>
              </a:spcBef>
              <a:spcAft>
                <a:spcPts val="600"/>
              </a:spcAft>
            </a:pPr>
            <a:r>
              <a:rPr lang="cs-CZ" sz="1600" dirty="0">
                <a:solidFill>
                  <a:srgbClr val="282D32"/>
                </a:solidFill>
                <a:latin typeface="+mn-lt"/>
              </a:rPr>
              <a:t>pochopení očekávání zainteresovaných subjektů a důvodu zařazení do plánu IA</a:t>
            </a:r>
          </a:p>
          <a:p>
            <a:pPr marL="685800" lvl="2" algn="just">
              <a:spcBef>
                <a:spcPts val="600"/>
              </a:spcBef>
              <a:spcAft>
                <a:spcPts val="600"/>
              </a:spcAft>
            </a:pPr>
            <a:r>
              <a:rPr lang="cs-CZ" sz="1600" dirty="0">
                <a:solidFill>
                  <a:srgbClr val="282D32"/>
                </a:solidFill>
                <a:latin typeface="+mn-lt"/>
              </a:rPr>
              <a:t>shromáždění informací</a:t>
            </a:r>
          </a:p>
          <a:p>
            <a:pPr marL="685800" lvl="2" algn="just">
              <a:spcBef>
                <a:spcPts val="600"/>
              </a:spcBef>
              <a:spcAft>
                <a:spcPts val="600"/>
              </a:spcAft>
            </a:pPr>
            <a:r>
              <a:rPr lang="cs-CZ" sz="1600" dirty="0">
                <a:solidFill>
                  <a:srgbClr val="282D32"/>
                </a:solidFill>
                <a:latin typeface="+mn-lt"/>
              </a:rPr>
              <a:t>hodnocení rizik IA</a:t>
            </a:r>
          </a:p>
          <a:p>
            <a:pPr marL="685800" lvl="2" algn="just">
              <a:spcBef>
                <a:spcPts val="600"/>
              </a:spcBef>
              <a:spcAft>
                <a:spcPts val="600"/>
              </a:spcAft>
            </a:pPr>
            <a:r>
              <a:rPr lang="cs-CZ" sz="1600" dirty="0">
                <a:solidFill>
                  <a:srgbClr val="282D32"/>
                </a:solidFill>
                <a:latin typeface="+mn-lt"/>
              </a:rPr>
              <a:t>stanovení priorit, určení cílů a rozsahu IA</a:t>
            </a:r>
          </a:p>
          <a:p>
            <a:pPr marL="685800" lvl="2" algn="just">
              <a:spcBef>
                <a:spcPts val="600"/>
              </a:spcBef>
              <a:spcAft>
                <a:spcPts val="600"/>
              </a:spcAft>
            </a:pPr>
            <a:r>
              <a:rPr lang="cs-CZ" sz="1600" dirty="0">
                <a:solidFill>
                  <a:srgbClr val="282D32"/>
                </a:solidFill>
                <a:latin typeface="+mn-lt"/>
              </a:rPr>
              <a:t>určení kritérií</a:t>
            </a:r>
          </a:p>
          <a:p>
            <a:pPr marL="685800" lvl="2" algn="just">
              <a:spcBef>
                <a:spcPts val="600"/>
              </a:spcBef>
              <a:spcAft>
                <a:spcPts val="600"/>
              </a:spcAft>
            </a:pPr>
            <a:r>
              <a:rPr lang="cs-CZ" sz="1600" dirty="0">
                <a:solidFill>
                  <a:srgbClr val="282D32"/>
                </a:solidFill>
                <a:latin typeface="+mn-lt"/>
              </a:rPr>
              <a:t>určení zdrojů potřebných k provedení IA</a:t>
            </a:r>
          </a:p>
          <a:p>
            <a:pPr marL="685800" lvl="2" algn="just">
              <a:spcBef>
                <a:spcPts val="600"/>
              </a:spcBef>
              <a:spcAft>
                <a:spcPts val="600"/>
              </a:spcAft>
            </a:pPr>
            <a:r>
              <a:rPr lang="cs-CZ" sz="1600" dirty="0">
                <a:solidFill>
                  <a:srgbClr val="282D32"/>
                </a:solidFill>
                <a:latin typeface="+mn-lt"/>
              </a:rPr>
              <a:t>vypracování programu IA</a:t>
            </a:r>
          </a:p>
        </p:txBody>
      </p:sp>
    </p:spTree>
    <p:extLst>
      <p:ext uri="{BB962C8B-B14F-4D97-AF65-F5344CB8AC3E}">
        <p14:creationId xmlns:p14="http://schemas.microsoft.com/office/powerpoint/2010/main" val="11313923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Komunikace interního auditu</a:t>
            </a:r>
          </a:p>
        </p:txBody>
      </p:sp>
      <p:sp>
        <p:nvSpPr>
          <p:cNvPr id="4" name="Zástupný symbol pro text 3"/>
          <p:cNvSpPr>
            <a:spLocks noGrp="1"/>
          </p:cNvSpPr>
          <p:nvPr>
            <p:ph type="body" sz="quarter" idx="13"/>
          </p:nvPr>
        </p:nvSpPr>
        <p:spPr/>
        <p:txBody>
          <a:bodyPr/>
          <a:lstStyle/>
          <a:p>
            <a:pPr marL="685800" lvl="2" algn="just">
              <a:spcBef>
                <a:spcPts val="600"/>
              </a:spcBef>
              <a:spcAft>
                <a:spcPts val="600"/>
              </a:spcAft>
            </a:pPr>
            <a:r>
              <a:rPr lang="cs-CZ" sz="1600" dirty="0">
                <a:solidFill>
                  <a:srgbClr val="282D32"/>
                </a:solidFill>
                <a:latin typeface="+mn-lt"/>
              </a:rPr>
              <a:t>standard 13.3 Komunikace zakázky</a:t>
            </a:r>
          </a:p>
          <a:p>
            <a:pPr marL="685800" lvl="2" algn="just">
              <a:spcBef>
                <a:spcPts val="600"/>
              </a:spcBef>
              <a:spcAft>
                <a:spcPts val="600"/>
              </a:spcAft>
            </a:pPr>
            <a:r>
              <a:rPr lang="cs-CZ" sz="1600" dirty="0">
                <a:solidFill>
                  <a:srgbClr val="282D32"/>
                </a:solidFill>
                <a:latin typeface="+mn-lt"/>
              </a:rPr>
              <a:t>návaznost na princip 11 Komunikujte účinně a standard 15.1 Závěrečná komunikace zakázky</a:t>
            </a:r>
          </a:p>
          <a:p>
            <a:pPr marL="685800" lvl="2" algn="just">
              <a:spcBef>
                <a:spcPts val="600"/>
              </a:spcBef>
              <a:spcAft>
                <a:spcPts val="600"/>
              </a:spcAft>
            </a:pPr>
            <a:r>
              <a:rPr lang="cs-CZ" sz="1600" b="1" dirty="0">
                <a:solidFill>
                  <a:srgbClr val="282D32"/>
                </a:solidFill>
                <a:latin typeface="+mn-lt"/>
              </a:rPr>
              <a:t>IA musí komunikovat účinně v průběhu celého IA (i před jeho zahájením)</a:t>
            </a:r>
          </a:p>
          <a:p>
            <a:pPr marL="685800" lvl="2" algn="just">
              <a:spcBef>
                <a:spcPts val="600"/>
              </a:spcBef>
              <a:spcAft>
                <a:spcPts val="600"/>
              </a:spcAft>
            </a:pPr>
            <a:r>
              <a:rPr lang="cs-CZ" sz="1600" b="1" dirty="0">
                <a:solidFill>
                  <a:srgbClr val="282D32"/>
                </a:solidFill>
                <a:latin typeface="+mn-lt"/>
              </a:rPr>
              <a:t>sdělení cílů, rozsahu a načasování IA</a:t>
            </a:r>
          </a:p>
          <a:p>
            <a:pPr marL="685800" lvl="2" algn="just">
              <a:spcBef>
                <a:spcPts val="600"/>
              </a:spcBef>
              <a:spcAft>
                <a:spcPts val="600"/>
              </a:spcAft>
            </a:pPr>
            <a:r>
              <a:rPr lang="cs-CZ" sz="1600" b="1" dirty="0">
                <a:solidFill>
                  <a:srgbClr val="282D32"/>
                </a:solidFill>
                <a:latin typeface="+mn-lt"/>
              </a:rPr>
              <a:t>snaha o dosažení vzájemného porozumění ohledně výsledků IA</a:t>
            </a:r>
          </a:p>
          <a:p>
            <a:pPr marL="685800" lvl="2" algn="just">
              <a:spcBef>
                <a:spcPts val="600"/>
              </a:spcBef>
              <a:spcAft>
                <a:spcPts val="600"/>
              </a:spcAft>
            </a:pPr>
            <a:r>
              <a:rPr lang="cs-CZ" sz="1600" dirty="0">
                <a:solidFill>
                  <a:srgbClr val="282D32"/>
                </a:solidFill>
                <a:latin typeface="+mn-lt"/>
              </a:rPr>
              <a:t>stanovisko k návrhu auditní zprávy a k případným důvodům rozdílných názorů na výsledky IA (viz § 24 ZŘKVF)</a:t>
            </a:r>
          </a:p>
          <a:p>
            <a:pPr marL="685800" lvl="2" algn="just">
              <a:spcBef>
                <a:spcPts val="600"/>
              </a:spcBef>
              <a:spcAft>
                <a:spcPts val="600"/>
              </a:spcAft>
            </a:pPr>
            <a:r>
              <a:rPr lang="cs-CZ" sz="1600" dirty="0">
                <a:solidFill>
                  <a:srgbClr val="282D32"/>
                </a:solidFill>
                <a:latin typeface="+mn-lt"/>
              </a:rPr>
              <a:t>komunikaci s vedením posuzované činnosti lze rozlišit na:</a:t>
            </a:r>
          </a:p>
          <a:p>
            <a:pPr marL="1143000" lvl="3" algn="just">
              <a:spcBef>
                <a:spcPts val="600"/>
              </a:spcBef>
              <a:spcAft>
                <a:spcPts val="600"/>
              </a:spcAft>
            </a:pPr>
            <a:r>
              <a:rPr lang="cs-CZ" sz="1600" dirty="0">
                <a:solidFill>
                  <a:srgbClr val="282D32"/>
                </a:solidFill>
                <a:latin typeface="+mn-lt"/>
              </a:rPr>
              <a:t>počáteční (oznámení IA, zahajovací schůzka)</a:t>
            </a:r>
          </a:p>
          <a:p>
            <a:pPr marL="1143000" lvl="3" algn="just">
              <a:spcBef>
                <a:spcPts val="600"/>
              </a:spcBef>
              <a:spcAft>
                <a:spcPts val="600"/>
              </a:spcAft>
            </a:pPr>
            <a:r>
              <a:rPr lang="cs-CZ" sz="1600" dirty="0">
                <a:solidFill>
                  <a:srgbClr val="282D32"/>
                </a:solidFill>
                <a:latin typeface="+mn-lt"/>
              </a:rPr>
              <a:t>průběžnou (vyžádání a předávání informací dle potřeby a informování o průběhu či změnách)</a:t>
            </a:r>
          </a:p>
          <a:p>
            <a:pPr marL="1143000" lvl="3" algn="just">
              <a:spcBef>
                <a:spcPts val="600"/>
              </a:spcBef>
              <a:spcAft>
                <a:spcPts val="600"/>
              </a:spcAft>
            </a:pPr>
            <a:r>
              <a:rPr lang="cs-CZ" sz="1600" dirty="0">
                <a:solidFill>
                  <a:srgbClr val="282D32"/>
                </a:solidFill>
                <a:latin typeface="+mn-lt"/>
              </a:rPr>
              <a:t>konečnou (komunikace výsledků zakázky, diskuze o doporučeních nebo akčních plánech)</a:t>
            </a:r>
          </a:p>
        </p:txBody>
      </p:sp>
    </p:spTree>
    <p:extLst>
      <p:ext uri="{BB962C8B-B14F-4D97-AF65-F5344CB8AC3E}">
        <p14:creationId xmlns:p14="http://schemas.microsoft.com/office/powerpoint/2010/main" val="37391349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Hodnocení rizik interního auditu</a:t>
            </a:r>
          </a:p>
        </p:txBody>
      </p:sp>
      <p:sp>
        <p:nvSpPr>
          <p:cNvPr id="4" name="Zástupný symbol pro text 3"/>
          <p:cNvSpPr>
            <a:spLocks noGrp="1"/>
          </p:cNvSpPr>
          <p:nvPr>
            <p:ph type="body" sz="quarter" idx="13"/>
          </p:nvPr>
        </p:nvSpPr>
        <p:spPr/>
        <p:txBody>
          <a:bodyPr/>
          <a:lstStyle/>
          <a:p>
            <a:pPr lvl="1" algn="just">
              <a:spcBef>
                <a:spcPts val="600"/>
              </a:spcBef>
              <a:spcAft>
                <a:spcPts val="300"/>
              </a:spcAft>
            </a:pPr>
            <a:r>
              <a:rPr lang="cs-CZ" sz="1600" dirty="0">
                <a:latin typeface="+mn-lt"/>
              </a:rPr>
              <a:t>standard 13.2 Hodnocení rizik zakázky</a:t>
            </a:r>
          </a:p>
          <a:p>
            <a:pPr lvl="1" algn="just">
              <a:spcBef>
                <a:spcPts val="600"/>
              </a:spcBef>
              <a:spcAft>
                <a:spcPts val="300"/>
              </a:spcAft>
            </a:pPr>
            <a:r>
              <a:rPr lang="cs-CZ" sz="1600" dirty="0">
                <a:latin typeface="+mn-lt"/>
              </a:rPr>
              <a:t>identifikace a shromáždění spolehlivých, relevantních a dostatečných informací</a:t>
            </a:r>
          </a:p>
          <a:p>
            <a:pPr lvl="2" algn="just">
              <a:spcBef>
                <a:spcPts val="300"/>
              </a:spcBef>
              <a:spcAft>
                <a:spcPts val="300"/>
              </a:spcAft>
            </a:pPr>
            <a:r>
              <a:rPr lang="cs-CZ" sz="1600" dirty="0">
                <a:latin typeface="+mn-lt"/>
              </a:rPr>
              <a:t>forma: doklady, databáze, průzkumy, rozhovory, prohlídky, testování procesních postupů</a:t>
            </a:r>
          </a:p>
          <a:p>
            <a:pPr lvl="2" algn="just">
              <a:spcBef>
                <a:spcPts val="300"/>
              </a:spcBef>
              <a:spcAft>
                <a:spcPts val="300"/>
              </a:spcAft>
            </a:pPr>
            <a:r>
              <a:rPr lang="cs-CZ" sz="1600" b="1" dirty="0">
                <a:latin typeface="+mn-lt"/>
              </a:rPr>
              <a:t>procesy řízení a správy, rizik a řídících a kontrolních procesů</a:t>
            </a:r>
          </a:p>
          <a:p>
            <a:pPr lvl="2" algn="just">
              <a:spcBef>
                <a:spcPts val="300"/>
              </a:spcBef>
              <a:spcAft>
                <a:spcPts val="300"/>
              </a:spcAft>
            </a:pPr>
            <a:r>
              <a:rPr lang="cs-CZ" sz="1600" dirty="0">
                <a:latin typeface="+mn-lt"/>
              </a:rPr>
              <a:t>pracovní postupy, cíle, strategie auditované činnosti</a:t>
            </a:r>
          </a:p>
          <a:p>
            <a:pPr lvl="2" algn="just">
              <a:spcBef>
                <a:spcPts val="300"/>
              </a:spcBef>
              <a:spcAft>
                <a:spcPts val="300"/>
              </a:spcAft>
            </a:pPr>
            <a:r>
              <a:rPr lang="cs-CZ" sz="1600" dirty="0">
                <a:latin typeface="+mn-lt"/>
              </a:rPr>
              <a:t>požadavky legislativy, interní akty řízení</a:t>
            </a:r>
          </a:p>
          <a:p>
            <a:pPr lvl="2" algn="just">
              <a:spcBef>
                <a:spcPts val="300"/>
              </a:spcBef>
              <a:spcAft>
                <a:spcPts val="300"/>
              </a:spcAft>
            </a:pPr>
            <a:r>
              <a:rPr lang="cs-CZ" sz="1600" dirty="0">
                <a:latin typeface="+mn-lt"/>
              </a:rPr>
              <a:t>výsledky externích i interních kontrol </a:t>
            </a:r>
          </a:p>
          <a:p>
            <a:pPr lvl="2" algn="just">
              <a:spcBef>
                <a:spcPts val="300"/>
              </a:spcBef>
              <a:spcAft>
                <a:spcPts val="300"/>
              </a:spcAft>
            </a:pPr>
            <a:r>
              <a:rPr lang="cs-CZ" sz="1600" dirty="0">
                <a:latin typeface="+mn-lt"/>
              </a:rPr>
              <a:t>…</a:t>
            </a:r>
          </a:p>
          <a:p>
            <a:pPr lvl="1" algn="just">
              <a:spcBef>
                <a:spcPts val="600"/>
              </a:spcBef>
              <a:spcAft>
                <a:spcPts val="300"/>
              </a:spcAft>
            </a:pPr>
            <a:r>
              <a:rPr lang="cs-CZ" sz="1600" dirty="0">
                <a:latin typeface="+mn-lt"/>
              </a:rPr>
              <a:t>zhodnocení řídících a kontrolních procesů a rizik spojených s auditovanou činností</a:t>
            </a:r>
          </a:p>
          <a:p>
            <a:pPr lvl="1" algn="just">
              <a:spcBef>
                <a:spcPts val="600"/>
              </a:spcBef>
              <a:spcAft>
                <a:spcPts val="300"/>
              </a:spcAft>
            </a:pPr>
            <a:r>
              <a:rPr lang="cs-CZ" sz="1600" dirty="0">
                <a:latin typeface="+mn-lt"/>
              </a:rPr>
              <a:t>identifikace kritérií používaných vedením posuzované činnosti</a:t>
            </a:r>
          </a:p>
          <a:p>
            <a:pPr lvl="1" algn="just">
              <a:spcBef>
                <a:spcPts val="600"/>
              </a:spcBef>
              <a:spcAft>
                <a:spcPts val="300"/>
              </a:spcAft>
            </a:pPr>
            <a:r>
              <a:rPr lang="cs-CZ" sz="1600" dirty="0">
                <a:latin typeface="+mn-lt"/>
              </a:rPr>
              <a:t>dokumentace: graf, tabulka, matice rizik a kontrol</a:t>
            </a:r>
          </a:p>
          <a:p>
            <a:pPr lvl="1" algn="just">
              <a:spcBef>
                <a:spcPts val="300"/>
              </a:spcBef>
              <a:spcAft>
                <a:spcPts val="300"/>
              </a:spcAft>
            </a:pPr>
            <a:endParaRPr lang="cs-CZ" sz="1600" dirty="0">
              <a:latin typeface="+mn-lt"/>
            </a:endParaRPr>
          </a:p>
        </p:txBody>
      </p:sp>
    </p:spTree>
    <p:extLst>
      <p:ext uri="{BB962C8B-B14F-4D97-AF65-F5344CB8AC3E}">
        <p14:creationId xmlns:p14="http://schemas.microsoft.com/office/powerpoint/2010/main" val="34089491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Určení cílů a rozsahu interního auditu</a:t>
            </a:r>
          </a:p>
        </p:txBody>
      </p:sp>
      <p:sp>
        <p:nvSpPr>
          <p:cNvPr id="4" name="Zástupný symbol pro text 3"/>
          <p:cNvSpPr>
            <a:spLocks noGrp="1"/>
          </p:cNvSpPr>
          <p:nvPr>
            <p:ph type="body" sz="quarter" idx="13"/>
          </p:nvPr>
        </p:nvSpPr>
        <p:spPr/>
        <p:txBody>
          <a:bodyPr/>
          <a:lstStyle/>
          <a:p>
            <a:pPr lvl="1" algn="just">
              <a:spcBef>
                <a:spcPts val="600"/>
              </a:spcBef>
              <a:spcAft>
                <a:spcPts val="300"/>
              </a:spcAft>
            </a:pPr>
            <a:endParaRPr lang="cs-CZ" sz="1600" dirty="0">
              <a:latin typeface="+mn-lt"/>
            </a:endParaRPr>
          </a:p>
          <a:p>
            <a:pPr lvl="1" algn="just">
              <a:spcBef>
                <a:spcPts val="600"/>
              </a:spcBef>
              <a:spcAft>
                <a:spcPts val="300"/>
              </a:spcAft>
            </a:pPr>
            <a:r>
              <a:rPr lang="cs-CZ" sz="1600" dirty="0">
                <a:latin typeface="+mn-lt"/>
              </a:rPr>
              <a:t>standard 13.3 Cíle a rozsah zakázky</a:t>
            </a:r>
          </a:p>
          <a:p>
            <a:pPr lvl="1" algn="just">
              <a:spcBef>
                <a:spcPts val="600"/>
              </a:spcBef>
              <a:spcAft>
                <a:spcPts val="300"/>
              </a:spcAft>
            </a:pPr>
            <a:r>
              <a:rPr lang="cs-CZ" sz="1600" dirty="0">
                <a:latin typeface="+mn-lt"/>
              </a:rPr>
              <a:t>povinnost zdokumentovat cíle a rozsah IA</a:t>
            </a:r>
          </a:p>
          <a:p>
            <a:pPr lvl="1" algn="just">
              <a:spcBef>
                <a:spcPts val="600"/>
              </a:spcBef>
              <a:spcAft>
                <a:spcPts val="300"/>
              </a:spcAft>
            </a:pPr>
            <a:r>
              <a:rPr lang="cs-CZ" sz="1600" dirty="0">
                <a:latin typeface="+mn-lt"/>
              </a:rPr>
              <a:t>cíl musí vyjadřovat účel IA, tj. sladit cíle s cíli posuzované činnosti</a:t>
            </a:r>
          </a:p>
          <a:p>
            <a:pPr lvl="1" algn="just">
              <a:spcBef>
                <a:spcPts val="600"/>
              </a:spcBef>
              <a:spcAft>
                <a:spcPts val="300"/>
              </a:spcAft>
            </a:pPr>
            <a:r>
              <a:rPr lang="cs-CZ" sz="1600" dirty="0">
                <a:latin typeface="+mn-lt"/>
              </a:rPr>
              <a:t>cílem </a:t>
            </a:r>
            <a:r>
              <a:rPr lang="cs-CZ" sz="1600" dirty="0" err="1">
                <a:latin typeface="+mn-lt"/>
              </a:rPr>
              <a:t>ujišťovacích</a:t>
            </a:r>
            <a:r>
              <a:rPr lang="cs-CZ" sz="1600" dirty="0">
                <a:latin typeface="+mn-lt"/>
              </a:rPr>
              <a:t> IA je zpravidla poskytnout ujištění, že zavedené ŘKM jsou funkční a účinné, aby zvládly rizika</a:t>
            </a:r>
          </a:p>
          <a:p>
            <a:pPr lvl="1" algn="just">
              <a:spcBef>
                <a:spcPts val="600"/>
              </a:spcBef>
              <a:spcAft>
                <a:spcPts val="300"/>
              </a:spcAft>
            </a:pPr>
            <a:r>
              <a:rPr lang="cs-CZ" sz="1600" dirty="0">
                <a:latin typeface="+mn-lt"/>
              </a:rPr>
              <a:t>cíle poradenských zakázek</a:t>
            </a:r>
          </a:p>
          <a:p>
            <a:pPr lvl="1" algn="just">
              <a:spcBef>
                <a:spcPts val="600"/>
              </a:spcBef>
              <a:spcAft>
                <a:spcPts val="300"/>
              </a:spcAft>
            </a:pPr>
            <a:r>
              <a:rPr lang="cs-CZ" sz="1600" dirty="0">
                <a:latin typeface="+mn-lt"/>
              </a:rPr>
              <a:t>rozsah je specifikován činností, místem, procesy, systémy, součástmi a časovým obdobím</a:t>
            </a:r>
          </a:p>
          <a:p>
            <a:pPr lvl="1" algn="just">
              <a:spcBef>
                <a:spcPts val="600"/>
              </a:spcBef>
              <a:spcAft>
                <a:spcPts val="300"/>
              </a:spcAft>
            </a:pPr>
            <a:r>
              <a:rPr lang="cs-CZ" sz="1600" dirty="0">
                <a:latin typeface="+mn-lt"/>
              </a:rPr>
              <a:t>rozsah musí být dostatečný pro dosažení cíle zakázky</a:t>
            </a:r>
          </a:p>
          <a:p>
            <a:pPr lvl="1" algn="just">
              <a:spcBef>
                <a:spcPts val="600"/>
              </a:spcBef>
              <a:spcAft>
                <a:spcPts val="300"/>
              </a:spcAft>
            </a:pPr>
            <a:r>
              <a:rPr lang="cs-CZ" sz="1600" dirty="0">
                <a:latin typeface="+mn-lt"/>
              </a:rPr>
              <a:t>omezení rozsahu a způsob řešení</a:t>
            </a:r>
          </a:p>
        </p:txBody>
      </p:sp>
    </p:spTree>
    <p:extLst>
      <p:ext uri="{BB962C8B-B14F-4D97-AF65-F5344CB8AC3E}">
        <p14:creationId xmlns:p14="http://schemas.microsoft.com/office/powerpoint/2010/main" val="34678389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Určení hodnotících kritérií</a:t>
            </a:r>
          </a:p>
        </p:txBody>
      </p:sp>
      <p:sp>
        <p:nvSpPr>
          <p:cNvPr id="4" name="Zástupný symbol pro text 3"/>
          <p:cNvSpPr>
            <a:spLocks noGrp="1"/>
          </p:cNvSpPr>
          <p:nvPr>
            <p:ph type="body" sz="quarter" idx="13"/>
          </p:nvPr>
        </p:nvSpPr>
        <p:spPr/>
        <p:txBody>
          <a:bodyPr/>
          <a:lstStyle/>
          <a:p>
            <a:pPr lvl="1"/>
            <a:r>
              <a:rPr lang="cs-CZ" sz="1600" dirty="0">
                <a:latin typeface="+mn-lt"/>
              </a:rPr>
              <a:t>standard 13.4 hodnotící kritéria</a:t>
            </a:r>
          </a:p>
          <a:p>
            <a:pPr lvl="1"/>
            <a:r>
              <a:rPr lang="cs-CZ" sz="1600" dirty="0">
                <a:latin typeface="+mn-lt"/>
              </a:rPr>
              <a:t>kritéria pro hodnocení stavu posuzované činnosti definovaného v cílech a rozsahu zakázky</a:t>
            </a:r>
          </a:p>
          <a:p>
            <a:pPr lvl="1"/>
            <a:r>
              <a:rPr lang="cs-CZ" sz="1600" dirty="0">
                <a:solidFill>
                  <a:srgbClr val="282D32"/>
                </a:solidFill>
                <a:latin typeface="+mn-lt"/>
              </a:rPr>
              <a:t>ujišťovací x poradenské zakázky</a:t>
            </a:r>
          </a:p>
          <a:p>
            <a:pPr lvl="1"/>
            <a:r>
              <a:rPr lang="cs-CZ" sz="1600" dirty="0">
                <a:solidFill>
                  <a:srgbClr val="282D32"/>
                </a:solidFill>
                <a:latin typeface="+mn-lt"/>
              </a:rPr>
              <a:t>žádoucí stav činnosti x skutečný stav</a:t>
            </a:r>
          </a:p>
          <a:p>
            <a:pPr lvl="1"/>
            <a:r>
              <a:rPr lang="cs-CZ" sz="1600" dirty="0">
                <a:solidFill>
                  <a:srgbClr val="282D32"/>
                </a:solidFill>
                <a:latin typeface="+mn-lt"/>
              </a:rPr>
              <a:t>nedostatečná kritéria </a:t>
            </a:r>
          </a:p>
          <a:p>
            <a:pPr lvl="1"/>
            <a:r>
              <a:rPr lang="cs-CZ" sz="1600" dirty="0">
                <a:solidFill>
                  <a:srgbClr val="282D32"/>
                </a:solidFill>
                <a:latin typeface="+mn-lt"/>
              </a:rPr>
              <a:t>příklady kritérií:</a:t>
            </a:r>
          </a:p>
          <a:p>
            <a:pPr lvl="2">
              <a:spcAft>
                <a:spcPts val="600"/>
              </a:spcAft>
            </a:pPr>
            <a:r>
              <a:rPr lang="cs-CZ" sz="1600" dirty="0">
                <a:solidFill>
                  <a:srgbClr val="282D32"/>
                </a:solidFill>
                <a:latin typeface="+mn-lt"/>
              </a:rPr>
              <a:t>interní kritéria (zásady, postupy, klíčové ukazatele výkonu nebo cíle pro danou činnost),</a:t>
            </a:r>
          </a:p>
          <a:p>
            <a:pPr lvl="2">
              <a:spcAft>
                <a:spcPts val="600"/>
              </a:spcAft>
            </a:pPr>
            <a:r>
              <a:rPr lang="cs-CZ" sz="1600" dirty="0">
                <a:solidFill>
                  <a:srgbClr val="282D32"/>
                </a:solidFill>
                <a:latin typeface="+mn-lt"/>
              </a:rPr>
              <a:t>externí kritéria (zákony, regulatorní předpisy a smluvní závazky),</a:t>
            </a:r>
          </a:p>
          <a:p>
            <a:pPr lvl="2">
              <a:spcAft>
                <a:spcPts val="600"/>
              </a:spcAft>
            </a:pPr>
            <a:r>
              <a:rPr lang="cs-CZ" sz="1600" dirty="0">
                <a:solidFill>
                  <a:srgbClr val="282D32"/>
                </a:solidFill>
                <a:latin typeface="+mn-lt"/>
              </a:rPr>
              <a:t>aplikovatelné postupy (rámce, standardy, návody a </a:t>
            </a:r>
            <a:r>
              <a:rPr lang="cs-CZ" sz="1600" dirty="0" err="1">
                <a:solidFill>
                  <a:srgbClr val="282D32"/>
                </a:solidFill>
                <a:latin typeface="+mn-lt"/>
              </a:rPr>
              <a:t>benchmarky</a:t>
            </a:r>
            <a:r>
              <a:rPr lang="cs-CZ" sz="1600" dirty="0">
                <a:solidFill>
                  <a:srgbClr val="282D32"/>
                </a:solidFill>
                <a:latin typeface="+mn-lt"/>
              </a:rPr>
              <a:t>),</a:t>
            </a:r>
          </a:p>
          <a:p>
            <a:pPr lvl="2">
              <a:spcAft>
                <a:spcPts val="600"/>
              </a:spcAft>
            </a:pPr>
            <a:r>
              <a:rPr lang="cs-CZ" sz="1600" dirty="0">
                <a:solidFill>
                  <a:srgbClr val="282D32"/>
                </a:solidFill>
                <a:latin typeface="+mn-lt"/>
              </a:rPr>
              <a:t>zavedené organizační postupy,</a:t>
            </a:r>
          </a:p>
          <a:p>
            <a:pPr lvl="2">
              <a:spcAft>
                <a:spcPts val="600"/>
              </a:spcAft>
            </a:pPr>
            <a:r>
              <a:rPr lang="cs-CZ" sz="1600" dirty="0">
                <a:solidFill>
                  <a:srgbClr val="282D32"/>
                </a:solidFill>
                <a:latin typeface="+mn-lt"/>
              </a:rPr>
              <a:t>očekávání vycházející z navrženého řídicího a kontrolního mechanismu,</a:t>
            </a:r>
          </a:p>
          <a:p>
            <a:pPr lvl="2">
              <a:spcAft>
                <a:spcPts val="600"/>
              </a:spcAft>
            </a:pPr>
            <a:r>
              <a:rPr lang="cs-CZ" sz="1600" dirty="0">
                <a:solidFill>
                  <a:srgbClr val="282D32"/>
                </a:solidFill>
                <a:latin typeface="+mn-lt"/>
              </a:rPr>
              <a:t>postupy, které nemusí být formálně zdokumentovány.</a:t>
            </a:r>
          </a:p>
          <a:p>
            <a:pPr lvl="1" algn="just">
              <a:spcBef>
                <a:spcPts val="300"/>
              </a:spcBef>
              <a:spcAft>
                <a:spcPts val="300"/>
              </a:spcAft>
            </a:pPr>
            <a:endParaRPr lang="cs-CZ" sz="1400" dirty="0">
              <a:latin typeface="+mn-lt"/>
            </a:endParaRPr>
          </a:p>
        </p:txBody>
      </p:sp>
    </p:spTree>
    <p:extLst>
      <p:ext uri="{BB962C8B-B14F-4D97-AF65-F5344CB8AC3E}">
        <p14:creationId xmlns:p14="http://schemas.microsoft.com/office/powerpoint/2010/main" val="11619708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Určení zdrojů zakázky</a:t>
            </a:r>
          </a:p>
        </p:txBody>
      </p:sp>
      <p:sp>
        <p:nvSpPr>
          <p:cNvPr id="4" name="Zástupný symbol pro text 3"/>
          <p:cNvSpPr>
            <a:spLocks noGrp="1"/>
          </p:cNvSpPr>
          <p:nvPr>
            <p:ph type="body" sz="quarter" idx="13"/>
          </p:nvPr>
        </p:nvSpPr>
        <p:spPr/>
        <p:txBody>
          <a:bodyPr/>
          <a:lstStyle/>
          <a:p>
            <a:pPr lvl="1" algn="just">
              <a:spcBef>
                <a:spcPts val="300"/>
              </a:spcBef>
              <a:spcAft>
                <a:spcPts val="300"/>
              </a:spcAft>
            </a:pPr>
            <a:endParaRPr lang="cs-CZ" sz="1600" dirty="0">
              <a:latin typeface="+mn-lt"/>
            </a:endParaRPr>
          </a:p>
          <a:p>
            <a:pPr lvl="1" algn="just">
              <a:spcBef>
                <a:spcPts val="300"/>
              </a:spcBef>
              <a:spcAft>
                <a:spcPts val="300"/>
              </a:spcAft>
            </a:pPr>
            <a:r>
              <a:rPr lang="cs-CZ" sz="1600" dirty="0">
                <a:latin typeface="+mn-lt"/>
              </a:rPr>
              <a:t>standard 13.5 Zdroje zakázky</a:t>
            </a:r>
          </a:p>
          <a:p>
            <a:pPr lvl="1" algn="just">
              <a:spcBef>
                <a:spcPts val="300"/>
              </a:spcBef>
              <a:spcAft>
                <a:spcPts val="300"/>
              </a:spcAft>
            </a:pPr>
            <a:r>
              <a:rPr lang="cs-CZ" sz="1600" dirty="0">
                <a:latin typeface="+mn-lt"/>
              </a:rPr>
              <a:t>povinnost určit druhy a množství zdrojů potřebných k dosažení cílů zakázky</a:t>
            </a:r>
          </a:p>
          <a:p>
            <a:pPr lvl="1" algn="just">
              <a:spcBef>
                <a:spcPts val="300"/>
              </a:spcBef>
              <a:spcAft>
                <a:spcPts val="300"/>
              </a:spcAft>
            </a:pPr>
            <a:r>
              <a:rPr lang="cs-CZ" sz="1600" dirty="0">
                <a:latin typeface="+mn-lt"/>
              </a:rPr>
              <a:t>povinnost projednat nevhodné nebo nedostatečné zdroje</a:t>
            </a:r>
          </a:p>
          <a:p>
            <a:pPr lvl="1" algn="just">
              <a:spcBef>
                <a:spcPts val="300"/>
              </a:spcBef>
              <a:spcAft>
                <a:spcPts val="300"/>
              </a:spcAft>
            </a:pPr>
            <a:r>
              <a:rPr lang="cs-CZ" sz="1600" dirty="0">
                <a:latin typeface="+mn-lt"/>
              </a:rPr>
              <a:t>zohledňuje se </a:t>
            </a:r>
          </a:p>
          <a:p>
            <a:pPr lvl="2" algn="just">
              <a:spcBef>
                <a:spcPts val="300"/>
              </a:spcBef>
              <a:spcAft>
                <a:spcPts val="300"/>
              </a:spcAft>
            </a:pPr>
            <a:r>
              <a:rPr lang="cs-CZ" sz="1600" dirty="0">
                <a:latin typeface="+mn-lt"/>
              </a:rPr>
              <a:t>povaha a složitost zakázky,</a:t>
            </a:r>
          </a:p>
          <a:p>
            <a:pPr lvl="2" algn="just">
              <a:spcBef>
                <a:spcPts val="300"/>
              </a:spcBef>
              <a:spcAft>
                <a:spcPts val="300"/>
              </a:spcAft>
            </a:pPr>
            <a:r>
              <a:rPr lang="cs-CZ" sz="1600" dirty="0">
                <a:latin typeface="+mn-lt"/>
              </a:rPr>
              <a:t>časový rámec, ve kterém má být zakázka provedena,</a:t>
            </a:r>
          </a:p>
          <a:p>
            <a:pPr lvl="2" algn="just">
              <a:spcBef>
                <a:spcPts val="300"/>
              </a:spcBef>
              <a:spcAft>
                <a:spcPts val="300"/>
              </a:spcAft>
            </a:pPr>
            <a:r>
              <a:rPr lang="cs-CZ" sz="1600" dirty="0">
                <a:latin typeface="+mn-lt"/>
              </a:rPr>
              <a:t>zda jsou dostupné finanční, lidské a technologické zdroje vhodné a dostatečné k dosažení cílů zakázky.</a:t>
            </a:r>
          </a:p>
        </p:txBody>
      </p:sp>
    </p:spTree>
    <p:extLst>
      <p:ext uri="{BB962C8B-B14F-4D97-AF65-F5344CB8AC3E}">
        <p14:creationId xmlns:p14="http://schemas.microsoft.com/office/powerpoint/2010/main" val="3372717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895350" y="612000"/>
            <a:ext cx="10370527" cy="429069"/>
          </a:xfrm>
        </p:spPr>
        <p:txBody>
          <a:bodyPr/>
          <a:lstStyle/>
          <a:p>
            <a:r>
              <a:rPr lang="cs-CZ" dirty="0"/>
              <a:t>Definice interního auditu</a:t>
            </a:r>
          </a:p>
        </p:txBody>
      </p:sp>
      <p:sp>
        <p:nvSpPr>
          <p:cNvPr id="5" name="TextovéPole 4"/>
          <p:cNvSpPr txBox="1"/>
          <p:nvPr/>
        </p:nvSpPr>
        <p:spPr>
          <a:xfrm>
            <a:off x="838200" y="1194981"/>
            <a:ext cx="10427677" cy="4809522"/>
          </a:xfrm>
          <a:prstGeom prst="rect">
            <a:avLst/>
          </a:prstGeom>
          <a:noFill/>
        </p:spPr>
        <p:txBody>
          <a:bodyPr wrap="square" rtlCol="0">
            <a:spAutoFit/>
          </a:bodyPr>
          <a:lstStyle/>
          <a:p>
            <a:pPr marL="0" lvl="1" algn="just" defTabSz="914400">
              <a:lnSpc>
                <a:spcPct val="114000"/>
              </a:lnSpc>
              <a:spcBef>
                <a:spcPts val="600"/>
              </a:spcBef>
              <a:spcAft>
                <a:spcPts val="600"/>
              </a:spcAft>
              <a:buClr>
                <a:srgbClr val="2896D4"/>
              </a:buClr>
            </a:pPr>
            <a:r>
              <a:rPr lang="cs-CZ" sz="1600" b="1" dirty="0">
                <a:solidFill>
                  <a:srgbClr val="282D32"/>
                </a:solidFill>
                <a:ea typeface="Roboto" panose="02000000000000000000" pitchFamily="2" charset="0"/>
                <a:cs typeface="Segoe UI" panose="020B0502040204020203" pitchFamily="34" charset="0"/>
              </a:rPr>
              <a:t>§ 20 odst. 1 zákona o řízení a kontrole VF</a:t>
            </a:r>
          </a:p>
          <a:p>
            <a:pPr marL="685800" lvl="2" indent="-216000" algn="just">
              <a:lnSpc>
                <a:spcPct val="114000"/>
              </a:lnSpc>
              <a:spcBef>
                <a:spcPts val="600"/>
              </a:spcBef>
              <a:spcAft>
                <a:spcPts val="600"/>
              </a:spcAft>
              <a:buClr>
                <a:srgbClr val="000000"/>
              </a:buClr>
              <a:buFont typeface="Wingdings" pitchFamily="2" charset="2"/>
              <a:buChar char="§"/>
            </a:pPr>
            <a:r>
              <a:rPr lang="cs-CZ" sz="1400" dirty="0">
                <a:solidFill>
                  <a:srgbClr val="282D32"/>
                </a:solidFill>
                <a:cs typeface="Arial" panose="020B0604020202020204" pitchFamily="34" charset="0"/>
              </a:rPr>
              <a:t>útvar IA vykonává interní audit podle tohoto zákona a podle mezinárodních standardů IA</a:t>
            </a:r>
          </a:p>
          <a:p>
            <a:pPr marL="0" lvl="1" algn="just" defTabSz="914400">
              <a:lnSpc>
                <a:spcPct val="114000"/>
              </a:lnSpc>
              <a:spcBef>
                <a:spcPts val="600"/>
              </a:spcBef>
              <a:spcAft>
                <a:spcPts val="600"/>
              </a:spcAft>
              <a:buClr>
                <a:srgbClr val="2896D4"/>
              </a:buClr>
            </a:pPr>
            <a:r>
              <a:rPr lang="cs-CZ" sz="1600" b="1" dirty="0">
                <a:solidFill>
                  <a:srgbClr val="0070C0"/>
                </a:solidFill>
                <a:ea typeface="Roboto" panose="02000000000000000000" pitchFamily="2" charset="0"/>
                <a:cs typeface="Segoe UI" panose="020B0502040204020203" pitchFamily="34" charset="0"/>
                <a:hlinkClick r:id="rId3">
                  <a:extLst>
                    <a:ext uri="{A12FA001-AC4F-418D-AE19-62706E023703}">
                      <ahyp:hlinkClr xmlns:ahyp="http://schemas.microsoft.com/office/drawing/2018/hyperlinkcolor" val="tx"/>
                    </a:ext>
                  </a:extLst>
                </a:hlinkClick>
              </a:rPr>
              <a:t>Sdělení Ministerstva financí č. 419/2025 Sb., o vyhlášení mezinárodních standardů interního auditu</a:t>
            </a:r>
            <a:endParaRPr lang="cs-CZ" sz="1600" b="1" dirty="0">
              <a:solidFill>
                <a:srgbClr val="0070C0"/>
              </a:solidFill>
              <a:cs typeface="Times New Roman" panose="02020603050405020304" pitchFamily="18" charset="0"/>
            </a:endParaRPr>
          </a:p>
          <a:p>
            <a:pPr algn="just">
              <a:lnSpc>
                <a:spcPct val="150000"/>
              </a:lnSpc>
              <a:buClr>
                <a:schemeClr val="accent1"/>
              </a:buClr>
            </a:pPr>
            <a:r>
              <a:rPr lang="cs-CZ" sz="1600" b="1" dirty="0">
                <a:solidFill>
                  <a:schemeClr val="tx1">
                    <a:lumMod val="50000"/>
                  </a:schemeClr>
                </a:solidFill>
                <a:cs typeface="Times New Roman" panose="02020603050405020304" pitchFamily="18" charset="0"/>
              </a:rPr>
              <a:t>Výklad pojmů – Globální standardy interního auditu</a:t>
            </a:r>
          </a:p>
          <a:p>
            <a:pPr marL="685800" lvl="2" indent="-216000" algn="just">
              <a:spcAft>
                <a:spcPts val="600"/>
              </a:spcAft>
              <a:buClr>
                <a:srgbClr val="000000"/>
              </a:buClr>
              <a:buFont typeface="Wingdings" pitchFamily="2" charset="2"/>
              <a:buChar char="§"/>
            </a:pPr>
            <a:r>
              <a:rPr lang="cs-CZ" sz="1400" dirty="0">
                <a:solidFill>
                  <a:srgbClr val="282D32"/>
                </a:solidFill>
                <a:cs typeface="Arial" panose="020B0604020202020204" pitchFamily="34" charset="0"/>
              </a:rPr>
              <a:t>IA je nezávislá, objektivní, </a:t>
            </a:r>
            <a:r>
              <a:rPr lang="cs-CZ" sz="1400" dirty="0" err="1">
                <a:solidFill>
                  <a:srgbClr val="282D32"/>
                </a:solidFill>
                <a:cs typeface="Arial" panose="020B0604020202020204" pitchFamily="34" charset="0"/>
              </a:rPr>
              <a:t>ujišťovací</a:t>
            </a:r>
            <a:r>
              <a:rPr lang="cs-CZ" sz="1400" dirty="0">
                <a:solidFill>
                  <a:srgbClr val="282D32"/>
                </a:solidFill>
                <a:cs typeface="Arial" panose="020B0604020202020204" pitchFamily="34" charset="0"/>
              </a:rPr>
              <a:t> a poradenská služba zaměřená na přidávání hodnoty a zdokonalování procesů ve společnosti. IA pomáhá společnosti dosahovat jejích cílů tím, že přináší systematický a metodický přístup k hodnocení a zlepšování účinnosti řízení a správy společnosti, systému řízení rizik a řídicích a kontrolních procesů</a:t>
            </a:r>
          </a:p>
          <a:p>
            <a:pPr algn="just">
              <a:lnSpc>
                <a:spcPct val="150000"/>
              </a:lnSpc>
              <a:buClr>
                <a:schemeClr val="accent1"/>
              </a:buClr>
            </a:pPr>
            <a:r>
              <a:rPr lang="pt-BR" sz="1600" b="1" dirty="0">
                <a:solidFill>
                  <a:schemeClr val="tx1">
                    <a:lumMod val="50000"/>
                  </a:schemeClr>
                </a:solidFill>
                <a:cs typeface="Times New Roman" panose="02020603050405020304" pitchFamily="18" charset="0"/>
              </a:rPr>
              <a:t>DOMÉNA I. – Účel interního auditu</a:t>
            </a:r>
            <a:endParaRPr lang="cs-CZ" sz="1600" dirty="0">
              <a:solidFill>
                <a:schemeClr val="tx1">
                  <a:lumMod val="50000"/>
                </a:schemeClr>
              </a:solidFill>
              <a:ea typeface="Roboto" panose="02000000000000000000" pitchFamily="2" charset="0"/>
              <a:cs typeface="Segoe UI" panose="020B0502040204020203" pitchFamily="34" charset="0"/>
            </a:endParaRPr>
          </a:p>
          <a:p>
            <a:pPr marL="685800" lvl="2" indent="-216000" algn="just">
              <a:lnSpc>
                <a:spcPct val="114000"/>
              </a:lnSpc>
              <a:spcBef>
                <a:spcPts val="600"/>
              </a:spcBef>
              <a:spcAft>
                <a:spcPts val="600"/>
              </a:spcAft>
              <a:buClr>
                <a:srgbClr val="000000"/>
              </a:buClr>
              <a:buFont typeface="Wingdings" pitchFamily="2" charset="2"/>
              <a:buChar char="§"/>
            </a:pPr>
            <a:r>
              <a:rPr lang="cs-CZ" sz="1400" dirty="0">
                <a:solidFill>
                  <a:srgbClr val="282D32"/>
                </a:solidFill>
                <a:cs typeface="Arial" panose="020B0604020202020204" pitchFamily="34" charset="0"/>
              </a:rPr>
              <a:t>IA posiluje schopnost společnosti vytvářet, chránit a udržovat hodnotu tím, že poskytuje orgánům a vedení společnosti nezávislé, na rizika zaměřené a objektivní ujištění, rady, porozumění podstatě věci a předvídavý pohled</a:t>
            </a:r>
          </a:p>
          <a:p>
            <a:pPr marL="1143000" lvl="3" indent="-228600" algn="just">
              <a:lnSpc>
                <a:spcPct val="114000"/>
              </a:lnSpc>
              <a:buClr>
                <a:srgbClr val="000000"/>
              </a:buClr>
              <a:buFont typeface="Wingdings" panose="05000000000000000000" pitchFamily="2" charset="2"/>
              <a:buChar char="Ø"/>
            </a:pPr>
            <a:r>
              <a:rPr lang="cs-CZ" sz="1200" dirty="0">
                <a:solidFill>
                  <a:schemeClr val="tx1">
                    <a:lumMod val="50000"/>
                  </a:schemeClr>
                </a:solidFill>
                <a:ea typeface="Roboto" panose="02000000000000000000" pitchFamily="2" charset="0"/>
                <a:cs typeface="Segoe UI" panose="020B0502040204020203" pitchFamily="34" charset="0"/>
              </a:rPr>
              <a:t>napomáhat orgánu VS dosahovat jeho cílů, zejména </a:t>
            </a:r>
            <a:r>
              <a:rPr lang="cs-CZ" sz="1200" b="1" dirty="0">
                <a:solidFill>
                  <a:schemeClr val="tx1">
                    <a:lumMod val="50000"/>
                  </a:schemeClr>
                </a:solidFill>
                <a:ea typeface="Roboto" panose="02000000000000000000" pitchFamily="2" charset="0"/>
                <a:cs typeface="Segoe UI" panose="020B0502040204020203" pitchFamily="34" charset="0"/>
              </a:rPr>
              <a:t>poskytování veřejných služeb</a:t>
            </a:r>
          </a:p>
          <a:p>
            <a:pPr marL="1143000" lvl="3" indent="-228600" algn="just">
              <a:lnSpc>
                <a:spcPct val="114000"/>
              </a:lnSpc>
              <a:buClr>
                <a:srgbClr val="000000"/>
              </a:buClr>
              <a:buFont typeface="Wingdings" panose="05000000000000000000" pitchFamily="2" charset="2"/>
              <a:buChar char="Ø"/>
            </a:pPr>
            <a:r>
              <a:rPr lang="cs-CZ" sz="1200" b="1" dirty="0">
                <a:solidFill>
                  <a:schemeClr val="tx1">
                    <a:lumMod val="50000"/>
                  </a:schemeClr>
                </a:solidFill>
                <a:ea typeface="Roboto" panose="02000000000000000000" pitchFamily="2" charset="0"/>
                <a:cs typeface="Segoe UI" panose="020B0502040204020203" pitchFamily="34" charset="0"/>
              </a:rPr>
              <a:t>přinášet systematický metodický přístup k hodnocení a zlepšování účinnosti systému řízení a správy</a:t>
            </a:r>
            <a:endParaRPr lang="cs-CZ" sz="1200" dirty="0">
              <a:solidFill>
                <a:schemeClr val="tx1">
                  <a:lumMod val="50000"/>
                </a:schemeClr>
              </a:solidFill>
              <a:ea typeface="Roboto" panose="02000000000000000000" pitchFamily="2" charset="0"/>
              <a:cs typeface="Segoe UI" panose="020B0502040204020203" pitchFamily="34" charset="0"/>
            </a:endParaRPr>
          </a:p>
          <a:p>
            <a:pPr marL="1143000" lvl="3" indent="-228600" algn="just">
              <a:lnSpc>
                <a:spcPct val="114000"/>
              </a:lnSpc>
              <a:buClr>
                <a:srgbClr val="000000"/>
              </a:buClr>
              <a:buFont typeface="Wingdings" panose="05000000000000000000" pitchFamily="2" charset="2"/>
              <a:buChar char="Ø"/>
            </a:pPr>
            <a:r>
              <a:rPr lang="cs-CZ" sz="1200" b="1" dirty="0">
                <a:solidFill>
                  <a:schemeClr val="tx1">
                    <a:lumMod val="50000"/>
                  </a:schemeClr>
                </a:solidFill>
                <a:ea typeface="Roboto" panose="02000000000000000000" pitchFamily="2" charset="0"/>
                <a:cs typeface="Segoe UI" panose="020B0502040204020203" pitchFamily="34" charset="0"/>
              </a:rPr>
              <a:t>předvídat a předcházet </a:t>
            </a:r>
            <a:r>
              <a:rPr lang="cs-CZ" sz="1200" dirty="0">
                <a:solidFill>
                  <a:schemeClr val="tx1">
                    <a:lumMod val="50000"/>
                  </a:schemeClr>
                </a:solidFill>
                <a:ea typeface="Roboto" panose="02000000000000000000" pitchFamily="2" charset="0"/>
                <a:cs typeface="Segoe UI" panose="020B0502040204020203" pitchFamily="34" charset="0"/>
              </a:rPr>
              <a:t>možným negativním dopadům vnitřních i vnějších rizik</a:t>
            </a:r>
          </a:p>
          <a:p>
            <a:pPr marL="1143000" lvl="3" indent="-228600" algn="just">
              <a:lnSpc>
                <a:spcPct val="114000"/>
              </a:lnSpc>
              <a:buClr>
                <a:srgbClr val="000000"/>
              </a:buClr>
              <a:buFont typeface="Wingdings" panose="05000000000000000000" pitchFamily="2" charset="2"/>
              <a:buChar char="Ø"/>
            </a:pPr>
            <a:r>
              <a:rPr lang="cs-CZ" sz="1200" b="1" dirty="0">
                <a:solidFill>
                  <a:schemeClr val="tx1">
                    <a:lumMod val="50000"/>
                  </a:schemeClr>
                </a:solidFill>
                <a:ea typeface="Roboto" panose="02000000000000000000" pitchFamily="2" charset="0"/>
                <a:cs typeface="Segoe UI" panose="020B0502040204020203" pitchFamily="34" charset="0"/>
              </a:rPr>
              <a:t>upozorňovat na slabé stránky </a:t>
            </a:r>
            <a:r>
              <a:rPr lang="cs-CZ" sz="1200" dirty="0">
                <a:solidFill>
                  <a:schemeClr val="tx1">
                    <a:lumMod val="50000"/>
                  </a:schemeClr>
                </a:solidFill>
                <a:ea typeface="Roboto" panose="02000000000000000000" pitchFamily="2" charset="0"/>
                <a:cs typeface="Segoe UI" panose="020B0502040204020203" pitchFamily="34" charset="0"/>
              </a:rPr>
              <a:t>řízení a kontroly VF a podle potřeby </a:t>
            </a:r>
            <a:r>
              <a:rPr lang="cs-CZ" sz="1200" b="1" dirty="0">
                <a:solidFill>
                  <a:schemeClr val="tx1">
                    <a:lumMod val="50000"/>
                  </a:schemeClr>
                </a:solidFill>
                <a:ea typeface="Roboto" panose="02000000000000000000" pitchFamily="2" charset="0"/>
                <a:cs typeface="Segoe UI" panose="020B0502040204020203" pitchFamily="34" charset="0"/>
              </a:rPr>
              <a:t>poskytovat doporučení pro jejich zlepšení</a:t>
            </a:r>
          </a:p>
          <a:p>
            <a:pPr marL="1143000" lvl="3" indent="-228600" algn="just">
              <a:lnSpc>
                <a:spcPct val="114000"/>
              </a:lnSpc>
              <a:buClr>
                <a:srgbClr val="000000"/>
              </a:buClr>
              <a:buFont typeface="Wingdings" panose="05000000000000000000" pitchFamily="2" charset="2"/>
              <a:buChar char="Ø"/>
            </a:pPr>
            <a:r>
              <a:rPr lang="cs-CZ" sz="1200" b="1" dirty="0">
                <a:solidFill>
                  <a:schemeClr val="tx1">
                    <a:lumMod val="50000"/>
                  </a:schemeClr>
                </a:solidFill>
                <a:ea typeface="Roboto" panose="02000000000000000000" pitchFamily="2" charset="0"/>
                <a:cs typeface="Segoe UI" panose="020B0502040204020203" pitchFamily="34" charset="0"/>
              </a:rPr>
              <a:t>přispívat ke zvyšování věrohodnosti účetních informací </a:t>
            </a:r>
            <a:r>
              <a:rPr lang="cs-CZ" sz="1200" dirty="0">
                <a:solidFill>
                  <a:schemeClr val="tx1">
                    <a:lumMod val="50000"/>
                  </a:schemeClr>
                </a:solidFill>
                <a:ea typeface="Roboto" panose="02000000000000000000" pitchFamily="2" charset="0"/>
                <a:cs typeface="Segoe UI" panose="020B0502040204020203" pitchFamily="34" charset="0"/>
              </a:rPr>
              <a:t>a k dodržování zásad řízení a kontroly VF </a:t>
            </a:r>
          </a:p>
          <a:p>
            <a:pPr marL="1143000" lvl="3" indent="-228600" algn="just">
              <a:lnSpc>
                <a:spcPct val="114000"/>
              </a:lnSpc>
              <a:buClr>
                <a:srgbClr val="000000"/>
              </a:buClr>
              <a:buFont typeface="Wingdings" panose="05000000000000000000" pitchFamily="2" charset="2"/>
              <a:buChar char="Ø"/>
            </a:pPr>
            <a:r>
              <a:rPr lang="cs-CZ" sz="1200" dirty="0">
                <a:solidFill>
                  <a:schemeClr val="tx1">
                    <a:lumMod val="50000"/>
                  </a:schemeClr>
                </a:solidFill>
                <a:ea typeface="Roboto" panose="02000000000000000000" pitchFamily="2" charset="0"/>
                <a:cs typeface="Segoe UI" panose="020B0502040204020203" pitchFamily="34" charset="0"/>
              </a:rPr>
              <a:t>zvyšovat reputaci a důvěryhodnost orgánu VS</a:t>
            </a:r>
          </a:p>
        </p:txBody>
      </p:sp>
    </p:spTree>
    <p:extLst>
      <p:ext uri="{BB962C8B-B14F-4D97-AF65-F5344CB8AC3E}">
        <p14:creationId xmlns:p14="http://schemas.microsoft.com/office/powerpoint/2010/main" val="2353501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Sestavení programu Interního auditu</a:t>
            </a:r>
          </a:p>
        </p:txBody>
      </p:sp>
      <p:sp>
        <p:nvSpPr>
          <p:cNvPr id="4" name="Zástupný symbol pro text 3"/>
          <p:cNvSpPr>
            <a:spLocks noGrp="1"/>
          </p:cNvSpPr>
          <p:nvPr>
            <p:ph type="body" sz="quarter" idx="13"/>
          </p:nvPr>
        </p:nvSpPr>
        <p:spPr/>
        <p:txBody>
          <a:bodyPr/>
          <a:lstStyle/>
          <a:p>
            <a:pPr lvl="1" algn="just">
              <a:spcBef>
                <a:spcPts val="300"/>
              </a:spcBef>
              <a:spcAft>
                <a:spcPts val="300"/>
              </a:spcAft>
            </a:pPr>
            <a:r>
              <a:rPr lang="cs-CZ" sz="1600" dirty="0">
                <a:latin typeface="+mn-lt"/>
              </a:rPr>
              <a:t>standard 13.6 Pracovní program</a:t>
            </a:r>
          </a:p>
          <a:p>
            <a:pPr lvl="1" algn="just">
              <a:spcBef>
                <a:spcPts val="300"/>
              </a:spcBef>
              <a:spcAft>
                <a:spcPts val="300"/>
              </a:spcAft>
            </a:pPr>
            <a:r>
              <a:rPr lang="cs-CZ" sz="1600" dirty="0">
                <a:latin typeface="+mn-lt"/>
              </a:rPr>
              <a:t>povinnost vypracovat a zdokumentovat pracovní program zakázky k dosažení cílů zakázky</a:t>
            </a:r>
          </a:p>
          <a:p>
            <a:pPr lvl="1" algn="just">
              <a:spcBef>
                <a:spcPts val="300"/>
              </a:spcBef>
              <a:spcAft>
                <a:spcPts val="300"/>
              </a:spcAft>
            </a:pPr>
            <a:r>
              <a:rPr lang="cs-CZ" sz="1600" dirty="0">
                <a:latin typeface="+mn-lt"/>
              </a:rPr>
              <a:t>vychází z informací zjištěných během plánování zakázky, případně z výsledků hodnocení rizik</a:t>
            </a:r>
          </a:p>
          <a:p>
            <a:pPr lvl="1" algn="just">
              <a:spcBef>
                <a:spcPts val="300"/>
              </a:spcBef>
              <a:spcAft>
                <a:spcPts val="300"/>
              </a:spcAft>
            </a:pPr>
            <a:r>
              <a:rPr lang="cs-CZ" sz="1600" dirty="0">
                <a:latin typeface="+mn-lt"/>
              </a:rPr>
              <a:t>Pracovní program zakázky musí stanovit:</a:t>
            </a:r>
          </a:p>
          <a:p>
            <a:pPr lvl="2" algn="just">
              <a:spcBef>
                <a:spcPts val="300"/>
              </a:spcBef>
              <a:spcAft>
                <a:spcPts val="300"/>
              </a:spcAft>
            </a:pPr>
            <a:r>
              <a:rPr lang="cs-CZ" sz="1600" dirty="0">
                <a:latin typeface="+mn-lt"/>
              </a:rPr>
              <a:t>kritéria pro hodnocení jednotlivých cílů,</a:t>
            </a:r>
          </a:p>
          <a:p>
            <a:pPr lvl="2" algn="just">
              <a:spcBef>
                <a:spcPts val="300"/>
              </a:spcBef>
              <a:spcAft>
                <a:spcPts val="300"/>
              </a:spcAft>
            </a:pPr>
            <a:r>
              <a:rPr lang="cs-CZ" sz="1600" dirty="0">
                <a:latin typeface="+mn-lt"/>
              </a:rPr>
              <a:t>úkoly k dosažení cílů zakázky,</a:t>
            </a:r>
          </a:p>
          <a:p>
            <a:pPr lvl="2" algn="just">
              <a:spcBef>
                <a:spcPts val="300"/>
              </a:spcBef>
              <a:spcAft>
                <a:spcPts val="300"/>
              </a:spcAft>
            </a:pPr>
            <a:r>
              <a:rPr lang="cs-CZ" sz="1600" dirty="0">
                <a:latin typeface="+mn-lt"/>
              </a:rPr>
              <a:t>metodiky, včetně analytických postupů, které mají být použity, a pomůcky k provádění úkolů,</a:t>
            </a:r>
          </a:p>
          <a:p>
            <a:pPr lvl="2" algn="just">
              <a:spcBef>
                <a:spcPts val="300"/>
              </a:spcBef>
              <a:spcAft>
                <a:spcPts val="300"/>
              </a:spcAft>
            </a:pPr>
            <a:r>
              <a:rPr lang="cs-CZ" sz="1600" dirty="0">
                <a:latin typeface="+mn-lt"/>
              </a:rPr>
              <a:t>interní auditory určené k provedení jednotlivých úkolů.</a:t>
            </a:r>
          </a:p>
          <a:p>
            <a:pPr lvl="1" algn="just">
              <a:spcBef>
                <a:spcPts val="300"/>
              </a:spcBef>
              <a:spcAft>
                <a:spcPts val="300"/>
              </a:spcAft>
            </a:pPr>
            <a:r>
              <a:rPr lang="cs-CZ" sz="1600" dirty="0">
                <a:latin typeface="+mn-lt"/>
              </a:rPr>
              <a:t>schvaluje vedoucí útvaru IA</a:t>
            </a:r>
          </a:p>
          <a:p>
            <a:pPr lvl="1" algn="just">
              <a:spcBef>
                <a:spcPts val="300"/>
              </a:spcBef>
              <a:spcAft>
                <a:spcPts val="300"/>
              </a:spcAft>
            </a:pPr>
            <a:r>
              <a:rPr lang="cs-CZ" sz="1600" dirty="0">
                <a:latin typeface="+mn-lt"/>
              </a:rPr>
              <a:t>program není výslovně upraven v ZŘKVF</a:t>
            </a:r>
          </a:p>
          <a:p>
            <a:pPr lvl="1" algn="just">
              <a:spcBef>
                <a:spcPts val="300"/>
              </a:spcBef>
              <a:spcAft>
                <a:spcPts val="300"/>
              </a:spcAft>
            </a:pPr>
            <a:r>
              <a:rPr lang="cs-CZ" sz="1600" dirty="0">
                <a:latin typeface="+mn-lt"/>
              </a:rPr>
              <a:t>nemusí být předáván auditovanému subjektu (povinnost je sdělit pouze cíle, rozsah a načasování IA)</a:t>
            </a:r>
          </a:p>
        </p:txBody>
      </p:sp>
    </p:spTree>
    <p:extLst>
      <p:ext uri="{BB962C8B-B14F-4D97-AF65-F5344CB8AC3E}">
        <p14:creationId xmlns:p14="http://schemas.microsoft.com/office/powerpoint/2010/main" val="39841098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2. Vlastní realizace interního auditu</a:t>
            </a:r>
          </a:p>
        </p:txBody>
      </p:sp>
      <p:sp>
        <p:nvSpPr>
          <p:cNvPr id="4" name="Zástupný symbol pro text 3"/>
          <p:cNvSpPr>
            <a:spLocks noGrp="1"/>
          </p:cNvSpPr>
          <p:nvPr>
            <p:ph type="body" sz="quarter" idx="13"/>
          </p:nvPr>
        </p:nvSpPr>
        <p:spPr/>
        <p:txBody>
          <a:bodyPr/>
          <a:lstStyle/>
          <a:p>
            <a:pPr marL="444600" lvl="2" algn="just">
              <a:spcBef>
                <a:spcPts val="600"/>
              </a:spcBef>
              <a:spcAft>
                <a:spcPts val="600"/>
              </a:spcAft>
            </a:pPr>
            <a:endParaRPr lang="cs-CZ" sz="1600" b="1" dirty="0">
              <a:solidFill>
                <a:srgbClr val="282D32"/>
              </a:solidFill>
              <a:latin typeface="+mn-lt"/>
            </a:endParaRPr>
          </a:p>
          <a:p>
            <a:pPr marL="444600" lvl="2" algn="just">
              <a:spcBef>
                <a:spcPts val="600"/>
              </a:spcBef>
              <a:spcAft>
                <a:spcPts val="600"/>
              </a:spcAft>
            </a:pPr>
            <a:r>
              <a:rPr lang="cs-CZ" sz="1600" b="1" dirty="0">
                <a:solidFill>
                  <a:srgbClr val="282D32"/>
                </a:solidFill>
                <a:latin typeface="+mn-lt"/>
              </a:rPr>
              <a:t>realizace pracovního programu zakázky pro dosažení cílů zakázky</a:t>
            </a:r>
          </a:p>
          <a:p>
            <a:pPr marL="444600" lvl="2" algn="just">
              <a:spcBef>
                <a:spcPts val="600"/>
              </a:spcBef>
              <a:spcAft>
                <a:spcPts val="600"/>
              </a:spcAft>
            </a:pPr>
            <a:r>
              <a:rPr lang="cs-CZ" sz="1600" b="1" dirty="0">
                <a:solidFill>
                  <a:srgbClr val="282D32"/>
                </a:solidFill>
                <a:latin typeface="+mn-lt"/>
              </a:rPr>
              <a:t>při realizaci interního auditu interní auditoři shromažďují informace a provádějí analýzy a hodnocení, aby získali důkazní informace</a:t>
            </a:r>
          </a:p>
          <a:p>
            <a:pPr marL="444600" lvl="2" algn="just">
              <a:spcBef>
                <a:spcPts val="600"/>
              </a:spcBef>
              <a:spcAft>
                <a:spcPts val="600"/>
              </a:spcAft>
            </a:pPr>
            <a:r>
              <a:rPr lang="cs-CZ" sz="1600" b="1" dirty="0">
                <a:solidFill>
                  <a:srgbClr val="282D32"/>
                </a:solidFill>
                <a:latin typeface="+mn-lt"/>
              </a:rPr>
              <a:t>cílem je </a:t>
            </a:r>
          </a:p>
          <a:p>
            <a:pPr marL="685800" lvl="2" algn="just">
              <a:spcBef>
                <a:spcPts val="600"/>
              </a:spcBef>
              <a:spcAft>
                <a:spcPts val="600"/>
              </a:spcAft>
            </a:pPr>
            <a:r>
              <a:rPr lang="cs-CZ" sz="1600" dirty="0">
                <a:solidFill>
                  <a:srgbClr val="282D32"/>
                </a:solidFill>
                <a:latin typeface="+mn-lt"/>
              </a:rPr>
              <a:t>poskytnout ujištění a identifikovat případná zjištění,</a:t>
            </a:r>
          </a:p>
          <a:p>
            <a:pPr marL="685800" lvl="2" algn="just">
              <a:spcBef>
                <a:spcPts val="600"/>
              </a:spcBef>
              <a:spcAft>
                <a:spcPts val="600"/>
              </a:spcAft>
            </a:pPr>
            <a:r>
              <a:rPr lang="cs-CZ" sz="1600" dirty="0">
                <a:solidFill>
                  <a:srgbClr val="282D32"/>
                </a:solidFill>
                <a:latin typeface="+mn-lt"/>
              </a:rPr>
              <a:t>určit příčiny, dopad a závažnost zjištění,</a:t>
            </a:r>
          </a:p>
          <a:p>
            <a:pPr marL="685800" lvl="2" algn="just">
              <a:spcBef>
                <a:spcPts val="600"/>
              </a:spcBef>
              <a:spcAft>
                <a:spcPts val="600"/>
              </a:spcAft>
            </a:pPr>
            <a:r>
              <a:rPr lang="cs-CZ" sz="1600" dirty="0">
                <a:solidFill>
                  <a:srgbClr val="282D32"/>
                </a:solidFill>
                <a:latin typeface="+mn-lt"/>
              </a:rPr>
              <a:t>vypracovat doporučení a/nebo spolupracovat s vedením na přípravě akčních plánů,</a:t>
            </a:r>
          </a:p>
          <a:p>
            <a:pPr marL="685800" lvl="2" algn="just">
              <a:spcBef>
                <a:spcPts val="600"/>
              </a:spcBef>
              <a:spcAft>
                <a:spcPts val="600"/>
              </a:spcAft>
            </a:pPr>
            <a:r>
              <a:rPr lang="cs-CZ" sz="1600" dirty="0">
                <a:solidFill>
                  <a:srgbClr val="282D32"/>
                </a:solidFill>
                <a:latin typeface="+mn-lt"/>
              </a:rPr>
              <a:t>vypracovat závěry.</a:t>
            </a:r>
          </a:p>
        </p:txBody>
      </p:sp>
    </p:spTree>
    <p:extLst>
      <p:ext uri="{BB962C8B-B14F-4D97-AF65-F5344CB8AC3E}">
        <p14:creationId xmlns:p14="http://schemas.microsoft.com/office/powerpoint/2010/main" val="35558300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Získávání informací pro analýzy a hodnocení</a:t>
            </a:r>
          </a:p>
        </p:txBody>
      </p:sp>
      <p:sp>
        <p:nvSpPr>
          <p:cNvPr id="4" name="Zástupný symbol pro text 3"/>
          <p:cNvSpPr>
            <a:spLocks noGrp="1"/>
          </p:cNvSpPr>
          <p:nvPr>
            <p:ph type="body" sz="quarter" idx="13"/>
          </p:nvPr>
        </p:nvSpPr>
        <p:spPr/>
        <p:txBody>
          <a:bodyPr/>
          <a:lstStyle/>
          <a:p>
            <a:pPr marL="685800" lvl="2" algn="just">
              <a:spcBef>
                <a:spcPts val="600"/>
              </a:spcBef>
              <a:spcAft>
                <a:spcPts val="600"/>
              </a:spcAft>
            </a:pPr>
            <a:endParaRPr lang="cs-CZ" sz="1600" dirty="0">
              <a:solidFill>
                <a:srgbClr val="282D32"/>
              </a:solidFill>
              <a:latin typeface="+mn-lt"/>
            </a:endParaRPr>
          </a:p>
          <a:p>
            <a:pPr marL="685800" lvl="2" algn="just">
              <a:spcBef>
                <a:spcPts val="600"/>
              </a:spcBef>
              <a:spcAft>
                <a:spcPts val="600"/>
              </a:spcAft>
            </a:pPr>
            <a:r>
              <a:rPr lang="cs-CZ" sz="1600" dirty="0">
                <a:solidFill>
                  <a:srgbClr val="282D32"/>
                </a:solidFill>
                <a:latin typeface="+mn-lt"/>
              </a:rPr>
              <a:t>standard 14.1 Získávání informací pro analýzy a hodnocení</a:t>
            </a:r>
          </a:p>
          <a:p>
            <a:pPr marL="685800" lvl="2" algn="just">
              <a:spcBef>
                <a:spcPts val="600"/>
              </a:spcBef>
              <a:spcAft>
                <a:spcPts val="600"/>
              </a:spcAft>
            </a:pPr>
            <a:r>
              <a:rPr lang="cs-CZ" sz="1600" dirty="0">
                <a:solidFill>
                  <a:srgbClr val="282D32"/>
                </a:solidFill>
                <a:latin typeface="+mn-lt"/>
              </a:rPr>
              <a:t>K provádění analýz a hodnocení musí interní auditoři shromáždit informace, které jsou:</a:t>
            </a:r>
          </a:p>
          <a:p>
            <a:pPr marL="1143000" lvl="3" algn="just">
              <a:spcBef>
                <a:spcPts val="600"/>
              </a:spcBef>
              <a:spcAft>
                <a:spcPts val="600"/>
              </a:spcAft>
            </a:pPr>
            <a:r>
              <a:rPr lang="cs-CZ" sz="1600" dirty="0">
                <a:solidFill>
                  <a:srgbClr val="FF0000"/>
                </a:solidFill>
                <a:latin typeface="+mn-lt"/>
              </a:rPr>
              <a:t>relevantní,</a:t>
            </a:r>
          </a:p>
          <a:p>
            <a:pPr marL="1143000" lvl="3" algn="just">
              <a:spcBef>
                <a:spcPts val="600"/>
              </a:spcBef>
              <a:spcAft>
                <a:spcPts val="600"/>
              </a:spcAft>
            </a:pPr>
            <a:r>
              <a:rPr lang="cs-CZ" sz="1600" dirty="0">
                <a:solidFill>
                  <a:srgbClr val="FF0000"/>
                </a:solidFill>
                <a:latin typeface="+mn-lt"/>
              </a:rPr>
              <a:t>spolehlivé, </a:t>
            </a:r>
          </a:p>
          <a:p>
            <a:pPr marL="1143000" lvl="3" algn="just">
              <a:spcBef>
                <a:spcPts val="600"/>
              </a:spcBef>
              <a:spcAft>
                <a:spcPts val="600"/>
              </a:spcAft>
            </a:pPr>
            <a:r>
              <a:rPr lang="cs-CZ" sz="1600" dirty="0">
                <a:solidFill>
                  <a:srgbClr val="FF0000"/>
                </a:solidFill>
                <a:latin typeface="+mn-lt"/>
              </a:rPr>
              <a:t>dostatečné.</a:t>
            </a:r>
          </a:p>
          <a:p>
            <a:pPr marL="685800" lvl="2" algn="just">
              <a:spcBef>
                <a:spcPts val="600"/>
              </a:spcBef>
              <a:spcAft>
                <a:spcPts val="600"/>
              </a:spcAft>
            </a:pPr>
            <a:r>
              <a:rPr lang="cs-CZ" sz="1600" dirty="0">
                <a:solidFill>
                  <a:srgbClr val="282D32"/>
                </a:solidFill>
                <a:latin typeface="+mn-lt"/>
              </a:rPr>
              <a:t>nutno posoudit a při nevyhovění doplnit nebo zvážit, zda lze doložit zjištění</a:t>
            </a:r>
          </a:p>
          <a:p>
            <a:pPr marL="685800" lvl="2" algn="just">
              <a:spcBef>
                <a:spcPts val="600"/>
              </a:spcBef>
              <a:spcAft>
                <a:spcPts val="600"/>
              </a:spcAft>
            </a:pPr>
            <a:r>
              <a:rPr lang="cs-CZ" sz="1600" dirty="0">
                <a:solidFill>
                  <a:srgbClr val="282D32"/>
                </a:solidFill>
                <a:latin typeface="+mn-lt"/>
              </a:rPr>
              <a:t>Jaké jsou postupy shromažďování informací pro analýzu?</a:t>
            </a:r>
          </a:p>
        </p:txBody>
      </p:sp>
    </p:spTree>
    <p:extLst>
      <p:ext uri="{BB962C8B-B14F-4D97-AF65-F5344CB8AC3E}">
        <p14:creationId xmlns:p14="http://schemas.microsoft.com/office/powerpoint/2010/main" val="27756011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Analýzy a možná zjištění</a:t>
            </a:r>
          </a:p>
        </p:txBody>
      </p:sp>
      <p:sp>
        <p:nvSpPr>
          <p:cNvPr id="4" name="Zástupný symbol pro text 3"/>
          <p:cNvSpPr>
            <a:spLocks noGrp="1"/>
          </p:cNvSpPr>
          <p:nvPr>
            <p:ph type="body" sz="quarter" idx="13"/>
          </p:nvPr>
        </p:nvSpPr>
        <p:spPr/>
        <p:txBody>
          <a:bodyPr/>
          <a:lstStyle/>
          <a:p>
            <a:pPr marL="685800" lvl="2" algn="just">
              <a:spcBef>
                <a:spcPts val="600"/>
              </a:spcBef>
              <a:spcAft>
                <a:spcPts val="600"/>
              </a:spcAft>
            </a:pPr>
            <a:endParaRPr lang="cs-CZ" sz="1600" dirty="0">
              <a:solidFill>
                <a:srgbClr val="282D32"/>
              </a:solidFill>
              <a:latin typeface="+mn-lt"/>
            </a:endParaRPr>
          </a:p>
          <a:p>
            <a:pPr marL="685800" lvl="2" algn="just">
              <a:spcBef>
                <a:spcPts val="600"/>
              </a:spcBef>
              <a:spcAft>
                <a:spcPts val="600"/>
              </a:spcAft>
            </a:pPr>
            <a:r>
              <a:rPr lang="cs-CZ" sz="1600" dirty="0">
                <a:solidFill>
                  <a:srgbClr val="282D32"/>
                </a:solidFill>
                <a:latin typeface="+mn-lt"/>
              </a:rPr>
              <a:t>standard 14.2 - Analýzy a možná zjištění v rámci zakázky</a:t>
            </a:r>
          </a:p>
          <a:p>
            <a:pPr marL="685800" lvl="2" algn="just">
              <a:spcBef>
                <a:spcPts val="600"/>
              </a:spcBef>
              <a:spcAft>
                <a:spcPts val="600"/>
              </a:spcAft>
            </a:pPr>
            <a:r>
              <a:rPr lang="cs-CZ" sz="1600" dirty="0">
                <a:solidFill>
                  <a:srgbClr val="282D32"/>
                </a:solidFill>
                <a:latin typeface="+mn-lt"/>
              </a:rPr>
              <a:t>cílem je zjistit, zda existuje rozdíl mezi hodnotícími kritérii a skutečným stavem posuzované činnosti</a:t>
            </a:r>
          </a:p>
          <a:p>
            <a:pPr marL="685800" lvl="2" algn="just">
              <a:spcBef>
                <a:spcPts val="600"/>
              </a:spcBef>
              <a:spcAft>
                <a:spcPts val="600"/>
              </a:spcAft>
            </a:pPr>
            <a:r>
              <a:rPr lang="cs-CZ" sz="1600" dirty="0">
                <a:solidFill>
                  <a:srgbClr val="282D32"/>
                </a:solidFill>
                <a:latin typeface="+mn-lt"/>
              </a:rPr>
              <a:t>potenciální zjištění = rozdíl mezi kritérii a skutečným stavem</a:t>
            </a:r>
          </a:p>
          <a:p>
            <a:pPr marL="685800" lvl="2" algn="just">
              <a:spcBef>
                <a:spcPts val="600"/>
              </a:spcBef>
              <a:spcAft>
                <a:spcPts val="600"/>
              </a:spcAft>
            </a:pPr>
            <a:r>
              <a:rPr lang="cs-CZ" sz="1600" dirty="0">
                <a:solidFill>
                  <a:srgbClr val="282D32"/>
                </a:solidFill>
                <a:latin typeface="+mn-lt"/>
              </a:rPr>
              <a:t>dále se zkoumá, zda je dostatečně prokázáno</a:t>
            </a:r>
          </a:p>
          <a:p>
            <a:pPr marL="1143000" lvl="3" algn="just">
              <a:spcBef>
                <a:spcPts val="600"/>
              </a:spcBef>
              <a:spcAft>
                <a:spcPts val="600"/>
              </a:spcAft>
            </a:pPr>
            <a:r>
              <a:rPr lang="cs-CZ" sz="1600" dirty="0">
                <a:solidFill>
                  <a:srgbClr val="282D32"/>
                </a:solidFill>
                <a:latin typeface="+mn-lt"/>
              </a:rPr>
              <a:t>případné další analýzy nebo</a:t>
            </a:r>
          </a:p>
          <a:p>
            <a:pPr marL="1143000" lvl="3" algn="just">
              <a:spcBef>
                <a:spcPts val="600"/>
              </a:spcBef>
              <a:spcAft>
                <a:spcPts val="600"/>
              </a:spcAft>
            </a:pPr>
            <a:r>
              <a:rPr lang="cs-CZ" sz="1600" dirty="0">
                <a:solidFill>
                  <a:srgbClr val="282D32"/>
                </a:solidFill>
                <a:latin typeface="+mn-lt"/>
              </a:rPr>
              <a:t>zjištění či ujištění o účinnosti procesů řízení a správy společnosti, řízení rizik a řídicích a kontrolních procesů dané činnosti.</a:t>
            </a:r>
          </a:p>
          <a:p>
            <a:pPr marL="685800" lvl="2" algn="just">
              <a:spcBef>
                <a:spcPts val="600"/>
              </a:spcBef>
              <a:spcAft>
                <a:spcPts val="600"/>
              </a:spcAft>
            </a:pPr>
            <a:r>
              <a:rPr lang="cs-CZ" sz="1600" dirty="0">
                <a:solidFill>
                  <a:srgbClr val="282D32"/>
                </a:solidFill>
                <a:latin typeface="+mn-lt"/>
              </a:rPr>
              <a:t>příklady analýz: testy přesnosti nebo účinnosti, poměrové, trendové či regresní analýzy, srovnání, </a:t>
            </a:r>
            <a:r>
              <a:rPr lang="cs-CZ" sz="1600" dirty="0" err="1">
                <a:solidFill>
                  <a:srgbClr val="282D32"/>
                </a:solidFill>
                <a:latin typeface="+mn-lt"/>
              </a:rPr>
              <a:t>benchmarking</a:t>
            </a:r>
            <a:r>
              <a:rPr lang="cs-CZ" sz="1600" dirty="0">
                <a:solidFill>
                  <a:srgbClr val="282D32"/>
                </a:solidFill>
                <a:latin typeface="+mn-lt"/>
              </a:rPr>
              <a:t>, kontrolní výpočty …</a:t>
            </a:r>
          </a:p>
        </p:txBody>
      </p:sp>
    </p:spTree>
    <p:extLst>
      <p:ext uri="{BB962C8B-B14F-4D97-AF65-F5344CB8AC3E}">
        <p14:creationId xmlns:p14="http://schemas.microsoft.com/office/powerpoint/2010/main" val="29670297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Vyhodnocení zjištění</a:t>
            </a:r>
          </a:p>
        </p:txBody>
      </p:sp>
      <p:sp>
        <p:nvSpPr>
          <p:cNvPr id="4" name="Zástupný symbol pro text 3"/>
          <p:cNvSpPr>
            <a:spLocks noGrp="1"/>
          </p:cNvSpPr>
          <p:nvPr>
            <p:ph type="body" sz="quarter" idx="13"/>
          </p:nvPr>
        </p:nvSpPr>
        <p:spPr/>
        <p:txBody>
          <a:bodyPr/>
          <a:lstStyle/>
          <a:p>
            <a:pPr marL="685800" lvl="2" algn="just">
              <a:spcBef>
                <a:spcPts val="600"/>
              </a:spcBef>
              <a:spcAft>
                <a:spcPts val="600"/>
              </a:spcAft>
            </a:pPr>
            <a:endParaRPr lang="cs-CZ" sz="1600" dirty="0">
              <a:solidFill>
                <a:srgbClr val="282D32"/>
              </a:solidFill>
              <a:latin typeface="+mn-lt"/>
            </a:endParaRPr>
          </a:p>
          <a:p>
            <a:pPr marL="685800" lvl="2" algn="just">
              <a:spcBef>
                <a:spcPts val="600"/>
              </a:spcBef>
              <a:spcAft>
                <a:spcPts val="600"/>
              </a:spcAft>
            </a:pPr>
            <a:r>
              <a:rPr lang="cs-CZ" sz="1600" dirty="0">
                <a:solidFill>
                  <a:srgbClr val="282D32"/>
                </a:solidFill>
                <a:latin typeface="+mn-lt"/>
              </a:rPr>
              <a:t>standard 14.3 Vyhodnocení zjištění</a:t>
            </a:r>
          </a:p>
          <a:p>
            <a:pPr marL="685800" lvl="2" algn="just">
              <a:spcBef>
                <a:spcPts val="600"/>
              </a:spcBef>
              <a:spcAft>
                <a:spcPts val="600"/>
              </a:spcAft>
            </a:pPr>
            <a:r>
              <a:rPr lang="cs-CZ" sz="1600" dirty="0">
                <a:solidFill>
                  <a:srgbClr val="282D32"/>
                </a:solidFill>
                <a:latin typeface="+mn-lt"/>
              </a:rPr>
              <a:t>vyhodnocení všech potenciálních zjištění</a:t>
            </a:r>
          </a:p>
          <a:p>
            <a:pPr marL="685800" lvl="2" algn="just">
              <a:spcBef>
                <a:spcPts val="600"/>
              </a:spcBef>
              <a:spcAft>
                <a:spcPts val="600"/>
              </a:spcAft>
            </a:pPr>
            <a:r>
              <a:rPr lang="cs-CZ" sz="1600" dirty="0">
                <a:solidFill>
                  <a:srgbClr val="282D32"/>
                </a:solidFill>
                <a:latin typeface="+mn-lt"/>
              </a:rPr>
              <a:t>zjištění kořenové příčiny, vyčíslení dopadu rozdílu (kritéria – skutečný stav)</a:t>
            </a:r>
          </a:p>
          <a:p>
            <a:pPr marL="685800" lvl="2" algn="just">
              <a:spcBef>
                <a:spcPts val="600"/>
              </a:spcBef>
              <a:spcAft>
                <a:spcPts val="600"/>
              </a:spcAft>
            </a:pPr>
            <a:r>
              <a:rPr lang="cs-CZ" sz="1600" dirty="0">
                <a:solidFill>
                  <a:srgbClr val="282D32"/>
                </a:solidFill>
                <a:latin typeface="+mn-lt"/>
              </a:rPr>
              <a:t>závažnost zjištění</a:t>
            </a:r>
          </a:p>
          <a:p>
            <a:pPr marL="685800" lvl="2" algn="just">
              <a:spcBef>
                <a:spcPts val="600"/>
              </a:spcBef>
              <a:spcAft>
                <a:spcPts val="600"/>
              </a:spcAft>
            </a:pPr>
            <a:r>
              <a:rPr lang="cs-CZ" sz="1600" dirty="0">
                <a:solidFill>
                  <a:srgbClr val="282D32"/>
                </a:solidFill>
                <a:latin typeface="+mn-lt"/>
              </a:rPr>
              <a:t>závažné zjištění vždy reportovat, méně závažné podle okolností</a:t>
            </a:r>
          </a:p>
          <a:p>
            <a:pPr marL="685800" lvl="2" algn="just">
              <a:spcBef>
                <a:spcPts val="600"/>
              </a:spcBef>
              <a:spcAft>
                <a:spcPts val="600"/>
              </a:spcAft>
            </a:pPr>
            <a:r>
              <a:rPr lang="cs-CZ" sz="1600" dirty="0">
                <a:solidFill>
                  <a:srgbClr val="282D32"/>
                </a:solidFill>
                <a:latin typeface="+mn-lt"/>
              </a:rPr>
              <a:t>prioritizace zjištění</a:t>
            </a:r>
          </a:p>
          <a:p>
            <a:pPr marL="685800" lvl="2" algn="just">
              <a:spcBef>
                <a:spcPts val="600"/>
              </a:spcBef>
              <a:spcAft>
                <a:spcPts val="600"/>
              </a:spcAft>
            </a:pPr>
            <a:r>
              <a:rPr lang="cs-CZ" sz="1600" dirty="0">
                <a:solidFill>
                  <a:srgbClr val="282D32"/>
                </a:solidFill>
                <a:latin typeface="+mn-lt"/>
              </a:rPr>
              <a:t>dokumentovat s uvedením kritéria, stavu, kořenové příčiny dopadu, závažnosti a prioritizace</a:t>
            </a:r>
          </a:p>
          <a:p>
            <a:pPr marL="685800" lvl="2" algn="just">
              <a:spcBef>
                <a:spcPts val="600"/>
              </a:spcBef>
              <a:spcAft>
                <a:spcPts val="600"/>
              </a:spcAft>
            </a:pPr>
            <a:r>
              <a:rPr lang="cs-CZ" sz="1600" dirty="0">
                <a:solidFill>
                  <a:srgbClr val="282D32"/>
                </a:solidFill>
                <a:latin typeface="+mn-lt"/>
              </a:rPr>
              <a:t>podloženo důkazy</a:t>
            </a:r>
          </a:p>
        </p:txBody>
      </p:sp>
    </p:spTree>
    <p:extLst>
      <p:ext uri="{BB962C8B-B14F-4D97-AF65-F5344CB8AC3E}">
        <p14:creationId xmlns:p14="http://schemas.microsoft.com/office/powerpoint/2010/main" val="34688228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Vyhotovení doporučení</a:t>
            </a:r>
          </a:p>
        </p:txBody>
      </p:sp>
      <p:sp>
        <p:nvSpPr>
          <p:cNvPr id="4" name="Zástupný symbol pro text 3"/>
          <p:cNvSpPr>
            <a:spLocks noGrp="1"/>
          </p:cNvSpPr>
          <p:nvPr>
            <p:ph type="body" sz="quarter" idx="13"/>
          </p:nvPr>
        </p:nvSpPr>
        <p:spPr/>
        <p:txBody>
          <a:bodyPr/>
          <a:lstStyle/>
          <a:p>
            <a:pPr marL="685800" lvl="2" algn="just">
              <a:spcBef>
                <a:spcPts val="600"/>
              </a:spcBef>
              <a:spcAft>
                <a:spcPts val="600"/>
              </a:spcAft>
            </a:pPr>
            <a:r>
              <a:rPr lang="cs-CZ" sz="1600" dirty="0">
                <a:solidFill>
                  <a:srgbClr val="282D32"/>
                </a:solidFill>
                <a:latin typeface="+mn-lt"/>
              </a:rPr>
              <a:t>standard 14.4 Doporučení a akční plány</a:t>
            </a:r>
          </a:p>
          <a:p>
            <a:pPr marL="685800" lvl="2" algn="just">
              <a:spcBef>
                <a:spcPts val="600"/>
              </a:spcBef>
              <a:spcAft>
                <a:spcPts val="600"/>
              </a:spcAft>
            </a:pPr>
            <a:r>
              <a:rPr lang="cs-CZ" sz="1600" dirty="0">
                <a:solidFill>
                  <a:srgbClr val="282D32"/>
                </a:solidFill>
                <a:latin typeface="+mn-lt"/>
              </a:rPr>
              <a:t>ustanovení § 24 odst. 1 ZŘKVF doporučení výslovně požaduje</a:t>
            </a:r>
          </a:p>
          <a:p>
            <a:pPr marL="685800" lvl="2" algn="just">
              <a:spcBef>
                <a:spcPts val="600"/>
              </a:spcBef>
              <a:spcAft>
                <a:spcPts val="600"/>
              </a:spcAft>
            </a:pPr>
            <a:r>
              <a:rPr lang="cs-CZ" sz="1600" dirty="0">
                <a:solidFill>
                  <a:srgbClr val="282D32"/>
                </a:solidFill>
                <a:latin typeface="+mn-lt"/>
              </a:rPr>
              <a:t>účelem doporučení je:</a:t>
            </a:r>
          </a:p>
          <a:p>
            <a:pPr marL="1143000" lvl="3" algn="just">
              <a:spcBef>
                <a:spcPts val="600"/>
              </a:spcBef>
              <a:spcAft>
                <a:spcPts val="600"/>
              </a:spcAft>
            </a:pPr>
            <a:r>
              <a:rPr lang="cs-CZ" sz="1600" dirty="0">
                <a:solidFill>
                  <a:srgbClr val="282D32"/>
                </a:solidFill>
                <a:latin typeface="+mn-lt"/>
              </a:rPr>
              <a:t>vyřešení rozdílů mezi stanovenými kritérii a skutečným stavem,</a:t>
            </a:r>
          </a:p>
          <a:p>
            <a:pPr marL="1143000" lvl="3" algn="just">
              <a:spcBef>
                <a:spcPts val="600"/>
              </a:spcBef>
              <a:spcAft>
                <a:spcPts val="600"/>
              </a:spcAft>
            </a:pPr>
            <a:r>
              <a:rPr lang="cs-CZ" sz="1600" dirty="0">
                <a:solidFill>
                  <a:srgbClr val="282D32"/>
                </a:solidFill>
                <a:latin typeface="+mn-lt"/>
              </a:rPr>
              <a:t>zmírnění zjištěných rizik na přijatelnou úroveň,</a:t>
            </a:r>
          </a:p>
          <a:p>
            <a:pPr marL="1143000" lvl="3" algn="just">
              <a:spcBef>
                <a:spcPts val="600"/>
              </a:spcBef>
              <a:spcAft>
                <a:spcPts val="600"/>
              </a:spcAft>
            </a:pPr>
            <a:r>
              <a:rPr lang="cs-CZ" sz="1600" dirty="0">
                <a:solidFill>
                  <a:srgbClr val="282D32"/>
                </a:solidFill>
                <a:latin typeface="+mn-lt"/>
              </a:rPr>
              <a:t>řešení hlavní příčiny zjištění,</a:t>
            </a:r>
          </a:p>
          <a:p>
            <a:pPr marL="1143000" lvl="3" algn="just">
              <a:spcBef>
                <a:spcPts val="600"/>
              </a:spcBef>
              <a:spcAft>
                <a:spcPts val="600"/>
              </a:spcAft>
            </a:pPr>
            <a:r>
              <a:rPr lang="cs-CZ" sz="1600" dirty="0">
                <a:solidFill>
                  <a:srgbClr val="282D32"/>
                </a:solidFill>
                <a:latin typeface="+mn-lt"/>
              </a:rPr>
              <a:t>zlepšení nebo zkvalitnění posuzované činnosti.</a:t>
            </a:r>
          </a:p>
          <a:p>
            <a:pPr marL="685800" lvl="2" algn="just">
              <a:spcBef>
                <a:spcPts val="600"/>
              </a:spcBef>
              <a:spcAft>
                <a:spcPts val="600"/>
              </a:spcAft>
            </a:pPr>
            <a:r>
              <a:rPr lang="cs-CZ" sz="1600" dirty="0">
                <a:solidFill>
                  <a:srgbClr val="282D32"/>
                </a:solidFill>
                <a:latin typeface="+mn-lt"/>
              </a:rPr>
              <a:t>doporučení je třeba projednat s vedením posuzované činnosti</a:t>
            </a:r>
          </a:p>
          <a:p>
            <a:pPr marL="685800" lvl="2" algn="just">
              <a:spcBef>
                <a:spcPts val="600"/>
              </a:spcBef>
              <a:spcAft>
                <a:spcPts val="600"/>
              </a:spcAft>
            </a:pPr>
            <a:r>
              <a:rPr lang="cs-CZ" sz="1600" dirty="0">
                <a:solidFill>
                  <a:srgbClr val="282D32"/>
                </a:solidFill>
                <a:latin typeface="+mn-lt"/>
              </a:rPr>
              <a:t>postup při neshodě</a:t>
            </a:r>
          </a:p>
        </p:txBody>
      </p:sp>
    </p:spTree>
    <p:extLst>
      <p:ext uri="{BB962C8B-B14F-4D97-AF65-F5344CB8AC3E}">
        <p14:creationId xmlns:p14="http://schemas.microsoft.com/office/powerpoint/2010/main" val="38756600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Závěry interního auditu</a:t>
            </a:r>
          </a:p>
        </p:txBody>
      </p:sp>
      <p:sp>
        <p:nvSpPr>
          <p:cNvPr id="4" name="Zástupný symbol pro text 3"/>
          <p:cNvSpPr>
            <a:spLocks noGrp="1"/>
          </p:cNvSpPr>
          <p:nvPr>
            <p:ph type="body" sz="quarter" idx="13"/>
          </p:nvPr>
        </p:nvSpPr>
        <p:spPr/>
        <p:txBody>
          <a:bodyPr/>
          <a:lstStyle/>
          <a:p>
            <a:pPr marL="685800" lvl="2" algn="just">
              <a:spcBef>
                <a:spcPts val="600"/>
              </a:spcBef>
              <a:spcAft>
                <a:spcPts val="600"/>
              </a:spcAft>
            </a:pPr>
            <a:endParaRPr lang="cs-CZ" sz="1600" dirty="0">
              <a:solidFill>
                <a:srgbClr val="282D32"/>
              </a:solidFill>
              <a:latin typeface="+mn-lt"/>
            </a:endParaRPr>
          </a:p>
          <a:p>
            <a:pPr marL="685800" lvl="2" algn="just">
              <a:spcBef>
                <a:spcPts val="600"/>
              </a:spcBef>
              <a:spcAft>
                <a:spcPts val="600"/>
              </a:spcAft>
            </a:pPr>
            <a:r>
              <a:rPr lang="cs-CZ" sz="1600" dirty="0">
                <a:solidFill>
                  <a:srgbClr val="282D32"/>
                </a:solidFill>
                <a:latin typeface="+mn-lt"/>
              </a:rPr>
              <a:t>standard 14.5 Závěry zakázky</a:t>
            </a:r>
          </a:p>
          <a:p>
            <a:pPr marL="685800" lvl="2" algn="just">
              <a:spcBef>
                <a:spcPts val="600"/>
              </a:spcBef>
              <a:spcAft>
                <a:spcPts val="600"/>
              </a:spcAft>
            </a:pPr>
            <a:r>
              <a:rPr lang="cs-CZ" sz="1600" dirty="0">
                <a:solidFill>
                  <a:srgbClr val="282D32"/>
                </a:solidFill>
                <a:latin typeface="+mn-lt"/>
              </a:rPr>
              <a:t>shrnuje výsledky zakázky ve vztahu k cílům zakázky a cílům vedení, </a:t>
            </a:r>
          </a:p>
          <a:p>
            <a:pPr marL="685800" lvl="2" algn="just">
              <a:spcBef>
                <a:spcPts val="600"/>
              </a:spcBef>
              <a:spcAft>
                <a:spcPts val="600"/>
              </a:spcAft>
            </a:pPr>
            <a:r>
              <a:rPr lang="cs-CZ" sz="1600" dirty="0">
                <a:solidFill>
                  <a:srgbClr val="282D32"/>
                </a:solidFill>
                <a:latin typeface="+mn-lt"/>
              </a:rPr>
              <a:t>musí vyjádřit odborný úsudek interních auditorů ohledně celkové závažnosti souhrnných zjištění zakázky,</a:t>
            </a:r>
          </a:p>
          <a:p>
            <a:pPr marL="685800" lvl="2" algn="just">
              <a:spcBef>
                <a:spcPts val="600"/>
              </a:spcBef>
              <a:spcAft>
                <a:spcPts val="600"/>
              </a:spcAft>
            </a:pPr>
            <a:r>
              <a:rPr lang="cs-CZ" sz="1600" dirty="0">
                <a:solidFill>
                  <a:srgbClr val="282D32"/>
                </a:solidFill>
                <a:latin typeface="+mn-lt"/>
              </a:rPr>
              <a:t>musí obsahovat úsudek interních auditorů o účinnosti procesů řízení, řízení rizik a/nebo kontrolních mechanismů posuzované činnosti, včetně potvrzení, kdy jsou procesy účinné,</a:t>
            </a:r>
          </a:p>
          <a:p>
            <a:pPr marL="685800" lvl="2" algn="just">
              <a:spcBef>
                <a:spcPts val="600"/>
              </a:spcBef>
              <a:spcAft>
                <a:spcPts val="600"/>
              </a:spcAft>
            </a:pPr>
            <a:r>
              <a:rPr lang="cs-CZ" sz="1600" dirty="0">
                <a:solidFill>
                  <a:srgbClr val="282D32"/>
                </a:solidFill>
                <a:latin typeface="+mn-lt"/>
              </a:rPr>
              <a:t>ohodnocení (výrok) může být odstupňováno (např. uspokojivé, částečně uspokojivé, vyžadující zlepšení, nebo neuspokojivé)</a:t>
            </a:r>
          </a:p>
        </p:txBody>
      </p:sp>
    </p:spTree>
    <p:extLst>
      <p:ext uri="{BB962C8B-B14F-4D97-AF65-F5344CB8AC3E}">
        <p14:creationId xmlns:p14="http://schemas.microsoft.com/office/powerpoint/2010/main" val="16257537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Dokumentace interního auditu</a:t>
            </a:r>
          </a:p>
        </p:txBody>
      </p:sp>
      <p:sp>
        <p:nvSpPr>
          <p:cNvPr id="4" name="Zástupný symbol pro text 3"/>
          <p:cNvSpPr>
            <a:spLocks noGrp="1"/>
          </p:cNvSpPr>
          <p:nvPr>
            <p:ph type="body" sz="quarter" idx="13"/>
          </p:nvPr>
        </p:nvSpPr>
        <p:spPr/>
        <p:txBody>
          <a:bodyPr/>
          <a:lstStyle/>
          <a:p>
            <a:pPr marL="685800" lvl="2" algn="just">
              <a:spcBef>
                <a:spcPts val="600"/>
              </a:spcBef>
              <a:spcAft>
                <a:spcPts val="600"/>
              </a:spcAft>
            </a:pPr>
            <a:endParaRPr lang="cs-CZ" sz="1600" dirty="0">
              <a:solidFill>
                <a:srgbClr val="282D32"/>
              </a:solidFill>
              <a:latin typeface="+mn-lt"/>
            </a:endParaRPr>
          </a:p>
          <a:p>
            <a:pPr marL="685800" lvl="2" algn="just">
              <a:spcBef>
                <a:spcPts val="600"/>
              </a:spcBef>
              <a:spcAft>
                <a:spcPts val="600"/>
              </a:spcAft>
            </a:pPr>
            <a:r>
              <a:rPr lang="cs-CZ" sz="1600" dirty="0">
                <a:solidFill>
                  <a:srgbClr val="282D32"/>
                </a:solidFill>
                <a:latin typeface="+mn-lt"/>
              </a:rPr>
              <a:t>standard 14.6 Dokumentace zakázky</a:t>
            </a:r>
          </a:p>
          <a:p>
            <a:pPr marL="685800" lvl="2" algn="just">
              <a:spcBef>
                <a:spcPts val="600"/>
              </a:spcBef>
              <a:spcAft>
                <a:spcPts val="600"/>
              </a:spcAft>
            </a:pPr>
            <a:r>
              <a:rPr lang="cs-CZ" sz="1600" dirty="0">
                <a:solidFill>
                  <a:srgbClr val="282D32"/>
                </a:solidFill>
                <a:latin typeface="+mn-lt"/>
              </a:rPr>
              <a:t>informace, důkazy, analýzy, hodnocení a podpůrné informace</a:t>
            </a:r>
          </a:p>
          <a:p>
            <a:pPr marL="685800" lvl="2" algn="just">
              <a:spcBef>
                <a:spcPts val="600"/>
              </a:spcBef>
              <a:spcAft>
                <a:spcPts val="600"/>
              </a:spcAft>
            </a:pPr>
            <a:r>
              <a:rPr lang="cs-CZ" sz="1600" dirty="0">
                <a:solidFill>
                  <a:srgbClr val="282D32"/>
                </a:solidFill>
                <a:latin typeface="+mn-lt"/>
              </a:rPr>
              <a:t>kompetentní osoba musí práci dokázat zopakovat a dojít ke stejným závěrům</a:t>
            </a:r>
          </a:p>
          <a:p>
            <a:pPr marL="685800" lvl="2" algn="just">
              <a:spcBef>
                <a:spcPts val="600"/>
              </a:spcBef>
              <a:spcAft>
                <a:spcPts val="600"/>
              </a:spcAft>
            </a:pPr>
            <a:r>
              <a:rPr lang="cs-CZ" sz="1600" dirty="0">
                <a:solidFill>
                  <a:srgbClr val="282D32"/>
                </a:solidFill>
                <a:latin typeface="+mn-lt"/>
              </a:rPr>
              <a:t>správnost, relevantnost a úplnost dokumentace</a:t>
            </a:r>
          </a:p>
          <a:p>
            <a:pPr marL="685800" lvl="2" algn="just">
              <a:spcBef>
                <a:spcPts val="600"/>
              </a:spcBef>
              <a:spcAft>
                <a:spcPts val="600"/>
              </a:spcAft>
            </a:pPr>
            <a:r>
              <a:rPr lang="cs-CZ" sz="1600" dirty="0">
                <a:solidFill>
                  <a:srgbClr val="282D32"/>
                </a:solidFill>
                <a:latin typeface="+mn-lt"/>
              </a:rPr>
              <a:t>metodika vedoucího útvaru IA (vzory, struktura, náležitosti …)</a:t>
            </a:r>
          </a:p>
          <a:p>
            <a:pPr marL="685800" lvl="2" algn="just">
              <a:spcBef>
                <a:spcPts val="600"/>
              </a:spcBef>
              <a:spcAft>
                <a:spcPts val="600"/>
              </a:spcAft>
            </a:pPr>
            <a:r>
              <a:rPr lang="cs-CZ" sz="1600" dirty="0">
                <a:solidFill>
                  <a:srgbClr val="282D32"/>
                </a:solidFill>
                <a:latin typeface="+mn-lt"/>
              </a:rPr>
              <a:t>důraz na dokumentaci analytických a rozhodovacích procesů a postupů a vyhodnocení</a:t>
            </a:r>
          </a:p>
          <a:p>
            <a:pPr marL="685800" lvl="2" algn="just">
              <a:spcBef>
                <a:spcPts val="600"/>
              </a:spcBef>
              <a:spcAft>
                <a:spcPts val="600"/>
              </a:spcAft>
            </a:pPr>
            <a:r>
              <a:rPr lang="cs-CZ" sz="1600" dirty="0">
                <a:solidFill>
                  <a:srgbClr val="282D32"/>
                </a:solidFill>
                <a:latin typeface="+mn-lt"/>
              </a:rPr>
              <a:t>zohlednění § 22 ZŘKV: „Útvar interního auditu uchovává veškeré dokumenty pořízené v souvislosti s přípravou a výkonem interního auditu a sledováním plnění opatření k odstranění nebo prevenci nedostatků.“</a:t>
            </a:r>
          </a:p>
        </p:txBody>
      </p:sp>
    </p:spTree>
    <p:extLst>
      <p:ext uri="{BB962C8B-B14F-4D97-AF65-F5344CB8AC3E}">
        <p14:creationId xmlns:p14="http://schemas.microsoft.com/office/powerpoint/2010/main" val="17542989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3. Závěrečná komunikace</a:t>
            </a:r>
          </a:p>
        </p:txBody>
      </p:sp>
      <p:sp>
        <p:nvSpPr>
          <p:cNvPr id="4" name="Zástupný symbol pro text 3"/>
          <p:cNvSpPr>
            <a:spLocks noGrp="1"/>
          </p:cNvSpPr>
          <p:nvPr>
            <p:ph type="body" sz="quarter" idx="13"/>
          </p:nvPr>
        </p:nvSpPr>
        <p:spPr/>
        <p:txBody>
          <a:bodyPr/>
          <a:lstStyle/>
          <a:p>
            <a:pPr marL="228600" lvl="1" algn="just">
              <a:spcBef>
                <a:spcPts val="600"/>
              </a:spcBef>
              <a:spcAft>
                <a:spcPts val="600"/>
              </a:spcAft>
            </a:pPr>
            <a:endParaRPr lang="cs-CZ" sz="1600" dirty="0">
              <a:solidFill>
                <a:srgbClr val="282D32"/>
              </a:solidFill>
              <a:latin typeface="+mn-lt"/>
            </a:endParaRPr>
          </a:p>
          <a:p>
            <a:pPr marL="444600" lvl="2" algn="just">
              <a:spcBef>
                <a:spcPts val="600"/>
              </a:spcBef>
              <a:spcAft>
                <a:spcPts val="600"/>
              </a:spcAft>
            </a:pPr>
            <a:r>
              <a:rPr lang="cs-CZ" sz="1600" b="1" dirty="0">
                <a:solidFill>
                  <a:srgbClr val="282D32"/>
                </a:solidFill>
                <a:latin typeface="+mn-lt"/>
              </a:rPr>
              <a:t>komunikace výsledků zakázky příslušným zainteresovaným subjektům</a:t>
            </a:r>
          </a:p>
          <a:p>
            <a:pPr marL="660600" lvl="3" algn="just">
              <a:spcBef>
                <a:spcPts val="600"/>
              </a:spcBef>
              <a:spcAft>
                <a:spcPts val="600"/>
              </a:spcAft>
            </a:pPr>
            <a:r>
              <a:rPr lang="cs-CZ" sz="1600" dirty="0">
                <a:solidFill>
                  <a:srgbClr val="282D32"/>
                </a:solidFill>
                <a:latin typeface="+mn-lt"/>
              </a:rPr>
              <a:t>auditovaná osoba</a:t>
            </a:r>
          </a:p>
          <a:p>
            <a:pPr marL="660600" lvl="3" algn="just">
              <a:spcBef>
                <a:spcPts val="600"/>
              </a:spcBef>
              <a:spcAft>
                <a:spcPts val="600"/>
              </a:spcAft>
            </a:pPr>
            <a:r>
              <a:rPr lang="cs-CZ" sz="1600" dirty="0">
                <a:solidFill>
                  <a:srgbClr val="282D32"/>
                </a:solidFill>
                <a:latin typeface="+mn-lt"/>
              </a:rPr>
              <a:t>vedoucí orgánu VS </a:t>
            </a:r>
          </a:p>
          <a:p>
            <a:pPr marL="660600" lvl="3" algn="just">
              <a:spcBef>
                <a:spcPts val="600"/>
              </a:spcBef>
              <a:spcAft>
                <a:spcPts val="600"/>
              </a:spcAft>
            </a:pPr>
            <a:r>
              <a:rPr lang="cs-CZ" sz="1600" dirty="0">
                <a:solidFill>
                  <a:srgbClr val="282D32"/>
                </a:solidFill>
                <a:latin typeface="+mn-lt"/>
              </a:rPr>
              <a:t>případně výbor pro audit a další subjekty</a:t>
            </a:r>
          </a:p>
          <a:p>
            <a:pPr marL="444600" lvl="2" algn="just">
              <a:spcBef>
                <a:spcPts val="600"/>
              </a:spcBef>
              <a:spcAft>
                <a:spcPts val="600"/>
              </a:spcAft>
            </a:pPr>
            <a:r>
              <a:rPr lang="cs-CZ" sz="1600" b="1" dirty="0">
                <a:solidFill>
                  <a:srgbClr val="282D32"/>
                </a:solidFill>
                <a:latin typeface="+mn-lt"/>
              </a:rPr>
              <a:t>v podmínkách veřejné správy návrh auditní zprávy a auditní zpráva</a:t>
            </a:r>
          </a:p>
          <a:p>
            <a:pPr marL="444600" lvl="2" algn="just">
              <a:spcBef>
                <a:spcPts val="600"/>
              </a:spcBef>
              <a:spcAft>
                <a:spcPts val="600"/>
              </a:spcAft>
            </a:pPr>
            <a:r>
              <a:rPr lang="cs-CZ" sz="1600" dirty="0">
                <a:solidFill>
                  <a:srgbClr val="282D32"/>
                </a:solidFill>
                <a:latin typeface="+mn-lt"/>
              </a:rPr>
              <a:t>interní auditoři jsou odpovědní za vydání závěrečné komunikace po ukončení zakázky a za sdělení výsledků zakázky vedení</a:t>
            </a:r>
          </a:p>
        </p:txBody>
      </p:sp>
    </p:spTree>
    <p:extLst>
      <p:ext uri="{BB962C8B-B14F-4D97-AF65-F5344CB8AC3E}">
        <p14:creationId xmlns:p14="http://schemas.microsoft.com/office/powerpoint/2010/main" val="25349441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Závěrečná komunikace</a:t>
            </a:r>
          </a:p>
        </p:txBody>
      </p:sp>
      <p:sp>
        <p:nvSpPr>
          <p:cNvPr id="4" name="Zástupný symbol pro text 3"/>
          <p:cNvSpPr>
            <a:spLocks noGrp="1"/>
          </p:cNvSpPr>
          <p:nvPr>
            <p:ph type="body" sz="quarter" idx="13"/>
          </p:nvPr>
        </p:nvSpPr>
        <p:spPr/>
        <p:txBody>
          <a:bodyPr/>
          <a:lstStyle/>
          <a:p>
            <a:pPr marL="685800" lvl="2" algn="just">
              <a:spcBef>
                <a:spcPts val="600"/>
              </a:spcBef>
              <a:spcAft>
                <a:spcPts val="600"/>
              </a:spcAft>
            </a:pPr>
            <a:r>
              <a:rPr lang="cs-CZ" sz="1600" dirty="0">
                <a:solidFill>
                  <a:srgbClr val="282D32"/>
                </a:solidFill>
                <a:latin typeface="+mn-lt"/>
              </a:rPr>
              <a:t>standard 15.1 Závěrečná komunikace zakázky</a:t>
            </a:r>
          </a:p>
          <a:p>
            <a:pPr marL="685800" lvl="2" algn="just">
              <a:spcBef>
                <a:spcPts val="600"/>
              </a:spcBef>
              <a:spcAft>
                <a:spcPts val="600"/>
              </a:spcAft>
            </a:pPr>
            <a:r>
              <a:rPr lang="cs-CZ" sz="1600" dirty="0">
                <a:solidFill>
                  <a:srgbClr val="282D32"/>
                </a:solidFill>
                <a:latin typeface="+mn-lt"/>
              </a:rPr>
              <a:t>obecně nemusí být nutně formou písemné zprávy (poradenské zakázky)</a:t>
            </a:r>
          </a:p>
          <a:p>
            <a:pPr marL="685800" lvl="2" algn="just">
              <a:spcBef>
                <a:spcPts val="600"/>
              </a:spcBef>
              <a:spcAft>
                <a:spcPts val="600"/>
              </a:spcAft>
            </a:pPr>
            <a:r>
              <a:rPr lang="cs-CZ" sz="1600" dirty="0">
                <a:solidFill>
                  <a:srgbClr val="282D32"/>
                </a:solidFill>
                <a:latin typeface="+mn-lt"/>
              </a:rPr>
              <a:t>musí vždy obsahovat cíle zakázky, rozsah, závěry a doporučení, resp. akční plán</a:t>
            </a:r>
          </a:p>
          <a:p>
            <a:pPr marL="685800" lvl="2" algn="just">
              <a:spcBef>
                <a:spcPts val="600"/>
              </a:spcBef>
              <a:spcAft>
                <a:spcPts val="600"/>
              </a:spcAft>
            </a:pPr>
            <a:r>
              <a:rPr lang="cs-CZ" sz="1600" dirty="0">
                <a:solidFill>
                  <a:srgbClr val="282D32"/>
                </a:solidFill>
                <a:latin typeface="+mn-lt"/>
              </a:rPr>
              <a:t>u ujišťovacích zakázek i zjištění (kategorizovaná), vysvětlení omezení rozsahu a závěry týkající se VKS</a:t>
            </a:r>
          </a:p>
          <a:p>
            <a:pPr marL="685800" lvl="2" algn="just">
              <a:spcBef>
                <a:spcPts val="600"/>
              </a:spcBef>
              <a:spcAft>
                <a:spcPts val="600"/>
              </a:spcAft>
            </a:pPr>
            <a:r>
              <a:rPr lang="cs-CZ" sz="1600" dirty="0">
                <a:solidFill>
                  <a:srgbClr val="282D32"/>
                </a:solidFill>
                <a:latin typeface="+mn-lt"/>
              </a:rPr>
              <a:t>písemná zpráva může dále obsahovat název, kontext a východiska, uznání a distribuční seznam</a:t>
            </a:r>
          </a:p>
          <a:p>
            <a:pPr marL="685800" lvl="2" algn="just">
              <a:spcBef>
                <a:spcPts val="600"/>
              </a:spcBef>
              <a:spcAft>
                <a:spcPts val="600"/>
              </a:spcAft>
            </a:pPr>
            <a:r>
              <a:rPr lang="cs-CZ" sz="1600" dirty="0">
                <a:solidFill>
                  <a:srgbClr val="282D32"/>
                </a:solidFill>
                <a:latin typeface="+mn-lt"/>
              </a:rPr>
              <a:t>musí být přesná, objektivní, jasná, stručná, konstruktivní, úplná a včasná (viz standard 11.2)</a:t>
            </a:r>
          </a:p>
          <a:p>
            <a:pPr marL="685800" lvl="2" algn="just">
              <a:spcBef>
                <a:spcPts val="600"/>
              </a:spcBef>
              <a:spcAft>
                <a:spcPts val="600"/>
              </a:spcAft>
            </a:pPr>
            <a:r>
              <a:rPr lang="cs-CZ" sz="1600" dirty="0">
                <a:solidFill>
                  <a:srgbClr val="282D32"/>
                </a:solidFill>
                <a:latin typeface="+mn-lt"/>
              </a:rPr>
              <a:t>musí obsahovat definovaná opatření a případná již realizovaná opatření, včetně odpovědných osob a termínů</a:t>
            </a:r>
          </a:p>
          <a:p>
            <a:pPr marL="685800" lvl="2" algn="just">
              <a:spcBef>
                <a:spcPts val="600"/>
              </a:spcBef>
              <a:spcAft>
                <a:spcPts val="600"/>
              </a:spcAft>
            </a:pPr>
            <a:r>
              <a:rPr lang="cs-CZ" sz="1600" dirty="0">
                <a:solidFill>
                  <a:srgbClr val="282D32"/>
                </a:solidFill>
                <a:latin typeface="+mn-lt"/>
              </a:rPr>
              <a:t>správně distribuovaná (odpovídající úroveň vedení)</a:t>
            </a:r>
          </a:p>
          <a:p>
            <a:pPr marL="685800" lvl="2" algn="just">
              <a:spcBef>
                <a:spcPts val="600"/>
              </a:spcBef>
              <a:spcAft>
                <a:spcPts val="600"/>
              </a:spcAft>
            </a:pPr>
            <a:r>
              <a:rPr lang="cs-CZ" sz="1600" dirty="0">
                <a:solidFill>
                  <a:srgbClr val="282D32"/>
                </a:solidFill>
                <a:latin typeface="+mn-lt"/>
              </a:rPr>
              <a:t>nesoulad se standardy při provádění zakázky</a:t>
            </a:r>
          </a:p>
          <a:p>
            <a:pPr marL="228600" lvl="1" algn="just">
              <a:spcBef>
                <a:spcPts val="600"/>
              </a:spcBef>
              <a:spcAft>
                <a:spcPts val="600"/>
              </a:spcAft>
            </a:pPr>
            <a:endParaRPr lang="cs-CZ" sz="1600" dirty="0">
              <a:solidFill>
                <a:srgbClr val="282D32"/>
              </a:solidFill>
              <a:latin typeface="+mn-lt"/>
            </a:endParaRPr>
          </a:p>
          <a:p>
            <a:pPr marL="228600" lvl="1" algn="just">
              <a:spcBef>
                <a:spcPts val="600"/>
              </a:spcBef>
              <a:spcAft>
                <a:spcPts val="600"/>
              </a:spcAft>
            </a:pPr>
            <a:endParaRPr lang="cs-CZ" sz="1600" dirty="0">
              <a:solidFill>
                <a:srgbClr val="282D32"/>
              </a:solidFill>
              <a:latin typeface="+mn-lt"/>
            </a:endParaRPr>
          </a:p>
        </p:txBody>
      </p:sp>
    </p:spTree>
    <p:extLst>
      <p:ext uri="{BB962C8B-B14F-4D97-AF65-F5344CB8AC3E}">
        <p14:creationId xmlns:p14="http://schemas.microsoft.com/office/powerpoint/2010/main" val="2988165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Legislativní úprava interního auditu ve veřejné správě</a:t>
            </a:r>
          </a:p>
        </p:txBody>
      </p:sp>
    </p:spTree>
    <p:extLst>
      <p:ext uri="{BB962C8B-B14F-4D97-AF65-F5344CB8AC3E}">
        <p14:creationId xmlns:p14="http://schemas.microsoft.com/office/powerpoint/2010/main" val="16359444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Závěrečná komunikace</a:t>
            </a:r>
          </a:p>
        </p:txBody>
      </p:sp>
      <p:sp>
        <p:nvSpPr>
          <p:cNvPr id="4" name="Zástupný symbol pro text 3"/>
          <p:cNvSpPr>
            <a:spLocks noGrp="1"/>
          </p:cNvSpPr>
          <p:nvPr>
            <p:ph type="body" sz="quarter" idx="13"/>
          </p:nvPr>
        </p:nvSpPr>
        <p:spPr/>
        <p:txBody>
          <a:bodyPr/>
          <a:lstStyle/>
          <a:p>
            <a:pPr marL="685800" lvl="2" algn="just">
              <a:spcBef>
                <a:spcPts val="600"/>
              </a:spcBef>
              <a:spcAft>
                <a:spcPts val="600"/>
              </a:spcAft>
            </a:pPr>
            <a:r>
              <a:rPr lang="cs-CZ" sz="1600" dirty="0">
                <a:solidFill>
                  <a:srgbClr val="282D32"/>
                </a:solidFill>
                <a:latin typeface="+mn-lt"/>
              </a:rPr>
              <a:t>§ 24 ZŘKVF Auditní zpráva</a:t>
            </a:r>
          </a:p>
          <a:p>
            <a:pPr marL="685800" lvl="2" algn="just">
              <a:spcBef>
                <a:spcPts val="600"/>
              </a:spcBef>
              <a:spcAft>
                <a:spcPts val="600"/>
              </a:spcAft>
            </a:pPr>
            <a:r>
              <a:rPr lang="cs-CZ" sz="1600" dirty="0">
                <a:solidFill>
                  <a:srgbClr val="282D32"/>
                </a:solidFill>
                <a:latin typeface="+mn-lt"/>
              </a:rPr>
              <a:t>speciální ustanovení ke Globálním standardům</a:t>
            </a:r>
          </a:p>
          <a:p>
            <a:pPr marL="685800" lvl="2" algn="just">
              <a:spcBef>
                <a:spcPts val="600"/>
              </a:spcBef>
              <a:spcAft>
                <a:spcPts val="600"/>
              </a:spcAft>
            </a:pPr>
            <a:r>
              <a:rPr lang="cs-CZ" sz="1600" dirty="0">
                <a:solidFill>
                  <a:srgbClr val="282D32"/>
                </a:solidFill>
                <a:latin typeface="+mn-lt"/>
              </a:rPr>
              <a:t>návrh auditní zprávy do 30 (60) dnů od posledního úkonu</a:t>
            </a:r>
          </a:p>
          <a:p>
            <a:pPr marL="685800" lvl="2" algn="just">
              <a:spcBef>
                <a:spcPts val="600"/>
              </a:spcBef>
              <a:spcAft>
                <a:spcPts val="600"/>
              </a:spcAft>
            </a:pPr>
            <a:r>
              <a:rPr lang="cs-CZ" sz="1600" dirty="0">
                <a:solidFill>
                  <a:srgbClr val="282D32"/>
                </a:solidFill>
                <a:latin typeface="+mn-lt"/>
              </a:rPr>
              <a:t>auditovaná osoba se může do 15 dnů k návrhu vyjádřit (bude přílohou zprávy) </a:t>
            </a:r>
          </a:p>
          <a:p>
            <a:pPr marL="685800" lvl="2" algn="just">
              <a:spcBef>
                <a:spcPts val="600"/>
              </a:spcBef>
              <a:spcAft>
                <a:spcPts val="600"/>
              </a:spcAft>
            </a:pPr>
            <a:r>
              <a:rPr lang="cs-CZ" sz="1600" dirty="0">
                <a:solidFill>
                  <a:srgbClr val="282D32"/>
                </a:solidFill>
                <a:latin typeface="+mn-lt"/>
              </a:rPr>
              <a:t>vyjádření je třeba písemně vypořádat, případně zapracovat</a:t>
            </a:r>
          </a:p>
          <a:p>
            <a:pPr marL="685800" lvl="2" algn="just">
              <a:spcBef>
                <a:spcPts val="600"/>
              </a:spcBef>
              <a:spcAft>
                <a:spcPts val="600"/>
              </a:spcAft>
            </a:pPr>
            <a:r>
              <a:rPr lang="cs-CZ" sz="1600" dirty="0">
                <a:solidFill>
                  <a:srgbClr val="282D32"/>
                </a:solidFill>
                <a:latin typeface="+mn-lt"/>
              </a:rPr>
              <a:t>auditní zpráva se do 30 (60) dnů předá auditované osobě a VOVS</a:t>
            </a:r>
          </a:p>
          <a:p>
            <a:pPr marL="685800" lvl="2" algn="just">
              <a:spcBef>
                <a:spcPts val="600"/>
              </a:spcBef>
              <a:spcAft>
                <a:spcPts val="600"/>
              </a:spcAft>
            </a:pPr>
            <a:r>
              <a:rPr lang="cs-CZ" sz="1600" dirty="0">
                <a:solidFill>
                  <a:srgbClr val="282D32"/>
                </a:solidFill>
                <a:latin typeface="+mn-lt"/>
              </a:rPr>
              <a:t>auditovaná osoba navrhne opatření (ve lhůtě dané útvarem IA)</a:t>
            </a:r>
          </a:p>
          <a:p>
            <a:pPr marL="1143000" lvl="3" algn="just">
              <a:spcBef>
                <a:spcPts val="600"/>
              </a:spcBef>
              <a:spcAft>
                <a:spcPts val="600"/>
              </a:spcAft>
            </a:pPr>
            <a:r>
              <a:rPr lang="cs-CZ" sz="1600" dirty="0">
                <a:solidFill>
                  <a:srgbClr val="282D32"/>
                </a:solidFill>
                <a:latin typeface="+mn-lt"/>
              </a:rPr>
              <a:t>vhodné před předáním zprávy, důležitá je komunikace</a:t>
            </a:r>
          </a:p>
          <a:p>
            <a:pPr marL="685800" lvl="2" algn="just">
              <a:spcBef>
                <a:spcPts val="600"/>
              </a:spcBef>
              <a:spcAft>
                <a:spcPts val="600"/>
              </a:spcAft>
            </a:pPr>
            <a:r>
              <a:rPr lang="cs-CZ" sz="1600" dirty="0">
                <a:solidFill>
                  <a:srgbClr val="282D32"/>
                </a:solidFill>
                <a:latin typeface="+mn-lt"/>
              </a:rPr>
              <a:t>§ 24 se nevztahuje na poradenské zakázky</a:t>
            </a:r>
          </a:p>
          <a:p>
            <a:pPr marL="228600" lvl="1" algn="just">
              <a:spcBef>
                <a:spcPts val="600"/>
              </a:spcBef>
              <a:spcAft>
                <a:spcPts val="600"/>
              </a:spcAft>
            </a:pPr>
            <a:endParaRPr lang="cs-CZ" sz="1600" dirty="0">
              <a:solidFill>
                <a:srgbClr val="282D32"/>
              </a:solidFill>
              <a:latin typeface="+mn-lt"/>
            </a:endParaRPr>
          </a:p>
          <a:p>
            <a:pPr marL="228600" lvl="1" algn="just">
              <a:spcBef>
                <a:spcPts val="600"/>
              </a:spcBef>
              <a:spcAft>
                <a:spcPts val="600"/>
              </a:spcAft>
            </a:pPr>
            <a:endParaRPr lang="cs-CZ" sz="1600" dirty="0">
              <a:solidFill>
                <a:srgbClr val="282D32"/>
              </a:solidFill>
              <a:latin typeface="+mn-lt"/>
            </a:endParaRPr>
          </a:p>
        </p:txBody>
      </p:sp>
    </p:spTree>
    <p:extLst>
      <p:ext uri="{BB962C8B-B14F-4D97-AF65-F5344CB8AC3E}">
        <p14:creationId xmlns:p14="http://schemas.microsoft.com/office/powerpoint/2010/main" val="31335579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4. Sledování plnění opatření</a:t>
            </a:r>
          </a:p>
        </p:txBody>
      </p:sp>
      <p:sp>
        <p:nvSpPr>
          <p:cNvPr id="4" name="Zástupný symbol pro text 3"/>
          <p:cNvSpPr>
            <a:spLocks noGrp="1"/>
          </p:cNvSpPr>
          <p:nvPr>
            <p:ph type="body" sz="quarter" idx="13"/>
          </p:nvPr>
        </p:nvSpPr>
        <p:spPr/>
        <p:txBody>
          <a:bodyPr/>
          <a:lstStyle/>
          <a:p>
            <a:pPr marL="685800" lvl="2" algn="just">
              <a:spcBef>
                <a:spcPts val="600"/>
              </a:spcBef>
              <a:spcAft>
                <a:spcPts val="600"/>
              </a:spcAft>
            </a:pPr>
            <a:r>
              <a:rPr lang="cs-CZ" sz="1600" dirty="0">
                <a:solidFill>
                  <a:srgbClr val="282D32"/>
                </a:solidFill>
                <a:latin typeface="+mn-lt"/>
              </a:rPr>
              <a:t>standard 15.2 Potvrzení implementace doporučení nebo akčních plánů</a:t>
            </a:r>
          </a:p>
          <a:p>
            <a:pPr marL="685800" lvl="2" algn="just">
              <a:spcBef>
                <a:spcPts val="600"/>
              </a:spcBef>
              <a:spcAft>
                <a:spcPts val="600"/>
              </a:spcAft>
            </a:pPr>
            <a:r>
              <a:rPr lang="cs-CZ" sz="1600" dirty="0">
                <a:solidFill>
                  <a:srgbClr val="282D32"/>
                </a:solidFill>
                <a:latin typeface="+mn-lt"/>
              </a:rPr>
              <a:t>zpracované metodické postupy potvrzování - dotazování, </a:t>
            </a:r>
            <a:r>
              <a:rPr lang="cs-CZ" sz="1600" dirty="0" err="1">
                <a:solidFill>
                  <a:srgbClr val="282D32"/>
                </a:solidFill>
                <a:latin typeface="+mn-lt"/>
              </a:rPr>
              <a:t>follow</a:t>
            </a:r>
            <a:r>
              <a:rPr lang="cs-CZ" sz="1600" dirty="0">
                <a:solidFill>
                  <a:srgbClr val="282D32"/>
                </a:solidFill>
                <a:latin typeface="+mn-lt"/>
              </a:rPr>
              <a:t>-up, aktualizace stavu opatření vedením</a:t>
            </a:r>
          </a:p>
          <a:p>
            <a:pPr marL="685800" lvl="2" algn="just">
              <a:spcBef>
                <a:spcPts val="600"/>
              </a:spcBef>
              <a:spcAft>
                <a:spcPts val="600"/>
              </a:spcAft>
            </a:pPr>
            <a:r>
              <a:rPr lang="cs-CZ" sz="1600" dirty="0">
                <a:solidFill>
                  <a:srgbClr val="282D32"/>
                </a:solidFill>
                <a:latin typeface="+mn-lt"/>
              </a:rPr>
              <a:t>zohlednění závažnosti zjištění při ověřování</a:t>
            </a:r>
          </a:p>
          <a:p>
            <a:pPr marL="685800" lvl="2" algn="just">
              <a:spcBef>
                <a:spcPts val="600"/>
              </a:spcBef>
              <a:spcAft>
                <a:spcPts val="600"/>
              </a:spcAft>
            </a:pPr>
            <a:r>
              <a:rPr lang="cs-CZ" sz="1600" dirty="0">
                <a:solidFill>
                  <a:srgbClr val="282D32"/>
                </a:solidFill>
                <a:latin typeface="+mn-lt"/>
              </a:rPr>
              <a:t>přijetí rizika vedením a jeho komunikace (standard 11.5)</a:t>
            </a:r>
          </a:p>
          <a:p>
            <a:pPr marL="685800" lvl="2" algn="just">
              <a:spcBef>
                <a:spcPts val="600"/>
              </a:spcBef>
              <a:spcAft>
                <a:spcPts val="600"/>
              </a:spcAft>
            </a:pPr>
            <a:r>
              <a:rPr lang="cs-CZ" sz="1600" dirty="0">
                <a:solidFill>
                  <a:srgbClr val="282D32"/>
                </a:solidFill>
                <a:latin typeface="+mn-lt"/>
              </a:rPr>
              <a:t>změna akčního plánu</a:t>
            </a:r>
          </a:p>
          <a:p>
            <a:pPr marL="685800" lvl="2" algn="just">
              <a:spcBef>
                <a:spcPts val="600"/>
              </a:spcBef>
              <a:spcAft>
                <a:spcPts val="600"/>
              </a:spcAft>
            </a:pPr>
            <a:r>
              <a:rPr lang="cs-CZ" sz="1600" dirty="0">
                <a:solidFill>
                  <a:srgbClr val="282D32"/>
                </a:solidFill>
                <a:latin typeface="+mn-lt"/>
              </a:rPr>
              <a:t>forma potvrzení </a:t>
            </a:r>
          </a:p>
          <a:p>
            <a:pPr marL="685800" lvl="2" algn="just">
              <a:spcBef>
                <a:spcPts val="600"/>
              </a:spcBef>
              <a:spcAft>
                <a:spcPts val="600"/>
              </a:spcAft>
            </a:pPr>
            <a:r>
              <a:rPr lang="cs-CZ" sz="1600" dirty="0">
                <a:solidFill>
                  <a:srgbClr val="282D32"/>
                </a:solidFill>
                <a:latin typeface="+mn-lt"/>
              </a:rPr>
              <a:t>úprava v § 25 ZŘKVF</a:t>
            </a:r>
          </a:p>
          <a:p>
            <a:pPr marL="1143000" lvl="3" algn="just">
              <a:spcBef>
                <a:spcPts val="600"/>
              </a:spcBef>
              <a:spcAft>
                <a:spcPts val="600"/>
              </a:spcAft>
            </a:pPr>
            <a:r>
              <a:rPr lang="cs-CZ" sz="1600" dirty="0">
                <a:solidFill>
                  <a:srgbClr val="282D32"/>
                </a:solidFill>
                <a:latin typeface="+mn-lt"/>
              </a:rPr>
              <a:t>auditovaná osoba podá ve lhůtě určené útvarem IA zprávu</a:t>
            </a:r>
          </a:p>
          <a:p>
            <a:pPr marL="1143000" lvl="3" algn="just">
              <a:spcBef>
                <a:spcPts val="600"/>
              </a:spcBef>
              <a:spcAft>
                <a:spcPts val="600"/>
              </a:spcAft>
            </a:pPr>
            <a:r>
              <a:rPr lang="cs-CZ" sz="1600" dirty="0">
                <a:solidFill>
                  <a:srgbClr val="282D32"/>
                </a:solidFill>
                <a:latin typeface="+mn-lt"/>
              </a:rPr>
              <a:t>útvar IA sleduje plnění opatření a nejsou–li plněna nebo přijata, uvědomí o tom VOVS</a:t>
            </a:r>
          </a:p>
          <a:p>
            <a:pPr marL="685800" lvl="2" algn="just">
              <a:spcBef>
                <a:spcPts val="600"/>
              </a:spcBef>
              <a:spcAft>
                <a:spcPts val="600"/>
              </a:spcAft>
            </a:pPr>
            <a:endParaRPr lang="cs-CZ" sz="1600" dirty="0">
              <a:solidFill>
                <a:srgbClr val="282D32"/>
              </a:solidFill>
              <a:latin typeface="+mn-lt"/>
            </a:endParaRPr>
          </a:p>
          <a:p>
            <a:pPr marL="685800" lvl="2" algn="just">
              <a:spcBef>
                <a:spcPts val="600"/>
              </a:spcBef>
              <a:spcAft>
                <a:spcPts val="600"/>
              </a:spcAft>
            </a:pPr>
            <a:endParaRPr lang="cs-CZ" sz="1600" dirty="0">
              <a:solidFill>
                <a:srgbClr val="282D32"/>
              </a:solidFill>
              <a:latin typeface="+mn-lt"/>
            </a:endParaRPr>
          </a:p>
        </p:txBody>
      </p:sp>
    </p:spTree>
    <p:extLst>
      <p:ext uri="{BB962C8B-B14F-4D97-AF65-F5344CB8AC3E}">
        <p14:creationId xmlns:p14="http://schemas.microsoft.com/office/powerpoint/2010/main" val="5249329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4000" y="1284790"/>
            <a:ext cx="9900000" cy="1620456"/>
          </a:xfrm>
        </p:spPr>
        <p:txBody>
          <a:bodyPr/>
          <a:lstStyle/>
          <a:p>
            <a:pPr algn="ctr"/>
            <a:r>
              <a:rPr lang="cs-CZ" dirty="0"/>
              <a:t>Máte dotazy?</a:t>
            </a:r>
          </a:p>
        </p:txBody>
      </p:sp>
      <p:sp>
        <p:nvSpPr>
          <p:cNvPr id="3" name="Zástupný symbol pro obsah 2"/>
          <p:cNvSpPr>
            <a:spLocks noGrp="1"/>
          </p:cNvSpPr>
          <p:nvPr>
            <p:ph idx="1"/>
          </p:nvPr>
        </p:nvSpPr>
        <p:spPr>
          <a:xfrm>
            <a:off x="1620000" y="2757268"/>
            <a:ext cx="8964000" cy="3362732"/>
          </a:xfrm>
        </p:spPr>
        <p:txBody>
          <a:bodyPr numCol="2"/>
          <a:lstStyle/>
          <a:p>
            <a:pPr>
              <a:spcBef>
                <a:spcPts val="0"/>
              </a:spcBef>
              <a:spcAft>
                <a:spcPts val="0"/>
              </a:spcAft>
            </a:pPr>
            <a:endParaRPr lang="cs-CZ" dirty="0"/>
          </a:p>
          <a:p>
            <a:pPr>
              <a:spcBef>
                <a:spcPts val="0"/>
              </a:spcBef>
              <a:spcAft>
                <a:spcPts val="0"/>
              </a:spcAft>
            </a:pPr>
            <a:endParaRPr lang="cs-CZ" dirty="0"/>
          </a:p>
          <a:p>
            <a:pPr>
              <a:spcBef>
                <a:spcPts val="0"/>
              </a:spcBef>
              <a:spcAft>
                <a:spcPts val="0"/>
              </a:spcAft>
            </a:pPr>
            <a:endParaRPr lang="cs-CZ" dirty="0"/>
          </a:p>
          <a:p>
            <a:pPr>
              <a:spcBef>
                <a:spcPts val="0"/>
              </a:spcBef>
              <a:spcAft>
                <a:spcPts val="0"/>
              </a:spcAft>
            </a:pPr>
            <a:r>
              <a:rPr lang="cs-CZ" dirty="0"/>
              <a:t>Ing. Radka Kapounová</a:t>
            </a:r>
          </a:p>
          <a:p>
            <a:pPr>
              <a:spcBef>
                <a:spcPts val="0"/>
              </a:spcBef>
              <a:spcAft>
                <a:spcPts val="0"/>
              </a:spcAft>
            </a:pPr>
            <a:r>
              <a:rPr lang="sv-SE" dirty="0">
                <a:hlinkClick r:id="rId3"/>
              </a:rPr>
              <a:t>radka.kapounova@mf.</a:t>
            </a:r>
            <a:r>
              <a:rPr lang="cs-CZ" dirty="0" err="1">
                <a:hlinkClick r:id="rId3"/>
              </a:rPr>
              <a:t>gov</a:t>
            </a:r>
            <a:r>
              <a:rPr lang="cs-CZ" dirty="0">
                <a:hlinkClick r:id="rId3"/>
              </a:rPr>
              <a:t>.</a:t>
            </a:r>
            <a:r>
              <a:rPr lang="sv-SE" dirty="0">
                <a:hlinkClick r:id="rId3"/>
              </a:rPr>
              <a:t>cz</a:t>
            </a:r>
            <a:endParaRPr lang="cs-CZ" dirty="0"/>
          </a:p>
          <a:p>
            <a:pPr>
              <a:spcBef>
                <a:spcPts val="0"/>
              </a:spcBef>
              <a:spcAft>
                <a:spcPts val="0"/>
              </a:spcAft>
            </a:pPr>
            <a:r>
              <a:rPr lang="cs-CZ" dirty="0"/>
              <a:t>257 042 392</a:t>
            </a:r>
          </a:p>
          <a:p>
            <a:pPr>
              <a:spcBef>
                <a:spcPts val="0"/>
              </a:spcBef>
              <a:spcAft>
                <a:spcPts val="0"/>
              </a:spcAft>
            </a:pPr>
            <a:endParaRPr lang="cs-CZ" dirty="0"/>
          </a:p>
          <a:p>
            <a:pPr>
              <a:spcBef>
                <a:spcPts val="0"/>
              </a:spcBef>
              <a:spcAft>
                <a:spcPts val="0"/>
              </a:spcAft>
            </a:pPr>
            <a:endParaRPr lang="cs-CZ" dirty="0"/>
          </a:p>
          <a:p>
            <a:pPr>
              <a:spcBef>
                <a:spcPts val="0"/>
              </a:spcBef>
              <a:spcAft>
                <a:spcPts val="0"/>
              </a:spcAft>
            </a:pPr>
            <a:endParaRPr lang="cs-CZ" dirty="0"/>
          </a:p>
          <a:p>
            <a:pPr>
              <a:spcBef>
                <a:spcPts val="0"/>
              </a:spcBef>
              <a:spcAft>
                <a:spcPts val="0"/>
              </a:spcAft>
            </a:pPr>
            <a:endParaRPr lang="cs-CZ" dirty="0"/>
          </a:p>
          <a:p>
            <a:pPr>
              <a:spcBef>
                <a:spcPts val="0"/>
              </a:spcBef>
              <a:spcAft>
                <a:spcPts val="0"/>
              </a:spcAft>
            </a:pPr>
            <a:endParaRPr lang="cs-CZ" dirty="0"/>
          </a:p>
          <a:p>
            <a:pPr>
              <a:spcBef>
                <a:spcPts val="0"/>
              </a:spcBef>
              <a:spcAft>
                <a:spcPts val="0"/>
              </a:spcAft>
            </a:pPr>
            <a:endParaRPr lang="cs-CZ" dirty="0"/>
          </a:p>
          <a:p>
            <a:pPr>
              <a:spcBef>
                <a:spcPts val="0"/>
              </a:spcBef>
              <a:spcAft>
                <a:spcPts val="0"/>
              </a:spcAft>
            </a:pPr>
            <a:r>
              <a:rPr lang="cs-CZ" dirty="0"/>
              <a:t>Ing. Jan Brodský</a:t>
            </a:r>
          </a:p>
          <a:p>
            <a:pPr>
              <a:spcBef>
                <a:spcPts val="0"/>
              </a:spcBef>
              <a:spcAft>
                <a:spcPts val="0"/>
              </a:spcAft>
            </a:pPr>
            <a:r>
              <a:rPr lang="cs-CZ" dirty="0">
                <a:hlinkClick r:id="rId4"/>
              </a:rPr>
              <a:t>jan.brodsky@mf.gov.cz</a:t>
            </a:r>
            <a:endParaRPr lang="cs-CZ" dirty="0"/>
          </a:p>
          <a:p>
            <a:pPr>
              <a:spcBef>
                <a:spcPts val="0"/>
              </a:spcBef>
              <a:spcAft>
                <a:spcPts val="0"/>
              </a:spcAft>
            </a:pPr>
            <a:r>
              <a:rPr lang="cs-CZ" dirty="0"/>
              <a:t>257 044 485</a:t>
            </a:r>
          </a:p>
        </p:txBody>
      </p:sp>
    </p:spTree>
    <p:extLst>
      <p:ext uri="{BB962C8B-B14F-4D97-AF65-F5344CB8AC3E}">
        <p14:creationId xmlns:p14="http://schemas.microsoft.com/office/powerpoint/2010/main" val="31308098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4000" y="1284790"/>
            <a:ext cx="9900000" cy="1620456"/>
          </a:xfrm>
        </p:spPr>
        <p:txBody>
          <a:bodyPr/>
          <a:lstStyle/>
          <a:p>
            <a:pPr algn="ctr"/>
            <a:r>
              <a:rPr lang="cs-CZ" dirty="0"/>
              <a:t>Děkujeme za pozornost a přejeme hezký zbytek dne!</a:t>
            </a:r>
          </a:p>
        </p:txBody>
      </p:sp>
      <p:sp>
        <p:nvSpPr>
          <p:cNvPr id="3" name="Zástupný symbol pro obsah 2"/>
          <p:cNvSpPr>
            <a:spLocks noGrp="1"/>
          </p:cNvSpPr>
          <p:nvPr>
            <p:ph idx="1"/>
          </p:nvPr>
        </p:nvSpPr>
        <p:spPr>
          <a:xfrm>
            <a:off x="1620000" y="2757268"/>
            <a:ext cx="8964000" cy="3362732"/>
          </a:xfrm>
        </p:spPr>
        <p:txBody>
          <a:bodyPr numCol="2"/>
          <a:lstStyle/>
          <a:p>
            <a:pPr>
              <a:spcBef>
                <a:spcPts val="0"/>
              </a:spcBef>
              <a:spcAft>
                <a:spcPts val="0"/>
              </a:spcAft>
            </a:pPr>
            <a:endParaRPr lang="cs-CZ" dirty="0"/>
          </a:p>
          <a:p>
            <a:pPr>
              <a:spcBef>
                <a:spcPts val="0"/>
              </a:spcBef>
              <a:spcAft>
                <a:spcPts val="0"/>
              </a:spcAft>
            </a:pPr>
            <a:endParaRPr lang="cs-CZ" dirty="0"/>
          </a:p>
          <a:p>
            <a:pPr>
              <a:spcBef>
                <a:spcPts val="0"/>
              </a:spcBef>
              <a:spcAft>
                <a:spcPts val="0"/>
              </a:spcAft>
            </a:pPr>
            <a:endParaRPr lang="cs-CZ" dirty="0"/>
          </a:p>
          <a:p>
            <a:pPr>
              <a:spcBef>
                <a:spcPts val="0"/>
              </a:spcBef>
              <a:spcAft>
                <a:spcPts val="0"/>
              </a:spcAft>
            </a:pPr>
            <a:r>
              <a:rPr lang="cs-CZ" dirty="0"/>
              <a:t>Ing. Radka Kapounová</a:t>
            </a:r>
          </a:p>
          <a:p>
            <a:pPr>
              <a:spcBef>
                <a:spcPts val="0"/>
              </a:spcBef>
              <a:spcAft>
                <a:spcPts val="0"/>
              </a:spcAft>
            </a:pPr>
            <a:r>
              <a:rPr lang="sv-SE" dirty="0">
                <a:hlinkClick r:id="rId3"/>
              </a:rPr>
              <a:t>radka.kapounova@mf.</a:t>
            </a:r>
            <a:r>
              <a:rPr lang="cs-CZ" dirty="0" err="1">
                <a:hlinkClick r:id="rId3"/>
              </a:rPr>
              <a:t>gov</a:t>
            </a:r>
            <a:r>
              <a:rPr lang="cs-CZ" dirty="0">
                <a:hlinkClick r:id="rId3"/>
              </a:rPr>
              <a:t>.</a:t>
            </a:r>
            <a:r>
              <a:rPr lang="sv-SE" dirty="0">
                <a:hlinkClick r:id="rId3"/>
              </a:rPr>
              <a:t>cz</a:t>
            </a:r>
            <a:endParaRPr lang="cs-CZ" dirty="0"/>
          </a:p>
          <a:p>
            <a:pPr>
              <a:spcBef>
                <a:spcPts val="0"/>
              </a:spcBef>
              <a:spcAft>
                <a:spcPts val="0"/>
              </a:spcAft>
            </a:pPr>
            <a:r>
              <a:rPr lang="cs-CZ" dirty="0"/>
              <a:t>257 042 392</a:t>
            </a:r>
          </a:p>
          <a:p>
            <a:pPr>
              <a:spcBef>
                <a:spcPts val="0"/>
              </a:spcBef>
              <a:spcAft>
                <a:spcPts val="0"/>
              </a:spcAft>
            </a:pPr>
            <a:endParaRPr lang="cs-CZ" dirty="0"/>
          </a:p>
          <a:p>
            <a:pPr>
              <a:spcBef>
                <a:spcPts val="0"/>
              </a:spcBef>
              <a:spcAft>
                <a:spcPts val="0"/>
              </a:spcAft>
            </a:pPr>
            <a:endParaRPr lang="cs-CZ" dirty="0"/>
          </a:p>
          <a:p>
            <a:pPr>
              <a:spcBef>
                <a:spcPts val="0"/>
              </a:spcBef>
              <a:spcAft>
                <a:spcPts val="0"/>
              </a:spcAft>
            </a:pPr>
            <a:endParaRPr lang="cs-CZ" dirty="0"/>
          </a:p>
          <a:p>
            <a:pPr>
              <a:spcBef>
                <a:spcPts val="0"/>
              </a:spcBef>
              <a:spcAft>
                <a:spcPts val="0"/>
              </a:spcAft>
            </a:pPr>
            <a:endParaRPr lang="cs-CZ" dirty="0"/>
          </a:p>
          <a:p>
            <a:pPr>
              <a:spcBef>
                <a:spcPts val="0"/>
              </a:spcBef>
              <a:spcAft>
                <a:spcPts val="0"/>
              </a:spcAft>
            </a:pPr>
            <a:endParaRPr lang="cs-CZ" dirty="0"/>
          </a:p>
          <a:p>
            <a:pPr>
              <a:spcBef>
                <a:spcPts val="0"/>
              </a:spcBef>
              <a:spcAft>
                <a:spcPts val="0"/>
              </a:spcAft>
            </a:pPr>
            <a:endParaRPr lang="cs-CZ" dirty="0"/>
          </a:p>
          <a:p>
            <a:pPr>
              <a:spcBef>
                <a:spcPts val="0"/>
              </a:spcBef>
              <a:spcAft>
                <a:spcPts val="0"/>
              </a:spcAft>
            </a:pPr>
            <a:r>
              <a:rPr lang="cs-CZ" dirty="0"/>
              <a:t>Ing. Jan Brodský</a:t>
            </a:r>
          </a:p>
          <a:p>
            <a:pPr>
              <a:spcBef>
                <a:spcPts val="0"/>
              </a:spcBef>
              <a:spcAft>
                <a:spcPts val="0"/>
              </a:spcAft>
            </a:pPr>
            <a:r>
              <a:rPr lang="cs-CZ" dirty="0">
                <a:hlinkClick r:id="rId4"/>
              </a:rPr>
              <a:t>jan.brodsky@mf.gov.cz</a:t>
            </a:r>
            <a:endParaRPr lang="cs-CZ" dirty="0"/>
          </a:p>
          <a:p>
            <a:pPr>
              <a:spcBef>
                <a:spcPts val="0"/>
              </a:spcBef>
              <a:spcAft>
                <a:spcPts val="0"/>
              </a:spcAft>
            </a:pPr>
            <a:r>
              <a:rPr lang="cs-CZ" dirty="0"/>
              <a:t>257 044 485</a:t>
            </a:r>
          </a:p>
        </p:txBody>
      </p:sp>
    </p:spTree>
    <p:extLst>
      <p:ext uri="{BB962C8B-B14F-4D97-AF65-F5344CB8AC3E}">
        <p14:creationId xmlns:p14="http://schemas.microsoft.com/office/powerpoint/2010/main" val="2618384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A1EC1867-8720-4DB2-AB82-846A5376B2AB}"/>
              </a:ext>
            </a:extLst>
          </p:cNvPr>
          <p:cNvSpPr>
            <a:spLocks noGrp="1"/>
          </p:cNvSpPr>
          <p:nvPr>
            <p:ph type="title"/>
          </p:nvPr>
        </p:nvSpPr>
        <p:spPr>
          <a:xfrm>
            <a:off x="838200" y="612000"/>
            <a:ext cx="10515600" cy="438948"/>
          </a:xfrm>
        </p:spPr>
        <p:txBody>
          <a:bodyPr/>
          <a:lstStyle/>
          <a:p>
            <a:r>
              <a:rPr lang="cs-CZ" dirty="0"/>
              <a:t>Zásady řízení a kontroly veřejných financí</a:t>
            </a:r>
          </a:p>
        </p:txBody>
      </p:sp>
      <p:sp>
        <p:nvSpPr>
          <p:cNvPr id="3" name="Zástupný symbol pro číslo snímku 2">
            <a:extLst>
              <a:ext uri="{FF2B5EF4-FFF2-40B4-BE49-F238E27FC236}">
                <a16:creationId xmlns:a16="http://schemas.microsoft.com/office/drawing/2014/main" id="{9570AF64-0F37-48E9-89D9-401591878B8F}"/>
              </a:ext>
            </a:extLst>
          </p:cNvPr>
          <p:cNvSpPr>
            <a:spLocks noGrp="1"/>
          </p:cNvSpPr>
          <p:nvPr>
            <p:ph type="sldNum" sz="quarter" idx="12"/>
          </p:nvPr>
        </p:nvSpPr>
        <p:spPr/>
        <p:txBody>
          <a:bodyPr/>
          <a:lstStyle/>
          <a:p>
            <a:fld id="{7EB3CF81-40B1-461F-ABB1-DF8E3BDEAF2C}" type="slidenum">
              <a:rPr lang="cs-CZ" smtClean="0"/>
              <a:t>7</a:t>
            </a:fld>
            <a:endParaRPr lang="cs-CZ" dirty="0"/>
          </a:p>
        </p:txBody>
      </p:sp>
      <p:sp>
        <p:nvSpPr>
          <p:cNvPr id="6" name="Zástupný text 5">
            <a:extLst>
              <a:ext uri="{FF2B5EF4-FFF2-40B4-BE49-F238E27FC236}">
                <a16:creationId xmlns:a16="http://schemas.microsoft.com/office/drawing/2014/main" id="{A4924A05-297D-43D5-BAEE-37DD5E065705}"/>
              </a:ext>
            </a:extLst>
          </p:cNvPr>
          <p:cNvSpPr>
            <a:spLocks noGrp="1"/>
          </p:cNvSpPr>
          <p:nvPr>
            <p:ph type="body" sz="quarter" idx="13"/>
          </p:nvPr>
        </p:nvSpPr>
        <p:spPr>
          <a:xfrm>
            <a:off x="838200" y="1406768"/>
            <a:ext cx="10515600" cy="4623095"/>
          </a:xfrm>
        </p:spPr>
        <p:txBody>
          <a:bodyPr/>
          <a:lstStyle/>
          <a:p>
            <a:pPr marL="0" lvl="1" indent="0" algn="just">
              <a:lnSpc>
                <a:spcPct val="100000"/>
              </a:lnSpc>
              <a:spcBef>
                <a:spcPts val="600"/>
              </a:spcBef>
              <a:spcAft>
                <a:spcPts val="600"/>
              </a:spcAft>
              <a:buNone/>
            </a:pPr>
            <a:r>
              <a:rPr lang="cs-CZ" sz="1600" b="1" dirty="0">
                <a:solidFill>
                  <a:schemeClr val="tx1">
                    <a:lumMod val="50000"/>
                  </a:schemeClr>
                </a:solidFill>
                <a:latin typeface="+mn-lt"/>
              </a:rPr>
              <a:t>Zásada řádného finančního řízení (§ 3)</a:t>
            </a:r>
          </a:p>
          <a:p>
            <a:pPr marL="685800" lvl="2" algn="just">
              <a:spcBef>
                <a:spcPts val="0"/>
              </a:spcBef>
              <a:spcAft>
                <a:spcPts val="600"/>
              </a:spcAft>
            </a:pPr>
            <a:r>
              <a:rPr lang="cs-CZ" sz="1400" dirty="0">
                <a:solidFill>
                  <a:schemeClr val="tx1">
                    <a:lumMod val="50000"/>
                  </a:schemeClr>
                </a:solidFill>
                <a:latin typeface="+mn-lt"/>
              </a:rPr>
              <a:t>s veřejnými prostředky je každý (zaměstnanec, </a:t>
            </a:r>
            <a:r>
              <a:rPr lang="cs-CZ" sz="1400" b="1" dirty="0">
                <a:solidFill>
                  <a:schemeClr val="tx1">
                    <a:lumMod val="50000"/>
                  </a:schemeClr>
                </a:solidFill>
                <a:latin typeface="+mn-lt"/>
              </a:rPr>
              <a:t>interní auditor</a:t>
            </a:r>
            <a:r>
              <a:rPr lang="cs-CZ" sz="1400" dirty="0">
                <a:solidFill>
                  <a:schemeClr val="tx1">
                    <a:lumMod val="50000"/>
                  </a:schemeClr>
                </a:solidFill>
                <a:latin typeface="+mn-lt"/>
              </a:rPr>
              <a:t>, dodavatel, externí účetní, místostarosta …) povinen nakládat účelně, hospodárně a efektivně</a:t>
            </a:r>
          </a:p>
          <a:p>
            <a:pPr marL="685800" lvl="2" algn="just">
              <a:spcBef>
                <a:spcPts val="0"/>
              </a:spcBef>
              <a:spcAft>
                <a:spcPts val="600"/>
              </a:spcAft>
            </a:pPr>
            <a:r>
              <a:rPr lang="cs-CZ" sz="1400" b="1" dirty="0">
                <a:solidFill>
                  <a:schemeClr val="tx1">
                    <a:lumMod val="50000"/>
                  </a:schemeClr>
                </a:solidFill>
                <a:latin typeface="+mn-lt"/>
              </a:rPr>
              <a:t>IA </a:t>
            </a:r>
            <a:r>
              <a:rPr lang="cs-CZ" sz="1400" b="1" dirty="0">
                <a:solidFill>
                  <a:schemeClr val="tx1">
                    <a:lumMod val="50000"/>
                  </a:schemeClr>
                </a:solidFill>
                <a:latin typeface="+mn-lt"/>
                <a:ea typeface="Roboto" panose="02000000000000000000" pitchFamily="2" charset="0"/>
                <a:cs typeface="Segoe UI" panose="020B0502040204020203" pitchFamily="34" charset="0"/>
              </a:rPr>
              <a:t>přezkoumává, zda jsou plněna provozní a finanční kritéria </a:t>
            </a:r>
            <a:r>
              <a:rPr lang="cs-CZ" sz="1400" dirty="0">
                <a:solidFill>
                  <a:schemeClr val="tx1">
                    <a:lumMod val="50000"/>
                  </a:schemeClr>
                </a:solidFill>
                <a:latin typeface="+mn-lt"/>
                <a:ea typeface="Roboto" panose="02000000000000000000" pitchFamily="2" charset="0"/>
                <a:cs typeface="Segoe UI" panose="020B0502040204020203" pitchFamily="34" charset="0"/>
              </a:rPr>
              <a:t>v souladu s principy účelnosti, hospodárnosti a efektivnosti</a:t>
            </a:r>
            <a:endParaRPr lang="cs-CZ" sz="1400" dirty="0">
              <a:solidFill>
                <a:schemeClr val="tx1">
                  <a:lumMod val="50000"/>
                </a:schemeClr>
              </a:solidFill>
              <a:latin typeface="+mn-lt"/>
            </a:endParaRPr>
          </a:p>
          <a:p>
            <a:pPr marL="0" lvl="1" indent="0" algn="just">
              <a:lnSpc>
                <a:spcPct val="100000"/>
              </a:lnSpc>
              <a:spcBef>
                <a:spcPts val="600"/>
              </a:spcBef>
              <a:spcAft>
                <a:spcPts val="600"/>
              </a:spcAft>
              <a:buNone/>
            </a:pPr>
            <a:r>
              <a:rPr lang="cs-CZ" sz="1600" b="1" dirty="0">
                <a:solidFill>
                  <a:schemeClr val="tx1">
                    <a:lumMod val="50000"/>
                  </a:schemeClr>
                </a:solidFill>
                <a:latin typeface="+mn-lt"/>
              </a:rPr>
              <a:t>Zásada spolupráce (§ 4)</a:t>
            </a:r>
          </a:p>
          <a:p>
            <a:pPr marL="685800" lvl="2" algn="just">
              <a:spcBef>
                <a:spcPts val="0"/>
              </a:spcBef>
              <a:spcAft>
                <a:spcPts val="600"/>
              </a:spcAft>
              <a:defRPr/>
            </a:pPr>
            <a:r>
              <a:rPr lang="cs-CZ" sz="1400" dirty="0">
                <a:solidFill>
                  <a:schemeClr val="tx1">
                    <a:lumMod val="50000"/>
                  </a:schemeClr>
                </a:solidFill>
                <a:latin typeface="+mn-lt"/>
              </a:rPr>
              <a:t>vzájemná spolupráce a koordinace činnosti, sdílení výsledků činnosti, </a:t>
            </a:r>
            <a:r>
              <a:rPr lang="cs-CZ" sz="1400" b="1" dirty="0">
                <a:solidFill>
                  <a:schemeClr val="tx1">
                    <a:lumMod val="50000"/>
                  </a:schemeClr>
                </a:solidFill>
                <a:latin typeface="+mn-lt"/>
              </a:rPr>
              <a:t>spolehnutí se na závěry předchozích kontrol a auditů </a:t>
            </a:r>
            <a:r>
              <a:rPr lang="cs-CZ" sz="1400" dirty="0">
                <a:solidFill>
                  <a:schemeClr val="tx1">
                    <a:lumMod val="50000"/>
                  </a:schemeClr>
                </a:solidFill>
                <a:latin typeface="+mn-lt"/>
              </a:rPr>
              <a:t>(např. využití výsledků auditu kybernetické bezpečnosti) </a:t>
            </a:r>
          </a:p>
          <a:p>
            <a:pPr marL="685800" lvl="2" algn="just">
              <a:spcBef>
                <a:spcPts val="0"/>
              </a:spcBef>
              <a:spcAft>
                <a:spcPts val="600"/>
              </a:spcAft>
              <a:defRPr/>
            </a:pPr>
            <a:r>
              <a:rPr lang="cs-CZ" sz="1400" b="1" dirty="0">
                <a:solidFill>
                  <a:schemeClr val="tx1">
                    <a:lumMod val="50000"/>
                  </a:schemeClr>
                </a:solidFill>
                <a:latin typeface="+mn-lt"/>
              </a:rPr>
              <a:t>činnost centralizovaného útvaru IA </a:t>
            </a:r>
            <a:r>
              <a:rPr lang="cs-CZ" sz="1400" dirty="0">
                <a:solidFill>
                  <a:schemeClr val="tx1">
                    <a:lumMod val="50000"/>
                  </a:schemeClr>
                </a:solidFill>
                <a:latin typeface="+mn-lt"/>
              </a:rPr>
              <a:t>(správci kapitol SR) by se neměla duplikovat s činností útvaru IA, pokud je zřízen na podřízené organizaci (OSS, SPO, VVI, VKI)</a:t>
            </a:r>
          </a:p>
          <a:p>
            <a:pPr marL="0" lvl="1" indent="0" algn="just">
              <a:lnSpc>
                <a:spcPct val="100000"/>
              </a:lnSpc>
              <a:spcBef>
                <a:spcPts val="600"/>
              </a:spcBef>
              <a:spcAft>
                <a:spcPts val="600"/>
              </a:spcAft>
              <a:buNone/>
            </a:pPr>
            <a:r>
              <a:rPr lang="cs-CZ" sz="1600" b="1" dirty="0">
                <a:solidFill>
                  <a:schemeClr val="tx1">
                    <a:lumMod val="50000"/>
                  </a:schemeClr>
                </a:solidFill>
                <a:latin typeface="+mn-lt"/>
              </a:rPr>
              <a:t>Zásada prevence (§ 5)</a:t>
            </a:r>
          </a:p>
          <a:p>
            <a:pPr marL="685800" lvl="2" algn="just">
              <a:spcBef>
                <a:spcPts val="0"/>
              </a:spcBef>
              <a:spcAft>
                <a:spcPts val="600"/>
              </a:spcAft>
            </a:pPr>
            <a:r>
              <a:rPr lang="cs-CZ" sz="1400" dirty="0">
                <a:solidFill>
                  <a:schemeClr val="tx1">
                    <a:lumMod val="50000"/>
                  </a:schemeClr>
                </a:solidFill>
                <a:latin typeface="+mn-lt"/>
              </a:rPr>
              <a:t>předcházení systémovým nedostatkům, jejich zjišťování a náprava</a:t>
            </a:r>
          </a:p>
          <a:p>
            <a:pPr marL="685800" marR="0" lvl="2" algn="just" fontAlgn="auto">
              <a:spcBef>
                <a:spcPts val="0"/>
              </a:spcBef>
              <a:spcAft>
                <a:spcPts val="600"/>
              </a:spcAft>
              <a:buSzTx/>
              <a:tabLst/>
              <a:defRPr/>
            </a:pPr>
            <a:r>
              <a:rPr lang="cs-CZ" sz="1400" b="1" dirty="0">
                <a:solidFill>
                  <a:schemeClr val="tx1">
                    <a:lumMod val="50000"/>
                  </a:schemeClr>
                </a:solidFill>
                <a:latin typeface="+mn-lt"/>
              </a:rPr>
              <a:t>funkce IA je preventivní a výsledkem IA mají být zejména doporučení ke zlepšení celkového fungování systému</a:t>
            </a:r>
          </a:p>
          <a:p>
            <a:pPr marL="685800" lvl="2" algn="just">
              <a:spcBef>
                <a:spcPts val="0"/>
              </a:spcBef>
              <a:spcAft>
                <a:spcPts val="600"/>
              </a:spcAft>
              <a:defRPr/>
            </a:pPr>
            <a:r>
              <a:rPr lang="cs-CZ" sz="1400" dirty="0">
                <a:solidFill>
                  <a:schemeClr val="tx1">
                    <a:lumMod val="50000"/>
                  </a:schemeClr>
                </a:solidFill>
                <a:latin typeface="+mn-lt"/>
              </a:rPr>
              <a:t>IA sleduje plnění opatření k odstranění nebo prevenci nedostatků, nebyla-li přijata dostatečná opatření nebo nejsou-li přijatá opatření plněna, uvědomí o tom vedoucího orgánu VS </a:t>
            </a:r>
            <a:r>
              <a:rPr lang="cs-CZ" sz="1400" b="1" dirty="0">
                <a:solidFill>
                  <a:schemeClr val="tx1">
                    <a:lumMod val="50000"/>
                  </a:schemeClr>
                </a:solidFill>
                <a:latin typeface="+mn-lt"/>
              </a:rPr>
              <a:t>(§ 25)</a:t>
            </a:r>
          </a:p>
        </p:txBody>
      </p:sp>
    </p:spTree>
    <p:extLst>
      <p:ext uri="{BB962C8B-B14F-4D97-AF65-F5344CB8AC3E}">
        <p14:creationId xmlns:p14="http://schemas.microsoft.com/office/powerpoint/2010/main" val="2596352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A1EC1867-8720-4DB2-AB82-846A5376B2AB}"/>
              </a:ext>
            </a:extLst>
          </p:cNvPr>
          <p:cNvSpPr>
            <a:spLocks noGrp="1"/>
          </p:cNvSpPr>
          <p:nvPr>
            <p:ph type="title"/>
          </p:nvPr>
        </p:nvSpPr>
        <p:spPr>
          <a:xfrm>
            <a:off x="838200" y="612000"/>
            <a:ext cx="10515600" cy="466977"/>
          </a:xfrm>
        </p:spPr>
        <p:txBody>
          <a:bodyPr/>
          <a:lstStyle/>
          <a:p>
            <a:r>
              <a:rPr lang="cs-CZ" dirty="0"/>
              <a:t>Zásady řízení a kontroly veřejných financí</a:t>
            </a:r>
          </a:p>
        </p:txBody>
      </p:sp>
      <p:sp>
        <p:nvSpPr>
          <p:cNvPr id="3" name="Zástupný symbol pro číslo snímku 2">
            <a:extLst>
              <a:ext uri="{FF2B5EF4-FFF2-40B4-BE49-F238E27FC236}">
                <a16:creationId xmlns:a16="http://schemas.microsoft.com/office/drawing/2014/main" id="{9570AF64-0F37-48E9-89D9-401591878B8F}"/>
              </a:ext>
            </a:extLst>
          </p:cNvPr>
          <p:cNvSpPr>
            <a:spLocks noGrp="1"/>
          </p:cNvSpPr>
          <p:nvPr>
            <p:ph type="sldNum" sz="quarter" idx="12"/>
          </p:nvPr>
        </p:nvSpPr>
        <p:spPr/>
        <p:txBody>
          <a:bodyPr/>
          <a:lstStyle/>
          <a:p>
            <a:fld id="{7EB3CF81-40B1-461F-ABB1-DF8E3BDEAF2C}" type="slidenum">
              <a:rPr lang="cs-CZ" smtClean="0"/>
              <a:t>8</a:t>
            </a:fld>
            <a:endParaRPr lang="cs-CZ" dirty="0"/>
          </a:p>
        </p:txBody>
      </p:sp>
      <p:sp>
        <p:nvSpPr>
          <p:cNvPr id="6" name="Zástupný text 5">
            <a:extLst>
              <a:ext uri="{FF2B5EF4-FFF2-40B4-BE49-F238E27FC236}">
                <a16:creationId xmlns:a16="http://schemas.microsoft.com/office/drawing/2014/main" id="{A4924A05-297D-43D5-BAEE-37DD5E065705}"/>
              </a:ext>
            </a:extLst>
          </p:cNvPr>
          <p:cNvSpPr>
            <a:spLocks noGrp="1"/>
          </p:cNvSpPr>
          <p:nvPr>
            <p:ph type="body" sz="quarter" idx="13"/>
          </p:nvPr>
        </p:nvSpPr>
        <p:spPr>
          <a:xfrm>
            <a:off x="838200" y="1431082"/>
            <a:ext cx="10515600" cy="4593202"/>
          </a:xfrm>
        </p:spPr>
        <p:txBody>
          <a:bodyPr/>
          <a:lstStyle/>
          <a:p>
            <a:pPr marL="0" lvl="1" indent="0" algn="just">
              <a:lnSpc>
                <a:spcPct val="100000"/>
              </a:lnSpc>
              <a:spcBef>
                <a:spcPts val="600"/>
              </a:spcBef>
              <a:spcAft>
                <a:spcPts val="600"/>
              </a:spcAft>
              <a:buNone/>
            </a:pPr>
            <a:r>
              <a:rPr lang="cs-CZ" sz="1600" b="1" dirty="0">
                <a:solidFill>
                  <a:srgbClr val="000000"/>
                </a:solidFill>
                <a:latin typeface="+mn-lt"/>
              </a:rPr>
              <a:t>Zásada přístupu založeného na posouzení rizik (§ 6)</a:t>
            </a:r>
          </a:p>
          <a:p>
            <a:pPr marL="685800" lvl="2" algn="just">
              <a:spcBef>
                <a:spcPts val="0"/>
              </a:spcBef>
              <a:spcAft>
                <a:spcPts val="600"/>
              </a:spcAft>
            </a:pPr>
            <a:r>
              <a:rPr lang="cs-CZ" sz="1400" dirty="0">
                <a:solidFill>
                  <a:srgbClr val="000000"/>
                </a:solidFill>
                <a:latin typeface="+mn-lt"/>
              </a:rPr>
              <a:t>orgán VS přistupuje k řízení a kontrole veřejných financí na základě posouzení rizik</a:t>
            </a:r>
          </a:p>
          <a:p>
            <a:pPr marL="685800" lvl="2" algn="just">
              <a:spcBef>
                <a:spcPts val="0"/>
              </a:spcBef>
              <a:spcAft>
                <a:spcPts val="600"/>
              </a:spcAft>
            </a:pPr>
            <a:r>
              <a:rPr lang="cs-CZ" sz="1400" b="1" dirty="0">
                <a:solidFill>
                  <a:srgbClr val="000000"/>
                </a:solidFill>
                <a:latin typeface="+mn-lt"/>
              </a:rPr>
              <a:t>důvod pro zřízení útvaru IA u podřízené organizace </a:t>
            </a:r>
            <a:r>
              <a:rPr lang="cs-CZ" sz="1400" dirty="0">
                <a:solidFill>
                  <a:srgbClr val="000000"/>
                </a:solidFill>
                <a:latin typeface="+mn-lt"/>
              </a:rPr>
              <a:t>(OSS, SPO, VVI, VKI) </a:t>
            </a:r>
            <a:r>
              <a:rPr lang="cs-CZ" sz="1400" b="1" dirty="0">
                <a:solidFill>
                  <a:srgbClr val="000000"/>
                </a:solidFill>
                <a:latin typeface="+mn-lt"/>
              </a:rPr>
              <a:t>(§ 17 odst. 2 písm. a)</a:t>
            </a:r>
          </a:p>
          <a:p>
            <a:pPr marL="685800" lvl="2" algn="just">
              <a:spcAft>
                <a:spcPts val="600"/>
              </a:spcAft>
            </a:pPr>
            <a:r>
              <a:rPr lang="cs-CZ" sz="1400" b="1" dirty="0">
                <a:solidFill>
                  <a:srgbClr val="000000"/>
                </a:solidFill>
                <a:latin typeface="+mn-lt"/>
              </a:rPr>
              <a:t>vytvoření plánů IA</a:t>
            </a:r>
            <a:r>
              <a:rPr lang="cs-CZ" sz="1400" dirty="0">
                <a:solidFill>
                  <a:srgbClr val="000000"/>
                </a:solidFill>
                <a:latin typeface="+mn-lt"/>
              </a:rPr>
              <a:t> = IA zpracuje na základě posouzení rizik střednědobý plán IA (min. 3 roky) a roční plán IA </a:t>
            </a:r>
            <a:r>
              <a:rPr lang="cs-CZ" sz="1400" b="1" dirty="0">
                <a:solidFill>
                  <a:srgbClr val="000000"/>
                </a:solidFill>
                <a:latin typeface="+mn-lt"/>
              </a:rPr>
              <a:t>(§ 21 odst. 1)</a:t>
            </a:r>
          </a:p>
          <a:p>
            <a:pPr marL="0" lvl="1" indent="0" algn="just">
              <a:lnSpc>
                <a:spcPct val="100000"/>
              </a:lnSpc>
              <a:spcBef>
                <a:spcPts val="600"/>
              </a:spcBef>
              <a:spcAft>
                <a:spcPts val="600"/>
              </a:spcAft>
              <a:buNone/>
            </a:pPr>
            <a:r>
              <a:rPr lang="cs-CZ" sz="1600" b="1" dirty="0">
                <a:solidFill>
                  <a:srgbClr val="000000"/>
                </a:solidFill>
                <a:latin typeface="+mn-lt"/>
              </a:rPr>
              <a:t>Zásada rozdělení práv a povinností (§ 7)</a:t>
            </a:r>
          </a:p>
          <a:p>
            <a:pPr marL="685800" lvl="2" algn="just">
              <a:spcBef>
                <a:spcPts val="0"/>
              </a:spcBef>
              <a:spcAft>
                <a:spcPts val="600"/>
              </a:spcAft>
            </a:pPr>
            <a:r>
              <a:rPr lang="cs-CZ" sz="1400" dirty="0">
                <a:solidFill>
                  <a:srgbClr val="000000"/>
                </a:solidFill>
                <a:latin typeface="+mn-lt"/>
              </a:rPr>
              <a:t>orgán VS zajistí rozdělení práv a povinností při přípravě, schvalování, provádění a kontrole operací mezi více osob (tzv. </a:t>
            </a:r>
            <a:r>
              <a:rPr lang="cs-CZ" sz="1400" b="1" dirty="0">
                <a:solidFill>
                  <a:srgbClr val="000000"/>
                </a:solidFill>
                <a:latin typeface="+mn-lt"/>
              </a:rPr>
              <a:t>princip čtyř očí</a:t>
            </a:r>
            <a:r>
              <a:rPr lang="cs-CZ" sz="1400" dirty="0">
                <a:solidFill>
                  <a:srgbClr val="000000"/>
                </a:solidFill>
                <a:latin typeface="+mn-lt"/>
              </a:rPr>
              <a:t>)</a:t>
            </a:r>
          </a:p>
          <a:p>
            <a:pPr marL="0" lvl="1" indent="0" algn="just">
              <a:lnSpc>
                <a:spcPct val="100000"/>
              </a:lnSpc>
              <a:spcBef>
                <a:spcPts val="600"/>
              </a:spcBef>
              <a:spcAft>
                <a:spcPts val="600"/>
              </a:spcAft>
              <a:buNone/>
            </a:pPr>
            <a:r>
              <a:rPr lang="cs-CZ" sz="1600" b="1" dirty="0">
                <a:solidFill>
                  <a:srgbClr val="000000"/>
                </a:solidFill>
                <a:latin typeface="+mn-lt"/>
              </a:rPr>
              <a:t>Zásada zachování auditní stopy (§ 8)</a:t>
            </a:r>
          </a:p>
          <a:p>
            <a:pPr marL="469800" lvl="2" indent="0" algn="just">
              <a:spcBef>
                <a:spcPts val="0"/>
              </a:spcBef>
              <a:spcAft>
                <a:spcPts val="600"/>
              </a:spcAft>
              <a:buNone/>
            </a:pPr>
            <a:r>
              <a:rPr lang="cs-CZ" sz="1400" dirty="0">
                <a:solidFill>
                  <a:srgbClr val="000000"/>
                </a:solidFill>
                <a:latin typeface="+mn-lt"/>
              </a:rPr>
              <a:t>orgán VS </a:t>
            </a:r>
          </a:p>
          <a:p>
            <a:pPr marL="685800" lvl="2" algn="just">
              <a:spcBef>
                <a:spcPts val="0"/>
              </a:spcBef>
              <a:spcAft>
                <a:spcPts val="600"/>
              </a:spcAft>
            </a:pPr>
            <a:r>
              <a:rPr lang="cs-CZ" sz="1400" b="1" dirty="0">
                <a:solidFill>
                  <a:srgbClr val="000000"/>
                </a:solidFill>
                <a:latin typeface="+mn-lt"/>
              </a:rPr>
              <a:t>pořizuje a uchovává záznamy o nastavení a změnách systému</a:t>
            </a:r>
            <a:r>
              <a:rPr lang="cs-CZ" sz="1400" dirty="0">
                <a:solidFill>
                  <a:srgbClr val="000000"/>
                </a:solidFill>
                <a:latin typeface="+mn-lt"/>
              </a:rPr>
              <a:t> řízení a kontroly veřejných financí (vnitřní předpisy, IS) </a:t>
            </a:r>
          </a:p>
          <a:p>
            <a:pPr marL="685800" lvl="2" algn="just">
              <a:spcBef>
                <a:spcPts val="0"/>
              </a:spcBef>
              <a:spcAft>
                <a:spcPts val="600"/>
              </a:spcAft>
            </a:pPr>
            <a:r>
              <a:rPr lang="cs-CZ" sz="1400" b="1" dirty="0">
                <a:solidFill>
                  <a:srgbClr val="000000"/>
                </a:solidFill>
                <a:latin typeface="+mn-lt"/>
              </a:rPr>
              <a:t>vede relevantní, úplnou a</a:t>
            </a:r>
            <a:r>
              <a:rPr lang="cs-CZ" sz="1400" dirty="0">
                <a:solidFill>
                  <a:srgbClr val="000000"/>
                </a:solidFill>
                <a:latin typeface="+mn-lt"/>
              </a:rPr>
              <a:t> </a:t>
            </a:r>
            <a:r>
              <a:rPr lang="cs-CZ" sz="1400" b="1" dirty="0">
                <a:solidFill>
                  <a:srgbClr val="000000"/>
                </a:solidFill>
                <a:latin typeface="+mn-lt"/>
              </a:rPr>
              <a:t>průkaznou dokumentaci a záznamy</a:t>
            </a:r>
            <a:r>
              <a:rPr lang="cs-CZ" sz="1400" dirty="0">
                <a:solidFill>
                  <a:srgbClr val="000000"/>
                </a:solidFill>
                <a:latin typeface="+mn-lt"/>
              </a:rPr>
              <a:t>, ze kterých lze zpětně rekonstruovat posloupnost úkonů při řízení a kontrole veřejných financí a tyto úkony ověřit (dokumentace konkrétní operace), dále záznamy o provedení řídicí kontroly, protokoly o kontrole</a:t>
            </a:r>
          </a:p>
          <a:p>
            <a:pPr marL="469800" lvl="2" indent="0" algn="just">
              <a:spcBef>
                <a:spcPts val="0"/>
              </a:spcBef>
              <a:spcAft>
                <a:spcPts val="600"/>
              </a:spcAft>
              <a:buNone/>
            </a:pPr>
            <a:r>
              <a:rPr lang="cs-CZ" sz="1400" dirty="0">
                <a:solidFill>
                  <a:srgbClr val="000000"/>
                </a:solidFill>
                <a:latin typeface="+mn-lt"/>
              </a:rPr>
              <a:t>útvar IA </a:t>
            </a:r>
          </a:p>
          <a:p>
            <a:pPr marL="685800" lvl="2" algn="just">
              <a:spcBef>
                <a:spcPts val="0"/>
              </a:spcBef>
              <a:spcAft>
                <a:spcPts val="600"/>
              </a:spcAft>
            </a:pPr>
            <a:r>
              <a:rPr lang="cs-CZ" sz="1400" dirty="0">
                <a:solidFill>
                  <a:srgbClr val="000000"/>
                </a:solidFill>
                <a:latin typeface="+mn-lt"/>
              </a:rPr>
              <a:t>uchovává </a:t>
            </a:r>
            <a:r>
              <a:rPr lang="cs-CZ" sz="1400" b="1" dirty="0">
                <a:solidFill>
                  <a:srgbClr val="000000"/>
                </a:solidFill>
                <a:latin typeface="+mn-lt"/>
              </a:rPr>
              <a:t>veškeré dokumenty pořízené v souvislosti s přípravou a výkonem IA </a:t>
            </a:r>
            <a:r>
              <a:rPr lang="cs-CZ" sz="1400" dirty="0">
                <a:solidFill>
                  <a:srgbClr val="000000"/>
                </a:solidFill>
                <a:latin typeface="+mn-lt"/>
              </a:rPr>
              <a:t>a sledováním plnění opatření k odstranění nebo prevenci nedostatků (auditní dokumentace, auditní zprávy), a to vč. průkazných záznamů o výkonu poradenských služeb </a:t>
            </a:r>
            <a:r>
              <a:rPr lang="cs-CZ" sz="1400" b="1" dirty="0">
                <a:solidFill>
                  <a:srgbClr val="000000"/>
                </a:solidFill>
                <a:latin typeface="+mn-lt"/>
              </a:rPr>
              <a:t>(§ 22)</a:t>
            </a:r>
            <a:r>
              <a:rPr lang="cs-CZ" sz="1400" dirty="0">
                <a:solidFill>
                  <a:srgbClr val="000000"/>
                </a:solidFill>
                <a:latin typeface="+mn-lt"/>
              </a:rPr>
              <a:t> </a:t>
            </a:r>
          </a:p>
          <a:p>
            <a:pPr marL="685800" lvl="2" algn="just">
              <a:spcBef>
                <a:spcPts val="0"/>
              </a:spcBef>
              <a:spcAft>
                <a:spcPts val="600"/>
              </a:spcAft>
            </a:pPr>
            <a:r>
              <a:rPr lang="cs-CZ" sz="1400" dirty="0">
                <a:solidFill>
                  <a:srgbClr val="000000"/>
                </a:solidFill>
                <a:latin typeface="+mn-lt"/>
              </a:rPr>
              <a:t>auditní dokumentace podléhá uchovávání a archivaci v souladu se zákonem o archivnictví a spisové službě</a:t>
            </a:r>
          </a:p>
          <a:p>
            <a:pPr marL="685800" lvl="2" algn="just">
              <a:spcBef>
                <a:spcPts val="0"/>
              </a:spcBef>
              <a:spcAft>
                <a:spcPts val="600"/>
              </a:spcAft>
            </a:pPr>
            <a:endParaRPr lang="cs-CZ" sz="1400" b="1" dirty="0">
              <a:solidFill>
                <a:srgbClr val="282D32"/>
              </a:solidFill>
              <a:latin typeface="+mn-lt"/>
            </a:endParaRPr>
          </a:p>
        </p:txBody>
      </p:sp>
    </p:spTree>
    <p:extLst>
      <p:ext uri="{BB962C8B-B14F-4D97-AF65-F5344CB8AC3E}">
        <p14:creationId xmlns:p14="http://schemas.microsoft.com/office/powerpoint/2010/main" val="627105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2B46A7C1-06F4-4C42-B82D-0B6B3786BAEC}"/>
              </a:ext>
            </a:extLst>
          </p:cNvPr>
          <p:cNvSpPr>
            <a:spLocks noGrp="1"/>
          </p:cNvSpPr>
          <p:nvPr>
            <p:ph type="title"/>
          </p:nvPr>
        </p:nvSpPr>
        <p:spPr>
          <a:xfrm>
            <a:off x="838200" y="612000"/>
            <a:ext cx="10515600" cy="433186"/>
          </a:xfrm>
        </p:spPr>
        <p:txBody>
          <a:bodyPr/>
          <a:lstStyle/>
          <a:p>
            <a:r>
              <a:rPr lang="cs-CZ" dirty="0"/>
              <a:t>Povinnosti vedoucího orgánu veřejné správy</a:t>
            </a:r>
          </a:p>
        </p:txBody>
      </p:sp>
      <p:sp>
        <p:nvSpPr>
          <p:cNvPr id="3" name="Zástupný symbol pro číslo snímku 2">
            <a:extLst>
              <a:ext uri="{FF2B5EF4-FFF2-40B4-BE49-F238E27FC236}">
                <a16:creationId xmlns:a16="http://schemas.microsoft.com/office/drawing/2014/main" id="{58DBD400-4DA3-441C-B89E-8DC289195A44}"/>
              </a:ext>
            </a:extLst>
          </p:cNvPr>
          <p:cNvSpPr>
            <a:spLocks noGrp="1"/>
          </p:cNvSpPr>
          <p:nvPr>
            <p:ph type="sldNum" sz="quarter" idx="12"/>
          </p:nvPr>
        </p:nvSpPr>
        <p:spPr/>
        <p:txBody>
          <a:bodyPr/>
          <a:lstStyle/>
          <a:p>
            <a:fld id="{7EB3CF81-40B1-461F-ABB1-DF8E3BDEAF2C}" type="slidenum">
              <a:rPr lang="cs-CZ" smtClean="0"/>
              <a:t>9</a:t>
            </a:fld>
            <a:endParaRPr lang="cs-CZ" dirty="0"/>
          </a:p>
        </p:txBody>
      </p:sp>
      <p:sp>
        <p:nvSpPr>
          <p:cNvPr id="6" name="Zástupný text 5">
            <a:extLst>
              <a:ext uri="{FF2B5EF4-FFF2-40B4-BE49-F238E27FC236}">
                <a16:creationId xmlns:a16="http://schemas.microsoft.com/office/drawing/2014/main" id="{BDE53B6E-A525-45F2-AFD5-E6A1B28CCA79}"/>
              </a:ext>
            </a:extLst>
          </p:cNvPr>
          <p:cNvSpPr>
            <a:spLocks noGrp="1"/>
          </p:cNvSpPr>
          <p:nvPr>
            <p:ph type="body" sz="quarter" idx="13"/>
          </p:nvPr>
        </p:nvSpPr>
        <p:spPr>
          <a:xfrm>
            <a:off x="838200" y="1456449"/>
            <a:ext cx="10515600" cy="4166868"/>
          </a:xfrm>
        </p:spPr>
        <p:txBody>
          <a:bodyPr/>
          <a:lstStyle/>
          <a:p>
            <a:pPr marL="0" lvl="1" indent="0" algn="just">
              <a:spcBef>
                <a:spcPts val="600"/>
              </a:spcBef>
              <a:spcAft>
                <a:spcPts val="600"/>
              </a:spcAft>
              <a:buNone/>
            </a:pPr>
            <a:r>
              <a:rPr lang="cs-CZ" sz="1600" b="1" dirty="0">
                <a:solidFill>
                  <a:srgbClr val="282D32"/>
                </a:solidFill>
                <a:latin typeface="+mn-lt"/>
              </a:rPr>
              <a:t>Povinnosti vedoucího orgánu VS</a:t>
            </a:r>
          </a:p>
          <a:p>
            <a:pPr marL="685800" lvl="2" algn="just">
              <a:spcAft>
                <a:spcPts val="600"/>
              </a:spcAft>
            </a:pPr>
            <a:r>
              <a:rPr lang="cs-CZ" sz="1400" b="1" dirty="0">
                <a:solidFill>
                  <a:srgbClr val="000000"/>
                </a:solidFill>
                <a:latin typeface="+mn-lt"/>
              </a:rPr>
              <a:t>jednoznačně stanovena povinnost vedoucího orgánu veřejné správy </a:t>
            </a:r>
            <a:r>
              <a:rPr lang="cs-CZ" sz="1400" dirty="0">
                <a:solidFill>
                  <a:srgbClr val="000000"/>
                </a:solidFill>
                <a:latin typeface="+mn-lt"/>
              </a:rPr>
              <a:t>nastavit a udržovat přiměřený a účinný vnitřní kontrolní systém </a:t>
            </a:r>
            <a:r>
              <a:rPr lang="cs-CZ" sz="1400" b="1" dirty="0">
                <a:solidFill>
                  <a:srgbClr val="000000"/>
                </a:solidFill>
                <a:latin typeface="+mn-lt"/>
              </a:rPr>
              <a:t>oproti §§ 8, 9 a 9a zákona o finanční kontrole</a:t>
            </a:r>
            <a:r>
              <a:rPr lang="cs-CZ" sz="1400" dirty="0">
                <a:solidFill>
                  <a:srgbClr val="000000"/>
                </a:solidFill>
                <a:latin typeface="+mn-lt"/>
              </a:rPr>
              <a:t> - tříštění odpovědnosti u „podřízených“ organizací, kdy za nastavení byl částečně odpovědný vedoucí OVS (ředitel PO, vedoucí OSS) a částečně zřizovatel (správce kapitoly SR nebo ÚSC) </a:t>
            </a:r>
            <a:r>
              <a:rPr lang="cs-CZ" sz="1400" b="1" dirty="0">
                <a:solidFill>
                  <a:srgbClr val="000000"/>
                </a:solidFill>
                <a:latin typeface="+mn-lt"/>
              </a:rPr>
              <a:t>(</a:t>
            </a:r>
            <a:r>
              <a:rPr lang="pl-PL" sz="1400" b="1" dirty="0">
                <a:solidFill>
                  <a:srgbClr val="000000"/>
                </a:solidFill>
                <a:latin typeface="+mn-lt"/>
              </a:rPr>
              <a:t>§ 9 odst. 1 písm. a</a:t>
            </a:r>
            <a:r>
              <a:rPr lang="cs-CZ" sz="1400" b="1" dirty="0">
                <a:solidFill>
                  <a:srgbClr val="000000"/>
                </a:solidFill>
                <a:latin typeface="+mn-lt"/>
              </a:rPr>
              <a:t>)</a:t>
            </a:r>
          </a:p>
          <a:p>
            <a:pPr marL="685800" lvl="2" algn="just">
              <a:spcAft>
                <a:spcPts val="600"/>
              </a:spcAft>
            </a:pPr>
            <a:r>
              <a:rPr lang="cs-CZ" sz="1400" dirty="0">
                <a:solidFill>
                  <a:srgbClr val="000000"/>
                </a:solidFill>
                <a:latin typeface="+mn-lt"/>
              </a:rPr>
              <a:t>pravomoc zřizovatele zasahovat do vnitřního kontrolního systému prostřednictvím výkonu zřizovatelských funkcí podle zvláštních právních předpisů zůstává nedotčena</a:t>
            </a:r>
          </a:p>
          <a:p>
            <a:pPr marL="685800" lvl="2" algn="just">
              <a:spcAft>
                <a:spcPts val="600"/>
              </a:spcAft>
            </a:pPr>
            <a:r>
              <a:rPr lang="cs-CZ" sz="1400" dirty="0">
                <a:solidFill>
                  <a:srgbClr val="000000"/>
                </a:solidFill>
                <a:latin typeface="+mn-lt"/>
              </a:rPr>
              <a:t>vedoucí orgánu VS </a:t>
            </a:r>
            <a:r>
              <a:rPr lang="cs-CZ" sz="1400" b="1" dirty="0">
                <a:solidFill>
                  <a:srgbClr val="000000"/>
                </a:solidFill>
                <a:latin typeface="+mn-lt"/>
              </a:rPr>
              <a:t>zajistí průběžné prověřování </a:t>
            </a:r>
            <a:r>
              <a:rPr lang="cs-CZ" sz="1400" dirty="0">
                <a:solidFill>
                  <a:srgbClr val="000000"/>
                </a:solidFill>
                <a:latin typeface="+mn-lt"/>
              </a:rPr>
              <a:t>přiměřenosti a účinnosti vnitřního kontrolního systému </a:t>
            </a:r>
            <a:r>
              <a:rPr lang="cs-CZ" sz="1400" b="1" dirty="0">
                <a:solidFill>
                  <a:srgbClr val="000000"/>
                </a:solidFill>
                <a:latin typeface="+mn-lt"/>
              </a:rPr>
              <a:t>(</a:t>
            </a:r>
            <a:r>
              <a:rPr lang="pl-PL" sz="1400" b="1" dirty="0">
                <a:solidFill>
                  <a:srgbClr val="000000"/>
                </a:solidFill>
                <a:latin typeface="+mn-lt"/>
              </a:rPr>
              <a:t>§ 9 odst. 1 písm. e</a:t>
            </a:r>
            <a:r>
              <a:rPr lang="cs-CZ" sz="1400" b="1" dirty="0">
                <a:solidFill>
                  <a:srgbClr val="000000"/>
                </a:solidFill>
                <a:latin typeface="+mn-lt"/>
              </a:rPr>
              <a:t>)</a:t>
            </a:r>
          </a:p>
          <a:p>
            <a:pPr marL="0" lvl="1" indent="0" algn="just">
              <a:spcBef>
                <a:spcPts val="600"/>
              </a:spcBef>
              <a:spcAft>
                <a:spcPts val="600"/>
              </a:spcAft>
              <a:buNone/>
            </a:pPr>
            <a:endParaRPr lang="cs-CZ" sz="1600" b="1" dirty="0">
              <a:solidFill>
                <a:srgbClr val="282D32"/>
              </a:solidFill>
              <a:latin typeface="+mn-lt"/>
            </a:endParaRPr>
          </a:p>
          <a:p>
            <a:pPr marL="0" lvl="1" indent="0" algn="just">
              <a:spcBef>
                <a:spcPts val="600"/>
              </a:spcBef>
              <a:spcAft>
                <a:spcPts val="600"/>
              </a:spcAft>
              <a:buNone/>
            </a:pPr>
            <a:r>
              <a:rPr lang="cs-CZ" sz="1600" b="1" dirty="0">
                <a:solidFill>
                  <a:srgbClr val="282D32"/>
                </a:solidFill>
                <a:latin typeface="+mn-lt"/>
              </a:rPr>
              <a:t> Povinnosti vedoucího orgánu VS ve vztahu k IA</a:t>
            </a:r>
          </a:p>
          <a:p>
            <a:pPr marL="685800" lvl="2" algn="just">
              <a:spcAft>
                <a:spcPts val="600"/>
              </a:spcAft>
            </a:pPr>
            <a:r>
              <a:rPr lang="cs-CZ" sz="1400" b="1" dirty="0">
                <a:solidFill>
                  <a:srgbClr val="000000"/>
                </a:solidFill>
                <a:latin typeface="+mn-lt"/>
              </a:rPr>
              <a:t>vydá statut útvaru IA</a:t>
            </a:r>
            <a:r>
              <a:rPr lang="cs-CZ" sz="1400" dirty="0">
                <a:solidFill>
                  <a:srgbClr val="000000"/>
                </a:solidFill>
                <a:latin typeface="+mn-lt"/>
              </a:rPr>
              <a:t>, ve kterém stanoví rozsah práv a povinností </a:t>
            </a:r>
            <a:r>
              <a:rPr lang="cs-CZ" sz="1400" b="1" dirty="0">
                <a:solidFill>
                  <a:srgbClr val="000000"/>
                </a:solidFill>
                <a:latin typeface="+mn-lt"/>
              </a:rPr>
              <a:t>zaměstnanců vykonávajících IA</a:t>
            </a:r>
            <a:r>
              <a:rPr lang="cs-CZ" sz="1400" dirty="0">
                <a:solidFill>
                  <a:srgbClr val="000000"/>
                </a:solidFill>
                <a:latin typeface="+mn-lt"/>
              </a:rPr>
              <a:t>, osob přizvaných k účasti na IA a auditovaných osob (konkrétní postupy, pojistky a opatření při narušení nezávislosti a objektivity IA, součinnost auditovaných osob, přístup k informacím) </a:t>
            </a:r>
            <a:r>
              <a:rPr lang="pl-PL" sz="1400" b="1" dirty="0">
                <a:solidFill>
                  <a:srgbClr val="000000"/>
                </a:solidFill>
                <a:latin typeface="+mn-lt"/>
              </a:rPr>
              <a:t>(§ 16 písm. a)</a:t>
            </a:r>
            <a:endParaRPr lang="cs-CZ" sz="1400" b="1" dirty="0">
              <a:solidFill>
                <a:srgbClr val="000000"/>
              </a:solidFill>
              <a:latin typeface="+mn-lt"/>
            </a:endParaRPr>
          </a:p>
          <a:p>
            <a:pPr marL="685800" lvl="2" algn="just">
              <a:spcAft>
                <a:spcPts val="600"/>
              </a:spcAft>
            </a:pPr>
            <a:r>
              <a:rPr lang="cs-CZ" sz="1400" dirty="0">
                <a:solidFill>
                  <a:srgbClr val="000000"/>
                </a:solidFill>
                <a:latin typeface="+mn-lt"/>
              </a:rPr>
              <a:t>rozšířena působnost útvaru IA (zaměstnanců) správce kapitoly SR na výkon IA u jeho podřízených organizací </a:t>
            </a:r>
            <a:r>
              <a:rPr lang="cs-CZ" sz="1400" b="1" dirty="0">
                <a:solidFill>
                  <a:srgbClr val="000000"/>
                </a:solidFill>
                <a:latin typeface="+mn-lt"/>
              </a:rPr>
              <a:t>(§ 19 odst. 2)</a:t>
            </a:r>
          </a:p>
        </p:txBody>
      </p:sp>
    </p:spTree>
    <p:extLst>
      <p:ext uri="{BB962C8B-B14F-4D97-AF65-F5344CB8AC3E}">
        <p14:creationId xmlns:p14="http://schemas.microsoft.com/office/powerpoint/2010/main" val="3506903787"/>
      </p:ext>
    </p:extLst>
  </p:cSld>
  <p:clrMapOvr>
    <a:masterClrMapping/>
  </p:clrMapOvr>
</p:sld>
</file>

<file path=ppt/theme/theme1.xml><?xml version="1.0" encoding="utf-8"?>
<a:theme xmlns:a="http://schemas.openxmlformats.org/drawingml/2006/main" name="Motiv MFCR">
  <a:themeElements>
    <a:clrScheme name="JVS barvy">
      <a:dk1>
        <a:srgbClr val="545860"/>
      </a:dk1>
      <a:lt1>
        <a:srgbClr val="FFFFFF"/>
      </a:lt1>
      <a:dk2>
        <a:srgbClr val="0C1838"/>
      </a:dk2>
      <a:lt2>
        <a:srgbClr val="A7A9B3"/>
      </a:lt2>
      <a:accent1>
        <a:srgbClr val="00459B"/>
      </a:accent1>
      <a:accent2>
        <a:srgbClr val="D70C0F"/>
      </a:accent2>
      <a:accent3>
        <a:srgbClr val="F7C1B9"/>
      </a:accent3>
      <a:accent4>
        <a:srgbClr val="690527"/>
      </a:accent4>
      <a:accent5>
        <a:srgbClr val="9DC8E9"/>
      </a:accent5>
      <a:accent6>
        <a:srgbClr val="878A95"/>
      </a:accent6>
      <a:hlink>
        <a:srgbClr val="008C99"/>
      </a:hlink>
      <a:folHlink>
        <a:srgbClr val="452E73"/>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8000" indent="-288000" algn="l">
          <a:spcAft>
            <a:spcPts val="1000"/>
          </a:spcAft>
          <a:buClr>
            <a:schemeClr val="accent5"/>
          </a:buClr>
          <a:buSzPct val="90000"/>
          <a:buFont typeface="Wingdings" pitchFamily="2" charset="2"/>
          <a:buChar char="§"/>
          <a:defRPr sz="2000" dirty="0">
            <a:solidFill>
              <a:schemeClr val="bg1"/>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Motiv MFCR" id="{0B64D848-0109-48CC-8B66-7FEB729AD0EB}" vid="{EE0E660E-ED44-4566-A069-B2FECD5538E4}"/>
    </a:ext>
  </a:extLst>
</a:theme>
</file>

<file path=ppt/theme/theme2.xml><?xml version="1.0" encoding="utf-8"?>
<a:theme xmlns:a="http://schemas.openxmlformats.org/drawingml/2006/main" name="JVS PPS Light">
  <a:themeElements>
    <a:clrScheme name="JVS UOSS 1">
      <a:dk1>
        <a:srgbClr val="545860"/>
      </a:dk1>
      <a:lt1>
        <a:srgbClr val="FFFFFF"/>
      </a:lt1>
      <a:dk2>
        <a:srgbClr val="0C1838"/>
      </a:dk2>
      <a:lt2>
        <a:srgbClr val="A7A9B3"/>
      </a:lt2>
      <a:accent1>
        <a:srgbClr val="00459B"/>
      </a:accent1>
      <a:accent2>
        <a:srgbClr val="D70C0F"/>
      </a:accent2>
      <a:accent3>
        <a:srgbClr val="F7C1B9"/>
      </a:accent3>
      <a:accent4>
        <a:srgbClr val="690527"/>
      </a:accent4>
      <a:accent5>
        <a:srgbClr val="9DC8E9"/>
      </a:accent5>
      <a:accent6>
        <a:srgbClr val="878A95"/>
      </a:accent6>
      <a:hlink>
        <a:srgbClr val="008C99"/>
      </a:hlink>
      <a:folHlink>
        <a:srgbClr val="452E73"/>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8000" indent="-288000" algn="l">
          <a:spcAft>
            <a:spcPts val="1000"/>
          </a:spcAft>
          <a:buClr>
            <a:schemeClr val="accent1"/>
          </a:buClr>
          <a:buSzPct val="90000"/>
          <a:buFont typeface="Wingdings" pitchFamily="2" charset="2"/>
          <a:buChar char="§"/>
          <a:defRPr sz="2000" dirty="0">
            <a:solidFill>
              <a:schemeClr val="tx1"/>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Motiv MFCR</Template>
  <TotalTime>2490</TotalTime>
  <Words>7643</Words>
  <Application>Microsoft Office PowerPoint</Application>
  <PresentationFormat>Širokoúhlá obrazovka</PresentationFormat>
  <Paragraphs>814</Paragraphs>
  <Slides>63</Slides>
  <Notes>61</Notes>
  <HiddenSlides>0</HiddenSlides>
  <MMClips>0</MMClips>
  <ScaleCrop>false</ScaleCrop>
  <HeadingPairs>
    <vt:vector size="6" baseType="variant">
      <vt:variant>
        <vt:lpstr>Použitá písma</vt:lpstr>
      </vt:variant>
      <vt:variant>
        <vt:i4>6</vt:i4>
      </vt:variant>
      <vt:variant>
        <vt:lpstr>Motiv</vt:lpstr>
      </vt:variant>
      <vt:variant>
        <vt:i4>2</vt:i4>
      </vt:variant>
      <vt:variant>
        <vt:lpstr>Nadpisy snímků</vt:lpstr>
      </vt:variant>
      <vt:variant>
        <vt:i4>63</vt:i4>
      </vt:variant>
    </vt:vector>
  </HeadingPairs>
  <TitlesOfParts>
    <vt:vector size="71" baseType="lpstr">
      <vt:lpstr>Arial</vt:lpstr>
      <vt:lpstr>Calibri</vt:lpstr>
      <vt:lpstr>Roboto</vt:lpstr>
      <vt:lpstr>Symbol</vt:lpstr>
      <vt:lpstr>Times New Roman</vt:lpstr>
      <vt:lpstr>Wingdings</vt:lpstr>
      <vt:lpstr>Motiv MFCR</vt:lpstr>
      <vt:lpstr>JVS PPS Light</vt:lpstr>
      <vt:lpstr>Interní audit podle zákona o řízení a kontrole veřejných financí</vt:lpstr>
      <vt:lpstr>Obsah</vt:lpstr>
      <vt:lpstr>Definice interního auditu</vt:lpstr>
      <vt:lpstr>Definice interního auditu</vt:lpstr>
      <vt:lpstr>Definice interního auditu</vt:lpstr>
      <vt:lpstr>Legislativní úprava interního auditu ve veřejné správě</vt:lpstr>
      <vt:lpstr>Zásady řízení a kontroly veřejných financí</vt:lpstr>
      <vt:lpstr>Zásady řízení a kontroly veřejných financí</vt:lpstr>
      <vt:lpstr>Povinnosti vedoucího orgánu veřejné správy</vt:lpstr>
      <vt:lpstr>Povinnosti vedoucího orgánu veřejné správy</vt:lpstr>
      <vt:lpstr>Povinnosti vedoucího orgánu veřejné správy</vt:lpstr>
      <vt:lpstr>Zřízení útvaru interního auditu</vt:lpstr>
      <vt:lpstr>Zřízení útvaru interního auditu</vt:lpstr>
      <vt:lpstr>Postavení útvaru interního auditu</vt:lpstr>
      <vt:lpstr>Působnost útvaru interního auditu</vt:lpstr>
      <vt:lpstr>Působnost útvaru interního auditu</vt:lpstr>
      <vt:lpstr>Pravidla výkonu interního auditu</vt:lpstr>
      <vt:lpstr>Plánování interního auditu</vt:lpstr>
      <vt:lpstr>Auditní dokumentace</vt:lpstr>
      <vt:lpstr>Zahájení interního auditu</vt:lpstr>
      <vt:lpstr>Auditní zpráva </vt:lpstr>
      <vt:lpstr>Sledování plnění opatření </vt:lpstr>
      <vt:lpstr>Externí hodnocení kvality IA</vt:lpstr>
      <vt:lpstr>Externí hodnocení kvality IA</vt:lpstr>
      <vt:lpstr>Roční zpráva o výsledcích IA</vt:lpstr>
      <vt:lpstr>Společná a přechodná ustanovení</vt:lpstr>
      <vt:lpstr>Výkon interního auditu</vt:lpstr>
      <vt:lpstr>Výkon interního auditu</vt:lpstr>
      <vt:lpstr>Výkon interního auditu</vt:lpstr>
      <vt:lpstr>Výkon interního auditu</vt:lpstr>
      <vt:lpstr>Globální standardy</vt:lpstr>
      <vt:lpstr>Co je pro výkon interního auditu potřeba</vt:lpstr>
      <vt:lpstr>Statut interního auditu</vt:lpstr>
      <vt:lpstr>Metodiky interního auditu</vt:lpstr>
      <vt:lpstr>Metodiky interního auditu</vt:lpstr>
      <vt:lpstr>Metodiky interního auditu</vt:lpstr>
      <vt:lpstr>Strategie interního auditu </vt:lpstr>
      <vt:lpstr>Plánování interního auditu </vt:lpstr>
      <vt:lpstr>    Provádění interních auditů</vt:lpstr>
      <vt:lpstr>Provádění interních auditů</vt:lpstr>
      <vt:lpstr>Doména V – Provádění služeb interního auditu</vt:lpstr>
      <vt:lpstr>Doména V – Provádění služeb interního auditu</vt:lpstr>
      <vt:lpstr>Provádění interních auditů</vt:lpstr>
      <vt:lpstr>1. Plánování interního auditu</vt:lpstr>
      <vt:lpstr>Komunikace interního auditu</vt:lpstr>
      <vt:lpstr>Hodnocení rizik interního auditu</vt:lpstr>
      <vt:lpstr>Určení cílů a rozsahu interního auditu</vt:lpstr>
      <vt:lpstr>Určení hodnotících kritérií</vt:lpstr>
      <vt:lpstr>Určení zdrojů zakázky</vt:lpstr>
      <vt:lpstr>Sestavení programu Interního auditu</vt:lpstr>
      <vt:lpstr>2. Vlastní realizace interního auditu</vt:lpstr>
      <vt:lpstr>Získávání informací pro analýzy a hodnocení</vt:lpstr>
      <vt:lpstr>Analýzy a možná zjištění</vt:lpstr>
      <vt:lpstr>Vyhodnocení zjištění</vt:lpstr>
      <vt:lpstr>Vyhotovení doporučení</vt:lpstr>
      <vt:lpstr>Závěry interního auditu</vt:lpstr>
      <vt:lpstr>Dokumentace interního auditu</vt:lpstr>
      <vt:lpstr>3. Závěrečná komunikace</vt:lpstr>
      <vt:lpstr>Závěrečná komunikace</vt:lpstr>
      <vt:lpstr>Závěrečná komunikace</vt:lpstr>
      <vt:lpstr>4. Sledování plnění opatření</vt:lpstr>
      <vt:lpstr>Máte dotazy?</vt:lpstr>
      <vt:lpstr>Děkujeme za pozornost a přejeme hezký zbytek dne!</vt:lpstr>
    </vt:vector>
  </TitlesOfParts>
  <Company>Ministerstvo financí</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Interní audit podle zákona o řízení a kontrole veřejných financí </dc:title>
  <dc:creator>Brodský Jan Ing.</dc:creator>
  <cp:lastModifiedBy>Kapounová Radka Ing.</cp:lastModifiedBy>
  <cp:revision>119</cp:revision>
  <cp:lastPrinted>2026-04-08T11:14:24Z</cp:lastPrinted>
  <dcterms:created xsi:type="dcterms:W3CDTF">2026-03-31T08:45:18Z</dcterms:created>
  <dcterms:modified xsi:type="dcterms:W3CDTF">2026-05-19T12:52:25Z</dcterms:modified>
</cp:coreProperties>
</file>