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9D940-76AE-4AA2-B452-6AA2DA41AA46}" type="datetimeFigureOut">
              <a:rPr lang="cs-CZ" smtClean="0"/>
              <a:pPr/>
              <a:t>24.08.2018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E4A53-28E1-402F-8E48-D13A76AF28A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2968" cy="648072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1403648" y="1340769"/>
            <a:ext cx="64807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800" dirty="0" smtClean="0">
              <a:latin typeface="Arial Black" pitchFamily="34" charset="0"/>
            </a:endParaRPr>
          </a:p>
          <a:p>
            <a:pPr algn="ctr"/>
            <a:r>
              <a:rPr lang="cs-CZ" sz="2800" dirty="0" smtClean="0">
                <a:solidFill>
                  <a:schemeClr val="accent6">
                    <a:lumMod val="75000"/>
                  </a:schemeClr>
                </a:solidFill>
                <a:latin typeface="Elephant" pitchFamily="18" charset="0"/>
              </a:rPr>
              <a:t> </a:t>
            </a:r>
            <a:r>
              <a:rPr lang="cs-CZ" sz="36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Minikobylky</a:t>
            </a:r>
            <a:r>
              <a:rPr lang="cs-CZ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ve </a:t>
            </a:r>
            <a:r>
              <a:rPr lang="cs-CZ" sz="36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Špitálském</a:t>
            </a:r>
            <a:r>
              <a:rPr lang="cs-CZ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lese</a:t>
            </a:r>
            <a:r>
              <a:rPr lang="cs-CZ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cs-CZ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lang="cs-CZ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Zveme všechny nové i již zkušené děti a jejich rodiče na náš tradiční zářijový orientační běh zakončený opékáním buřtů. </a:t>
            </a:r>
            <a:br>
              <a:rPr lang="cs-CZ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endParaRPr lang="cs-CZ" sz="2800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cs-CZ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Dne </a:t>
            </a:r>
            <a:r>
              <a:rPr lang="cs-CZ" sz="3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24.září od 16:00</a:t>
            </a:r>
            <a:r>
              <a:rPr lang="cs-CZ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cs-CZ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cs-CZ" sz="2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(start nahoře na hřišti)</a:t>
            </a:r>
            <a:endParaRPr lang="cs-CZ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</Words>
  <Application>Microsoft Office PowerPoint</Application>
  <PresentationFormat>Předvádění na obrazovce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Snímek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Minikobylky ve Špitálském lese Zveme všechny nové i již zkušené děti a jejich rodiče na</dc:title>
  <dc:creator>petr šafránek</dc:creator>
  <cp:lastModifiedBy>petr šafránek</cp:lastModifiedBy>
  <cp:revision>23</cp:revision>
  <dcterms:created xsi:type="dcterms:W3CDTF">2018-08-07T20:08:52Z</dcterms:created>
  <dcterms:modified xsi:type="dcterms:W3CDTF">2018-08-24T20:41:44Z</dcterms:modified>
</cp:coreProperties>
</file>