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DAA71-24F8-46F7-A189-13FB74D9DE39}" type="datetimeFigureOut">
              <a:rPr lang="cs-CZ" smtClean="0"/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1DA8-C48E-4061-A37D-DA5DF970962E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648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lipsa 5"/>
          <p:cNvSpPr/>
          <p:nvPr/>
        </p:nvSpPr>
        <p:spPr>
          <a:xfrm>
            <a:off x="4067944" y="227687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1</a:t>
            </a:r>
            <a:endParaRPr lang="cs-CZ" dirty="0"/>
          </a:p>
        </p:txBody>
      </p:sp>
      <p:sp>
        <p:nvSpPr>
          <p:cNvPr id="8" name="Elipsa 7"/>
          <p:cNvSpPr/>
          <p:nvPr/>
        </p:nvSpPr>
        <p:spPr>
          <a:xfrm>
            <a:off x="3851920" y="515719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3</a:t>
            </a:r>
          </a:p>
        </p:txBody>
      </p:sp>
      <p:sp>
        <p:nvSpPr>
          <p:cNvPr id="9" name="Elipsa 8"/>
          <p:cNvSpPr/>
          <p:nvPr/>
        </p:nvSpPr>
        <p:spPr>
          <a:xfrm>
            <a:off x="2483768" y="558924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4</a:t>
            </a:r>
          </a:p>
        </p:txBody>
      </p:sp>
      <p:sp>
        <p:nvSpPr>
          <p:cNvPr id="11" name="Elipsa 10"/>
          <p:cNvSpPr/>
          <p:nvPr/>
        </p:nvSpPr>
        <p:spPr>
          <a:xfrm>
            <a:off x="539552" y="4581128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5</a:t>
            </a:r>
          </a:p>
        </p:txBody>
      </p:sp>
      <p:sp>
        <p:nvSpPr>
          <p:cNvPr id="13" name="Elipsa 12"/>
          <p:cNvSpPr/>
          <p:nvPr/>
        </p:nvSpPr>
        <p:spPr>
          <a:xfrm>
            <a:off x="5292080" y="270892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6</a:t>
            </a:r>
          </a:p>
        </p:txBody>
      </p:sp>
      <p:sp>
        <p:nvSpPr>
          <p:cNvPr id="14" name="Elipsa 13"/>
          <p:cNvSpPr/>
          <p:nvPr/>
        </p:nvSpPr>
        <p:spPr>
          <a:xfrm>
            <a:off x="8172400" y="285293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8</a:t>
            </a:r>
          </a:p>
        </p:txBody>
      </p:sp>
      <p:sp>
        <p:nvSpPr>
          <p:cNvPr id="16" name="Elipsa 15"/>
          <p:cNvSpPr/>
          <p:nvPr/>
        </p:nvSpPr>
        <p:spPr>
          <a:xfrm>
            <a:off x="7812360" y="105273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9</a:t>
            </a:r>
          </a:p>
        </p:txBody>
      </p:sp>
      <p:sp>
        <p:nvSpPr>
          <p:cNvPr id="18" name="Elipsa 17"/>
          <p:cNvSpPr/>
          <p:nvPr/>
        </p:nvSpPr>
        <p:spPr>
          <a:xfrm>
            <a:off x="5796136" y="436510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7</a:t>
            </a:r>
          </a:p>
        </p:txBody>
      </p:sp>
      <p:sp>
        <p:nvSpPr>
          <p:cNvPr id="22" name="Elipsa 21"/>
          <p:cNvSpPr/>
          <p:nvPr/>
        </p:nvSpPr>
        <p:spPr>
          <a:xfrm>
            <a:off x="3419872" y="306896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23" name="Elipsa 22"/>
          <p:cNvSpPr/>
          <p:nvPr/>
        </p:nvSpPr>
        <p:spPr>
          <a:xfrm>
            <a:off x="6516216" y="0"/>
            <a:ext cx="648072" cy="620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10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</Words>
  <Application>Microsoft Office PowerPoint</Application>
  <PresentationFormat>Předvádění na obrazovce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petr šafránek</dc:creator>
  <cp:lastModifiedBy>Šafránková Martina</cp:lastModifiedBy>
  <cp:revision>5</cp:revision>
  <dcterms:created xsi:type="dcterms:W3CDTF">2018-04-29T08:07:19Z</dcterms:created>
  <dcterms:modified xsi:type="dcterms:W3CDTF">2018-05-02T09:52:59Z</dcterms:modified>
</cp:coreProperties>
</file>