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87667-2273-48F9-A7D3-11E3B768AC91}" type="datetimeFigureOut">
              <a:rPr lang="cs-CZ" smtClean="0"/>
              <a:pPr/>
              <a:t>30.04.2018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56017-99DE-4289-B106-ADEAABFA758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cs-CZ" sz="2200" b="1" dirty="0" smtClean="0"/>
              <a:t> DNE 28. </a:t>
            </a:r>
            <a:r>
              <a:rPr lang="cs-CZ" sz="2200" b="1" dirty="0"/>
              <a:t>KVĚTNA </a:t>
            </a:r>
            <a:r>
              <a:rPr lang="cs-CZ" sz="2200" b="1" dirty="0" smtClean="0"/>
              <a:t>2018 ZVEME </a:t>
            </a:r>
            <a:r>
              <a:rPr lang="cs-CZ" sz="2200" b="1" dirty="0"/>
              <a:t>VŠECHNY DĚTI,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2200" b="1" dirty="0"/>
              <a:t>         </a:t>
            </a:r>
            <a:r>
              <a:rPr lang="cs-CZ" sz="2200" b="1" dirty="0" smtClean="0"/>
              <a:t>SOUROZENCE </a:t>
            </a:r>
            <a:r>
              <a:rPr lang="cs-CZ" sz="2200" b="1" dirty="0"/>
              <a:t>A </a:t>
            </a:r>
            <a:r>
              <a:rPr lang="cs-CZ" sz="2200" b="1" dirty="0" smtClean="0"/>
              <a:t>JEJICH RODIČE</a:t>
            </a:r>
            <a:br>
              <a:rPr lang="cs-CZ" sz="2200" b="1" dirty="0" smtClean="0"/>
            </a:br>
            <a:r>
              <a:rPr lang="cs-CZ" sz="2200" b="1" dirty="0" smtClean="0"/>
              <a:t>na </a:t>
            </a:r>
            <a:r>
              <a:rPr lang="cs-CZ" sz="2200" b="1" dirty="0"/>
              <a:t>dětské odpolední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2200" b="1" dirty="0" smtClean="0"/>
              <a:t>       </a:t>
            </a:r>
            <a:r>
              <a:rPr lang="cs-CZ" b="1" dirty="0" err="1">
                <a:solidFill>
                  <a:srgbClr val="FF0000"/>
                </a:solidFill>
                <a:latin typeface="AR JULIAN" pitchFamily="2" charset="0"/>
              </a:rPr>
              <a:t>Cykloputování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2200" b="1" dirty="0"/>
              <a:t>        Start a cíl : SOCHA NEJSVĚTĚJŠÍ TROJICE u sv. JIŘÍ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2200" b="1" dirty="0"/>
              <a:t>         Start:  16:00 – 17:00 hod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2200" dirty="0"/>
              <a:t>        Přijeďte na kolech, koloběžkách, </a:t>
            </a:r>
            <a:r>
              <a:rPr lang="cs-CZ" sz="2200" dirty="0" err="1"/>
              <a:t>odrážedlech</a:t>
            </a:r>
            <a:r>
              <a:rPr lang="cs-CZ" sz="2200" dirty="0"/>
              <a:t> nebo pěšky.</a:t>
            </a:r>
            <a:br>
              <a:rPr lang="cs-CZ" sz="2200" dirty="0"/>
            </a:br>
            <a:r>
              <a:rPr lang="cs-CZ" sz="2200" dirty="0"/>
              <a:t>      Čeká vás orientační jízda na kolech a další </a:t>
            </a:r>
            <a:r>
              <a:rPr lang="cs-CZ" sz="2200" smtClean="0"/>
              <a:t>cyklistické dovednosti</a:t>
            </a:r>
            <a:r>
              <a:rPr lang="cs-CZ" sz="2200" smtClean="0"/>
              <a:t>.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2200" b="1" dirty="0"/>
              <a:t>             </a:t>
            </a:r>
            <a:r>
              <a:rPr lang="cs-CZ" sz="2200" b="1" dirty="0" smtClean="0"/>
              <a:t> </a:t>
            </a:r>
            <a:r>
              <a:rPr lang="cs-CZ" sz="2200" b="1" dirty="0" smtClean="0"/>
              <a:t>TĚŠÍME </a:t>
            </a:r>
            <a:r>
              <a:rPr lang="cs-CZ" sz="2200" b="1" dirty="0"/>
              <a:t>SE NA VŠECHNY MALÉ I VELKÉ </a:t>
            </a:r>
            <a:r>
              <a:rPr lang="cs-CZ" sz="2200" b="1" dirty="0" smtClean="0"/>
              <a:t>SPORTOVCE</a:t>
            </a:r>
            <a:r>
              <a:rPr lang="cs-CZ" sz="2200" b="1" dirty="0" smtClean="0"/>
              <a:t>!</a:t>
            </a:r>
            <a:endParaRPr lang="cs-CZ" sz="2200" dirty="0"/>
          </a:p>
        </p:txBody>
      </p:sp>
      <p:pic>
        <p:nvPicPr>
          <p:cNvPr id="4" name="Obrázek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085184"/>
            <a:ext cx="459105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1296144" cy="119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ázek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60648"/>
            <a:ext cx="12763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rázek 1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88640"/>
            <a:ext cx="367240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bdélník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6" name="Obrázek 1" descr="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5805264"/>
            <a:ext cx="9144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Obrázek 5" descr="C:\Documents and Settings\ms50.vernerovaiv\Dokumenty\Obrázky\logo\logo_barv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0352" y="5301208"/>
            <a:ext cx="520700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6480719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6700" b="1" dirty="0" smtClean="0">
                <a:solidFill>
                  <a:srgbClr val="C00000"/>
                </a:solidFill>
                <a:latin typeface="AR JULIAN" pitchFamily="2" charset="0"/>
              </a:rPr>
              <a:t>DIPLOM</a:t>
            </a:r>
            <a:r>
              <a:rPr lang="cs-CZ" dirty="0" smtClean="0">
                <a:latin typeface="Algerian" pitchFamily="82" charset="0"/>
              </a:rPr>
              <a:t/>
            </a:r>
            <a:br>
              <a:rPr lang="cs-CZ" dirty="0" smtClean="0">
                <a:latin typeface="Algerian" pitchFamily="82" charset="0"/>
              </a:rPr>
            </a:br>
            <a:r>
              <a:rPr lang="cs-CZ" sz="3600" dirty="0" smtClean="0">
                <a:latin typeface="Arial Black" pitchFamily="34" charset="0"/>
              </a:rPr>
              <a:t>_________________</a:t>
            </a:r>
            <a:br>
              <a:rPr lang="cs-CZ" sz="3600" dirty="0" smtClean="0">
                <a:latin typeface="Arial Black" pitchFamily="34" charset="0"/>
              </a:rPr>
            </a:br>
            <a:r>
              <a:rPr lang="cs-CZ" sz="3600" dirty="0" smtClean="0">
                <a:latin typeface="Arial Black" pitchFamily="34" charset="0"/>
              </a:rPr>
              <a:t>za účast na </a:t>
            </a:r>
            <a:r>
              <a:rPr lang="cs-CZ" sz="3600" dirty="0" err="1" smtClean="0">
                <a:latin typeface="Arial Black" pitchFamily="34" charset="0"/>
              </a:rPr>
              <a:t>cykloputování</a:t>
            </a:r>
            <a:r>
              <a:rPr lang="cs-CZ" sz="3600" dirty="0" smtClean="0">
                <a:latin typeface="Arial Black" pitchFamily="34" charset="0"/>
              </a:rPr>
              <a:t/>
            </a:r>
            <a:br>
              <a:rPr lang="cs-CZ" sz="3600" dirty="0" smtClean="0">
                <a:latin typeface="Arial Black" pitchFamily="34" charset="0"/>
              </a:rPr>
            </a:br>
            <a:r>
              <a:rPr lang="cs-CZ" sz="3600" dirty="0" smtClean="0">
                <a:latin typeface="Arial Black" pitchFamily="34" charset="0"/>
              </a:rPr>
              <a:t/>
            </a:r>
            <a:br>
              <a:rPr lang="cs-CZ" sz="3600" dirty="0" smtClean="0">
                <a:latin typeface="Arial Black" pitchFamily="34" charset="0"/>
              </a:rPr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pic>
        <p:nvPicPr>
          <p:cNvPr id="5" name="Obrázek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32656"/>
            <a:ext cx="568863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157192"/>
            <a:ext cx="12763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ázek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5085184"/>
            <a:ext cx="1296144" cy="119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ázek 1" descr="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5157192"/>
            <a:ext cx="137901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délník 10"/>
          <p:cNvSpPr/>
          <p:nvPr/>
        </p:nvSpPr>
        <p:spPr>
          <a:xfrm>
            <a:off x="395536" y="260648"/>
            <a:ext cx="8424936" cy="633670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</Words>
  <Application>Microsoft Office PowerPoint</Application>
  <PresentationFormat>Předvádění na obrazovce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3" baseType="lpstr">
      <vt:lpstr>Motiv sady Office</vt:lpstr>
      <vt:lpstr> DNE 28. KVĚTNA 2018 ZVEME VŠECHNY DĚTI,          SOUROZENCE A JEJICH RODIČE na dětské odpolední        Cykloputování         Start a cíl : SOCHA NEJSVĚTĚJŠÍ TROJICE u sv. JIŘÍ          Start:  16:00 – 17:00 hod         Přijeďte na kolech, koloběžkách, odrážedlech nebo pěšky.       Čeká vás orientační jízda na kolech a další cyklistické dovednosti.               TĚŠÍME SE NA VŠECHNY MALÉ I VELKÉ SPORTOVCE!</vt:lpstr>
      <vt:lpstr>     DIPLOM _________________ za účast na cykloputování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petr šafránek</dc:creator>
  <cp:lastModifiedBy>petr šafránek</cp:lastModifiedBy>
  <cp:revision>11</cp:revision>
  <dcterms:created xsi:type="dcterms:W3CDTF">2018-04-29T18:06:22Z</dcterms:created>
  <dcterms:modified xsi:type="dcterms:W3CDTF">2018-04-30T18:34:11Z</dcterms:modified>
</cp:coreProperties>
</file>