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da Kýhosová" initials="M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EDE"/>
    <a:srgbClr val="FDA1FD"/>
    <a:srgbClr val="00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620" autoAdjust="0"/>
  </p:normalViewPr>
  <p:slideViewPr>
    <p:cSldViewPr snapToGrid="0">
      <p:cViewPr varScale="1">
        <p:scale>
          <a:sx n="76" d="100"/>
          <a:sy n="76" d="100"/>
        </p:scale>
        <p:origin x="3090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C7190-C3C5-4ADC-8865-E96580ED2236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8C41-B527-42C5-90E7-CFAB9AFC2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58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88C41-B527-42C5-90E7-CFAB9AFC268F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89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61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62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92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56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68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42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83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79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08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9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60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43E41-A2BE-48C5-9A31-1AD610EBDB79}" type="datetimeFigureOut">
              <a:rPr lang="cs-CZ" smtClean="0"/>
              <a:t>27.08.2025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D82F5-43B5-4C88-9DD5-278FAA584E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85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oldrich@kcv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D3640-D073-40EA-9A04-057CBA86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05" y="1654022"/>
            <a:ext cx="5594810" cy="1456089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cs-CZ" sz="3000" b="1" dirty="0">
                <a:latin typeface="Corbel" panose="020B0503020204020204" pitchFamily="34" charset="0"/>
              </a:rPr>
              <a:t>Pozvánka na workshop </a:t>
            </a:r>
            <a:br>
              <a:rPr lang="cs-CZ" sz="3000" b="1" dirty="0">
                <a:latin typeface="Corbel" panose="020B0503020204020204" pitchFamily="34" charset="0"/>
              </a:rPr>
            </a:br>
            <a:r>
              <a:rPr lang="cs-CZ" sz="3000" b="1" dirty="0">
                <a:latin typeface="Corbel" panose="020B0503020204020204" pitchFamily="34" charset="0"/>
              </a:rPr>
              <a:t>Muzeum církevního umění </a:t>
            </a:r>
            <a:br>
              <a:rPr lang="cs-CZ" sz="3000" b="1" dirty="0">
                <a:latin typeface="Corbel" panose="020B0503020204020204" pitchFamily="34" charset="0"/>
              </a:rPr>
            </a:br>
            <a:r>
              <a:rPr lang="cs-CZ" sz="3000" b="1" dirty="0">
                <a:latin typeface="Corbel" panose="020B0503020204020204" pitchFamily="34" charset="0"/>
              </a:rPr>
              <a:t>v Plzni</a:t>
            </a:r>
            <a:endParaRPr lang="cs-CZ" sz="1600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407783F4-8CB3-4FA0-8BEF-FD7A0E9B9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7330" y="1654022"/>
            <a:ext cx="517065" cy="7398808"/>
          </a:xfr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>
                <a:lumMod val="60000"/>
                <a:lumOff val="40000"/>
                <a:alpha val="0"/>
              </a:schemeClr>
            </a:solidFill>
          </a:ln>
        </p:spPr>
        <p:txBody>
          <a:bodyPr vert="vert" wrap="square" anchor="ctr" anchorCtr="0">
            <a:spAutoFit/>
            <a:scene3d>
              <a:camera prst="orthographicFront">
                <a:rot lat="300000" lon="21299997" rev="0"/>
              </a:camera>
              <a:lightRig rig="threePt" dir="t"/>
            </a:scene3d>
          </a:bodyPr>
          <a:lstStyle/>
          <a:p>
            <a:pPr marL="0" indent="0" algn="ctr">
              <a:buNone/>
            </a:pPr>
            <a:r>
              <a:rPr lang="cs-CZ" dirty="0">
                <a:ln>
                  <a:solidFill>
                    <a:schemeClr val="accent1">
                      <a:alpha val="43000"/>
                    </a:schemeClr>
                  </a:solidFill>
                </a:ln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79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path path="circle">
                    <a:fillToRect t="100000" r="100000"/>
                  </a:path>
                </a:gradFill>
                <a:effectLst>
                  <a:outerShdw blurRad="50800" dist="50800" dir="5400000" algn="ctr" rotWithShape="0">
                    <a:srgbClr val="FDA1FD"/>
                  </a:outerShdw>
                </a:effectLst>
              </a:rPr>
              <a:t>Propojování formálního a neformálního vzdělávání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1A117996-A5D5-46C0-A914-57C5601D7DE4}"/>
              </a:ext>
            </a:extLst>
          </p:cNvPr>
          <p:cNvSpPr txBox="1">
            <a:spLocks/>
          </p:cNvSpPr>
          <p:nvPr/>
        </p:nvSpPr>
        <p:spPr>
          <a:xfrm>
            <a:off x="333605" y="3251246"/>
            <a:ext cx="5594810" cy="58015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800" dirty="0">
                <a:latin typeface="Corbel" panose="020B0503020204020204" pitchFamily="34" charset="0"/>
              </a:rPr>
              <a:t>Dovolujeme si vám nabídnout příležitost účastnit se </a:t>
            </a:r>
          </a:p>
          <a:p>
            <a:pPr algn="ctr"/>
            <a:r>
              <a:rPr lang="cs-CZ" sz="1800" dirty="0">
                <a:latin typeface="Corbel" panose="020B0503020204020204" pitchFamily="34" charset="0"/>
              </a:rPr>
              <a:t>workshopu v MCU v Plzni.</a:t>
            </a:r>
          </a:p>
          <a:p>
            <a:pPr algn="ctr"/>
            <a:br>
              <a:rPr lang="cs-CZ" sz="1000" dirty="0">
                <a:latin typeface="Corbel" panose="020B0503020204020204" pitchFamily="34" charset="0"/>
              </a:rPr>
            </a:br>
            <a:endParaRPr lang="cs-CZ" sz="1000" dirty="0">
              <a:latin typeface="Corbel" panose="020B0503020204020204" pitchFamily="34" charset="0"/>
            </a:endParaRPr>
          </a:p>
          <a:p>
            <a:r>
              <a:rPr lang="cs-CZ" sz="1600" b="1" dirty="0">
                <a:latin typeface="Corbel" panose="020B0503020204020204" pitchFamily="34" charset="0"/>
              </a:rPr>
              <a:t>Datum konání:	26.9.2025</a:t>
            </a:r>
            <a:r>
              <a:rPr lang="cs-CZ" sz="1600" dirty="0">
                <a:latin typeface="Corbel" panose="020B0503020204020204" pitchFamily="34" charset="0"/>
              </a:rPr>
              <a:t> od 9.00- 14.00</a:t>
            </a:r>
          </a:p>
          <a:p>
            <a:pPr algn="just"/>
            <a:endParaRPr lang="cs-CZ" sz="1600" dirty="0">
              <a:latin typeface="Corbel" panose="020B0503020204020204" pitchFamily="34" charset="0"/>
            </a:endParaRPr>
          </a:p>
          <a:p>
            <a:pPr algn="just"/>
            <a:r>
              <a:rPr lang="cs-CZ" sz="1600" b="1" dirty="0">
                <a:latin typeface="Corbel" panose="020B0503020204020204" pitchFamily="34" charset="0"/>
              </a:rPr>
              <a:t>Místo konání:  	</a:t>
            </a:r>
            <a:r>
              <a:rPr lang="cs-CZ" sz="1600" dirty="0">
                <a:latin typeface="Corbel" panose="020B0503020204020204" pitchFamily="34" charset="0"/>
              </a:rPr>
              <a:t>Muzeum církevního umění v Plzni, sraz v</a:t>
            </a:r>
            <a:br>
              <a:rPr lang="cs-CZ" sz="1600" dirty="0">
                <a:latin typeface="Corbel" panose="020B0503020204020204" pitchFamily="34" charset="0"/>
              </a:rPr>
            </a:br>
            <a:r>
              <a:rPr lang="cs-CZ" sz="1600" dirty="0">
                <a:latin typeface="Corbel" panose="020B0503020204020204" pitchFamily="34" charset="0"/>
              </a:rPr>
              <a:t>                                  přednáškovém sále </a:t>
            </a:r>
            <a:r>
              <a:rPr lang="cs-CZ" sz="1600" dirty="0" err="1">
                <a:latin typeface="Corbel" panose="020B0503020204020204" pitchFamily="34" charset="0"/>
              </a:rPr>
              <a:t>Zpč</a:t>
            </a:r>
            <a:r>
              <a:rPr lang="cs-CZ" sz="1600" dirty="0">
                <a:latin typeface="Corbel" panose="020B0503020204020204" pitchFamily="34" charset="0"/>
              </a:rPr>
              <a:t>. muzea</a:t>
            </a:r>
          </a:p>
          <a:p>
            <a:pPr algn="just"/>
            <a:endParaRPr lang="cs-CZ" sz="1600" b="1" dirty="0">
              <a:latin typeface="Corbel" panose="020B0503020204020204" pitchFamily="34" charset="0"/>
            </a:endParaRPr>
          </a:p>
          <a:p>
            <a:pPr algn="just"/>
            <a:r>
              <a:rPr lang="cs-CZ" sz="1600" b="1" dirty="0">
                <a:latin typeface="Corbel" panose="020B0503020204020204" pitchFamily="34" charset="0"/>
              </a:rPr>
              <a:t>Určeno: </a:t>
            </a:r>
            <a:r>
              <a:rPr lang="cs-CZ" sz="1600" dirty="0">
                <a:latin typeface="Corbel" panose="020B0503020204020204" pitchFamily="34" charset="0"/>
              </a:rPr>
              <a:t>	pedagogům ZŠ a ZUŠ</a:t>
            </a:r>
          </a:p>
          <a:p>
            <a:pPr algn="just"/>
            <a:r>
              <a:rPr lang="cs-CZ" sz="1600" dirty="0">
                <a:latin typeface="Corbel" panose="020B0503020204020204" pitchFamily="34" charset="0"/>
              </a:rPr>
              <a:t>            </a:t>
            </a:r>
          </a:p>
          <a:p>
            <a:pPr algn="just"/>
            <a:r>
              <a:rPr lang="cs-CZ" sz="1600" b="1" dirty="0">
                <a:latin typeface="Corbel" panose="020B0503020204020204" pitchFamily="34" charset="0"/>
              </a:rPr>
              <a:t>Anotace: </a:t>
            </a:r>
          </a:p>
          <a:p>
            <a:pPr algn="just"/>
            <a:r>
              <a:rPr lang="cs-CZ" sz="1200" dirty="0"/>
              <a:t>Program je připraven ve spolupráci se Západočeským muzeem v Plzni. Formou exkurze budou představeny stálé expozice a běžně nepřístupné prostory Muzea církevního umění plzeňské diecéze. Muzeum vzniklo v nově upravených prostorách františkánského kláštera. Oproti Diecéznímu muzeu, které zde fungovalo předtím, je jeho nová podoba mnohem atraktivnější, rozsáhlejší a nabízí vstup i do částí kláštera, kam se dosud lidé nemohli podívat. Během exkurze budete mít možnost seznámit se jak </a:t>
            </a:r>
            <a:r>
              <a:rPr lang="cs-CZ" sz="1200"/>
              <a:t>využít prostory </a:t>
            </a:r>
            <a:r>
              <a:rPr lang="cs-CZ" sz="1200" dirty="0"/>
              <a:t>muzea ve výuce s žáky.</a:t>
            </a:r>
            <a:endParaRPr lang="cs-CZ" sz="1200" dirty="0">
              <a:latin typeface="Corbel" panose="020B0503020204020204" pitchFamily="34" charset="0"/>
            </a:endParaRPr>
          </a:p>
          <a:p>
            <a:pPr algn="just"/>
            <a:endParaRPr lang="cs-CZ" sz="1600" dirty="0">
              <a:latin typeface="Corbel" panose="020B0503020204020204" pitchFamily="34" charset="0"/>
            </a:endParaRPr>
          </a:p>
          <a:p>
            <a:pPr algn="just"/>
            <a:endParaRPr lang="cs-CZ" sz="1600" dirty="0">
              <a:latin typeface="Corbel" panose="020B0503020204020204" pitchFamily="34" charset="0"/>
            </a:endParaRPr>
          </a:p>
          <a:p>
            <a:pPr algn="just"/>
            <a:r>
              <a:rPr lang="cs-CZ" sz="1600" b="1" dirty="0">
                <a:latin typeface="Corbel" panose="020B0503020204020204" pitchFamily="34" charset="0"/>
              </a:rPr>
              <a:t>Přihlášení: </a:t>
            </a:r>
            <a:r>
              <a:rPr lang="cs-CZ" sz="1600" b="1" dirty="0">
                <a:latin typeface="Corbel" panose="020B0503020204020204" pitchFamily="34" charset="0"/>
                <a:hlinkClick r:id="rId3"/>
              </a:rPr>
              <a:t>voldrich@kcv.cz</a:t>
            </a:r>
            <a:endParaRPr lang="cs-CZ" sz="1600" b="1" dirty="0">
              <a:latin typeface="Corbel" panose="020B0503020204020204" pitchFamily="34" charset="0"/>
            </a:endParaRPr>
          </a:p>
          <a:p>
            <a:pPr algn="just"/>
            <a:endParaRPr lang="cs-CZ" sz="1600" b="1" dirty="0">
              <a:latin typeface="Corbel" panose="020B0503020204020204" pitchFamily="34" charset="0"/>
            </a:endParaRPr>
          </a:p>
          <a:p>
            <a:pPr algn="just"/>
            <a:r>
              <a:rPr lang="cs-CZ" sz="1600" b="1" dirty="0">
                <a:latin typeface="Corbel" panose="020B0503020204020204" pitchFamily="34" charset="0"/>
              </a:rPr>
              <a:t> v e-mailu uveďte kontaktní údaje přihlášeného a vysílající organizaci</a:t>
            </a:r>
          </a:p>
          <a:p>
            <a:pPr algn="just"/>
            <a:endParaRPr lang="cs-CZ" sz="1600" b="1" dirty="0">
              <a:latin typeface="Corbel" panose="020B0503020204020204" pitchFamily="34" charset="0"/>
            </a:endParaRPr>
          </a:p>
          <a:p>
            <a:pPr algn="just"/>
            <a:endParaRPr lang="cs-CZ" sz="1400" dirty="0">
              <a:latin typeface="Corbel" panose="020B0503020204020204" pitchFamily="34" charset="0"/>
            </a:endParaRPr>
          </a:p>
          <a:p>
            <a:pPr algn="just"/>
            <a:r>
              <a:rPr lang="cs-CZ" sz="1400" b="1" dirty="0">
                <a:latin typeface="Corbel" panose="020B0503020204020204" pitchFamily="34" charset="0"/>
              </a:rPr>
              <a:t>Kurz je zdarma. </a:t>
            </a:r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A71BAA52-EF6E-4F93-B39B-0C27D092CE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4690" y="9052830"/>
            <a:ext cx="2152137" cy="553406"/>
          </a:xfrm>
          <a:prstGeom prst="rect">
            <a:avLst/>
          </a:prstGeom>
        </p:spPr>
      </p:pic>
      <p:pic>
        <p:nvPicPr>
          <p:cNvPr id="1043" name="Picture 19" descr="U:\turkova\MAP\loga\MAPlogoPlze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299764"/>
            <a:ext cx="5410200" cy="127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103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 2013–2022">
  <a:themeElements>
    <a:clrScheme name="Motiv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689</TotalTime>
  <Words>172</Words>
  <Application>Microsoft Office PowerPoint</Application>
  <PresentationFormat>A4 (210 × 297 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Motiv Office 2013–2022</vt:lpstr>
      <vt:lpstr>Pozvánka na workshop  Muzeum církevního umění  v Plzni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1. zasedání městského parlamentu   Dovolujeme si Vás pozvat na 1. zasedání městského parlamentu spojené s volbou členů    Datum konání: 20. 2. 2019 od 8:00 do 10:00 Místo konání: Obřadní síň Magistrátu města Plzně, náměstí              Republiky 1, Plzeň  Program:  ­Představení jednotlivých škol Volba Prosíme o potvrzení vaší účasti na: mkyhosova@gmail.com  Děkujeme a těšíme se na spolupráci  Implementační tým pro MAP II</dc:title>
  <dc:creator>Magda Kýhosová</dc:creator>
  <cp:lastModifiedBy>Stýblová Hana - MAP III</cp:lastModifiedBy>
  <cp:revision>175</cp:revision>
  <cp:lastPrinted>2024-10-30T12:10:04Z</cp:lastPrinted>
  <dcterms:created xsi:type="dcterms:W3CDTF">2019-01-23T21:43:09Z</dcterms:created>
  <dcterms:modified xsi:type="dcterms:W3CDTF">2025-08-27T09:02:14Z</dcterms:modified>
</cp:coreProperties>
</file>