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8"/>
  </p:notesMasterIdLst>
  <p:sldIdLst>
    <p:sldId id="256" r:id="rId4"/>
    <p:sldId id="257" r:id="rId5"/>
    <p:sldId id="258" r:id="rId6"/>
    <p:sldId id="259" r:id="rId7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pl-PL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pl-PL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pl-PL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D7AD4D3C-3BF5-43CF-ACA9-98446A60418F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F71F49-F79E-4919-8F2B-E0FCEA9AF33E}" type="slidenum">
              <a:rPr lang="pl-PL"/>
              <a:pPr/>
              <a:t>1</a:t>
            </a:fld>
            <a:endParaRPr lang="pl-PL"/>
          </a:p>
        </p:txBody>
      </p:sp>
      <p:sp>
        <p:nvSpPr>
          <p:cNvPr id="92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7689DE-BB89-494E-B80B-29091747180F}" type="slidenum">
              <a:rPr lang="pl-PL"/>
              <a:pPr/>
              <a:t>2</a:t>
            </a:fld>
            <a:endParaRPr lang="pl-PL"/>
          </a:p>
        </p:txBody>
      </p:sp>
      <p:sp>
        <p:nvSpPr>
          <p:cNvPr id="102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44A0E7-2B7F-470E-A205-A417A971B758}" type="slidenum">
              <a:rPr lang="pl-PL"/>
              <a:pPr/>
              <a:t>3</a:t>
            </a:fld>
            <a:endParaRPr lang="pl-PL"/>
          </a:p>
        </p:txBody>
      </p:sp>
      <p:sp>
        <p:nvSpPr>
          <p:cNvPr id="112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B7FD0D-1A19-4889-9F20-7472552302D5}" type="slidenum">
              <a:rPr lang="pl-PL"/>
              <a:pPr/>
              <a:t>4</a:t>
            </a:fld>
            <a:endParaRPr lang="pl-PL"/>
          </a:p>
        </p:txBody>
      </p:sp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362162-AFA5-42E5-83BA-99DFAFC9CBA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0C9EF2B-E33C-48CC-AC5C-AE7E6EBBE21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74ED4E1-3904-436D-83CE-95EA1D5D3593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628D278-CAC4-45BE-802B-FE311AA0FC7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D0F642-E299-4E5A-9D5B-8088207FDA5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200496-BE74-4169-A7AF-CE0BAAF3F4F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3A2D015-5D52-44AC-BD98-201F33682BF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4BFC3B2-AD87-4BE9-8223-C410650C002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126B4D-4FA8-4723-980E-952A01F74D4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AACD60-F192-4A2D-8AE3-9F456B25F67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5813" cy="397668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397668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B3E9A4B-CB1D-4166-8D02-11EC6DF0685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14375" y="4048125"/>
            <a:ext cx="7542213" cy="6985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>
          <a:xfrm>
            <a:off x="800100" y="6356350"/>
            <a:ext cx="2132013" cy="363538"/>
          </a:xfrm>
        </p:spPr>
        <p:txBody>
          <a:bodyPr/>
          <a:lstStyle>
            <a:lvl1pPr>
              <a:defRPr/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>
          <a:xfrm>
            <a:off x="6362700" y="6356350"/>
            <a:ext cx="2132013" cy="363538"/>
          </a:xfrm>
        </p:spPr>
        <p:txBody>
          <a:bodyPr/>
          <a:lstStyle>
            <a:lvl1pPr>
              <a:defRPr/>
            </a:lvl1pPr>
          </a:lstStyle>
          <a:p>
            <a:fld id="{B0BFC225-0032-49B0-90EF-270A6FF88EE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6393289-1550-4D86-A29D-278CEA1C4C8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7F662B3-051B-4971-9C62-2A3B305E887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DE40DA-2631-43DC-96E2-C18A0DA2FBF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302556E-B55C-40D8-AE27-0D077D163C9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AA800C5-2D2F-49FF-AF9B-3C6FA520097D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BB5EC91-DD61-482E-BD41-EF3168E3715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524A5C9-A0A4-4B12-BFFE-796EEA0D9AF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35325E9-0401-42D5-B0A6-C500B9D0FC0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FA7C7D-7A27-4B48-A3C4-9BB3D21A0B3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CBFDB63-97E1-4F12-ABE3-3623AC95892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5813" cy="397668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397668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C7C7ED0-877D-4FAD-94F0-33A40E6788AE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44F35C-CBBD-4A68-8E3F-1D59B9C5EA0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E7B7E35-5A52-48BD-8F9D-811D5039078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E150029-F299-45CB-96A7-23780025417C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28650" y="1600200"/>
            <a:ext cx="38608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1850" y="1600200"/>
            <a:ext cx="3862388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8F1F8FC-2E96-4830-9951-D6AFDFCF137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45D69F7-82C0-4D5F-97F4-F146C9C087D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83AC8F1-6A1D-4FF2-B373-8A51510AB5B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82191F-E991-4871-996E-97FBE4A10FA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84C0951-8FB7-4FAC-BC6D-7EF6BCAF8B7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17B99F5-4857-4F82-818B-20D96634BB2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44B2993-58AF-4006-B5A2-2D228B04B4E9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35738" y="274638"/>
            <a:ext cx="1968500" cy="5849937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754688" cy="58499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EE7240B-6EFA-46F3-B8D3-AB4625491DC0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8001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Calibri" charset="0"/>
                <a:cs typeface="Arial Unicode MS" charset="0"/>
              </a:defRPr>
            </a:lvl1pPr>
          </a:lstStyle>
          <a:p>
            <a:fld id="{DDE96AFE-4D46-4E78-A8D2-7878F2A69BB9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29565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3627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Calibri" charset="0"/>
                <a:cs typeface="Arial Unicode MS" charset="0"/>
              </a:defRPr>
            </a:lvl1pPr>
          </a:lstStyle>
          <a:p>
            <a:fld id="{8DB7E6BA-CD1D-48D6-AC7A-6A8014672085}" type="slidenum">
              <a:rPr lang="pl-PL"/>
              <a:pPr/>
              <a:t>‹#›</a:t>
            </a:fld>
            <a:endParaRPr lang="pl-PL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14375" y="4048125"/>
            <a:ext cx="7542213" cy="698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tytułuClick to edit Master title style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3976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4695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84" r:id="rId12"/>
  </p:sldLayoutIdLst>
  <p:hf sldNum="0" hdr="0" ftr="0"/>
  <p:txStyles>
    <p:titleStyle>
      <a:lvl1pPr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defTabSz="449263" rtl="0" fontAlgn="base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ts val="1125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638175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FFFFFF"/>
                </a:solidFill>
                <a:latin typeface="Calibri" charset="0"/>
                <a:cs typeface="Arial Unicode MS" charset="0"/>
              </a:defRPr>
            </a:lvl1pPr>
          </a:lstStyle>
          <a:p>
            <a:fld id="{671971A9-E3E5-4900-83E2-52447E9C20F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3095625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3627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Calibri" charset="0"/>
                <a:cs typeface="Arial Unicode MS" charset="0"/>
              </a:defRPr>
            </a:lvl1pPr>
          </a:lstStyle>
          <a:p>
            <a:fld id="{7F999BAD-3484-410B-8549-6C4048D11376}" type="slidenum">
              <a:rPr lang="pl-PL"/>
              <a:pPr/>
              <a:t>‹#›</a:t>
            </a:fld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22313" y="4867275"/>
            <a:ext cx="6134100" cy="550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3976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4695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/>
  <p:txStyles>
    <p:titleStyle>
      <a:lvl1pPr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defTabSz="449263" rtl="0" fontAlgn="base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ts val="1125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4638"/>
            <a:ext cx="7875588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tytułuClick to edit Master 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600200"/>
            <a:ext cx="7875588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Kliknij, aby edytować format tekstu konspektu</a:t>
            </a:r>
          </a:p>
          <a:p>
            <a:pPr lvl="1"/>
            <a:r>
              <a:rPr lang="en-GB" smtClean="0"/>
              <a:t>Drugi poziom konspektu</a:t>
            </a:r>
          </a:p>
          <a:p>
            <a:pPr lvl="2"/>
            <a:r>
              <a:rPr lang="en-GB" smtClean="0"/>
              <a:t>Trzeci poziom konspektu</a:t>
            </a:r>
          </a:p>
          <a:p>
            <a:pPr lvl="3"/>
            <a:r>
              <a:rPr lang="en-GB" smtClean="0"/>
              <a:t>Czwarty poziom konspektu</a:t>
            </a:r>
          </a:p>
          <a:p>
            <a:pPr lvl="4"/>
            <a:r>
              <a:rPr lang="en-GB" smtClean="0"/>
              <a:t>Piąty poziom konspektu</a:t>
            </a:r>
          </a:p>
          <a:p>
            <a:pPr lvl="4"/>
            <a:r>
              <a:rPr lang="en-GB" smtClean="0"/>
              <a:t>Szósty poziom konspektu</a:t>
            </a:r>
          </a:p>
          <a:p>
            <a:pPr lvl="4"/>
            <a:r>
              <a:rPr lang="en-GB" smtClean="0"/>
              <a:t>Siódmy poziom konspektu</a:t>
            </a:r>
          </a:p>
          <a:p>
            <a:pPr lvl="4"/>
            <a:r>
              <a:rPr lang="en-GB" smtClean="0"/>
              <a:t>Ósmy poziom konspektu</a:t>
            </a:r>
          </a:p>
          <a:p>
            <a:pPr lvl="0"/>
            <a:r>
              <a:rPr lang="en-GB" smtClean="0"/>
              <a:t>Dziewiąty poziom konspektuClick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38175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Calibri" charset="0"/>
                <a:cs typeface="Arial Unicode MS" charset="0"/>
              </a:defRPr>
            </a:lvl1pPr>
          </a:lstStyle>
          <a:p>
            <a:fld id="{FEFAC893-EA65-4E53-B13E-752D047B3197}" type="datetime1">
              <a:rPr lang="pl-PL"/>
              <a:pPr/>
              <a:t>2013-05-12</a:t>
            </a:fld>
            <a:endParaRPr lang="pl-PL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095625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l-PL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362700" y="6356350"/>
            <a:ext cx="21320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Calibri" charset="0"/>
                <a:cs typeface="Arial Unicode MS" charset="0"/>
              </a:defRPr>
            </a:lvl1pPr>
          </a:lstStyle>
          <a:p>
            <a:fld id="{31A67224-5245-408D-BB77-72DE3220CBB9}" type="slidenum">
              <a:rPr lang="pl-PL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defTabSz="449263" rtl="0" fontAlgn="base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93000"/>
        </a:lnSpc>
        <a:spcBef>
          <a:spcPct val="0"/>
        </a:spcBef>
        <a:spcAft>
          <a:spcPts val="1125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14375" y="4048125"/>
            <a:ext cx="7543800" cy="700088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3200" b="1">
                <a:solidFill>
                  <a:srgbClr val="404040"/>
                </a:solidFill>
                <a:latin typeface="Alte Haas Grotesk" charset="0"/>
              </a:rPr>
              <a:t>Presentation title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733425" y="5008563"/>
            <a:ext cx="5638800" cy="441325"/>
          </a:xfrm>
          <a:ln/>
        </p:spPr>
        <p:txBody>
          <a:bodyPr lIns="90000" tIns="45000" rIns="90000" bIns="45000"/>
          <a:lstStyle/>
          <a:p>
            <a:pPr marL="0" indent="0">
              <a:lnSpc>
                <a:spcPct val="100000"/>
              </a:lnSpc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pl-PL" sz="2400">
                <a:solidFill>
                  <a:srgbClr val="7DAC13"/>
                </a:solidFill>
              </a:rPr>
              <a:t>Speaker’s name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722313" y="4867275"/>
            <a:ext cx="6135687" cy="55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hangingPunct="1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n-US" sz="2400" dirty="0">
                <a:solidFill>
                  <a:srgbClr val="404040"/>
                </a:solidFill>
                <a:latin typeface="Alte Haas Grotesk" charset="0"/>
                <a:ea typeface="ＭＳ Ｐゴシック" charset="-128"/>
              </a:rPr>
              <a:t>Subtitle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628650" y="274638"/>
            <a:ext cx="7877175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b="1" dirty="0">
                <a:solidFill>
                  <a:srgbClr val="404040"/>
                </a:solidFill>
              </a:rPr>
              <a:t>Title</a:t>
            </a: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25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 hangingPunct="1">
              <a:lnSpc>
                <a:spcPct val="100000"/>
              </a:lnSpc>
              <a:spcBef>
                <a:spcPts val="563"/>
              </a:spcBef>
              <a:buSzPct val="45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400" dirty="0">
                <a:solidFill>
                  <a:srgbClr val="000000"/>
                </a:solidFill>
                <a:ea typeface="ＭＳ Ｐゴシック" charset="-128"/>
              </a:rPr>
              <a:t>Text</a:t>
            </a:r>
          </a:p>
          <a:p>
            <a:pPr marL="342900" indent="-341313" hangingPunct="1">
              <a:lnSpc>
                <a:spcPct val="100000"/>
              </a:lnSpc>
              <a:spcBef>
                <a:spcPts val="563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628650" y="274638"/>
            <a:ext cx="7877175" cy="1143000"/>
          </a:xfrm>
          <a:ln/>
        </p:spPr>
        <p:txBody>
          <a:bodyPr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en-US" sz="2800" b="1">
                <a:solidFill>
                  <a:srgbClr val="404040"/>
                </a:solidFill>
              </a:rPr>
              <a:t>Title</a:t>
            </a: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25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marL="342900" indent="-341313" hangingPunct="1">
              <a:lnSpc>
                <a:spcPct val="100000"/>
              </a:lnSpc>
              <a:spcBef>
                <a:spcPts val="563"/>
              </a:spcBef>
              <a:buSzPct val="45000"/>
              <a:buFont typeface="Arial" charset="0"/>
              <a:buChar char="•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2400">
                <a:solidFill>
                  <a:srgbClr val="000000"/>
                </a:solidFill>
                <a:ea typeface="ＭＳ Ｐゴシック" charset="-128"/>
              </a:rPr>
              <a:t>Text</a:t>
            </a:r>
          </a:p>
          <a:p>
            <a:pPr marL="342900" indent="-341313" hangingPunct="1">
              <a:lnSpc>
                <a:spcPct val="100000"/>
              </a:lnSpc>
              <a:spcBef>
                <a:spcPts val="563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2400">
              <a:solidFill>
                <a:srgbClr val="000000"/>
              </a:solidFill>
              <a:ea typeface="ＭＳ Ｐゴシック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</Words>
  <Application>Microsoft Office PowerPoint</Application>
  <PresentationFormat>Pokaz na ekranie (4:3)</PresentationFormat>
  <Paragraphs>11</Paragraphs>
  <Slides>4</Slides>
  <Notes>4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3</vt:i4>
      </vt:variant>
      <vt:variant>
        <vt:lpstr>Tytuły slajdów</vt:lpstr>
      </vt:variant>
      <vt:variant>
        <vt:i4>4</vt:i4>
      </vt:variant>
    </vt:vector>
  </HeadingPairs>
  <TitlesOfParts>
    <vt:vector size="14" baseType="lpstr">
      <vt:lpstr>Times New Roman</vt:lpstr>
      <vt:lpstr>Arial</vt:lpstr>
      <vt:lpstr>ＭＳ Ｐゴシック</vt:lpstr>
      <vt:lpstr>Microsoft YaHei</vt:lpstr>
      <vt:lpstr>Calibri</vt:lpstr>
      <vt:lpstr>Arial Unicode MS</vt:lpstr>
      <vt:lpstr>Alte Haas Grotesk</vt:lpstr>
      <vt:lpstr>Motyw pakietu Office</vt:lpstr>
      <vt:lpstr>Motyw pakietu Office</vt:lpstr>
      <vt:lpstr>Motyw pakietu Office</vt:lpstr>
      <vt:lpstr>Presentation title</vt:lpstr>
      <vt:lpstr>Slajd 2</vt:lpstr>
      <vt:lpstr>Title</vt:lpstr>
      <vt:lpstr>Title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Marcin</dc:creator>
  <cp:lastModifiedBy>Marcin</cp:lastModifiedBy>
  <cp:revision>2</cp:revision>
  <cp:lastPrinted>1601-01-01T00:00:00Z</cp:lastPrinted>
  <dcterms:created xsi:type="dcterms:W3CDTF">2013-05-12T20:01:59Z</dcterms:created>
  <dcterms:modified xsi:type="dcterms:W3CDTF">2013-05-12T20:03:52Z</dcterms:modified>
</cp:coreProperties>
</file>