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59.xml" ContentType="application/vnd.openxmlformats-officedocument.presentationml.notesSlide+xml"/>
  <Override PartName="/ppt/notesSlides/notesSlide60.xml" ContentType="application/vnd.openxmlformats-officedocument.presentationml.notesSlide+xml"/>
  <Override PartName="/ppt/notesSlides/notesSlide61.xml" ContentType="application/vnd.openxmlformats-officedocument.presentationml.notesSlide+xml"/>
  <Override PartName="/ppt/notesSlides/notesSlide62.xml" ContentType="application/vnd.openxmlformats-officedocument.presentationml.notesSlide+xml"/>
  <Override PartName="/ppt/notesSlides/notesSlide63.xml" ContentType="application/vnd.openxmlformats-officedocument.presentationml.notesSlide+xml"/>
  <Override PartName="/ppt/notesSlides/notesSlide64.xml" ContentType="application/vnd.openxmlformats-officedocument.presentationml.notesSlide+xml"/>
  <Override PartName="/ppt/notesSlides/notesSlide65.xml" ContentType="application/vnd.openxmlformats-officedocument.presentationml.notesSlide+xml"/>
  <Override PartName="/ppt/notesSlides/notesSlide66.xml" ContentType="application/vnd.openxmlformats-officedocument.presentationml.notesSlide+xml"/>
  <Override PartName="/ppt/notesSlides/notesSlide67.xml" ContentType="application/vnd.openxmlformats-officedocument.presentationml.notesSlide+xml"/>
  <Override PartName="/ppt/notesSlides/notesSlide68.xml" ContentType="application/vnd.openxmlformats-officedocument.presentationml.notesSlide+xml"/>
  <Override PartName="/ppt/notesSlides/notesSlide69.xml" ContentType="application/vnd.openxmlformats-officedocument.presentationml.notesSlide+xml"/>
  <Override PartName="/ppt/notesSlides/notesSlide70.xml" ContentType="application/vnd.openxmlformats-officedocument.presentationml.notesSlide+xml"/>
  <Override PartName="/ppt/notesSlides/notesSlide71.xml" ContentType="application/vnd.openxmlformats-officedocument.presentationml.notesSlide+xml"/>
  <Override PartName="/ppt/notesSlides/notesSlide72.xml" ContentType="application/vnd.openxmlformats-officedocument.presentationml.notesSlide+xml"/>
  <Override PartName="/ppt/notesSlides/notesSlide73.xml" ContentType="application/vnd.openxmlformats-officedocument.presentationml.notesSlide+xml"/>
  <Override PartName="/ppt/notesSlides/notesSlide74.xml" ContentType="application/vnd.openxmlformats-officedocument.presentationml.notesSlide+xml"/>
  <Override PartName="/ppt/notesSlides/notesSlide75.xml" ContentType="application/vnd.openxmlformats-officedocument.presentationml.notesSlide+xml"/>
  <Override PartName="/ppt/notesSlides/notesSlide76.xml" ContentType="application/vnd.openxmlformats-officedocument.presentationml.notesSlide+xml"/>
  <Override PartName="/ppt/notesSlides/notesSlide77.xml" ContentType="application/vnd.openxmlformats-officedocument.presentationml.notesSlide+xml"/>
  <Override PartName="/ppt/notesSlides/notesSlide78.xml" ContentType="application/vnd.openxmlformats-officedocument.presentationml.notesSlide+xml"/>
  <Override PartName="/ppt/notesSlides/notesSlide7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81"/>
  </p:notesMasterIdLst>
  <p:sldIdLst>
    <p:sldId id="257" r:id="rId2"/>
    <p:sldId id="448" r:id="rId3"/>
    <p:sldId id="459" r:id="rId4"/>
    <p:sldId id="450" r:id="rId5"/>
    <p:sldId id="260" r:id="rId6"/>
    <p:sldId id="449" r:id="rId7"/>
    <p:sldId id="471" r:id="rId8"/>
    <p:sldId id="265" r:id="rId9"/>
    <p:sldId id="262" r:id="rId10"/>
    <p:sldId id="263" r:id="rId11"/>
    <p:sldId id="261" r:id="rId12"/>
    <p:sldId id="469" r:id="rId13"/>
    <p:sldId id="472" r:id="rId14"/>
    <p:sldId id="275" r:id="rId15"/>
    <p:sldId id="386" r:id="rId16"/>
    <p:sldId id="387" r:id="rId17"/>
    <p:sldId id="388" r:id="rId18"/>
    <p:sldId id="276" r:id="rId19"/>
    <p:sldId id="277" r:id="rId20"/>
    <p:sldId id="279" r:id="rId21"/>
    <p:sldId id="278" r:id="rId22"/>
    <p:sldId id="280" r:id="rId23"/>
    <p:sldId id="373" r:id="rId24"/>
    <p:sldId id="473" r:id="rId25"/>
    <p:sldId id="380" r:id="rId26"/>
    <p:sldId id="393" r:id="rId27"/>
    <p:sldId id="392" r:id="rId28"/>
    <p:sldId id="391" r:id="rId29"/>
    <p:sldId id="390" r:id="rId30"/>
    <p:sldId id="389" r:id="rId31"/>
    <p:sldId id="394" r:id="rId32"/>
    <p:sldId id="395" r:id="rId33"/>
    <p:sldId id="396" r:id="rId34"/>
    <p:sldId id="398" r:id="rId35"/>
    <p:sldId id="467" r:id="rId36"/>
    <p:sldId id="468" r:id="rId37"/>
    <p:sldId id="474" r:id="rId38"/>
    <p:sldId id="399" r:id="rId39"/>
    <p:sldId id="400" r:id="rId40"/>
    <p:sldId id="401" r:id="rId41"/>
    <p:sldId id="385" r:id="rId42"/>
    <p:sldId id="404" r:id="rId43"/>
    <p:sldId id="406" r:id="rId44"/>
    <p:sldId id="407" r:id="rId45"/>
    <p:sldId id="408" r:id="rId46"/>
    <p:sldId id="433" r:id="rId47"/>
    <p:sldId id="435" r:id="rId48"/>
    <p:sldId id="436" r:id="rId49"/>
    <p:sldId id="434" r:id="rId50"/>
    <p:sldId id="437" r:id="rId51"/>
    <p:sldId id="438" r:id="rId52"/>
    <p:sldId id="403" r:id="rId53"/>
    <p:sldId id="384" r:id="rId54"/>
    <p:sldId id="440" r:id="rId55"/>
    <p:sldId id="442" r:id="rId56"/>
    <p:sldId id="441" r:id="rId57"/>
    <p:sldId id="439" r:id="rId58"/>
    <p:sldId id="475" r:id="rId59"/>
    <p:sldId id="443" r:id="rId60"/>
    <p:sldId id="444" r:id="rId61"/>
    <p:sldId id="466" r:id="rId62"/>
    <p:sldId id="460" r:id="rId63"/>
    <p:sldId id="461" r:id="rId64"/>
    <p:sldId id="462" r:id="rId65"/>
    <p:sldId id="463" r:id="rId66"/>
    <p:sldId id="464" r:id="rId67"/>
    <p:sldId id="447" r:id="rId68"/>
    <p:sldId id="455" r:id="rId69"/>
    <p:sldId id="456" r:id="rId70"/>
    <p:sldId id="457" r:id="rId71"/>
    <p:sldId id="350" r:id="rId72"/>
    <p:sldId id="274" r:id="rId73"/>
    <p:sldId id="383" r:id="rId74"/>
    <p:sldId id="382" r:id="rId75"/>
    <p:sldId id="476" r:id="rId76"/>
    <p:sldId id="470" r:id="rId77"/>
    <p:sldId id="272" r:id="rId78"/>
    <p:sldId id="273" r:id="rId79"/>
    <p:sldId id="397" r:id="rId80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89ED7"/>
    <a:srgbClr val="009CDA"/>
    <a:srgbClr val="3A5382"/>
    <a:srgbClr val="DAEAFB"/>
    <a:srgbClr val="2A2A57"/>
    <a:srgbClr val="44AF35"/>
    <a:srgbClr val="E62310"/>
    <a:srgbClr val="FCCF00"/>
    <a:srgbClr val="17356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953" autoAdjust="0"/>
    <p:restoredTop sz="84679" autoAdjust="0"/>
  </p:normalViewPr>
  <p:slideViewPr>
    <p:cSldViewPr snapToGrid="0">
      <p:cViewPr varScale="1">
        <p:scale>
          <a:sx n="96" d="100"/>
          <a:sy n="96" d="100"/>
        </p:scale>
        <p:origin x="1962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slide" Target="slides/slide75.xml"/><Relationship Id="rId84" Type="http://schemas.openxmlformats.org/officeDocument/2006/relationships/theme" Target="theme/theme1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presProps" Target="presProps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tableStyles" Target="tableStyle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F69950F-BD9E-4082-872F-D6C33F88E9AF}" type="datetimeFigureOut">
              <a:rPr lang="de-DE" smtClean="0"/>
              <a:t>21.08.2021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438C5F9-BC61-441C-879F-2F96DA994AB5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112803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6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6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6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6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6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7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7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_rels/notesSlide7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3.xml"/><Relationship Id="rId1" Type="http://schemas.openxmlformats.org/officeDocument/2006/relationships/notesMaster" Target="../notesMasters/notesMaster1.xml"/></Relationships>
</file>

<file path=ppt/notesSlides/_rels/notesSlide7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4.xml"/><Relationship Id="rId1" Type="http://schemas.openxmlformats.org/officeDocument/2006/relationships/notesMaster" Target="../notesMasters/notesMaster1.xml"/></Relationships>
</file>

<file path=ppt/notesSlides/_rels/notesSlide7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5.xml"/><Relationship Id="rId1" Type="http://schemas.openxmlformats.org/officeDocument/2006/relationships/notesMaster" Target="../notesMasters/notesMaster1.xml"/></Relationships>
</file>

<file path=ppt/notesSlides/_rels/notesSlide7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6.xml"/><Relationship Id="rId1" Type="http://schemas.openxmlformats.org/officeDocument/2006/relationships/notesMaster" Target="../notesMasters/notesMaster1.xml"/></Relationships>
</file>

<file path=ppt/notesSlides/_rels/notesSlide7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7.xml"/><Relationship Id="rId1" Type="http://schemas.openxmlformats.org/officeDocument/2006/relationships/notesMaster" Target="../notesMasters/notesMaster1.xml"/></Relationships>
</file>

<file path=ppt/notesSlides/_rels/notesSlide7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8.xml"/><Relationship Id="rId1" Type="http://schemas.openxmlformats.org/officeDocument/2006/relationships/notesMaster" Target="../notesMasters/notesMaster1.xml"/></Relationships>
</file>

<file path=ppt/notesSlides/_rels/notesSlide7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EECF5E-D35A-4886-A71D-40841D089F27}" type="slidenum">
              <a:rPr lang="de-DE" smtClean="0"/>
              <a:t>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6784644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EECF5E-D35A-4886-A71D-40841D089F27}" type="slidenum">
              <a:rPr lang="de-DE" smtClean="0"/>
              <a:t>10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7262685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438C5F9-BC61-441C-879F-2F96DA994AB5}" type="slidenum">
              <a:rPr lang="de-DE" smtClean="0"/>
              <a:t>11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2447253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438C5F9-BC61-441C-879F-2F96DA994AB5}" type="slidenum">
              <a:rPr lang="de-DE" smtClean="0"/>
              <a:t>12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2335252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438C5F9-BC61-441C-879F-2F96DA994AB5}" type="slidenum">
              <a:rPr lang="de-DE" smtClean="0"/>
              <a:t>13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2567529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438C5F9-BC61-441C-879F-2F96DA994AB5}" type="slidenum">
              <a:rPr lang="de-DE" smtClean="0"/>
              <a:t>14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0824131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438C5F9-BC61-441C-879F-2F96DA994AB5}" type="slidenum">
              <a:rPr lang="de-DE" smtClean="0"/>
              <a:t>15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5772980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438C5F9-BC61-441C-879F-2F96DA994AB5}" type="slidenum">
              <a:rPr lang="de-DE" smtClean="0"/>
              <a:t>16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9272013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438C5F9-BC61-441C-879F-2F96DA994AB5}" type="slidenum">
              <a:rPr lang="de-DE" smtClean="0"/>
              <a:t>17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5349504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438C5F9-BC61-441C-879F-2F96DA994AB5}" type="slidenum">
              <a:rPr lang="de-DE" smtClean="0"/>
              <a:t>18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3848825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438C5F9-BC61-441C-879F-2F96DA994AB5}" type="slidenum">
              <a:rPr lang="de-DE" smtClean="0"/>
              <a:t>19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8009319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438C5F9-BC61-441C-879F-2F96DA994AB5}" type="slidenum">
              <a:rPr lang="de-DE" smtClean="0"/>
              <a:t>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9185538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438C5F9-BC61-441C-879F-2F96DA994AB5}" type="slidenum">
              <a:rPr lang="de-DE" smtClean="0"/>
              <a:t>20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1725502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438C5F9-BC61-441C-879F-2F96DA994AB5}" type="slidenum">
              <a:rPr lang="de-DE" smtClean="0"/>
              <a:t>21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0724570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438C5F9-BC61-441C-879F-2F96DA994AB5}" type="slidenum">
              <a:rPr lang="de-DE" smtClean="0"/>
              <a:t>22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4800619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de-DE" b="0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EECF5E-D35A-4886-A71D-40841D089F27}" type="slidenum">
              <a:rPr lang="de-DE" smtClean="0"/>
              <a:t>23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27316422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438C5F9-BC61-441C-879F-2F96DA994AB5}" type="slidenum">
              <a:rPr lang="de-DE" smtClean="0"/>
              <a:t>24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20711021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438C5F9-BC61-441C-879F-2F96DA994AB5}" type="slidenum">
              <a:rPr lang="de-DE" smtClean="0"/>
              <a:t>25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86326537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438C5F9-BC61-441C-879F-2F96DA994AB5}" type="slidenum">
              <a:rPr lang="de-DE" smtClean="0"/>
              <a:t>26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50113395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438C5F9-BC61-441C-879F-2F96DA994AB5}" type="slidenum">
              <a:rPr lang="de-DE" smtClean="0"/>
              <a:t>27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17148223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438C5F9-BC61-441C-879F-2F96DA994AB5}" type="slidenum">
              <a:rPr lang="de-DE" smtClean="0"/>
              <a:t>28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40372757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438C5F9-BC61-441C-879F-2F96DA994AB5}" type="slidenum">
              <a:rPr lang="de-DE" smtClean="0"/>
              <a:t>29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8985459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438C5F9-BC61-441C-879F-2F96DA994AB5}" type="slidenum">
              <a:rPr lang="de-DE" smtClean="0"/>
              <a:t>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47290821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438C5F9-BC61-441C-879F-2F96DA994AB5}" type="slidenum">
              <a:rPr lang="de-DE" smtClean="0"/>
              <a:t>30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02243117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438C5F9-BC61-441C-879F-2F96DA994AB5}" type="slidenum">
              <a:rPr lang="de-DE" smtClean="0"/>
              <a:t>31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69364010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438C5F9-BC61-441C-879F-2F96DA994AB5}" type="slidenum">
              <a:rPr lang="de-DE" smtClean="0"/>
              <a:t>32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24645557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de-DE" baseline="0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438C5F9-BC61-441C-879F-2F96DA994AB5}" type="slidenum">
              <a:rPr lang="de-DE" smtClean="0"/>
              <a:t>33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14213116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438C5F9-BC61-441C-879F-2F96DA994AB5}" type="slidenum">
              <a:rPr lang="de-DE" smtClean="0"/>
              <a:t>34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94820224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438C5F9-BC61-441C-879F-2F96DA994AB5}" type="slidenum">
              <a:rPr lang="de-DE" smtClean="0"/>
              <a:t>35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78129932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438C5F9-BC61-441C-879F-2F96DA994AB5}" type="slidenum">
              <a:rPr lang="de-DE" smtClean="0"/>
              <a:t>36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91288075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438C5F9-BC61-441C-879F-2F96DA994AB5}" type="slidenum">
              <a:rPr lang="de-DE" smtClean="0"/>
              <a:t>37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72174441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438C5F9-BC61-441C-879F-2F96DA994AB5}" type="slidenum">
              <a:rPr lang="de-DE" smtClean="0"/>
              <a:t>38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86005284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438C5F9-BC61-441C-879F-2F96DA994AB5}" type="slidenum">
              <a:rPr lang="de-DE" smtClean="0"/>
              <a:t>39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1740154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EECF5E-D35A-4886-A71D-40841D089F27}" type="slidenum">
              <a:rPr lang="de-DE" smtClean="0"/>
              <a:t>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83469227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438C5F9-BC61-441C-879F-2F96DA994AB5}" type="slidenum">
              <a:rPr lang="de-DE" smtClean="0"/>
              <a:t>40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43418768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438C5F9-BC61-441C-879F-2F96DA994AB5}" type="slidenum">
              <a:rPr lang="de-DE" smtClean="0"/>
              <a:t>41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15741743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438C5F9-BC61-441C-879F-2F96DA994AB5}" type="slidenum">
              <a:rPr lang="de-DE" smtClean="0"/>
              <a:t>42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89694033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438C5F9-BC61-441C-879F-2F96DA994AB5}" type="slidenum">
              <a:rPr lang="de-DE" smtClean="0"/>
              <a:t>43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40568127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438C5F9-BC61-441C-879F-2F96DA994AB5}" type="slidenum">
              <a:rPr lang="de-DE" smtClean="0"/>
              <a:t>44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05635471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438C5F9-BC61-441C-879F-2F96DA994AB5}" type="slidenum">
              <a:rPr lang="de-DE" smtClean="0"/>
              <a:t>45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43350121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BEECF5E-D35A-4886-A71D-40841D089F27}" type="slidenum">
              <a:rPr lang="de-DE" smtClean="0"/>
              <a:t>46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8929717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438C5F9-BC61-441C-879F-2F96DA994AB5}" type="slidenum">
              <a:rPr lang="de-DE" smtClean="0"/>
              <a:t>47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67312263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438C5F9-BC61-441C-879F-2F96DA994AB5}" type="slidenum">
              <a:rPr lang="de-DE" smtClean="0"/>
              <a:t>48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67925676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BEECF5E-D35A-4886-A71D-40841D089F27}" type="slidenum">
              <a:rPr lang="de-DE" smtClean="0"/>
              <a:t>49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6730899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EECF5E-D35A-4886-A71D-40841D089F27}" type="slidenum">
              <a:rPr lang="de-DE" smtClean="0"/>
              <a:t>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7871756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BEECF5E-D35A-4886-A71D-40841D089F27}" type="slidenum">
              <a:rPr lang="de-DE" smtClean="0"/>
              <a:t>50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56373981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BEECF5E-D35A-4886-A71D-40841D089F27}" type="slidenum">
              <a:rPr lang="de-DE" smtClean="0"/>
              <a:t>51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17503784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438C5F9-BC61-441C-879F-2F96DA994AB5}" type="slidenum">
              <a:rPr lang="de-DE" smtClean="0"/>
              <a:t>52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82780158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438C5F9-BC61-441C-879F-2F96DA994AB5}" type="slidenum">
              <a:rPr lang="de-DE" smtClean="0"/>
              <a:t>53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25745081"/>
      </p:ext>
    </p:extLst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438C5F9-BC61-441C-879F-2F96DA994AB5}" type="slidenum">
              <a:rPr lang="de-DE" smtClean="0"/>
              <a:t>54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34725619"/>
      </p:ext>
    </p:extLst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438C5F9-BC61-441C-879F-2F96DA994AB5}" type="slidenum">
              <a:rPr lang="de-DE" smtClean="0"/>
              <a:t>55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14364347"/>
      </p:ext>
    </p:extLst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438C5F9-BC61-441C-879F-2F96DA994AB5}" type="slidenum">
              <a:rPr lang="de-DE" smtClean="0"/>
              <a:t>56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21250425"/>
      </p:ext>
    </p:extLst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438C5F9-BC61-441C-879F-2F96DA994AB5}" type="slidenum">
              <a:rPr lang="de-DE" smtClean="0"/>
              <a:t>57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86019618"/>
      </p:ext>
    </p:extLst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438C5F9-BC61-441C-879F-2F96DA994AB5}" type="slidenum">
              <a:rPr lang="de-DE" smtClean="0"/>
              <a:t>58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045721"/>
      </p:ext>
    </p:extLst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438C5F9-BC61-441C-879F-2F96DA994AB5}" type="slidenum">
              <a:rPr lang="de-DE" smtClean="0"/>
              <a:t>59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1534016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438C5F9-BC61-441C-879F-2F96DA994AB5}" type="slidenum">
              <a:rPr lang="de-DE" smtClean="0"/>
              <a:t>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7801352"/>
      </p:ext>
    </p:extLst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438C5F9-BC61-441C-879F-2F96DA994AB5}" type="slidenum">
              <a:rPr lang="de-DE" smtClean="0"/>
              <a:t>60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9698104"/>
      </p:ext>
    </p:extLst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438C5F9-BC61-441C-879F-2F96DA994AB5}" type="slidenum">
              <a:rPr lang="de-DE" smtClean="0"/>
              <a:t>61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78599795"/>
      </p:ext>
    </p:extLst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438C5F9-BC61-441C-879F-2F96DA994AB5}" type="slidenum">
              <a:rPr lang="de-DE" smtClean="0"/>
              <a:t>62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13615800"/>
      </p:ext>
    </p:extLst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438C5F9-BC61-441C-879F-2F96DA994AB5}" type="slidenum">
              <a:rPr lang="de-DE" smtClean="0"/>
              <a:t>63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89965851"/>
      </p:ext>
    </p:extLst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438C5F9-BC61-441C-879F-2F96DA994AB5}" type="slidenum">
              <a:rPr lang="de-DE" smtClean="0"/>
              <a:t>64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17888767"/>
      </p:ext>
    </p:extLst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438C5F9-BC61-441C-879F-2F96DA994AB5}" type="slidenum">
              <a:rPr lang="de-DE" smtClean="0"/>
              <a:t>65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39634899"/>
      </p:ext>
    </p:extLst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438C5F9-BC61-441C-879F-2F96DA994AB5}" type="slidenum">
              <a:rPr lang="de-DE" smtClean="0"/>
              <a:t>66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22763660"/>
      </p:ext>
    </p:extLst>
  </p:cSld>
  <p:clrMapOvr>
    <a:masterClrMapping/>
  </p:clrMapOvr>
</p:notes>
</file>

<file path=ppt/notesSlides/notesSlide6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438C5F9-BC61-441C-879F-2F96DA994AB5}" type="slidenum">
              <a:rPr lang="de-DE" smtClean="0"/>
              <a:t>67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69543197"/>
      </p:ext>
    </p:extLst>
  </p:cSld>
  <p:clrMapOvr>
    <a:masterClrMapping/>
  </p:clrMapOvr>
</p:notes>
</file>

<file path=ppt/notesSlides/notesSlide6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438C5F9-BC61-441C-879F-2F96DA994AB5}" type="slidenum">
              <a:rPr lang="de-DE" smtClean="0"/>
              <a:t>68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11869689"/>
      </p:ext>
    </p:extLst>
  </p:cSld>
  <p:clrMapOvr>
    <a:masterClrMapping/>
  </p:clrMapOvr>
</p:notes>
</file>

<file path=ppt/notesSlides/notesSlide6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438C5F9-BC61-441C-879F-2F96DA994AB5}" type="slidenum">
              <a:rPr lang="de-DE" smtClean="0"/>
              <a:t>69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1474097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438C5F9-BC61-441C-879F-2F96DA994AB5}" type="slidenum">
              <a:rPr lang="de-DE" smtClean="0"/>
              <a:t>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00695623"/>
      </p:ext>
    </p:extLst>
  </p:cSld>
  <p:clrMapOvr>
    <a:masterClrMapping/>
  </p:clrMapOvr>
</p:notes>
</file>

<file path=ppt/notesSlides/notesSlide7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438C5F9-BC61-441C-879F-2F96DA994AB5}" type="slidenum">
              <a:rPr lang="de-DE" smtClean="0"/>
              <a:t>70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3027079"/>
      </p:ext>
    </p:extLst>
  </p:cSld>
  <p:clrMapOvr>
    <a:masterClrMapping/>
  </p:clrMapOvr>
</p:notes>
</file>

<file path=ppt/notesSlides/notesSlide7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b="0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EECF5E-D35A-4886-A71D-40841D089F27}" type="slidenum">
              <a:rPr lang="de-DE" smtClean="0"/>
              <a:t>71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33161276"/>
      </p:ext>
    </p:extLst>
  </p:cSld>
  <p:clrMapOvr>
    <a:masterClrMapping/>
  </p:clrMapOvr>
</p:notes>
</file>

<file path=ppt/notesSlides/notesSlide7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de-DE" b="0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438C5F9-BC61-441C-879F-2F96DA994AB5}" type="slidenum">
              <a:rPr lang="de-DE" smtClean="0"/>
              <a:t>72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75590221"/>
      </p:ext>
    </p:extLst>
  </p:cSld>
  <p:clrMapOvr>
    <a:masterClrMapping/>
  </p:clrMapOvr>
</p:notes>
</file>

<file path=ppt/notesSlides/notesSlide7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438C5F9-BC61-441C-879F-2F96DA994AB5}" type="slidenum">
              <a:rPr lang="de-DE" smtClean="0"/>
              <a:t>73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40696245"/>
      </p:ext>
    </p:extLst>
  </p:cSld>
  <p:clrMapOvr>
    <a:masterClrMapping/>
  </p:clrMapOvr>
</p:notes>
</file>

<file path=ppt/notesSlides/notesSlide7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438C5F9-BC61-441C-879F-2F96DA994AB5}" type="slidenum">
              <a:rPr lang="de-DE" smtClean="0"/>
              <a:t>74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68201517"/>
      </p:ext>
    </p:extLst>
  </p:cSld>
  <p:clrMapOvr>
    <a:masterClrMapping/>
  </p:clrMapOvr>
</p:notes>
</file>

<file path=ppt/notesSlides/notesSlide7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438C5F9-BC61-441C-879F-2F96DA994AB5}" type="slidenum">
              <a:rPr lang="de-DE" smtClean="0"/>
              <a:t>75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994559"/>
      </p:ext>
    </p:extLst>
  </p:cSld>
  <p:clrMapOvr>
    <a:masterClrMapping/>
  </p:clrMapOvr>
</p:notes>
</file>

<file path=ppt/notesSlides/notesSlide7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438C5F9-BC61-441C-879F-2F96DA994AB5}" type="slidenum">
              <a:rPr lang="de-DE" smtClean="0"/>
              <a:t>76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50863003"/>
      </p:ext>
    </p:extLst>
  </p:cSld>
  <p:clrMapOvr>
    <a:masterClrMapping/>
  </p:clrMapOvr>
</p:notes>
</file>

<file path=ppt/notesSlides/notesSlide7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Wingdings" panose="05000000000000000000" pitchFamily="2" charset="2"/>
              <a:buNone/>
            </a:pP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438C5F9-BC61-441C-879F-2F96DA994AB5}" type="slidenum">
              <a:rPr lang="de-DE" smtClean="0"/>
              <a:t>77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70332498"/>
      </p:ext>
    </p:extLst>
  </p:cSld>
  <p:clrMapOvr>
    <a:masterClrMapping/>
  </p:clrMapOvr>
</p:notes>
</file>

<file path=ppt/notesSlides/notesSlide7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438C5F9-BC61-441C-879F-2F96DA994AB5}" type="slidenum">
              <a:rPr lang="de-DE" smtClean="0"/>
              <a:t>78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64008168"/>
      </p:ext>
    </p:extLst>
  </p:cSld>
  <p:clrMapOvr>
    <a:masterClrMapping/>
  </p:clrMapOvr>
</p:notes>
</file>

<file path=ppt/notesSlides/notesSlide7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EECF5E-D35A-4886-A71D-40841D089F27}" type="slidenum">
              <a:rPr lang="de-DE" smtClean="0"/>
              <a:t>79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2479142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438C5F9-BC61-441C-879F-2F96DA994AB5}" type="slidenum">
              <a:rPr lang="de-DE" smtClean="0"/>
              <a:t>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3362007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EECF5E-D35A-4886-A71D-40841D089F27}" type="slidenum">
              <a:rPr lang="de-DE" smtClean="0"/>
              <a:t>9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087399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94B141-3CBB-48B0-AD96-D503C4B507E7}" type="datetimeFigureOut">
              <a:rPr lang="de-DE" smtClean="0"/>
              <a:t>21.08.2021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BDEBD3-E588-4945-9D4F-E59A9238E9A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311957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94B141-3CBB-48B0-AD96-D503C4B507E7}" type="datetimeFigureOut">
              <a:rPr lang="de-DE" smtClean="0"/>
              <a:t>21.08.2021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BDEBD3-E588-4945-9D4F-E59A9238E9A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564631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94B141-3CBB-48B0-AD96-D503C4B507E7}" type="datetimeFigureOut">
              <a:rPr lang="de-DE" smtClean="0"/>
              <a:t>21.08.2021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BDEBD3-E588-4945-9D4F-E59A9238E9A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851400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94B141-3CBB-48B0-AD96-D503C4B507E7}" type="datetimeFigureOut">
              <a:rPr lang="de-DE" smtClean="0"/>
              <a:t>21.08.2021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BDEBD3-E588-4945-9D4F-E59A9238E9A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515766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94B141-3CBB-48B0-AD96-D503C4B507E7}" type="datetimeFigureOut">
              <a:rPr lang="de-DE" smtClean="0"/>
              <a:t>21.08.2021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BDEBD3-E588-4945-9D4F-E59A9238E9A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065048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94B141-3CBB-48B0-AD96-D503C4B507E7}" type="datetimeFigureOut">
              <a:rPr lang="de-DE" smtClean="0"/>
              <a:t>21.08.2021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BDEBD3-E588-4945-9D4F-E59A9238E9A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022211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94B141-3CBB-48B0-AD96-D503C4B507E7}" type="datetimeFigureOut">
              <a:rPr lang="de-DE" smtClean="0"/>
              <a:t>21.08.2021</a:t>
            </a:fld>
            <a:endParaRPr lang="de-D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BDEBD3-E588-4945-9D4F-E59A9238E9A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223251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94B141-3CBB-48B0-AD96-D503C4B507E7}" type="datetimeFigureOut">
              <a:rPr lang="de-DE" smtClean="0"/>
              <a:t>21.08.2021</a:t>
            </a:fld>
            <a:endParaRPr lang="de-D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BDEBD3-E588-4945-9D4F-E59A9238E9A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341202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94B141-3CBB-48B0-AD96-D503C4B507E7}" type="datetimeFigureOut">
              <a:rPr lang="de-DE" smtClean="0"/>
              <a:t>21.08.2021</a:t>
            </a:fld>
            <a:endParaRPr lang="de-D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BDEBD3-E588-4945-9D4F-E59A9238E9A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18568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94B141-3CBB-48B0-AD96-D503C4B507E7}" type="datetimeFigureOut">
              <a:rPr lang="de-DE" smtClean="0"/>
              <a:t>21.08.2021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BDEBD3-E588-4945-9D4F-E59A9238E9A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883251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e-DE"/>
              <a:t>Bild durch Klicken auf Symbol hinzufügen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94B141-3CBB-48B0-AD96-D503C4B507E7}" type="datetimeFigureOut">
              <a:rPr lang="de-DE" smtClean="0"/>
              <a:t>21.08.2021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BDEBD3-E588-4945-9D4F-E59A9238E9A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08446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94B141-3CBB-48B0-AD96-D503C4B507E7}" type="datetimeFigureOut">
              <a:rPr lang="de-DE" smtClean="0"/>
              <a:t>21.08.2021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BDEBD3-E588-4945-9D4F-E59A9238E9A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338703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13" Type="http://schemas.openxmlformats.org/officeDocument/2006/relationships/image" Target="../media/image21.png"/><Relationship Id="rId3" Type="http://schemas.openxmlformats.org/officeDocument/2006/relationships/image" Target="../media/image10.jpeg"/><Relationship Id="rId7" Type="http://schemas.openxmlformats.org/officeDocument/2006/relationships/image" Target="../media/image14.png"/><Relationship Id="rId12" Type="http://schemas.openxmlformats.org/officeDocument/2006/relationships/image" Target="../media/image20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11" Type="http://schemas.openxmlformats.org/officeDocument/2006/relationships/image" Target="../media/image18.png"/><Relationship Id="rId5" Type="http://schemas.openxmlformats.org/officeDocument/2006/relationships/image" Target="../media/image12.png"/><Relationship Id="rId15" Type="http://schemas.openxmlformats.org/officeDocument/2006/relationships/image" Target="../media/image36.png"/><Relationship Id="rId10" Type="http://schemas.openxmlformats.org/officeDocument/2006/relationships/image" Target="../media/image17.png"/><Relationship Id="rId4" Type="http://schemas.openxmlformats.org/officeDocument/2006/relationships/image" Target="../media/image11.png"/><Relationship Id="rId9" Type="http://schemas.openxmlformats.org/officeDocument/2006/relationships/image" Target="../media/image16.png"/><Relationship Id="rId14" Type="http://schemas.openxmlformats.org/officeDocument/2006/relationships/image" Target="../media/image3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13" Type="http://schemas.openxmlformats.org/officeDocument/2006/relationships/image" Target="../media/image21.png"/><Relationship Id="rId3" Type="http://schemas.openxmlformats.org/officeDocument/2006/relationships/image" Target="../media/image10.jpeg"/><Relationship Id="rId7" Type="http://schemas.openxmlformats.org/officeDocument/2006/relationships/image" Target="../media/image14.png"/><Relationship Id="rId12" Type="http://schemas.openxmlformats.org/officeDocument/2006/relationships/image" Target="../media/image20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11" Type="http://schemas.openxmlformats.org/officeDocument/2006/relationships/image" Target="../media/image19.png"/><Relationship Id="rId5" Type="http://schemas.openxmlformats.org/officeDocument/2006/relationships/image" Target="../media/image12.png"/><Relationship Id="rId15" Type="http://schemas.openxmlformats.org/officeDocument/2006/relationships/image" Target="../media/image42.png"/><Relationship Id="rId10" Type="http://schemas.openxmlformats.org/officeDocument/2006/relationships/image" Target="../media/image17.png"/><Relationship Id="rId4" Type="http://schemas.openxmlformats.org/officeDocument/2006/relationships/image" Target="../media/image11.png"/><Relationship Id="rId9" Type="http://schemas.openxmlformats.org/officeDocument/2006/relationships/image" Target="../media/image16.png"/><Relationship Id="rId14" Type="http://schemas.openxmlformats.org/officeDocument/2006/relationships/image" Target="../media/image41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6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13" Type="http://schemas.openxmlformats.org/officeDocument/2006/relationships/image" Target="../media/image21.png"/><Relationship Id="rId3" Type="http://schemas.openxmlformats.org/officeDocument/2006/relationships/image" Target="../media/image10.jpeg"/><Relationship Id="rId7" Type="http://schemas.openxmlformats.org/officeDocument/2006/relationships/image" Target="../media/image14.png"/><Relationship Id="rId12" Type="http://schemas.openxmlformats.org/officeDocument/2006/relationships/image" Target="../media/image19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11" Type="http://schemas.openxmlformats.org/officeDocument/2006/relationships/image" Target="../media/image18.png"/><Relationship Id="rId5" Type="http://schemas.openxmlformats.org/officeDocument/2006/relationships/image" Target="../media/image12.png"/><Relationship Id="rId15" Type="http://schemas.openxmlformats.org/officeDocument/2006/relationships/image" Target="../media/image51.png"/><Relationship Id="rId10" Type="http://schemas.openxmlformats.org/officeDocument/2006/relationships/image" Target="../media/image17.png"/><Relationship Id="rId4" Type="http://schemas.openxmlformats.org/officeDocument/2006/relationships/image" Target="../media/image11.png"/><Relationship Id="rId9" Type="http://schemas.openxmlformats.org/officeDocument/2006/relationships/image" Target="../media/image16.png"/><Relationship Id="rId14" Type="http://schemas.openxmlformats.org/officeDocument/2006/relationships/image" Target="../media/image50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1.svg"/><Relationship Id="rId5" Type="http://schemas.openxmlformats.org/officeDocument/2006/relationships/image" Target="../media/image60.png"/><Relationship Id="rId4" Type="http://schemas.openxmlformats.org/officeDocument/2006/relationships/image" Target="../media/image59.png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7" Type="http://schemas.openxmlformats.org/officeDocument/2006/relationships/image" Target="../media/image62.png"/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1.svg"/><Relationship Id="rId5" Type="http://schemas.openxmlformats.org/officeDocument/2006/relationships/image" Target="../media/image60.png"/><Relationship Id="rId4" Type="http://schemas.openxmlformats.org/officeDocument/2006/relationships/image" Target="../media/image59.png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jpeg"/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5.png"/><Relationship Id="rId4" Type="http://schemas.openxmlformats.org/officeDocument/2006/relationships/image" Target="../media/image62.png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/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png"/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13" Type="http://schemas.openxmlformats.org/officeDocument/2006/relationships/image" Target="../media/image21.png"/><Relationship Id="rId3" Type="http://schemas.openxmlformats.org/officeDocument/2006/relationships/image" Target="../media/image10.jpeg"/><Relationship Id="rId7" Type="http://schemas.openxmlformats.org/officeDocument/2006/relationships/image" Target="../media/image14.png"/><Relationship Id="rId12" Type="http://schemas.openxmlformats.org/officeDocument/2006/relationships/image" Target="../media/image20.png"/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11" Type="http://schemas.openxmlformats.org/officeDocument/2006/relationships/image" Target="../media/image19.png"/><Relationship Id="rId5" Type="http://schemas.openxmlformats.org/officeDocument/2006/relationships/image" Target="../media/image12.png"/><Relationship Id="rId15" Type="http://schemas.openxmlformats.org/officeDocument/2006/relationships/image" Target="../media/image71.png"/><Relationship Id="rId10" Type="http://schemas.openxmlformats.org/officeDocument/2006/relationships/image" Target="../media/image18.png"/><Relationship Id="rId4" Type="http://schemas.openxmlformats.org/officeDocument/2006/relationships/image" Target="../media/image11.png"/><Relationship Id="rId9" Type="http://schemas.openxmlformats.org/officeDocument/2006/relationships/image" Target="../media/image17.png"/><Relationship Id="rId14" Type="http://schemas.openxmlformats.org/officeDocument/2006/relationships/image" Target="../media/image70.png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png"/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png"/><Relationship Id="rId2" Type="http://schemas.openxmlformats.org/officeDocument/2006/relationships/notesSlide" Target="../notesSlides/notesSlide6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4.png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png"/><Relationship Id="rId2" Type="http://schemas.openxmlformats.org/officeDocument/2006/relationships/notesSlide" Target="../notesSlides/notesSlide61.xml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png"/><Relationship Id="rId2" Type="http://schemas.openxmlformats.org/officeDocument/2006/relationships/notesSlide" Target="../notesSlides/notesSlide62.xml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png"/><Relationship Id="rId2" Type="http://schemas.openxmlformats.org/officeDocument/2006/relationships/notesSlide" Target="../notesSlides/notesSlide63.xml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png"/><Relationship Id="rId2" Type="http://schemas.openxmlformats.org/officeDocument/2006/relationships/notesSlide" Target="../notesSlides/notesSlide64.xml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png"/><Relationship Id="rId2" Type="http://schemas.openxmlformats.org/officeDocument/2006/relationships/notesSlide" Target="../notesSlides/notesSlide65.xml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png"/><Relationship Id="rId2" Type="http://schemas.openxmlformats.org/officeDocument/2006/relationships/notesSlide" Target="../notesSlides/notesSlide66.xml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png"/><Relationship Id="rId2" Type="http://schemas.openxmlformats.org/officeDocument/2006/relationships/notesSlide" Target="../notesSlides/notesSlide67.xml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png"/><Relationship Id="rId2" Type="http://schemas.openxmlformats.org/officeDocument/2006/relationships/notesSlide" Target="../notesSlides/notesSlide68.xml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png"/><Relationship Id="rId2" Type="http://schemas.openxmlformats.org/officeDocument/2006/relationships/notesSlide" Target="../notesSlides/notesSlide69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13" Type="http://schemas.openxmlformats.org/officeDocument/2006/relationships/image" Target="../media/image20.png"/><Relationship Id="rId3" Type="http://schemas.openxmlformats.org/officeDocument/2006/relationships/image" Target="../media/image10.jpeg"/><Relationship Id="rId7" Type="http://schemas.openxmlformats.org/officeDocument/2006/relationships/image" Target="../media/image14.png"/><Relationship Id="rId12" Type="http://schemas.openxmlformats.org/officeDocument/2006/relationships/image" Target="../media/image1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11" Type="http://schemas.openxmlformats.org/officeDocument/2006/relationships/image" Target="../media/image18.png"/><Relationship Id="rId5" Type="http://schemas.openxmlformats.org/officeDocument/2006/relationships/image" Target="../media/image12.png"/><Relationship Id="rId15" Type="http://schemas.openxmlformats.org/officeDocument/2006/relationships/image" Target="../media/image22.png"/><Relationship Id="rId10" Type="http://schemas.openxmlformats.org/officeDocument/2006/relationships/image" Target="../media/image17.png"/><Relationship Id="rId4" Type="http://schemas.openxmlformats.org/officeDocument/2006/relationships/image" Target="../media/image11.png"/><Relationship Id="rId9" Type="http://schemas.openxmlformats.org/officeDocument/2006/relationships/image" Target="../media/image16.png"/><Relationship Id="rId14" Type="http://schemas.openxmlformats.org/officeDocument/2006/relationships/image" Target="../media/image21.png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.png"/><Relationship Id="rId2" Type="http://schemas.openxmlformats.org/officeDocument/2006/relationships/notesSlide" Target="../notesSlides/notesSlide70.xml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7.png"/><Relationship Id="rId3" Type="http://schemas.openxmlformats.org/officeDocument/2006/relationships/image" Target="../media/image82.jpeg"/><Relationship Id="rId7" Type="http://schemas.openxmlformats.org/officeDocument/2006/relationships/image" Target="../media/image86.png"/><Relationship Id="rId2" Type="http://schemas.openxmlformats.org/officeDocument/2006/relationships/notesSlide" Target="../notesSlides/notesSlide7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5.png"/><Relationship Id="rId11" Type="http://schemas.openxmlformats.org/officeDocument/2006/relationships/image" Target="../media/image90.svg"/><Relationship Id="rId5" Type="http://schemas.openxmlformats.org/officeDocument/2006/relationships/image" Target="../media/image84.png"/><Relationship Id="rId10" Type="http://schemas.openxmlformats.org/officeDocument/2006/relationships/image" Target="../media/image89.png"/><Relationship Id="rId4" Type="http://schemas.openxmlformats.org/officeDocument/2006/relationships/image" Target="../media/image83.png"/><Relationship Id="rId9" Type="http://schemas.openxmlformats.org/officeDocument/2006/relationships/image" Target="../media/image88.png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1.jpeg"/><Relationship Id="rId2" Type="http://schemas.openxmlformats.org/officeDocument/2006/relationships/notesSlide" Target="../notesSlides/notesSlide72.xml"/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2.png"/><Relationship Id="rId2" Type="http://schemas.openxmlformats.org/officeDocument/2006/relationships/notesSlide" Target="../notesSlides/notesSlide73.xml"/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3.png"/><Relationship Id="rId2" Type="http://schemas.openxmlformats.org/officeDocument/2006/relationships/notesSlide" Target="../notesSlides/notesSlide74.xml"/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13" Type="http://schemas.openxmlformats.org/officeDocument/2006/relationships/image" Target="../media/image21.png"/><Relationship Id="rId3" Type="http://schemas.openxmlformats.org/officeDocument/2006/relationships/image" Target="../media/image10.jpeg"/><Relationship Id="rId7" Type="http://schemas.openxmlformats.org/officeDocument/2006/relationships/image" Target="../media/image14.png"/><Relationship Id="rId12" Type="http://schemas.openxmlformats.org/officeDocument/2006/relationships/image" Target="../media/image20.png"/><Relationship Id="rId2" Type="http://schemas.openxmlformats.org/officeDocument/2006/relationships/notesSlide" Target="../notesSlides/notesSlide7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11" Type="http://schemas.openxmlformats.org/officeDocument/2006/relationships/image" Target="../media/image19.png"/><Relationship Id="rId5" Type="http://schemas.openxmlformats.org/officeDocument/2006/relationships/image" Target="../media/image12.png"/><Relationship Id="rId15" Type="http://schemas.openxmlformats.org/officeDocument/2006/relationships/image" Target="../media/image94.png"/><Relationship Id="rId10" Type="http://schemas.openxmlformats.org/officeDocument/2006/relationships/image" Target="../media/image18.png"/><Relationship Id="rId4" Type="http://schemas.openxmlformats.org/officeDocument/2006/relationships/image" Target="../media/image11.png"/><Relationship Id="rId9" Type="http://schemas.openxmlformats.org/officeDocument/2006/relationships/image" Target="../media/image17.png"/><Relationship Id="rId14" Type="http://schemas.openxmlformats.org/officeDocument/2006/relationships/image" Target="../media/image24.png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7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png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5.jpeg"/><Relationship Id="rId2" Type="http://schemas.openxmlformats.org/officeDocument/2006/relationships/notesSlide" Target="../notesSlides/notesSlide77.xml"/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6.jpeg"/><Relationship Id="rId2" Type="http://schemas.openxmlformats.org/officeDocument/2006/relationships/notesSlide" Target="../notesSlides/notesSlide78.xml"/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79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13" Type="http://schemas.openxmlformats.org/officeDocument/2006/relationships/image" Target="../media/image21.png"/><Relationship Id="rId3" Type="http://schemas.openxmlformats.org/officeDocument/2006/relationships/image" Target="../media/image10.jpeg"/><Relationship Id="rId7" Type="http://schemas.openxmlformats.org/officeDocument/2006/relationships/image" Target="../media/image14.png"/><Relationship Id="rId12" Type="http://schemas.openxmlformats.org/officeDocument/2006/relationships/image" Target="../media/image2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11" Type="http://schemas.openxmlformats.org/officeDocument/2006/relationships/image" Target="../media/image19.png"/><Relationship Id="rId5" Type="http://schemas.openxmlformats.org/officeDocument/2006/relationships/image" Target="../media/image12.png"/><Relationship Id="rId15" Type="http://schemas.openxmlformats.org/officeDocument/2006/relationships/image" Target="../media/image24.png"/><Relationship Id="rId10" Type="http://schemas.openxmlformats.org/officeDocument/2006/relationships/image" Target="../media/image18.png"/><Relationship Id="rId4" Type="http://schemas.openxmlformats.org/officeDocument/2006/relationships/image" Target="../media/image11.png"/><Relationship Id="rId9" Type="http://schemas.openxmlformats.org/officeDocument/2006/relationships/image" Target="../media/image16.png"/><Relationship Id="rId14" Type="http://schemas.openxmlformats.org/officeDocument/2006/relationships/image" Target="../media/image2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7" Type="http://schemas.openxmlformats.org/officeDocument/2006/relationships/image" Target="../media/image2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fik 6" descr="Ein Bild, das Text enthält.&#10;&#10;Automatisch generierte Beschreibung">
            <a:extLst>
              <a:ext uri="{FF2B5EF4-FFF2-40B4-BE49-F238E27FC236}">
                <a16:creationId xmlns:a16="http://schemas.microsoft.com/office/drawing/2014/main" id="{E8DF73DE-31F1-4FAF-AD2B-F7B9F4A8AB51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6" name="Grafik 5" descr="Ein Bild, das Text, ClipArt enthält.&#10;&#10;Automatisch generierte Beschreibung">
            <a:extLst>
              <a:ext uri="{FF2B5EF4-FFF2-40B4-BE49-F238E27FC236}">
                <a16:creationId xmlns:a16="http://schemas.microsoft.com/office/drawing/2014/main" id="{B4C1F60B-F8C4-4F0B-856F-A72EF3730F1C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24499" y="456431"/>
            <a:ext cx="7094998" cy="99136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9" name="Grafik 8">
            <a:extLst>
              <a:ext uri="{FF2B5EF4-FFF2-40B4-BE49-F238E27FC236}">
                <a16:creationId xmlns:a16="http://schemas.microsoft.com/office/drawing/2014/main" id="{68417A12-09E0-4A1E-A518-8F19830FA1FE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7422" y="6332668"/>
            <a:ext cx="8849153" cy="41019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17770935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rafik 11">
            <a:extLst>
              <a:ext uri="{FF2B5EF4-FFF2-40B4-BE49-F238E27FC236}">
                <a16:creationId xmlns:a16="http://schemas.microsoft.com/office/drawing/2014/main" id="{C3E4CB93-BFC0-4C03-857F-5D99F16AB3F9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6506" y="71319"/>
            <a:ext cx="6087375" cy="407349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  <a:softEdge rad="0"/>
          </a:effectLst>
        </p:spPr>
      </p:pic>
      <p:pic>
        <p:nvPicPr>
          <p:cNvPr id="16" name="Grafik 15" descr="Ein Bild, das Tisch enthält.&#10;&#10;Automatisch generierte Beschreibung">
            <a:extLst>
              <a:ext uri="{FF2B5EF4-FFF2-40B4-BE49-F238E27FC236}">
                <a16:creationId xmlns:a16="http://schemas.microsoft.com/office/drawing/2014/main" id="{8062AA79-EDB2-4C75-B598-0BABD6321D41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65900" y="2801976"/>
            <a:ext cx="5215875" cy="394642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  <a:softEdge rad="0"/>
          </a:effectLst>
        </p:spPr>
      </p:pic>
    </p:spTree>
    <p:extLst>
      <p:ext uri="{BB962C8B-B14F-4D97-AF65-F5344CB8AC3E}">
        <p14:creationId xmlns:p14="http://schemas.microsoft.com/office/powerpoint/2010/main" val="151137123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>
            <a:extLst>
              <a:ext uri="{FF2B5EF4-FFF2-40B4-BE49-F238E27FC236}">
                <a16:creationId xmlns:a16="http://schemas.microsoft.com/office/drawing/2014/main" id="{818EF383-ACD3-49DF-A06C-6FAE8BE44CC0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6506" y="71319"/>
            <a:ext cx="6087375" cy="407349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  <a:softEdge rad="0"/>
          </a:effectLst>
        </p:spPr>
      </p:pic>
      <p:pic>
        <p:nvPicPr>
          <p:cNvPr id="5" name="Grafik 4" descr="Ein Bild, das Tisch enthält.&#10;&#10;Automatisch generierte Beschreibung">
            <a:extLst>
              <a:ext uri="{FF2B5EF4-FFF2-40B4-BE49-F238E27FC236}">
                <a16:creationId xmlns:a16="http://schemas.microsoft.com/office/drawing/2014/main" id="{A8C52EA0-4E56-4AE9-A71F-3EB71F76DFDA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65900" y="2801976"/>
            <a:ext cx="5215875" cy="394642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  <a:softEdge rad="0"/>
          </a:effectLst>
        </p:spPr>
      </p:pic>
      <p:pic>
        <p:nvPicPr>
          <p:cNvPr id="7" name="Grafik 6">
            <a:extLst>
              <a:ext uri="{FF2B5EF4-FFF2-40B4-BE49-F238E27FC236}">
                <a16:creationId xmlns:a16="http://schemas.microsoft.com/office/drawing/2014/main" id="{3F0110B2-268A-4A3E-9836-D3445D69340F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1829" y="2704687"/>
            <a:ext cx="8808602" cy="130043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8" name="Rechteck 7">
            <a:extLst>
              <a:ext uri="{FF2B5EF4-FFF2-40B4-BE49-F238E27FC236}">
                <a16:creationId xmlns:a16="http://schemas.microsoft.com/office/drawing/2014/main" id="{585E8DF9-C845-4046-BA8B-BC3C327AB533}"/>
              </a:ext>
            </a:extLst>
          </p:cNvPr>
          <p:cNvSpPr/>
          <p:nvPr/>
        </p:nvSpPr>
        <p:spPr>
          <a:xfrm>
            <a:off x="7288296" y="2977091"/>
            <a:ext cx="713637" cy="979089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9709928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uppieren 8">
            <a:extLst>
              <a:ext uri="{FF2B5EF4-FFF2-40B4-BE49-F238E27FC236}">
                <a16:creationId xmlns:a16="http://schemas.microsoft.com/office/drawing/2014/main" id="{FFE2CB12-CA7B-4202-AC7A-50EE483EEDCA}"/>
              </a:ext>
            </a:extLst>
          </p:cNvPr>
          <p:cNvGrpSpPr/>
          <p:nvPr/>
        </p:nvGrpSpPr>
        <p:grpSpPr>
          <a:xfrm>
            <a:off x="0" y="92621"/>
            <a:ext cx="9144000" cy="6311169"/>
            <a:chOff x="0" y="546831"/>
            <a:chExt cx="9144000" cy="6311169"/>
          </a:xfrm>
        </p:grpSpPr>
        <p:pic>
          <p:nvPicPr>
            <p:cNvPr id="6" name="Grafik 5" descr="Ein Bild, das Tisch enthält.&#10;&#10;Automatisch generierte Beschreibung">
              <a:extLst>
                <a:ext uri="{FF2B5EF4-FFF2-40B4-BE49-F238E27FC236}">
                  <a16:creationId xmlns:a16="http://schemas.microsoft.com/office/drawing/2014/main" id="{E30D90A3-D68C-4A15-AAE8-58CB4EE6891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0" y="546831"/>
              <a:ext cx="9144000" cy="4095469"/>
            </a:xfrm>
            <a:prstGeom prst="rect">
              <a:avLst/>
            </a:prstGeom>
          </p:spPr>
        </p:pic>
        <p:pic>
          <p:nvPicPr>
            <p:cNvPr id="8" name="Grafik 7">
              <a:extLst>
                <a:ext uri="{FF2B5EF4-FFF2-40B4-BE49-F238E27FC236}">
                  <a16:creationId xmlns:a16="http://schemas.microsoft.com/office/drawing/2014/main" id="{0B410D99-96B7-469B-B460-2DA8E19FA3D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0" y="4638277"/>
              <a:ext cx="9144000" cy="2219723"/>
            </a:xfrm>
            <a:prstGeom prst="rect">
              <a:avLst/>
            </a:prstGeom>
          </p:spPr>
        </p:pic>
      </p:grpSp>
      <p:sp>
        <p:nvSpPr>
          <p:cNvPr id="4" name="Shape 121">
            <a:extLst>
              <a:ext uri="{FF2B5EF4-FFF2-40B4-BE49-F238E27FC236}">
                <a16:creationId xmlns:a16="http://schemas.microsoft.com/office/drawing/2014/main" id="{B1AB2481-6033-49BB-ACA9-BE55DA2834BE}"/>
              </a:ext>
            </a:extLst>
          </p:cNvPr>
          <p:cNvSpPr/>
          <p:nvPr/>
        </p:nvSpPr>
        <p:spPr>
          <a:xfrm>
            <a:off x="2627784" y="5301208"/>
            <a:ext cx="6516216" cy="1296144"/>
          </a:xfrm>
          <a:prstGeom prst="rect">
            <a:avLst/>
          </a:prstGeom>
          <a:solidFill>
            <a:srgbClr val="17356C"/>
          </a:solidFill>
          <a:ln w="25400" cap="flat" cmpd="sng">
            <a:solidFill>
              <a:srgbClr val="17356C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r>
              <a:rPr lang="de-DE" sz="5400" b="1" i="0" u="none" strike="noStrike" cap="none" dirty="0">
                <a:solidFill>
                  <a:schemeClr val="lt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Projektziel</a:t>
            </a:r>
          </a:p>
        </p:txBody>
      </p:sp>
    </p:spTree>
    <p:extLst>
      <p:ext uri="{BB962C8B-B14F-4D97-AF65-F5344CB8AC3E}">
        <p14:creationId xmlns:p14="http://schemas.microsoft.com/office/powerpoint/2010/main" val="398498298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89ED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fik 6">
            <a:extLst>
              <a:ext uri="{FF2B5EF4-FFF2-40B4-BE49-F238E27FC236}">
                <a16:creationId xmlns:a16="http://schemas.microsoft.com/office/drawing/2014/main" id="{DFA54AD2-2987-4A52-9CE1-5F434E87F733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" y="860454"/>
            <a:ext cx="9144000" cy="6033363"/>
          </a:xfrm>
          <a:prstGeom prst="rect">
            <a:avLst/>
          </a:prstGeom>
        </p:spPr>
      </p:pic>
      <p:pic>
        <p:nvPicPr>
          <p:cNvPr id="9" name="Grafik 8">
            <a:extLst>
              <a:ext uri="{FF2B5EF4-FFF2-40B4-BE49-F238E27FC236}">
                <a16:creationId xmlns:a16="http://schemas.microsoft.com/office/drawing/2014/main" id="{A96C6216-DA7A-4C17-AD4B-A4FAF26B6369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24616" y="4453247"/>
            <a:ext cx="596403" cy="194407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0" name="Grafik 9">
            <a:extLst>
              <a:ext uri="{FF2B5EF4-FFF2-40B4-BE49-F238E27FC236}">
                <a16:creationId xmlns:a16="http://schemas.microsoft.com/office/drawing/2014/main" id="{A71113EE-B0D8-4C9A-932D-AF343AC86B91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22478" y="5613400"/>
            <a:ext cx="663247" cy="133080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2" name="Grafik 11">
            <a:extLst>
              <a:ext uri="{FF2B5EF4-FFF2-40B4-BE49-F238E27FC236}">
                <a16:creationId xmlns:a16="http://schemas.microsoft.com/office/drawing/2014/main" id="{D3691923-E798-4940-AA44-58847EC7F715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57418" y="3507079"/>
            <a:ext cx="690581" cy="63829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6" name="Grafik 15" descr="Ein Bild, das Baumaterial, verschieden, farbig, gestapelt enthält.&#10;&#10;Automatisch generierte Beschreibung">
            <a:extLst>
              <a:ext uri="{FF2B5EF4-FFF2-40B4-BE49-F238E27FC236}">
                <a16:creationId xmlns:a16="http://schemas.microsoft.com/office/drawing/2014/main" id="{97C69F00-23C7-4516-AAC5-FF2A3B8B8BC9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2547" y="6089217"/>
            <a:ext cx="741330" cy="68505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8" name="Grafik 17" descr="Ein Bild, das Text, ClipArt enthält.&#10;&#10;Automatisch generierte Beschreibung">
            <a:extLst>
              <a:ext uri="{FF2B5EF4-FFF2-40B4-BE49-F238E27FC236}">
                <a16:creationId xmlns:a16="http://schemas.microsoft.com/office/drawing/2014/main" id="{7029DA6D-FA66-4749-93DA-2519BA13A97A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58446" y="2304172"/>
            <a:ext cx="1073104" cy="27548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20" name="Grafik 19">
            <a:extLst>
              <a:ext uri="{FF2B5EF4-FFF2-40B4-BE49-F238E27FC236}">
                <a16:creationId xmlns:a16="http://schemas.microsoft.com/office/drawing/2014/main" id="{947A997A-BD87-4FEF-861C-F24F51EB990C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29909" y="3218074"/>
            <a:ext cx="2945597" cy="22805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21" name="Grafik 20" descr="Ein Bild, das Baumaterial, verschieden, farbig, gestapelt enthält.&#10;&#10;Automatisch generierte Beschreibung">
            <a:extLst>
              <a:ext uri="{FF2B5EF4-FFF2-40B4-BE49-F238E27FC236}">
                <a16:creationId xmlns:a16="http://schemas.microsoft.com/office/drawing/2014/main" id="{9CC74E12-7C56-44BF-AF53-6C3D706AF165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68694" y="4867311"/>
            <a:ext cx="741330" cy="68505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23" name="Grafik 22" descr="Ein Bild, das Text, ClipArt enthält.&#10;&#10;Automatisch generierte Beschreibung">
            <a:extLst>
              <a:ext uri="{FF2B5EF4-FFF2-40B4-BE49-F238E27FC236}">
                <a16:creationId xmlns:a16="http://schemas.microsoft.com/office/drawing/2014/main" id="{9C907C37-0AA2-4FB9-B1C2-DCF0AA613F6D}"/>
              </a:ext>
            </a:extLst>
          </p:cNvPr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2744" y="5799741"/>
            <a:ext cx="1160935" cy="22852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25" name="Grafik 24" descr="Ein Bild, das Text, ClipArt enthält.&#10;&#10;Automatisch generierte Beschreibung">
            <a:extLst>
              <a:ext uri="{FF2B5EF4-FFF2-40B4-BE49-F238E27FC236}">
                <a16:creationId xmlns:a16="http://schemas.microsoft.com/office/drawing/2014/main" id="{7F6E9339-78FE-428B-9A68-5411BEC001F6}"/>
              </a:ext>
            </a:extLst>
          </p:cNvPr>
          <p:cNvPicPr>
            <a:picLocks noChangeAspect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34768" y="4583142"/>
            <a:ext cx="1409182" cy="2347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29" name="Grafik 28" descr="Ein Bild, das Text, ClipArt enthält.&#10;&#10;Automatisch generierte Beschreibung">
            <a:extLst>
              <a:ext uri="{FF2B5EF4-FFF2-40B4-BE49-F238E27FC236}">
                <a16:creationId xmlns:a16="http://schemas.microsoft.com/office/drawing/2014/main" id="{7C283CDC-6D63-4F26-9BC5-D88C01B90A50}"/>
              </a:ext>
            </a:extLst>
          </p:cNvPr>
          <p:cNvPicPr>
            <a:picLocks noChangeAspect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43950" y="4179328"/>
            <a:ext cx="1557733" cy="23996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30" name="Grafik 29">
            <a:extLst>
              <a:ext uri="{FF2B5EF4-FFF2-40B4-BE49-F238E27FC236}">
                <a16:creationId xmlns:a16="http://schemas.microsoft.com/office/drawing/2014/main" id="{AA6D7D09-C3A9-4F23-912D-BA0EB7CDFD13}"/>
              </a:ext>
            </a:extLst>
          </p:cNvPr>
          <p:cNvPicPr>
            <a:picLocks noChangeAspect="1"/>
          </p:cNvPicPr>
          <p:nvPr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76168" y="1400613"/>
            <a:ext cx="685601" cy="72890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7" name="Grafik 16">
            <a:extLst>
              <a:ext uri="{FF2B5EF4-FFF2-40B4-BE49-F238E27FC236}">
                <a16:creationId xmlns:a16="http://schemas.microsoft.com/office/drawing/2014/main" id="{F34984A3-A13D-4903-B452-81DC399B6037}"/>
              </a:ext>
            </a:extLst>
          </p:cNvPr>
          <p:cNvPicPr>
            <a:picLocks noChangeAspect="1"/>
          </p:cNvPicPr>
          <p:nvPr/>
        </p:nvPicPr>
        <p:blipFill>
          <a:blip r:embed="rId1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14450" y="266207"/>
            <a:ext cx="5915100" cy="95974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9" name="Grafik 18" descr="Ein Bild, das Spielzeug enthält.&#10;&#10;Automatisch generierte Beschreibung">
            <a:extLst>
              <a:ext uri="{FF2B5EF4-FFF2-40B4-BE49-F238E27FC236}">
                <a16:creationId xmlns:a16="http://schemas.microsoft.com/office/drawing/2014/main" id="{2A65D8F5-C7C4-4A4C-9A00-790BE54DEC78}"/>
              </a:ext>
            </a:extLst>
          </p:cNvPr>
          <p:cNvPicPr>
            <a:picLocks noChangeAspect="1"/>
          </p:cNvPicPr>
          <p:nvPr/>
        </p:nvPicPr>
        <p:blipFill>
          <a:blip r:embed="rId1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1848678" y="4464696"/>
            <a:ext cx="810845" cy="114870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23143916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fik 5">
            <a:extLst>
              <a:ext uri="{FF2B5EF4-FFF2-40B4-BE49-F238E27FC236}">
                <a16:creationId xmlns:a16="http://schemas.microsoft.com/office/drawing/2014/main" id="{EAE8C59F-067A-46A9-8702-2FD5A505CE52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446537"/>
          </a:xfrm>
          <a:prstGeom prst="rect">
            <a:avLst/>
          </a:prstGeom>
        </p:spPr>
      </p:pic>
      <p:sp>
        <p:nvSpPr>
          <p:cNvPr id="4" name="Shape 121">
            <a:extLst>
              <a:ext uri="{FF2B5EF4-FFF2-40B4-BE49-F238E27FC236}">
                <a16:creationId xmlns:a16="http://schemas.microsoft.com/office/drawing/2014/main" id="{5FD38869-DDF3-4A00-BC07-8C00CAF03F26}"/>
              </a:ext>
            </a:extLst>
          </p:cNvPr>
          <p:cNvSpPr/>
          <p:nvPr/>
        </p:nvSpPr>
        <p:spPr>
          <a:xfrm>
            <a:off x="2627784" y="5301208"/>
            <a:ext cx="6516216" cy="1296144"/>
          </a:xfrm>
          <a:prstGeom prst="rect">
            <a:avLst/>
          </a:prstGeom>
          <a:solidFill>
            <a:srgbClr val="17356C"/>
          </a:solidFill>
          <a:ln w="25400" cap="flat" cmpd="sng">
            <a:solidFill>
              <a:srgbClr val="17356C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r>
              <a:rPr lang="de-DE" sz="5400" b="1" i="0" u="none" strike="noStrike" cap="none" dirty="0">
                <a:solidFill>
                  <a:schemeClr val="lt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Use-Cases</a:t>
            </a:r>
          </a:p>
        </p:txBody>
      </p:sp>
    </p:spTree>
    <p:extLst>
      <p:ext uri="{BB962C8B-B14F-4D97-AF65-F5344CB8AC3E}">
        <p14:creationId xmlns:p14="http://schemas.microsoft.com/office/powerpoint/2010/main" val="161662413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fik 5">
            <a:extLst>
              <a:ext uri="{FF2B5EF4-FFF2-40B4-BE49-F238E27FC236}">
                <a16:creationId xmlns:a16="http://schemas.microsoft.com/office/drawing/2014/main" id="{EAE8C59F-067A-46A9-8702-2FD5A505CE52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1969622" cy="8438606"/>
          </a:xfrm>
          <a:prstGeom prst="rect">
            <a:avLst/>
          </a:prstGeom>
        </p:spPr>
      </p:pic>
      <p:sp>
        <p:nvSpPr>
          <p:cNvPr id="2" name="Rechteck 1">
            <a:extLst>
              <a:ext uri="{FF2B5EF4-FFF2-40B4-BE49-F238E27FC236}">
                <a16:creationId xmlns:a16="http://schemas.microsoft.com/office/drawing/2014/main" id="{6471ED71-0D48-42A7-9BA3-3439B5042097}"/>
              </a:ext>
            </a:extLst>
          </p:cNvPr>
          <p:cNvSpPr/>
          <p:nvPr/>
        </p:nvSpPr>
        <p:spPr>
          <a:xfrm>
            <a:off x="2336385" y="1168191"/>
            <a:ext cx="3523239" cy="1496631"/>
          </a:xfrm>
          <a:prstGeom prst="rect">
            <a:avLst/>
          </a:prstGeom>
          <a:noFill/>
          <a:ln w="476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" name="Rechteck 4">
            <a:extLst>
              <a:ext uri="{FF2B5EF4-FFF2-40B4-BE49-F238E27FC236}">
                <a16:creationId xmlns:a16="http://schemas.microsoft.com/office/drawing/2014/main" id="{E66713DC-7BA8-4ECC-B8A4-2503B7D1E4BE}"/>
              </a:ext>
            </a:extLst>
          </p:cNvPr>
          <p:cNvSpPr/>
          <p:nvPr/>
        </p:nvSpPr>
        <p:spPr>
          <a:xfrm>
            <a:off x="6800151" y="1384662"/>
            <a:ext cx="1802673" cy="1074887"/>
          </a:xfrm>
          <a:prstGeom prst="rect">
            <a:avLst/>
          </a:prstGeom>
          <a:noFill/>
          <a:ln w="476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7485652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fik 5">
            <a:extLst>
              <a:ext uri="{FF2B5EF4-FFF2-40B4-BE49-F238E27FC236}">
                <a16:creationId xmlns:a16="http://schemas.microsoft.com/office/drawing/2014/main" id="{EAE8C59F-067A-46A9-8702-2FD5A505CE52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1969622" cy="8438606"/>
          </a:xfrm>
          <a:prstGeom prst="rect">
            <a:avLst/>
          </a:prstGeom>
        </p:spPr>
      </p:pic>
      <p:sp>
        <p:nvSpPr>
          <p:cNvPr id="2" name="Rechteck 1">
            <a:extLst>
              <a:ext uri="{FF2B5EF4-FFF2-40B4-BE49-F238E27FC236}">
                <a16:creationId xmlns:a16="http://schemas.microsoft.com/office/drawing/2014/main" id="{6471ED71-0D48-42A7-9BA3-3439B5042097}"/>
              </a:ext>
            </a:extLst>
          </p:cNvPr>
          <p:cNvSpPr/>
          <p:nvPr/>
        </p:nvSpPr>
        <p:spPr>
          <a:xfrm>
            <a:off x="2336385" y="1168191"/>
            <a:ext cx="3523239" cy="1496631"/>
          </a:xfrm>
          <a:prstGeom prst="rect">
            <a:avLst/>
          </a:prstGeom>
          <a:noFill/>
          <a:ln w="476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" name="Rechteck 4">
            <a:extLst>
              <a:ext uri="{FF2B5EF4-FFF2-40B4-BE49-F238E27FC236}">
                <a16:creationId xmlns:a16="http://schemas.microsoft.com/office/drawing/2014/main" id="{E66713DC-7BA8-4ECC-B8A4-2503B7D1E4BE}"/>
              </a:ext>
            </a:extLst>
          </p:cNvPr>
          <p:cNvSpPr/>
          <p:nvPr/>
        </p:nvSpPr>
        <p:spPr>
          <a:xfrm>
            <a:off x="3196667" y="3579222"/>
            <a:ext cx="1802673" cy="1074887"/>
          </a:xfrm>
          <a:prstGeom prst="rect">
            <a:avLst/>
          </a:prstGeom>
          <a:noFill/>
          <a:ln w="476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7" name="Rechteck 6">
            <a:extLst>
              <a:ext uri="{FF2B5EF4-FFF2-40B4-BE49-F238E27FC236}">
                <a16:creationId xmlns:a16="http://schemas.microsoft.com/office/drawing/2014/main" id="{BC8D0313-30EA-4A78-966C-DE54E12D780A}"/>
              </a:ext>
            </a:extLst>
          </p:cNvPr>
          <p:cNvSpPr/>
          <p:nvPr/>
        </p:nvSpPr>
        <p:spPr>
          <a:xfrm>
            <a:off x="6790197" y="3579221"/>
            <a:ext cx="1802673" cy="1074887"/>
          </a:xfrm>
          <a:prstGeom prst="rect">
            <a:avLst/>
          </a:prstGeom>
          <a:noFill/>
          <a:ln w="476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7186196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fik 5">
            <a:extLst>
              <a:ext uri="{FF2B5EF4-FFF2-40B4-BE49-F238E27FC236}">
                <a16:creationId xmlns:a16="http://schemas.microsoft.com/office/drawing/2014/main" id="{EAE8C59F-067A-46A9-8702-2FD5A505CE52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1969622" cy="8438606"/>
          </a:xfrm>
          <a:prstGeom prst="rect">
            <a:avLst/>
          </a:prstGeom>
        </p:spPr>
      </p:pic>
      <p:sp>
        <p:nvSpPr>
          <p:cNvPr id="5" name="Rechteck 4">
            <a:extLst>
              <a:ext uri="{FF2B5EF4-FFF2-40B4-BE49-F238E27FC236}">
                <a16:creationId xmlns:a16="http://schemas.microsoft.com/office/drawing/2014/main" id="{E66713DC-7BA8-4ECC-B8A4-2503B7D1E4BE}"/>
              </a:ext>
            </a:extLst>
          </p:cNvPr>
          <p:cNvSpPr/>
          <p:nvPr/>
        </p:nvSpPr>
        <p:spPr>
          <a:xfrm>
            <a:off x="3196667" y="5664924"/>
            <a:ext cx="1802673" cy="1074887"/>
          </a:xfrm>
          <a:prstGeom prst="rect">
            <a:avLst/>
          </a:prstGeom>
          <a:noFill/>
          <a:ln w="476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8" name="Rechteck 7">
            <a:extLst>
              <a:ext uri="{FF2B5EF4-FFF2-40B4-BE49-F238E27FC236}">
                <a16:creationId xmlns:a16="http://schemas.microsoft.com/office/drawing/2014/main" id="{72C94AC8-21BB-444D-A7C0-2FCCF642A53F}"/>
              </a:ext>
            </a:extLst>
          </p:cNvPr>
          <p:cNvSpPr/>
          <p:nvPr/>
        </p:nvSpPr>
        <p:spPr>
          <a:xfrm>
            <a:off x="6805126" y="5664925"/>
            <a:ext cx="1802673" cy="1074887"/>
          </a:xfrm>
          <a:prstGeom prst="rect">
            <a:avLst/>
          </a:prstGeom>
          <a:noFill/>
          <a:ln w="476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8561695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hape 121">
            <a:extLst>
              <a:ext uri="{FF2B5EF4-FFF2-40B4-BE49-F238E27FC236}">
                <a16:creationId xmlns:a16="http://schemas.microsoft.com/office/drawing/2014/main" id="{5FD38869-DDF3-4A00-BC07-8C00CAF03F26}"/>
              </a:ext>
            </a:extLst>
          </p:cNvPr>
          <p:cNvSpPr/>
          <p:nvPr/>
        </p:nvSpPr>
        <p:spPr>
          <a:xfrm>
            <a:off x="2627784" y="5301208"/>
            <a:ext cx="6516216" cy="1296144"/>
          </a:xfrm>
          <a:prstGeom prst="rect">
            <a:avLst/>
          </a:prstGeom>
          <a:solidFill>
            <a:srgbClr val="17356C"/>
          </a:solidFill>
          <a:ln w="25400" cap="flat" cmpd="sng">
            <a:solidFill>
              <a:srgbClr val="17356C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r>
              <a:rPr lang="de-DE" sz="5400" b="1" i="0" u="none" strike="noStrike" cap="none" dirty="0">
                <a:solidFill>
                  <a:schemeClr val="lt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Projektkosten</a:t>
            </a:r>
          </a:p>
        </p:txBody>
      </p:sp>
      <p:graphicFrame>
        <p:nvGraphicFramePr>
          <p:cNvPr id="3" name="Shape 284">
            <a:extLst>
              <a:ext uri="{FF2B5EF4-FFF2-40B4-BE49-F238E27FC236}">
                <a16:creationId xmlns:a16="http://schemas.microsoft.com/office/drawing/2014/main" id="{81C9C1C8-5053-45D5-8CB3-68F73B06478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082154746"/>
              </p:ext>
            </p:extLst>
          </p:nvPr>
        </p:nvGraphicFramePr>
        <p:xfrm>
          <a:off x="107500" y="116632"/>
          <a:ext cx="8964498" cy="4738455"/>
        </p:xfrm>
        <a:graphic>
          <a:graphicData uri="http://schemas.openxmlformats.org/drawingml/2006/table">
            <a:tbl>
              <a:tblPr firstRow="1" bandRow="1">
                <a:noFill/>
              </a:tblPr>
              <a:tblGrid>
                <a:gridCol w="572637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23812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86896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buNone/>
                      </a:pPr>
                      <a:r>
                        <a:rPr lang="de-DE" sz="4400" b="1" u="none" strike="noStrike" cap="none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Vorgang</a:t>
                      </a:r>
                      <a:endParaRPr lang="de-DE" sz="4000" b="1" u="none" strike="noStrike" cap="none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50" marR="91450" marT="45725" marB="45725">
                    <a:solidFill>
                      <a:srgbClr val="17356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buNone/>
                      </a:pPr>
                      <a:r>
                        <a:rPr lang="de-DE" sz="44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Kosten</a:t>
                      </a:r>
                      <a:endParaRPr lang="de-DE" sz="3600" b="1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50" marR="91450" marT="45725" marB="45725">
                    <a:solidFill>
                      <a:srgbClr val="17356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55079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buNone/>
                      </a:pPr>
                      <a:r>
                        <a:rPr lang="de-DE" sz="3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Umsetzung</a:t>
                      </a:r>
                    </a:p>
                  </a:txBody>
                  <a:tcPr marL="91450" marR="91450" marT="45725" marB="45725">
                    <a:solidFill>
                      <a:srgbClr val="E0EEF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buNone/>
                      </a:pPr>
                      <a:r>
                        <a:rPr lang="de-DE" sz="3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1.750,00 €</a:t>
                      </a:r>
                    </a:p>
                  </a:txBody>
                  <a:tcPr marL="91450" marR="91450" marT="45725" marB="45725">
                    <a:solidFill>
                      <a:srgbClr val="E0EEF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55079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buNone/>
                      </a:pPr>
                      <a:r>
                        <a:rPr lang="de-DE" sz="3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Anforderungen</a:t>
                      </a:r>
                      <a:r>
                        <a:rPr lang="de-DE" sz="36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/Mockups</a:t>
                      </a:r>
                      <a:endParaRPr lang="de-DE" sz="3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50" marR="91450" marT="45725" marB="45725">
                    <a:solidFill>
                      <a:srgbClr val="C0DBF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buNone/>
                      </a:pPr>
                      <a:r>
                        <a:rPr lang="de-DE" sz="3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86,00 €</a:t>
                      </a:r>
                    </a:p>
                  </a:txBody>
                  <a:tcPr marL="91450" marR="91450" marT="45725" marB="45725">
                    <a:solidFill>
                      <a:srgbClr val="C0DB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55079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buNone/>
                      </a:pPr>
                      <a:r>
                        <a:rPr lang="de-DE" sz="3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Fachgespräch</a:t>
                      </a:r>
                    </a:p>
                  </a:txBody>
                  <a:tcPr marL="91450" marR="91450" marT="45725" marB="45725">
                    <a:solidFill>
                      <a:srgbClr val="E0EEF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buNone/>
                      </a:pPr>
                      <a:r>
                        <a:rPr lang="de-DE" sz="3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43,00 €</a:t>
                      </a:r>
                    </a:p>
                  </a:txBody>
                  <a:tcPr marL="91450" marR="91450" marT="45725" marB="45725">
                    <a:solidFill>
                      <a:srgbClr val="E0EEF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55079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buNone/>
                      </a:pPr>
                      <a:r>
                        <a:rPr lang="de-DE" sz="3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Abnahme der PR</a:t>
                      </a:r>
                    </a:p>
                  </a:txBody>
                  <a:tcPr marL="91450" marR="91450" marT="45725" marB="45725">
                    <a:solidFill>
                      <a:srgbClr val="C0DBF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buNone/>
                      </a:pPr>
                      <a:r>
                        <a:rPr lang="de-DE" sz="3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150,00 €</a:t>
                      </a:r>
                    </a:p>
                  </a:txBody>
                  <a:tcPr marL="91450" marR="91450" marT="45725" marB="45725">
                    <a:solidFill>
                      <a:srgbClr val="C0DB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55079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buNone/>
                      </a:pPr>
                      <a:r>
                        <a:rPr lang="de-DE" sz="3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Abnahme Fachbereich</a:t>
                      </a:r>
                    </a:p>
                  </a:txBody>
                  <a:tcPr marL="91450" marR="91450" marT="45725" marB="45725">
                    <a:solidFill>
                      <a:srgbClr val="E0EEF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buNone/>
                      </a:pPr>
                      <a:r>
                        <a:rPr lang="de-DE" sz="3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86,00 €</a:t>
                      </a:r>
                    </a:p>
                  </a:txBody>
                  <a:tcPr marL="91450" marR="91450" marT="45725" marB="45725">
                    <a:solidFill>
                      <a:srgbClr val="E0EEF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655079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buNone/>
                      </a:pPr>
                      <a:endParaRPr sz="4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50" marR="91450" marT="45725" marB="45725">
                    <a:solidFill>
                      <a:srgbClr val="17356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buNone/>
                      </a:pPr>
                      <a:r>
                        <a:rPr lang="de-DE" sz="4000" b="1" dirty="0">
                          <a:solidFill>
                            <a:schemeClr val="lt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2.115,00 €</a:t>
                      </a:r>
                    </a:p>
                  </a:txBody>
                  <a:tcPr marL="91450" marR="91450" marT="45725" marB="45725">
                    <a:solidFill>
                      <a:srgbClr val="17356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9784515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hape 121">
            <a:extLst>
              <a:ext uri="{FF2B5EF4-FFF2-40B4-BE49-F238E27FC236}">
                <a16:creationId xmlns:a16="http://schemas.microsoft.com/office/drawing/2014/main" id="{5FD38869-DDF3-4A00-BC07-8C00CAF03F26}"/>
              </a:ext>
            </a:extLst>
          </p:cNvPr>
          <p:cNvSpPr/>
          <p:nvPr/>
        </p:nvSpPr>
        <p:spPr>
          <a:xfrm>
            <a:off x="2627784" y="5301208"/>
            <a:ext cx="6516216" cy="1296144"/>
          </a:xfrm>
          <a:prstGeom prst="rect">
            <a:avLst/>
          </a:prstGeom>
          <a:solidFill>
            <a:srgbClr val="17356C"/>
          </a:solidFill>
          <a:ln w="25400" cap="flat" cmpd="sng">
            <a:solidFill>
              <a:srgbClr val="17356C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r>
              <a:rPr lang="de-DE" sz="5400" b="1" i="0" u="none" strike="noStrike" cap="none" dirty="0">
                <a:solidFill>
                  <a:schemeClr val="lt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Zeiteinsparung</a:t>
            </a:r>
          </a:p>
        </p:txBody>
      </p:sp>
      <p:graphicFrame>
        <p:nvGraphicFramePr>
          <p:cNvPr id="3" name="Shape 284">
            <a:extLst>
              <a:ext uri="{FF2B5EF4-FFF2-40B4-BE49-F238E27FC236}">
                <a16:creationId xmlns:a16="http://schemas.microsoft.com/office/drawing/2014/main" id="{86600E21-3333-4585-A6B4-2A579F590FA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089364820"/>
              </p:ext>
            </p:extLst>
          </p:nvPr>
        </p:nvGraphicFramePr>
        <p:xfrm>
          <a:off x="89753" y="1527726"/>
          <a:ext cx="8964494" cy="3170034"/>
        </p:xfrm>
        <a:graphic>
          <a:graphicData uri="http://schemas.openxmlformats.org/drawingml/2006/table">
            <a:tbl>
              <a:tblPr firstRow="1" bandRow="1">
                <a:noFill/>
              </a:tblPr>
              <a:tblGrid>
                <a:gridCol w="578145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18303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72813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buNone/>
                      </a:pPr>
                      <a:r>
                        <a:rPr lang="de-DE" sz="4000" b="1" u="none" strike="noStrike" cap="none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Vorgang</a:t>
                      </a:r>
                    </a:p>
                  </a:txBody>
                  <a:tcPr marL="91450" marR="91450" marT="45725" marB="45725">
                    <a:solidFill>
                      <a:srgbClr val="17356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buNone/>
                      </a:pPr>
                      <a:r>
                        <a:rPr lang="de-DE" sz="40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Einsparung*</a:t>
                      </a:r>
                    </a:p>
                  </a:txBody>
                  <a:tcPr marL="91450" marR="91450" marT="45725" marB="45725">
                    <a:solidFill>
                      <a:srgbClr val="17356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09674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buNone/>
                      </a:pPr>
                      <a:r>
                        <a:rPr lang="de-DE" sz="3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Erstellung monatliche Statistik</a:t>
                      </a:r>
                    </a:p>
                  </a:txBody>
                  <a:tcPr marL="91450" marR="91450" marT="45725" marB="45725">
                    <a:solidFill>
                      <a:srgbClr val="E0EEF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buNone/>
                      </a:pPr>
                      <a:r>
                        <a:rPr lang="de-DE" sz="3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660 min</a:t>
                      </a:r>
                    </a:p>
                  </a:txBody>
                  <a:tcPr marL="91450" marR="91450" marT="45725" marB="45725">
                    <a:solidFill>
                      <a:srgbClr val="E0EEF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02768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buNone/>
                      </a:pPr>
                      <a:r>
                        <a:rPr lang="de-DE" sz="3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Aktualisierung Jahresverläufe</a:t>
                      </a:r>
                    </a:p>
                  </a:txBody>
                  <a:tcPr marL="91450" marR="91450" marT="45725" marB="45725">
                    <a:solidFill>
                      <a:srgbClr val="C0DBF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buNone/>
                      </a:pPr>
                      <a:r>
                        <a:rPr lang="de-DE" sz="3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180 min</a:t>
                      </a:r>
                      <a:endParaRPr lang="de-DE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50" marR="91450" marT="45725" marB="45725">
                    <a:solidFill>
                      <a:srgbClr val="C0DB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02768">
                <a:tc>
                  <a:txBody>
                    <a:bodyPr/>
                    <a:lstStyle/>
                    <a:p>
                      <a:pPr marL="0" marR="0" lvl="0" indent="0" algn="l" defTabSz="914400" rtl="0" eaLnBrk="1" latinLnBrk="0" hangingPunct="1">
                        <a:spcBef>
                          <a:spcPts val="0"/>
                        </a:spcBef>
                        <a:buNone/>
                      </a:pPr>
                      <a:r>
                        <a:rPr lang="de-DE" sz="3200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Erstellung Quartalsübersicht</a:t>
                      </a:r>
                    </a:p>
                  </a:txBody>
                  <a:tcPr marL="91450" marR="91450" marT="45725" marB="45725">
                    <a:solidFill>
                      <a:srgbClr val="DAEAF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latinLnBrk="0" hangingPunct="1">
                        <a:spcBef>
                          <a:spcPts val="0"/>
                        </a:spcBef>
                        <a:buNone/>
                      </a:pPr>
                      <a:r>
                        <a:rPr lang="de-DE" sz="3200" kern="1200" dirty="0">
                          <a:solidFill>
                            <a:schemeClr val="tx1"/>
                          </a:solidFill>
                          <a:highlight>
                            <a:srgbClr val="DAEAFB"/>
                          </a:highlight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2.400 min</a:t>
                      </a:r>
                    </a:p>
                  </a:txBody>
                  <a:tcPr marL="91450" marR="91450" marT="45725" marB="45725">
                    <a:solidFill>
                      <a:srgbClr val="DAEAF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16513723"/>
                  </a:ext>
                </a:extLst>
              </a:tr>
              <a:tr h="402768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buNone/>
                      </a:pPr>
                      <a:endParaRPr sz="4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50" marR="91450" marT="45725" marB="45725">
                    <a:solidFill>
                      <a:srgbClr val="17356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buNone/>
                      </a:pPr>
                      <a:r>
                        <a:rPr lang="de-DE" sz="4000" b="1" dirty="0">
                          <a:solidFill>
                            <a:schemeClr val="lt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3.240 min</a:t>
                      </a:r>
                    </a:p>
                  </a:txBody>
                  <a:tcPr marL="91450" marR="91450" marT="45725" marB="45725">
                    <a:solidFill>
                      <a:srgbClr val="17356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5" name="Textfeld 4">
            <a:extLst>
              <a:ext uri="{FF2B5EF4-FFF2-40B4-BE49-F238E27FC236}">
                <a16:creationId xmlns:a16="http://schemas.microsoft.com/office/drawing/2014/main" id="{9D579EBA-D55D-49A2-9E0E-7E1FDAE0B058}"/>
              </a:ext>
            </a:extLst>
          </p:cNvPr>
          <p:cNvSpPr txBox="1"/>
          <p:nvPr/>
        </p:nvSpPr>
        <p:spPr>
          <a:xfrm>
            <a:off x="89753" y="4697760"/>
            <a:ext cx="11336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* Jährlich</a:t>
            </a:r>
          </a:p>
        </p:txBody>
      </p:sp>
    </p:spTree>
    <p:extLst>
      <p:ext uri="{BB962C8B-B14F-4D97-AF65-F5344CB8AC3E}">
        <p14:creationId xmlns:p14="http://schemas.microsoft.com/office/powerpoint/2010/main" val="31336793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 4" descr="Ein Bild, das Text enthält.&#10;&#10;Automatisch generierte Beschreibung">
            <a:extLst>
              <a:ext uri="{FF2B5EF4-FFF2-40B4-BE49-F238E27FC236}">
                <a16:creationId xmlns:a16="http://schemas.microsoft.com/office/drawing/2014/main" id="{2BA534F8-6023-4249-9B38-B180F1E8298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339091" y="-327660"/>
            <a:ext cx="12300373" cy="8046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909154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Shape 284">
            <a:extLst>
              <a:ext uri="{FF2B5EF4-FFF2-40B4-BE49-F238E27FC236}">
                <a16:creationId xmlns:a16="http://schemas.microsoft.com/office/drawing/2014/main" id="{5D22973C-BEFE-4D00-8948-1811A46017E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334008544"/>
              </p:ext>
            </p:extLst>
          </p:nvPr>
        </p:nvGraphicFramePr>
        <p:xfrm>
          <a:off x="107505" y="1965940"/>
          <a:ext cx="8964494" cy="2787705"/>
        </p:xfrm>
        <a:graphic>
          <a:graphicData uri="http://schemas.openxmlformats.org/drawingml/2006/table">
            <a:tbl>
              <a:tblPr firstRow="1" bandRow="1">
                <a:noFill/>
              </a:tblPr>
              <a:tblGrid>
                <a:gridCol w="587987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08461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71771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buNone/>
                      </a:pPr>
                      <a:r>
                        <a:rPr lang="de-DE" sz="4000" b="1" u="none" strike="noStrike" cap="none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Vorgang</a:t>
                      </a:r>
                    </a:p>
                  </a:txBody>
                  <a:tcPr marL="91450" marR="91450" marT="45725" marB="45725">
                    <a:solidFill>
                      <a:srgbClr val="17356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buNone/>
                      </a:pPr>
                      <a:r>
                        <a:rPr lang="de-DE" sz="40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Einsparung</a:t>
                      </a:r>
                    </a:p>
                  </a:txBody>
                  <a:tcPr marL="91450" marR="91450" marT="45725" marB="45725">
                    <a:solidFill>
                      <a:srgbClr val="17356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8447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buNone/>
                      </a:pPr>
                      <a:r>
                        <a:rPr lang="de-DE" sz="3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Zeiteinsparung</a:t>
                      </a:r>
                    </a:p>
                  </a:txBody>
                  <a:tcPr marL="91450" marR="91450" marT="45725" marB="45725">
                    <a:solidFill>
                      <a:srgbClr val="E0EEF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buNone/>
                      </a:pPr>
                      <a:r>
                        <a:rPr lang="de-DE" sz="3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- 2.322,00 €</a:t>
                      </a:r>
                    </a:p>
                  </a:txBody>
                  <a:tcPr marL="91450" marR="91450" marT="45725" marB="45725">
                    <a:solidFill>
                      <a:srgbClr val="E0EEF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8447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buNone/>
                      </a:pPr>
                      <a:r>
                        <a:rPr lang="de-DE" sz="3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Wartungen</a:t>
                      </a:r>
                    </a:p>
                  </a:txBody>
                  <a:tcPr marL="91450" marR="91450" marT="45725" marB="45725">
                    <a:solidFill>
                      <a:srgbClr val="C0DBF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buNone/>
                      </a:pPr>
                      <a:r>
                        <a:rPr lang="de-DE" sz="3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+ 120,00 €</a:t>
                      </a:r>
                      <a:endParaRPr lang="de-DE" sz="2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50" marR="91450" marT="45725" marB="45725">
                    <a:solidFill>
                      <a:srgbClr val="C0DB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8447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buNone/>
                      </a:pPr>
                      <a:endParaRPr sz="4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50" marR="91450" marT="45725" marB="45725">
                    <a:solidFill>
                      <a:srgbClr val="17356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buNone/>
                      </a:pPr>
                      <a:r>
                        <a:rPr lang="de-DE" sz="4000" b="1" dirty="0">
                          <a:solidFill>
                            <a:schemeClr val="lt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- 2.202,00 €</a:t>
                      </a:r>
                    </a:p>
                  </a:txBody>
                  <a:tcPr marL="91450" marR="91450" marT="45725" marB="45725">
                    <a:solidFill>
                      <a:srgbClr val="17356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6934923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 4">
            <a:extLst>
              <a:ext uri="{FF2B5EF4-FFF2-40B4-BE49-F238E27FC236}">
                <a16:creationId xmlns:a16="http://schemas.microsoft.com/office/drawing/2014/main" id="{92DD6623-F042-4466-B11E-EBBE13B93843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7292" y="41563"/>
            <a:ext cx="7989416" cy="5164919"/>
          </a:xfrm>
          <a:prstGeom prst="rect">
            <a:avLst/>
          </a:prstGeom>
        </p:spPr>
      </p:pic>
      <p:sp>
        <p:nvSpPr>
          <p:cNvPr id="4" name="Shape 121">
            <a:extLst>
              <a:ext uri="{FF2B5EF4-FFF2-40B4-BE49-F238E27FC236}">
                <a16:creationId xmlns:a16="http://schemas.microsoft.com/office/drawing/2014/main" id="{5FD38869-DDF3-4A00-BC07-8C00CAF03F26}"/>
              </a:ext>
            </a:extLst>
          </p:cNvPr>
          <p:cNvSpPr/>
          <p:nvPr/>
        </p:nvSpPr>
        <p:spPr>
          <a:xfrm>
            <a:off x="2627784" y="5301208"/>
            <a:ext cx="6516216" cy="1296144"/>
          </a:xfrm>
          <a:prstGeom prst="rect">
            <a:avLst/>
          </a:prstGeom>
          <a:solidFill>
            <a:srgbClr val="17356C"/>
          </a:solidFill>
          <a:ln w="25400" cap="flat" cmpd="sng">
            <a:solidFill>
              <a:srgbClr val="17356C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r>
              <a:rPr lang="de-DE" sz="5400" b="1" i="0" u="none" strike="noStrike" cap="none" dirty="0">
                <a:solidFill>
                  <a:schemeClr val="lt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Amortisation</a:t>
            </a:r>
          </a:p>
        </p:txBody>
      </p:sp>
    </p:spTree>
    <p:extLst>
      <p:ext uri="{BB962C8B-B14F-4D97-AF65-F5344CB8AC3E}">
        <p14:creationId xmlns:p14="http://schemas.microsoft.com/office/powerpoint/2010/main" val="114934903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hape 121">
            <a:extLst>
              <a:ext uri="{FF2B5EF4-FFF2-40B4-BE49-F238E27FC236}">
                <a16:creationId xmlns:a16="http://schemas.microsoft.com/office/drawing/2014/main" id="{5FD38869-DDF3-4A00-BC07-8C00CAF03F26}"/>
              </a:ext>
            </a:extLst>
          </p:cNvPr>
          <p:cNvSpPr/>
          <p:nvPr/>
        </p:nvSpPr>
        <p:spPr>
          <a:xfrm>
            <a:off x="2627784" y="5301208"/>
            <a:ext cx="6516216" cy="1296144"/>
          </a:xfrm>
          <a:prstGeom prst="rect">
            <a:avLst/>
          </a:prstGeom>
          <a:solidFill>
            <a:srgbClr val="17356C"/>
          </a:solidFill>
          <a:ln w="25400" cap="flat" cmpd="sng">
            <a:solidFill>
              <a:srgbClr val="17356C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r>
              <a:rPr lang="de-DE" sz="5400" b="1" i="0" u="none" strike="noStrike" cap="none" dirty="0">
                <a:solidFill>
                  <a:schemeClr val="lt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Amortisation</a:t>
            </a:r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997379C2-4311-4109-BE60-63458C24B2DB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7292" y="41563"/>
            <a:ext cx="7989416" cy="5164919"/>
          </a:xfrm>
          <a:prstGeom prst="rect">
            <a:avLst/>
          </a:prstGeom>
        </p:spPr>
      </p:pic>
      <p:cxnSp>
        <p:nvCxnSpPr>
          <p:cNvPr id="6" name="Gerader Verbinder 5">
            <a:extLst>
              <a:ext uri="{FF2B5EF4-FFF2-40B4-BE49-F238E27FC236}">
                <a16:creationId xmlns:a16="http://schemas.microsoft.com/office/drawing/2014/main" id="{D1A6C757-DEE2-4581-A082-808A62953173}"/>
              </a:ext>
            </a:extLst>
          </p:cNvPr>
          <p:cNvCxnSpPr>
            <a:cxnSpLocks/>
          </p:cNvCxnSpPr>
          <p:nvPr/>
        </p:nvCxnSpPr>
        <p:spPr>
          <a:xfrm>
            <a:off x="4277862" y="2741552"/>
            <a:ext cx="0" cy="183402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feld 7">
            <a:extLst>
              <a:ext uri="{FF2B5EF4-FFF2-40B4-BE49-F238E27FC236}">
                <a16:creationId xmlns:a16="http://schemas.microsoft.com/office/drawing/2014/main" id="{3D8A40F8-0674-4380-89DA-4950827269DB}"/>
              </a:ext>
            </a:extLst>
          </p:cNvPr>
          <p:cNvSpPr txBox="1"/>
          <p:nvPr/>
        </p:nvSpPr>
        <p:spPr>
          <a:xfrm>
            <a:off x="3944540" y="4543425"/>
            <a:ext cx="7429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11,5</a:t>
            </a:r>
          </a:p>
        </p:txBody>
      </p:sp>
    </p:spTree>
    <p:extLst>
      <p:ext uri="{BB962C8B-B14F-4D97-AF65-F5344CB8AC3E}">
        <p14:creationId xmlns:p14="http://schemas.microsoft.com/office/powerpoint/2010/main" val="221443412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 descr="Ein Bild, das Text enthält.&#10;&#10;Automatisch generierte Beschreibung">
            <a:extLst>
              <a:ext uri="{FF2B5EF4-FFF2-40B4-BE49-F238E27FC236}">
                <a16:creationId xmlns:a16="http://schemas.microsoft.com/office/drawing/2014/main" id="{1F66A0D5-2F18-4A26-9DF9-1DC58BC34A0D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38125" y="-4874"/>
            <a:ext cx="10298430" cy="68628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115783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89ED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fik 6">
            <a:extLst>
              <a:ext uri="{FF2B5EF4-FFF2-40B4-BE49-F238E27FC236}">
                <a16:creationId xmlns:a16="http://schemas.microsoft.com/office/drawing/2014/main" id="{DFA54AD2-2987-4A52-9CE1-5F434E87F733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" y="860454"/>
            <a:ext cx="9144000" cy="6033363"/>
          </a:xfrm>
          <a:prstGeom prst="rect">
            <a:avLst/>
          </a:prstGeom>
        </p:spPr>
      </p:pic>
      <p:pic>
        <p:nvPicPr>
          <p:cNvPr id="9" name="Grafik 8">
            <a:extLst>
              <a:ext uri="{FF2B5EF4-FFF2-40B4-BE49-F238E27FC236}">
                <a16:creationId xmlns:a16="http://schemas.microsoft.com/office/drawing/2014/main" id="{A96C6216-DA7A-4C17-AD4B-A4FAF26B6369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24616" y="4453247"/>
            <a:ext cx="596403" cy="194407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0" name="Grafik 9">
            <a:extLst>
              <a:ext uri="{FF2B5EF4-FFF2-40B4-BE49-F238E27FC236}">
                <a16:creationId xmlns:a16="http://schemas.microsoft.com/office/drawing/2014/main" id="{A71113EE-B0D8-4C9A-932D-AF343AC86B91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22478" y="5613400"/>
            <a:ext cx="663247" cy="133080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2" name="Grafik 11">
            <a:extLst>
              <a:ext uri="{FF2B5EF4-FFF2-40B4-BE49-F238E27FC236}">
                <a16:creationId xmlns:a16="http://schemas.microsoft.com/office/drawing/2014/main" id="{D3691923-E798-4940-AA44-58847EC7F715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57418" y="3507079"/>
            <a:ext cx="690581" cy="63829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6" name="Grafik 15" descr="Ein Bild, das Baumaterial, verschieden, farbig, gestapelt enthält.&#10;&#10;Automatisch generierte Beschreibung">
            <a:extLst>
              <a:ext uri="{FF2B5EF4-FFF2-40B4-BE49-F238E27FC236}">
                <a16:creationId xmlns:a16="http://schemas.microsoft.com/office/drawing/2014/main" id="{97C69F00-23C7-4516-AAC5-FF2A3B8B8BC9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2547" y="6089217"/>
            <a:ext cx="741330" cy="68505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8" name="Grafik 17" descr="Ein Bild, das Text, ClipArt enthält.&#10;&#10;Automatisch generierte Beschreibung">
            <a:extLst>
              <a:ext uri="{FF2B5EF4-FFF2-40B4-BE49-F238E27FC236}">
                <a16:creationId xmlns:a16="http://schemas.microsoft.com/office/drawing/2014/main" id="{7029DA6D-FA66-4749-93DA-2519BA13A97A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58446" y="2304172"/>
            <a:ext cx="1073104" cy="27548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20" name="Grafik 19">
            <a:extLst>
              <a:ext uri="{FF2B5EF4-FFF2-40B4-BE49-F238E27FC236}">
                <a16:creationId xmlns:a16="http://schemas.microsoft.com/office/drawing/2014/main" id="{947A997A-BD87-4FEF-861C-F24F51EB990C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29909" y="3218074"/>
            <a:ext cx="2945597" cy="22805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21" name="Grafik 20" descr="Ein Bild, das Baumaterial, verschieden, farbig, gestapelt enthält.&#10;&#10;Automatisch generierte Beschreibung">
            <a:extLst>
              <a:ext uri="{FF2B5EF4-FFF2-40B4-BE49-F238E27FC236}">
                <a16:creationId xmlns:a16="http://schemas.microsoft.com/office/drawing/2014/main" id="{9CC74E12-7C56-44BF-AF53-6C3D706AF165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68694" y="4867311"/>
            <a:ext cx="741330" cy="68505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23" name="Grafik 22" descr="Ein Bild, das Text, ClipArt enthält.&#10;&#10;Automatisch generierte Beschreibung">
            <a:extLst>
              <a:ext uri="{FF2B5EF4-FFF2-40B4-BE49-F238E27FC236}">
                <a16:creationId xmlns:a16="http://schemas.microsoft.com/office/drawing/2014/main" id="{9C907C37-0AA2-4FB9-B1C2-DCF0AA613F6D}"/>
              </a:ext>
            </a:extLst>
          </p:cNvPr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2744" y="5799741"/>
            <a:ext cx="1160935" cy="22852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27" name="Grafik 26">
            <a:extLst>
              <a:ext uri="{FF2B5EF4-FFF2-40B4-BE49-F238E27FC236}">
                <a16:creationId xmlns:a16="http://schemas.microsoft.com/office/drawing/2014/main" id="{F25853C3-1431-419D-81E9-05F9ED10259D}"/>
              </a:ext>
            </a:extLst>
          </p:cNvPr>
          <p:cNvPicPr>
            <a:picLocks noChangeAspect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31423" y="5336469"/>
            <a:ext cx="1446503" cy="23470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29" name="Grafik 28" descr="Ein Bild, das Text, ClipArt enthält.&#10;&#10;Automatisch generierte Beschreibung">
            <a:extLst>
              <a:ext uri="{FF2B5EF4-FFF2-40B4-BE49-F238E27FC236}">
                <a16:creationId xmlns:a16="http://schemas.microsoft.com/office/drawing/2014/main" id="{7C283CDC-6D63-4F26-9BC5-D88C01B90A50}"/>
              </a:ext>
            </a:extLst>
          </p:cNvPr>
          <p:cNvPicPr>
            <a:picLocks noChangeAspect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43950" y="4179328"/>
            <a:ext cx="1557733" cy="23996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30" name="Grafik 29">
            <a:extLst>
              <a:ext uri="{FF2B5EF4-FFF2-40B4-BE49-F238E27FC236}">
                <a16:creationId xmlns:a16="http://schemas.microsoft.com/office/drawing/2014/main" id="{AA6D7D09-C3A9-4F23-912D-BA0EB7CDFD13}"/>
              </a:ext>
            </a:extLst>
          </p:cNvPr>
          <p:cNvPicPr>
            <a:picLocks noChangeAspect="1"/>
          </p:cNvPicPr>
          <p:nvPr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76168" y="1400613"/>
            <a:ext cx="685601" cy="72890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7" name="Grafik 16" descr="Ein Bild, das Text, ClipArt enthält.&#10;&#10;Automatisch generierte Beschreibung">
            <a:extLst>
              <a:ext uri="{FF2B5EF4-FFF2-40B4-BE49-F238E27FC236}">
                <a16:creationId xmlns:a16="http://schemas.microsoft.com/office/drawing/2014/main" id="{4FF83D18-6B01-45E7-9C9E-492BA2D0D083}"/>
              </a:ext>
            </a:extLst>
          </p:cNvPr>
          <p:cNvPicPr>
            <a:picLocks noChangeAspect="1"/>
          </p:cNvPicPr>
          <p:nvPr/>
        </p:nvPicPr>
        <p:blipFill>
          <a:blip r:embed="rId1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74137" y="344081"/>
            <a:ext cx="5595725" cy="93197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9" name="Grafik 18" descr="Ein Bild, das Spielzeug enthält.&#10;&#10;Automatisch generierte Beschreibung">
            <a:extLst>
              <a:ext uri="{FF2B5EF4-FFF2-40B4-BE49-F238E27FC236}">
                <a16:creationId xmlns:a16="http://schemas.microsoft.com/office/drawing/2014/main" id="{29134363-B75C-47CC-A993-EBD130A0BD34}"/>
              </a:ext>
            </a:extLst>
          </p:cNvPr>
          <p:cNvPicPr>
            <a:picLocks noChangeAspect="1"/>
          </p:cNvPicPr>
          <p:nvPr/>
        </p:nvPicPr>
        <p:blipFill>
          <a:blip r:embed="rId1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68694" y="3740293"/>
            <a:ext cx="950431" cy="120229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7091064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feld 15">
            <a:extLst>
              <a:ext uri="{FF2B5EF4-FFF2-40B4-BE49-F238E27FC236}">
                <a16:creationId xmlns:a16="http://schemas.microsoft.com/office/drawing/2014/main" id="{3E6A679A-891A-45DF-878A-3547FB02E038}"/>
              </a:ext>
            </a:extLst>
          </p:cNvPr>
          <p:cNvSpPr txBox="1"/>
          <p:nvPr/>
        </p:nvSpPr>
        <p:spPr>
          <a:xfrm>
            <a:off x="-100772" y="3198167"/>
            <a:ext cx="15425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 h</a:t>
            </a:r>
            <a:endParaRPr lang="de-DE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Textfeld 16">
            <a:extLst>
              <a:ext uri="{FF2B5EF4-FFF2-40B4-BE49-F238E27FC236}">
                <a16:creationId xmlns:a16="http://schemas.microsoft.com/office/drawing/2014/main" id="{A8B54669-AD16-415D-A393-BF7F2DDAB5B9}"/>
              </a:ext>
            </a:extLst>
          </p:cNvPr>
          <p:cNvSpPr txBox="1"/>
          <p:nvPr/>
        </p:nvSpPr>
        <p:spPr>
          <a:xfrm>
            <a:off x="2096898" y="3198166"/>
            <a:ext cx="15425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12 h</a:t>
            </a:r>
            <a:endParaRPr lang="de-DE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Textfeld 17">
            <a:extLst>
              <a:ext uri="{FF2B5EF4-FFF2-40B4-BE49-F238E27FC236}">
                <a16:creationId xmlns:a16="http://schemas.microsoft.com/office/drawing/2014/main" id="{DAA9FAB3-5073-438D-AD33-7BB478A16F63}"/>
              </a:ext>
            </a:extLst>
          </p:cNvPr>
          <p:cNvSpPr txBox="1"/>
          <p:nvPr/>
        </p:nvSpPr>
        <p:spPr>
          <a:xfrm>
            <a:off x="4096847" y="3198165"/>
            <a:ext cx="15425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41 h</a:t>
            </a:r>
            <a:endParaRPr lang="de-DE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Textfeld 18">
            <a:extLst>
              <a:ext uri="{FF2B5EF4-FFF2-40B4-BE49-F238E27FC236}">
                <a16:creationId xmlns:a16="http://schemas.microsoft.com/office/drawing/2014/main" id="{AA0F6705-E428-4123-B94C-8194B699B240}"/>
              </a:ext>
            </a:extLst>
          </p:cNvPr>
          <p:cNvSpPr txBox="1"/>
          <p:nvPr/>
        </p:nvSpPr>
        <p:spPr>
          <a:xfrm>
            <a:off x="7298491" y="3198164"/>
            <a:ext cx="15425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 h</a:t>
            </a:r>
            <a:endParaRPr lang="de-DE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4" name="Gruppieren 3">
            <a:extLst>
              <a:ext uri="{FF2B5EF4-FFF2-40B4-BE49-F238E27FC236}">
                <a16:creationId xmlns:a16="http://schemas.microsoft.com/office/drawing/2014/main" id="{8E758E34-9C24-42F9-A14F-03DDF4D40D3B}"/>
              </a:ext>
            </a:extLst>
          </p:cNvPr>
          <p:cNvGrpSpPr/>
          <p:nvPr/>
        </p:nvGrpSpPr>
        <p:grpSpPr>
          <a:xfrm>
            <a:off x="-129900" y="2476496"/>
            <a:ext cx="19735317" cy="1905000"/>
            <a:chOff x="-122312" y="4808531"/>
            <a:chExt cx="19735317" cy="1905000"/>
          </a:xfrm>
        </p:grpSpPr>
        <p:sp>
          <p:nvSpPr>
            <p:cNvPr id="22" name="Rechteck 21">
              <a:extLst>
                <a:ext uri="{FF2B5EF4-FFF2-40B4-BE49-F238E27FC236}">
                  <a16:creationId xmlns:a16="http://schemas.microsoft.com/office/drawing/2014/main" id="{7A820CC2-F804-449C-A052-ACFE30F47F5E}"/>
                </a:ext>
              </a:extLst>
            </p:cNvPr>
            <p:cNvSpPr/>
            <p:nvPr/>
          </p:nvSpPr>
          <p:spPr>
            <a:xfrm>
              <a:off x="0" y="4808531"/>
              <a:ext cx="12510485" cy="1905000"/>
            </a:xfrm>
            <a:prstGeom prst="rect">
              <a:avLst/>
            </a:prstGeom>
            <a:solidFill>
              <a:srgbClr val="009CDA"/>
            </a:solidFill>
            <a:ln w="25400">
              <a:solidFill>
                <a:srgbClr val="2A2A5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7" name="Rechteck 26">
              <a:extLst>
                <a:ext uri="{FF2B5EF4-FFF2-40B4-BE49-F238E27FC236}">
                  <a16:creationId xmlns:a16="http://schemas.microsoft.com/office/drawing/2014/main" id="{8AA2C965-623E-4B43-A3DB-6013762D077B}"/>
                </a:ext>
              </a:extLst>
            </p:cNvPr>
            <p:cNvSpPr/>
            <p:nvPr/>
          </p:nvSpPr>
          <p:spPr>
            <a:xfrm>
              <a:off x="1324325" y="4808531"/>
              <a:ext cx="12510485" cy="1905000"/>
            </a:xfrm>
            <a:prstGeom prst="rect">
              <a:avLst/>
            </a:prstGeom>
            <a:solidFill>
              <a:srgbClr val="FCCF00"/>
            </a:solidFill>
            <a:ln w="25400">
              <a:solidFill>
                <a:srgbClr val="2A2A5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8" name="Rechteck 27">
              <a:extLst>
                <a:ext uri="{FF2B5EF4-FFF2-40B4-BE49-F238E27FC236}">
                  <a16:creationId xmlns:a16="http://schemas.microsoft.com/office/drawing/2014/main" id="{18F52197-ECB6-440E-96F5-5ACAD4FCE5B6}"/>
                </a:ext>
              </a:extLst>
            </p:cNvPr>
            <p:cNvSpPr/>
            <p:nvPr/>
          </p:nvSpPr>
          <p:spPr>
            <a:xfrm>
              <a:off x="3250784" y="4808531"/>
              <a:ext cx="12510485" cy="1905000"/>
            </a:xfrm>
            <a:prstGeom prst="rect">
              <a:avLst/>
            </a:prstGeom>
            <a:solidFill>
              <a:srgbClr val="E62310"/>
            </a:solidFill>
            <a:ln w="25400">
              <a:solidFill>
                <a:srgbClr val="2A2A5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9" name="Rechteck 28">
              <a:extLst>
                <a:ext uri="{FF2B5EF4-FFF2-40B4-BE49-F238E27FC236}">
                  <a16:creationId xmlns:a16="http://schemas.microsoft.com/office/drawing/2014/main" id="{6313C540-724B-47D1-BACB-FFCBB16F4785}"/>
                </a:ext>
              </a:extLst>
            </p:cNvPr>
            <p:cNvSpPr/>
            <p:nvPr/>
          </p:nvSpPr>
          <p:spPr>
            <a:xfrm>
              <a:off x="7102520" y="4808531"/>
              <a:ext cx="12510485" cy="1905000"/>
            </a:xfrm>
            <a:prstGeom prst="rect">
              <a:avLst/>
            </a:prstGeom>
            <a:solidFill>
              <a:srgbClr val="44AF35"/>
            </a:solidFill>
            <a:ln w="25400">
              <a:solidFill>
                <a:srgbClr val="2A2A5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0" name="Rechteck 29">
              <a:extLst>
                <a:ext uri="{FF2B5EF4-FFF2-40B4-BE49-F238E27FC236}">
                  <a16:creationId xmlns:a16="http://schemas.microsoft.com/office/drawing/2014/main" id="{59F0C787-2256-40DC-9AC4-C4D4F214867E}"/>
                </a:ext>
              </a:extLst>
            </p:cNvPr>
            <p:cNvSpPr/>
            <p:nvPr/>
          </p:nvSpPr>
          <p:spPr>
            <a:xfrm>
              <a:off x="8294101" y="4808531"/>
              <a:ext cx="857487" cy="1905000"/>
            </a:xfrm>
            <a:prstGeom prst="rect">
              <a:avLst/>
            </a:prstGeom>
            <a:solidFill>
              <a:srgbClr val="FCCF00"/>
            </a:solidFill>
            <a:ln w="25400">
              <a:solidFill>
                <a:srgbClr val="2A2A5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1" name="Textfeld 30">
              <a:extLst>
                <a:ext uri="{FF2B5EF4-FFF2-40B4-BE49-F238E27FC236}">
                  <a16:creationId xmlns:a16="http://schemas.microsoft.com/office/drawing/2014/main" id="{F64994BE-610D-47D0-8295-E87B7F3943E7}"/>
                </a:ext>
              </a:extLst>
            </p:cNvPr>
            <p:cNvSpPr txBox="1"/>
            <p:nvPr/>
          </p:nvSpPr>
          <p:spPr>
            <a:xfrm>
              <a:off x="-122312" y="5530198"/>
              <a:ext cx="154257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e-DE" sz="24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8 h</a:t>
              </a:r>
              <a:endParaRPr lang="de-DE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2" name="Textfeld 31">
              <a:extLst>
                <a:ext uri="{FF2B5EF4-FFF2-40B4-BE49-F238E27FC236}">
                  <a16:creationId xmlns:a16="http://schemas.microsoft.com/office/drawing/2014/main" id="{A47C5B01-BBC0-4A80-B608-63FC4CA617B1}"/>
                </a:ext>
              </a:extLst>
            </p:cNvPr>
            <p:cNvSpPr txBox="1"/>
            <p:nvPr/>
          </p:nvSpPr>
          <p:spPr>
            <a:xfrm>
              <a:off x="1513446" y="5534451"/>
              <a:ext cx="154257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e-DE" sz="24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12 h</a:t>
              </a:r>
              <a:endParaRPr lang="de-DE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3" name="Textfeld 32">
              <a:extLst>
                <a:ext uri="{FF2B5EF4-FFF2-40B4-BE49-F238E27FC236}">
                  <a16:creationId xmlns:a16="http://schemas.microsoft.com/office/drawing/2014/main" id="{67297DB4-1B8F-48A5-9704-9473921C1239}"/>
                </a:ext>
              </a:extLst>
            </p:cNvPr>
            <p:cNvSpPr txBox="1"/>
            <p:nvPr/>
          </p:nvSpPr>
          <p:spPr>
            <a:xfrm>
              <a:off x="4404774" y="5526862"/>
              <a:ext cx="154257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e-DE" sz="24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41 h</a:t>
              </a:r>
              <a:endParaRPr lang="de-DE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4" name="Textfeld 33">
              <a:extLst>
                <a:ext uri="{FF2B5EF4-FFF2-40B4-BE49-F238E27FC236}">
                  <a16:creationId xmlns:a16="http://schemas.microsoft.com/office/drawing/2014/main" id="{D0427423-C93D-4B4B-8A6D-CD2433CF8B20}"/>
                </a:ext>
              </a:extLst>
            </p:cNvPr>
            <p:cNvSpPr txBox="1"/>
            <p:nvPr/>
          </p:nvSpPr>
          <p:spPr>
            <a:xfrm>
              <a:off x="6948348" y="5534450"/>
              <a:ext cx="154257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e-DE" sz="24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5 h</a:t>
              </a:r>
              <a:endParaRPr lang="de-DE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5" name="Textfeld 34">
              <a:extLst>
                <a:ext uri="{FF2B5EF4-FFF2-40B4-BE49-F238E27FC236}">
                  <a16:creationId xmlns:a16="http://schemas.microsoft.com/office/drawing/2014/main" id="{A0F27212-B4B0-4BF1-BB6A-EF9C882F906C}"/>
                </a:ext>
              </a:extLst>
            </p:cNvPr>
            <p:cNvSpPr txBox="1"/>
            <p:nvPr/>
          </p:nvSpPr>
          <p:spPr>
            <a:xfrm>
              <a:off x="7934904" y="5534450"/>
              <a:ext cx="154257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e-DE" sz="24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4 h</a:t>
              </a:r>
              <a:endParaRPr lang="de-DE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50" name="Shape 121">
            <a:extLst>
              <a:ext uri="{FF2B5EF4-FFF2-40B4-BE49-F238E27FC236}">
                <a16:creationId xmlns:a16="http://schemas.microsoft.com/office/drawing/2014/main" id="{8819AE0F-2841-4BC1-B192-66AFE959EF7E}"/>
              </a:ext>
            </a:extLst>
          </p:cNvPr>
          <p:cNvSpPr/>
          <p:nvPr/>
        </p:nvSpPr>
        <p:spPr>
          <a:xfrm>
            <a:off x="2627784" y="5301208"/>
            <a:ext cx="6516216" cy="1296144"/>
          </a:xfrm>
          <a:prstGeom prst="rect">
            <a:avLst/>
          </a:prstGeom>
          <a:solidFill>
            <a:srgbClr val="17356C"/>
          </a:solidFill>
          <a:ln w="25400" cap="flat" cmpd="sng">
            <a:solidFill>
              <a:srgbClr val="17356C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r>
              <a:rPr lang="de-DE" sz="5400" b="1" i="0" u="none" strike="noStrike" cap="none" dirty="0">
                <a:solidFill>
                  <a:schemeClr val="lt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Projektphasen</a:t>
            </a:r>
          </a:p>
        </p:txBody>
      </p:sp>
      <p:sp>
        <p:nvSpPr>
          <p:cNvPr id="51" name="Shape 121">
            <a:extLst>
              <a:ext uri="{FF2B5EF4-FFF2-40B4-BE49-F238E27FC236}">
                <a16:creationId xmlns:a16="http://schemas.microsoft.com/office/drawing/2014/main" id="{571481C2-B31F-4D6E-80E9-8EC28F59CB50}"/>
              </a:ext>
            </a:extLst>
          </p:cNvPr>
          <p:cNvSpPr/>
          <p:nvPr/>
        </p:nvSpPr>
        <p:spPr>
          <a:xfrm>
            <a:off x="2627784" y="5312590"/>
            <a:ext cx="6516216" cy="1296144"/>
          </a:xfrm>
          <a:prstGeom prst="rect">
            <a:avLst/>
          </a:prstGeom>
          <a:solidFill>
            <a:srgbClr val="17356C"/>
          </a:solidFill>
          <a:ln w="25400" cap="flat" cmpd="sng">
            <a:solidFill>
              <a:srgbClr val="17356C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r>
              <a:rPr lang="de-DE" sz="5400" b="1" i="0" u="none" strike="noStrike" cap="none" dirty="0">
                <a:solidFill>
                  <a:schemeClr val="lt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Projektphasen</a:t>
            </a:r>
          </a:p>
        </p:txBody>
      </p:sp>
    </p:spTree>
    <p:extLst>
      <p:ext uri="{BB962C8B-B14F-4D97-AF65-F5344CB8AC3E}">
        <p14:creationId xmlns:p14="http://schemas.microsoft.com/office/powerpoint/2010/main" val="379137150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feld 15">
            <a:extLst>
              <a:ext uri="{FF2B5EF4-FFF2-40B4-BE49-F238E27FC236}">
                <a16:creationId xmlns:a16="http://schemas.microsoft.com/office/drawing/2014/main" id="{3E6A679A-891A-45DF-878A-3547FB02E038}"/>
              </a:ext>
            </a:extLst>
          </p:cNvPr>
          <p:cNvSpPr txBox="1"/>
          <p:nvPr/>
        </p:nvSpPr>
        <p:spPr>
          <a:xfrm>
            <a:off x="-100772" y="3198167"/>
            <a:ext cx="15425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 h</a:t>
            </a:r>
            <a:endParaRPr lang="de-DE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Textfeld 16">
            <a:extLst>
              <a:ext uri="{FF2B5EF4-FFF2-40B4-BE49-F238E27FC236}">
                <a16:creationId xmlns:a16="http://schemas.microsoft.com/office/drawing/2014/main" id="{A8B54669-AD16-415D-A393-BF7F2DDAB5B9}"/>
              </a:ext>
            </a:extLst>
          </p:cNvPr>
          <p:cNvSpPr txBox="1"/>
          <p:nvPr/>
        </p:nvSpPr>
        <p:spPr>
          <a:xfrm>
            <a:off x="2096898" y="3198166"/>
            <a:ext cx="15425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12 h</a:t>
            </a:r>
            <a:endParaRPr lang="de-DE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Textfeld 17">
            <a:extLst>
              <a:ext uri="{FF2B5EF4-FFF2-40B4-BE49-F238E27FC236}">
                <a16:creationId xmlns:a16="http://schemas.microsoft.com/office/drawing/2014/main" id="{DAA9FAB3-5073-438D-AD33-7BB478A16F63}"/>
              </a:ext>
            </a:extLst>
          </p:cNvPr>
          <p:cNvSpPr txBox="1"/>
          <p:nvPr/>
        </p:nvSpPr>
        <p:spPr>
          <a:xfrm>
            <a:off x="4096847" y="3198165"/>
            <a:ext cx="15425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41 h</a:t>
            </a:r>
            <a:endParaRPr lang="de-DE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Textfeld 18">
            <a:extLst>
              <a:ext uri="{FF2B5EF4-FFF2-40B4-BE49-F238E27FC236}">
                <a16:creationId xmlns:a16="http://schemas.microsoft.com/office/drawing/2014/main" id="{AA0F6705-E428-4123-B94C-8194B699B240}"/>
              </a:ext>
            </a:extLst>
          </p:cNvPr>
          <p:cNvSpPr txBox="1"/>
          <p:nvPr/>
        </p:nvSpPr>
        <p:spPr>
          <a:xfrm>
            <a:off x="7298491" y="3198164"/>
            <a:ext cx="15425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 h</a:t>
            </a:r>
            <a:endParaRPr lang="de-DE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4" name="Gruppieren 3">
            <a:extLst>
              <a:ext uri="{FF2B5EF4-FFF2-40B4-BE49-F238E27FC236}">
                <a16:creationId xmlns:a16="http://schemas.microsoft.com/office/drawing/2014/main" id="{8E758E34-9C24-42F9-A14F-03DDF4D40D3B}"/>
              </a:ext>
            </a:extLst>
          </p:cNvPr>
          <p:cNvGrpSpPr/>
          <p:nvPr/>
        </p:nvGrpSpPr>
        <p:grpSpPr>
          <a:xfrm>
            <a:off x="-129900" y="2476496"/>
            <a:ext cx="19735317" cy="3012592"/>
            <a:chOff x="-122312" y="4808531"/>
            <a:chExt cx="19735317" cy="3012592"/>
          </a:xfrm>
        </p:grpSpPr>
        <p:sp>
          <p:nvSpPr>
            <p:cNvPr id="22" name="Rechteck 21">
              <a:extLst>
                <a:ext uri="{FF2B5EF4-FFF2-40B4-BE49-F238E27FC236}">
                  <a16:creationId xmlns:a16="http://schemas.microsoft.com/office/drawing/2014/main" id="{7A820CC2-F804-449C-A052-ACFE30F47F5E}"/>
                </a:ext>
              </a:extLst>
            </p:cNvPr>
            <p:cNvSpPr/>
            <p:nvPr/>
          </p:nvSpPr>
          <p:spPr>
            <a:xfrm>
              <a:off x="0" y="4808531"/>
              <a:ext cx="12510485" cy="1905000"/>
            </a:xfrm>
            <a:prstGeom prst="rect">
              <a:avLst/>
            </a:prstGeom>
            <a:solidFill>
              <a:srgbClr val="009CDA"/>
            </a:solidFill>
            <a:ln w="25400">
              <a:solidFill>
                <a:srgbClr val="2A2A5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7" name="Rechteck 26">
              <a:extLst>
                <a:ext uri="{FF2B5EF4-FFF2-40B4-BE49-F238E27FC236}">
                  <a16:creationId xmlns:a16="http://schemas.microsoft.com/office/drawing/2014/main" id="{8AA2C965-623E-4B43-A3DB-6013762D077B}"/>
                </a:ext>
              </a:extLst>
            </p:cNvPr>
            <p:cNvSpPr/>
            <p:nvPr/>
          </p:nvSpPr>
          <p:spPr>
            <a:xfrm>
              <a:off x="1324325" y="4808531"/>
              <a:ext cx="12510485" cy="1905000"/>
            </a:xfrm>
            <a:prstGeom prst="rect">
              <a:avLst/>
            </a:prstGeom>
            <a:solidFill>
              <a:srgbClr val="FCCF00"/>
            </a:solidFill>
            <a:ln w="25400">
              <a:solidFill>
                <a:srgbClr val="2A2A5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8" name="Rechteck 27">
              <a:extLst>
                <a:ext uri="{FF2B5EF4-FFF2-40B4-BE49-F238E27FC236}">
                  <a16:creationId xmlns:a16="http://schemas.microsoft.com/office/drawing/2014/main" id="{18F52197-ECB6-440E-96F5-5ACAD4FCE5B6}"/>
                </a:ext>
              </a:extLst>
            </p:cNvPr>
            <p:cNvSpPr/>
            <p:nvPr/>
          </p:nvSpPr>
          <p:spPr>
            <a:xfrm>
              <a:off x="3250784" y="4808531"/>
              <a:ext cx="12510485" cy="1905000"/>
            </a:xfrm>
            <a:prstGeom prst="rect">
              <a:avLst/>
            </a:prstGeom>
            <a:solidFill>
              <a:srgbClr val="E62310"/>
            </a:solidFill>
            <a:ln w="25400">
              <a:solidFill>
                <a:srgbClr val="2A2A5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9" name="Rechteck 28">
              <a:extLst>
                <a:ext uri="{FF2B5EF4-FFF2-40B4-BE49-F238E27FC236}">
                  <a16:creationId xmlns:a16="http://schemas.microsoft.com/office/drawing/2014/main" id="{6313C540-724B-47D1-BACB-FFCBB16F4785}"/>
                </a:ext>
              </a:extLst>
            </p:cNvPr>
            <p:cNvSpPr/>
            <p:nvPr/>
          </p:nvSpPr>
          <p:spPr>
            <a:xfrm>
              <a:off x="7102520" y="4808531"/>
              <a:ext cx="12510485" cy="1905000"/>
            </a:xfrm>
            <a:prstGeom prst="rect">
              <a:avLst/>
            </a:prstGeom>
            <a:solidFill>
              <a:srgbClr val="44AF35"/>
            </a:solidFill>
            <a:ln w="25400">
              <a:solidFill>
                <a:srgbClr val="2A2A5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0" name="Rechteck 29">
              <a:extLst>
                <a:ext uri="{FF2B5EF4-FFF2-40B4-BE49-F238E27FC236}">
                  <a16:creationId xmlns:a16="http://schemas.microsoft.com/office/drawing/2014/main" id="{59F0C787-2256-40DC-9AC4-C4D4F214867E}"/>
                </a:ext>
              </a:extLst>
            </p:cNvPr>
            <p:cNvSpPr/>
            <p:nvPr/>
          </p:nvSpPr>
          <p:spPr>
            <a:xfrm>
              <a:off x="8294101" y="4808531"/>
              <a:ext cx="857487" cy="1905000"/>
            </a:xfrm>
            <a:prstGeom prst="rect">
              <a:avLst/>
            </a:prstGeom>
            <a:solidFill>
              <a:srgbClr val="FCCF00"/>
            </a:solidFill>
            <a:ln w="25400">
              <a:solidFill>
                <a:srgbClr val="2A2A5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1" name="Textfeld 30">
              <a:extLst>
                <a:ext uri="{FF2B5EF4-FFF2-40B4-BE49-F238E27FC236}">
                  <a16:creationId xmlns:a16="http://schemas.microsoft.com/office/drawing/2014/main" id="{F64994BE-610D-47D0-8295-E87B7F3943E7}"/>
                </a:ext>
              </a:extLst>
            </p:cNvPr>
            <p:cNvSpPr txBox="1"/>
            <p:nvPr/>
          </p:nvSpPr>
          <p:spPr>
            <a:xfrm>
              <a:off x="-122312" y="5530198"/>
              <a:ext cx="154257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e-DE" sz="24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8 h</a:t>
              </a:r>
              <a:endParaRPr lang="de-DE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2" name="Textfeld 31">
              <a:extLst>
                <a:ext uri="{FF2B5EF4-FFF2-40B4-BE49-F238E27FC236}">
                  <a16:creationId xmlns:a16="http://schemas.microsoft.com/office/drawing/2014/main" id="{A47C5B01-BBC0-4A80-B608-63FC4CA617B1}"/>
                </a:ext>
              </a:extLst>
            </p:cNvPr>
            <p:cNvSpPr txBox="1"/>
            <p:nvPr/>
          </p:nvSpPr>
          <p:spPr>
            <a:xfrm>
              <a:off x="1513446" y="5534451"/>
              <a:ext cx="154257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e-DE" sz="24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12 h</a:t>
              </a:r>
              <a:endParaRPr lang="de-DE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3" name="Textfeld 32">
              <a:extLst>
                <a:ext uri="{FF2B5EF4-FFF2-40B4-BE49-F238E27FC236}">
                  <a16:creationId xmlns:a16="http://schemas.microsoft.com/office/drawing/2014/main" id="{67297DB4-1B8F-48A5-9704-9473921C1239}"/>
                </a:ext>
              </a:extLst>
            </p:cNvPr>
            <p:cNvSpPr txBox="1"/>
            <p:nvPr/>
          </p:nvSpPr>
          <p:spPr>
            <a:xfrm>
              <a:off x="4404774" y="5526862"/>
              <a:ext cx="154257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e-DE" sz="24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41 h</a:t>
              </a:r>
              <a:endParaRPr lang="de-DE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4" name="Textfeld 33">
              <a:extLst>
                <a:ext uri="{FF2B5EF4-FFF2-40B4-BE49-F238E27FC236}">
                  <a16:creationId xmlns:a16="http://schemas.microsoft.com/office/drawing/2014/main" id="{D0427423-C93D-4B4B-8A6D-CD2433CF8B20}"/>
                </a:ext>
              </a:extLst>
            </p:cNvPr>
            <p:cNvSpPr txBox="1"/>
            <p:nvPr/>
          </p:nvSpPr>
          <p:spPr>
            <a:xfrm>
              <a:off x="6948348" y="5534450"/>
              <a:ext cx="154257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e-DE" sz="24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5 h</a:t>
              </a:r>
              <a:endParaRPr lang="de-DE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5" name="Textfeld 34">
              <a:extLst>
                <a:ext uri="{FF2B5EF4-FFF2-40B4-BE49-F238E27FC236}">
                  <a16:creationId xmlns:a16="http://schemas.microsoft.com/office/drawing/2014/main" id="{A0F27212-B4B0-4BF1-BB6A-EF9C882F906C}"/>
                </a:ext>
              </a:extLst>
            </p:cNvPr>
            <p:cNvSpPr txBox="1"/>
            <p:nvPr/>
          </p:nvSpPr>
          <p:spPr>
            <a:xfrm>
              <a:off x="7934904" y="5534450"/>
              <a:ext cx="154257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e-DE" sz="24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4 h</a:t>
              </a:r>
              <a:endParaRPr lang="de-DE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6" name="Textfeld 35">
              <a:extLst>
                <a:ext uri="{FF2B5EF4-FFF2-40B4-BE49-F238E27FC236}">
                  <a16:creationId xmlns:a16="http://schemas.microsoft.com/office/drawing/2014/main" id="{F2334F3B-646B-4747-A4F8-27B0C8C1EA14}"/>
                </a:ext>
              </a:extLst>
            </p:cNvPr>
            <p:cNvSpPr txBox="1"/>
            <p:nvPr/>
          </p:nvSpPr>
          <p:spPr>
            <a:xfrm>
              <a:off x="-93184" y="7359458"/>
              <a:ext cx="154257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e-DE" sz="2400" b="1" dirty="0">
                  <a:solidFill>
                    <a:srgbClr val="2A2A57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Analyse</a:t>
              </a:r>
              <a:endParaRPr lang="de-DE" b="1" dirty="0">
                <a:solidFill>
                  <a:srgbClr val="2A2A57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cxnSp>
        <p:nvCxnSpPr>
          <p:cNvPr id="42" name="Gerader Verbinder 41">
            <a:extLst>
              <a:ext uri="{FF2B5EF4-FFF2-40B4-BE49-F238E27FC236}">
                <a16:creationId xmlns:a16="http://schemas.microsoft.com/office/drawing/2014/main" id="{3043C32F-0217-4456-B7BD-6745D58269D5}"/>
              </a:ext>
            </a:extLst>
          </p:cNvPr>
          <p:cNvCxnSpPr>
            <a:cxnSpLocks/>
            <a:endCxn id="36" idx="0"/>
          </p:cNvCxnSpPr>
          <p:nvPr/>
        </p:nvCxnSpPr>
        <p:spPr>
          <a:xfrm>
            <a:off x="666721" y="4381496"/>
            <a:ext cx="3794" cy="645927"/>
          </a:xfrm>
          <a:prstGeom prst="line">
            <a:avLst/>
          </a:prstGeom>
          <a:ln w="38100">
            <a:solidFill>
              <a:srgbClr val="2A2A5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3612673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feld 15">
            <a:extLst>
              <a:ext uri="{FF2B5EF4-FFF2-40B4-BE49-F238E27FC236}">
                <a16:creationId xmlns:a16="http://schemas.microsoft.com/office/drawing/2014/main" id="{3E6A679A-891A-45DF-878A-3547FB02E038}"/>
              </a:ext>
            </a:extLst>
          </p:cNvPr>
          <p:cNvSpPr txBox="1"/>
          <p:nvPr/>
        </p:nvSpPr>
        <p:spPr>
          <a:xfrm>
            <a:off x="-100772" y="3198167"/>
            <a:ext cx="15425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 h</a:t>
            </a:r>
            <a:endParaRPr lang="de-DE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Textfeld 16">
            <a:extLst>
              <a:ext uri="{FF2B5EF4-FFF2-40B4-BE49-F238E27FC236}">
                <a16:creationId xmlns:a16="http://schemas.microsoft.com/office/drawing/2014/main" id="{A8B54669-AD16-415D-A393-BF7F2DDAB5B9}"/>
              </a:ext>
            </a:extLst>
          </p:cNvPr>
          <p:cNvSpPr txBox="1"/>
          <p:nvPr/>
        </p:nvSpPr>
        <p:spPr>
          <a:xfrm>
            <a:off x="2096898" y="3198166"/>
            <a:ext cx="15425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12 h</a:t>
            </a:r>
            <a:endParaRPr lang="de-DE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Textfeld 17">
            <a:extLst>
              <a:ext uri="{FF2B5EF4-FFF2-40B4-BE49-F238E27FC236}">
                <a16:creationId xmlns:a16="http://schemas.microsoft.com/office/drawing/2014/main" id="{DAA9FAB3-5073-438D-AD33-7BB478A16F63}"/>
              </a:ext>
            </a:extLst>
          </p:cNvPr>
          <p:cNvSpPr txBox="1"/>
          <p:nvPr/>
        </p:nvSpPr>
        <p:spPr>
          <a:xfrm>
            <a:off x="4096847" y="3198165"/>
            <a:ext cx="15425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41 h</a:t>
            </a:r>
            <a:endParaRPr lang="de-DE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Textfeld 18">
            <a:extLst>
              <a:ext uri="{FF2B5EF4-FFF2-40B4-BE49-F238E27FC236}">
                <a16:creationId xmlns:a16="http://schemas.microsoft.com/office/drawing/2014/main" id="{AA0F6705-E428-4123-B94C-8194B699B240}"/>
              </a:ext>
            </a:extLst>
          </p:cNvPr>
          <p:cNvSpPr txBox="1"/>
          <p:nvPr/>
        </p:nvSpPr>
        <p:spPr>
          <a:xfrm>
            <a:off x="7298491" y="3198164"/>
            <a:ext cx="15425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 h</a:t>
            </a:r>
            <a:endParaRPr lang="de-DE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4" name="Gruppieren 3">
            <a:extLst>
              <a:ext uri="{FF2B5EF4-FFF2-40B4-BE49-F238E27FC236}">
                <a16:creationId xmlns:a16="http://schemas.microsoft.com/office/drawing/2014/main" id="{8E758E34-9C24-42F9-A14F-03DDF4D40D3B}"/>
              </a:ext>
            </a:extLst>
          </p:cNvPr>
          <p:cNvGrpSpPr/>
          <p:nvPr/>
        </p:nvGrpSpPr>
        <p:grpSpPr>
          <a:xfrm>
            <a:off x="-129900" y="1387369"/>
            <a:ext cx="19735317" cy="4101719"/>
            <a:chOff x="-122312" y="3719404"/>
            <a:chExt cx="19735317" cy="4101719"/>
          </a:xfrm>
        </p:grpSpPr>
        <p:sp>
          <p:nvSpPr>
            <p:cNvPr id="22" name="Rechteck 21">
              <a:extLst>
                <a:ext uri="{FF2B5EF4-FFF2-40B4-BE49-F238E27FC236}">
                  <a16:creationId xmlns:a16="http://schemas.microsoft.com/office/drawing/2014/main" id="{7A820CC2-F804-449C-A052-ACFE30F47F5E}"/>
                </a:ext>
              </a:extLst>
            </p:cNvPr>
            <p:cNvSpPr/>
            <p:nvPr/>
          </p:nvSpPr>
          <p:spPr>
            <a:xfrm>
              <a:off x="0" y="4808531"/>
              <a:ext cx="12510485" cy="1905000"/>
            </a:xfrm>
            <a:prstGeom prst="rect">
              <a:avLst/>
            </a:prstGeom>
            <a:solidFill>
              <a:srgbClr val="009CDA"/>
            </a:solidFill>
            <a:ln w="25400">
              <a:solidFill>
                <a:srgbClr val="2A2A5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7" name="Rechteck 26">
              <a:extLst>
                <a:ext uri="{FF2B5EF4-FFF2-40B4-BE49-F238E27FC236}">
                  <a16:creationId xmlns:a16="http://schemas.microsoft.com/office/drawing/2014/main" id="{8AA2C965-623E-4B43-A3DB-6013762D077B}"/>
                </a:ext>
              </a:extLst>
            </p:cNvPr>
            <p:cNvSpPr/>
            <p:nvPr/>
          </p:nvSpPr>
          <p:spPr>
            <a:xfrm>
              <a:off x="1324325" y="4808531"/>
              <a:ext cx="12510485" cy="1905000"/>
            </a:xfrm>
            <a:prstGeom prst="rect">
              <a:avLst/>
            </a:prstGeom>
            <a:solidFill>
              <a:srgbClr val="FCCF00"/>
            </a:solidFill>
            <a:ln w="25400">
              <a:solidFill>
                <a:srgbClr val="2A2A5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8" name="Rechteck 27">
              <a:extLst>
                <a:ext uri="{FF2B5EF4-FFF2-40B4-BE49-F238E27FC236}">
                  <a16:creationId xmlns:a16="http://schemas.microsoft.com/office/drawing/2014/main" id="{18F52197-ECB6-440E-96F5-5ACAD4FCE5B6}"/>
                </a:ext>
              </a:extLst>
            </p:cNvPr>
            <p:cNvSpPr/>
            <p:nvPr/>
          </p:nvSpPr>
          <p:spPr>
            <a:xfrm>
              <a:off x="3250784" y="4808531"/>
              <a:ext cx="12510485" cy="1905000"/>
            </a:xfrm>
            <a:prstGeom prst="rect">
              <a:avLst/>
            </a:prstGeom>
            <a:solidFill>
              <a:srgbClr val="E62310"/>
            </a:solidFill>
            <a:ln w="25400">
              <a:solidFill>
                <a:srgbClr val="2A2A5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9" name="Rechteck 28">
              <a:extLst>
                <a:ext uri="{FF2B5EF4-FFF2-40B4-BE49-F238E27FC236}">
                  <a16:creationId xmlns:a16="http://schemas.microsoft.com/office/drawing/2014/main" id="{6313C540-724B-47D1-BACB-FFCBB16F4785}"/>
                </a:ext>
              </a:extLst>
            </p:cNvPr>
            <p:cNvSpPr/>
            <p:nvPr/>
          </p:nvSpPr>
          <p:spPr>
            <a:xfrm>
              <a:off x="7102520" y="4808531"/>
              <a:ext cx="12510485" cy="1905000"/>
            </a:xfrm>
            <a:prstGeom prst="rect">
              <a:avLst/>
            </a:prstGeom>
            <a:solidFill>
              <a:srgbClr val="44AF35"/>
            </a:solidFill>
            <a:ln w="25400">
              <a:solidFill>
                <a:srgbClr val="2A2A5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0" name="Rechteck 29">
              <a:extLst>
                <a:ext uri="{FF2B5EF4-FFF2-40B4-BE49-F238E27FC236}">
                  <a16:creationId xmlns:a16="http://schemas.microsoft.com/office/drawing/2014/main" id="{59F0C787-2256-40DC-9AC4-C4D4F214867E}"/>
                </a:ext>
              </a:extLst>
            </p:cNvPr>
            <p:cNvSpPr/>
            <p:nvPr/>
          </p:nvSpPr>
          <p:spPr>
            <a:xfrm>
              <a:off x="8294101" y="4808531"/>
              <a:ext cx="857487" cy="1905000"/>
            </a:xfrm>
            <a:prstGeom prst="rect">
              <a:avLst/>
            </a:prstGeom>
            <a:solidFill>
              <a:srgbClr val="FCCF00"/>
            </a:solidFill>
            <a:ln w="25400">
              <a:solidFill>
                <a:srgbClr val="2A2A5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1" name="Textfeld 30">
              <a:extLst>
                <a:ext uri="{FF2B5EF4-FFF2-40B4-BE49-F238E27FC236}">
                  <a16:creationId xmlns:a16="http://schemas.microsoft.com/office/drawing/2014/main" id="{F64994BE-610D-47D0-8295-E87B7F3943E7}"/>
                </a:ext>
              </a:extLst>
            </p:cNvPr>
            <p:cNvSpPr txBox="1"/>
            <p:nvPr/>
          </p:nvSpPr>
          <p:spPr>
            <a:xfrm>
              <a:off x="-122312" y="5530198"/>
              <a:ext cx="154257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e-DE" sz="24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8 h</a:t>
              </a:r>
              <a:endParaRPr lang="de-DE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2" name="Textfeld 31">
              <a:extLst>
                <a:ext uri="{FF2B5EF4-FFF2-40B4-BE49-F238E27FC236}">
                  <a16:creationId xmlns:a16="http://schemas.microsoft.com/office/drawing/2014/main" id="{A47C5B01-BBC0-4A80-B608-63FC4CA617B1}"/>
                </a:ext>
              </a:extLst>
            </p:cNvPr>
            <p:cNvSpPr txBox="1"/>
            <p:nvPr/>
          </p:nvSpPr>
          <p:spPr>
            <a:xfrm>
              <a:off x="1513446" y="5534451"/>
              <a:ext cx="154257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e-DE" sz="24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12 h</a:t>
              </a:r>
              <a:endParaRPr lang="de-DE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3" name="Textfeld 32">
              <a:extLst>
                <a:ext uri="{FF2B5EF4-FFF2-40B4-BE49-F238E27FC236}">
                  <a16:creationId xmlns:a16="http://schemas.microsoft.com/office/drawing/2014/main" id="{67297DB4-1B8F-48A5-9704-9473921C1239}"/>
                </a:ext>
              </a:extLst>
            </p:cNvPr>
            <p:cNvSpPr txBox="1"/>
            <p:nvPr/>
          </p:nvSpPr>
          <p:spPr>
            <a:xfrm>
              <a:off x="4404774" y="5526862"/>
              <a:ext cx="154257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e-DE" sz="24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41 h</a:t>
              </a:r>
              <a:endParaRPr lang="de-DE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4" name="Textfeld 33">
              <a:extLst>
                <a:ext uri="{FF2B5EF4-FFF2-40B4-BE49-F238E27FC236}">
                  <a16:creationId xmlns:a16="http://schemas.microsoft.com/office/drawing/2014/main" id="{D0427423-C93D-4B4B-8A6D-CD2433CF8B20}"/>
                </a:ext>
              </a:extLst>
            </p:cNvPr>
            <p:cNvSpPr txBox="1"/>
            <p:nvPr/>
          </p:nvSpPr>
          <p:spPr>
            <a:xfrm>
              <a:off x="6948348" y="5534450"/>
              <a:ext cx="154257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e-DE" sz="24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5 h</a:t>
              </a:r>
              <a:endParaRPr lang="de-DE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5" name="Textfeld 34">
              <a:extLst>
                <a:ext uri="{FF2B5EF4-FFF2-40B4-BE49-F238E27FC236}">
                  <a16:creationId xmlns:a16="http://schemas.microsoft.com/office/drawing/2014/main" id="{A0F27212-B4B0-4BF1-BB6A-EF9C882F906C}"/>
                </a:ext>
              </a:extLst>
            </p:cNvPr>
            <p:cNvSpPr txBox="1"/>
            <p:nvPr/>
          </p:nvSpPr>
          <p:spPr>
            <a:xfrm>
              <a:off x="7934904" y="5534450"/>
              <a:ext cx="154257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e-DE" sz="24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4 h</a:t>
              </a:r>
              <a:endParaRPr lang="de-DE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6" name="Textfeld 35">
              <a:extLst>
                <a:ext uri="{FF2B5EF4-FFF2-40B4-BE49-F238E27FC236}">
                  <a16:creationId xmlns:a16="http://schemas.microsoft.com/office/drawing/2014/main" id="{F2334F3B-646B-4747-A4F8-27B0C8C1EA14}"/>
                </a:ext>
              </a:extLst>
            </p:cNvPr>
            <p:cNvSpPr txBox="1"/>
            <p:nvPr/>
          </p:nvSpPr>
          <p:spPr>
            <a:xfrm>
              <a:off x="-93184" y="7359458"/>
              <a:ext cx="154257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e-DE" sz="2400" b="1" dirty="0">
                  <a:solidFill>
                    <a:srgbClr val="2A2A57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Analyse</a:t>
              </a:r>
              <a:endParaRPr lang="de-DE" b="1" dirty="0">
                <a:solidFill>
                  <a:srgbClr val="2A2A57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7" name="Textfeld 36">
              <a:extLst>
                <a:ext uri="{FF2B5EF4-FFF2-40B4-BE49-F238E27FC236}">
                  <a16:creationId xmlns:a16="http://schemas.microsoft.com/office/drawing/2014/main" id="{440C35D1-219B-4132-9B8E-472B4D78264C}"/>
                </a:ext>
              </a:extLst>
            </p:cNvPr>
            <p:cNvSpPr txBox="1"/>
            <p:nvPr/>
          </p:nvSpPr>
          <p:spPr>
            <a:xfrm>
              <a:off x="1509652" y="3719404"/>
              <a:ext cx="154257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e-DE" sz="2400" b="1" dirty="0">
                  <a:solidFill>
                    <a:srgbClr val="2A2A57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Entwurf</a:t>
              </a:r>
              <a:endParaRPr lang="de-DE" b="1" dirty="0">
                <a:solidFill>
                  <a:srgbClr val="2A2A57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cxnSp>
        <p:nvCxnSpPr>
          <p:cNvPr id="42" name="Gerader Verbinder 41">
            <a:extLst>
              <a:ext uri="{FF2B5EF4-FFF2-40B4-BE49-F238E27FC236}">
                <a16:creationId xmlns:a16="http://schemas.microsoft.com/office/drawing/2014/main" id="{3043C32F-0217-4456-B7BD-6745D58269D5}"/>
              </a:ext>
            </a:extLst>
          </p:cNvPr>
          <p:cNvCxnSpPr>
            <a:cxnSpLocks/>
            <a:endCxn id="36" idx="0"/>
          </p:cNvCxnSpPr>
          <p:nvPr/>
        </p:nvCxnSpPr>
        <p:spPr>
          <a:xfrm>
            <a:off x="666721" y="4381496"/>
            <a:ext cx="3794" cy="645927"/>
          </a:xfrm>
          <a:prstGeom prst="line">
            <a:avLst/>
          </a:prstGeom>
          <a:ln w="38100">
            <a:solidFill>
              <a:srgbClr val="2A2A5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Gerader Verbinder 43">
            <a:extLst>
              <a:ext uri="{FF2B5EF4-FFF2-40B4-BE49-F238E27FC236}">
                <a16:creationId xmlns:a16="http://schemas.microsoft.com/office/drawing/2014/main" id="{4068D82F-AFF9-468A-BD20-F80C9CEB743B}"/>
              </a:ext>
            </a:extLst>
          </p:cNvPr>
          <p:cNvCxnSpPr>
            <a:cxnSpLocks/>
          </p:cNvCxnSpPr>
          <p:nvPr/>
        </p:nvCxnSpPr>
        <p:spPr>
          <a:xfrm>
            <a:off x="2273351" y="1830569"/>
            <a:ext cx="3794" cy="645927"/>
          </a:xfrm>
          <a:prstGeom prst="line">
            <a:avLst/>
          </a:prstGeom>
          <a:ln w="38100">
            <a:solidFill>
              <a:srgbClr val="2A2A5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8571079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feld 15">
            <a:extLst>
              <a:ext uri="{FF2B5EF4-FFF2-40B4-BE49-F238E27FC236}">
                <a16:creationId xmlns:a16="http://schemas.microsoft.com/office/drawing/2014/main" id="{3E6A679A-891A-45DF-878A-3547FB02E038}"/>
              </a:ext>
            </a:extLst>
          </p:cNvPr>
          <p:cNvSpPr txBox="1"/>
          <p:nvPr/>
        </p:nvSpPr>
        <p:spPr>
          <a:xfrm>
            <a:off x="-100772" y="3198167"/>
            <a:ext cx="15425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 h</a:t>
            </a:r>
            <a:endParaRPr lang="de-DE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Textfeld 16">
            <a:extLst>
              <a:ext uri="{FF2B5EF4-FFF2-40B4-BE49-F238E27FC236}">
                <a16:creationId xmlns:a16="http://schemas.microsoft.com/office/drawing/2014/main" id="{A8B54669-AD16-415D-A393-BF7F2DDAB5B9}"/>
              </a:ext>
            </a:extLst>
          </p:cNvPr>
          <p:cNvSpPr txBox="1"/>
          <p:nvPr/>
        </p:nvSpPr>
        <p:spPr>
          <a:xfrm>
            <a:off x="2096898" y="3198166"/>
            <a:ext cx="15425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12 h</a:t>
            </a:r>
            <a:endParaRPr lang="de-DE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Textfeld 17">
            <a:extLst>
              <a:ext uri="{FF2B5EF4-FFF2-40B4-BE49-F238E27FC236}">
                <a16:creationId xmlns:a16="http://schemas.microsoft.com/office/drawing/2014/main" id="{DAA9FAB3-5073-438D-AD33-7BB478A16F63}"/>
              </a:ext>
            </a:extLst>
          </p:cNvPr>
          <p:cNvSpPr txBox="1"/>
          <p:nvPr/>
        </p:nvSpPr>
        <p:spPr>
          <a:xfrm>
            <a:off x="4096847" y="3198165"/>
            <a:ext cx="15425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41 h</a:t>
            </a:r>
            <a:endParaRPr lang="de-DE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Textfeld 18">
            <a:extLst>
              <a:ext uri="{FF2B5EF4-FFF2-40B4-BE49-F238E27FC236}">
                <a16:creationId xmlns:a16="http://schemas.microsoft.com/office/drawing/2014/main" id="{AA0F6705-E428-4123-B94C-8194B699B240}"/>
              </a:ext>
            </a:extLst>
          </p:cNvPr>
          <p:cNvSpPr txBox="1"/>
          <p:nvPr/>
        </p:nvSpPr>
        <p:spPr>
          <a:xfrm>
            <a:off x="7298491" y="3198164"/>
            <a:ext cx="15425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 h</a:t>
            </a:r>
            <a:endParaRPr lang="de-DE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4" name="Gruppieren 3">
            <a:extLst>
              <a:ext uri="{FF2B5EF4-FFF2-40B4-BE49-F238E27FC236}">
                <a16:creationId xmlns:a16="http://schemas.microsoft.com/office/drawing/2014/main" id="{8E758E34-9C24-42F9-A14F-03DDF4D40D3B}"/>
              </a:ext>
            </a:extLst>
          </p:cNvPr>
          <p:cNvGrpSpPr/>
          <p:nvPr/>
        </p:nvGrpSpPr>
        <p:grpSpPr>
          <a:xfrm>
            <a:off x="-129900" y="1387369"/>
            <a:ext cx="19735317" cy="4563384"/>
            <a:chOff x="-122312" y="3719404"/>
            <a:chExt cx="19735317" cy="4563384"/>
          </a:xfrm>
        </p:grpSpPr>
        <p:sp>
          <p:nvSpPr>
            <p:cNvPr id="22" name="Rechteck 21">
              <a:extLst>
                <a:ext uri="{FF2B5EF4-FFF2-40B4-BE49-F238E27FC236}">
                  <a16:creationId xmlns:a16="http://schemas.microsoft.com/office/drawing/2014/main" id="{7A820CC2-F804-449C-A052-ACFE30F47F5E}"/>
                </a:ext>
              </a:extLst>
            </p:cNvPr>
            <p:cNvSpPr/>
            <p:nvPr/>
          </p:nvSpPr>
          <p:spPr>
            <a:xfrm>
              <a:off x="0" y="4808531"/>
              <a:ext cx="12510485" cy="1905000"/>
            </a:xfrm>
            <a:prstGeom prst="rect">
              <a:avLst/>
            </a:prstGeom>
            <a:solidFill>
              <a:srgbClr val="009CDA"/>
            </a:solidFill>
            <a:ln w="25400">
              <a:solidFill>
                <a:srgbClr val="2A2A5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7" name="Rechteck 26">
              <a:extLst>
                <a:ext uri="{FF2B5EF4-FFF2-40B4-BE49-F238E27FC236}">
                  <a16:creationId xmlns:a16="http://schemas.microsoft.com/office/drawing/2014/main" id="{8AA2C965-623E-4B43-A3DB-6013762D077B}"/>
                </a:ext>
              </a:extLst>
            </p:cNvPr>
            <p:cNvSpPr/>
            <p:nvPr/>
          </p:nvSpPr>
          <p:spPr>
            <a:xfrm>
              <a:off x="1324325" y="4808531"/>
              <a:ext cx="12510485" cy="1905000"/>
            </a:xfrm>
            <a:prstGeom prst="rect">
              <a:avLst/>
            </a:prstGeom>
            <a:solidFill>
              <a:srgbClr val="FCCF00"/>
            </a:solidFill>
            <a:ln w="25400">
              <a:solidFill>
                <a:srgbClr val="2A2A5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8" name="Rechteck 27">
              <a:extLst>
                <a:ext uri="{FF2B5EF4-FFF2-40B4-BE49-F238E27FC236}">
                  <a16:creationId xmlns:a16="http://schemas.microsoft.com/office/drawing/2014/main" id="{18F52197-ECB6-440E-96F5-5ACAD4FCE5B6}"/>
                </a:ext>
              </a:extLst>
            </p:cNvPr>
            <p:cNvSpPr/>
            <p:nvPr/>
          </p:nvSpPr>
          <p:spPr>
            <a:xfrm>
              <a:off x="3250784" y="4808531"/>
              <a:ext cx="12510485" cy="1905000"/>
            </a:xfrm>
            <a:prstGeom prst="rect">
              <a:avLst/>
            </a:prstGeom>
            <a:solidFill>
              <a:srgbClr val="E62310"/>
            </a:solidFill>
            <a:ln w="25400">
              <a:solidFill>
                <a:srgbClr val="2A2A5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9" name="Rechteck 28">
              <a:extLst>
                <a:ext uri="{FF2B5EF4-FFF2-40B4-BE49-F238E27FC236}">
                  <a16:creationId xmlns:a16="http://schemas.microsoft.com/office/drawing/2014/main" id="{6313C540-724B-47D1-BACB-FFCBB16F4785}"/>
                </a:ext>
              </a:extLst>
            </p:cNvPr>
            <p:cNvSpPr/>
            <p:nvPr/>
          </p:nvSpPr>
          <p:spPr>
            <a:xfrm>
              <a:off x="7102520" y="4808531"/>
              <a:ext cx="12510485" cy="1905000"/>
            </a:xfrm>
            <a:prstGeom prst="rect">
              <a:avLst/>
            </a:prstGeom>
            <a:solidFill>
              <a:srgbClr val="44AF35"/>
            </a:solidFill>
            <a:ln w="25400">
              <a:solidFill>
                <a:srgbClr val="2A2A5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0" name="Rechteck 29">
              <a:extLst>
                <a:ext uri="{FF2B5EF4-FFF2-40B4-BE49-F238E27FC236}">
                  <a16:creationId xmlns:a16="http://schemas.microsoft.com/office/drawing/2014/main" id="{59F0C787-2256-40DC-9AC4-C4D4F214867E}"/>
                </a:ext>
              </a:extLst>
            </p:cNvPr>
            <p:cNvSpPr/>
            <p:nvPr/>
          </p:nvSpPr>
          <p:spPr>
            <a:xfrm>
              <a:off x="8294101" y="4808531"/>
              <a:ext cx="857487" cy="1905000"/>
            </a:xfrm>
            <a:prstGeom prst="rect">
              <a:avLst/>
            </a:prstGeom>
            <a:solidFill>
              <a:srgbClr val="FCCF00"/>
            </a:solidFill>
            <a:ln w="25400">
              <a:solidFill>
                <a:srgbClr val="2A2A5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1" name="Textfeld 30">
              <a:extLst>
                <a:ext uri="{FF2B5EF4-FFF2-40B4-BE49-F238E27FC236}">
                  <a16:creationId xmlns:a16="http://schemas.microsoft.com/office/drawing/2014/main" id="{F64994BE-610D-47D0-8295-E87B7F3943E7}"/>
                </a:ext>
              </a:extLst>
            </p:cNvPr>
            <p:cNvSpPr txBox="1"/>
            <p:nvPr/>
          </p:nvSpPr>
          <p:spPr>
            <a:xfrm>
              <a:off x="-122312" y="5530198"/>
              <a:ext cx="154257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e-DE" sz="24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8 h</a:t>
              </a:r>
              <a:endParaRPr lang="de-DE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2" name="Textfeld 31">
              <a:extLst>
                <a:ext uri="{FF2B5EF4-FFF2-40B4-BE49-F238E27FC236}">
                  <a16:creationId xmlns:a16="http://schemas.microsoft.com/office/drawing/2014/main" id="{A47C5B01-BBC0-4A80-B608-63FC4CA617B1}"/>
                </a:ext>
              </a:extLst>
            </p:cNvPr>
            <p:cNvSpPr txBox="1"/>
            <p:nvPr/>
          </p:nvSpPr>
          <p:spPr>
            <a:xfrm>
              <a:off x="1513446" y="5534451"/>
              <a:ext cx="154257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e-DE" sz="24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12 h</a:t>
              </a:r>
              <a:endParaRPr lang="de-DE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3" name="Textfeld 32">
              <a:extLst>
                <a:ext uri="{FF2B5EF4-FFF2-40B4-BE49-F238E27FC236}">
                  <a16:creationId xmlns:a16="http://schemas.microsoft.com/office/drawing/2014/main" id="{67297DB4-1B8F-48A5-9704-9473921C1239}"/>
                </a:ext>
              </a:extLst>
            </p:cNvPr>
            <p:cNvSpPr txBox="1"/>
            <p:nvPr/>
          </p:nvSpPr>
          <p:spPr>
            <a:xfrm>
              <a:off x="4404774" y="5526862"/>
              <a:ext cx="154257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e-DE" sz="24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41 h</a:t>
              </a:r>
              <a:endParaRPr lang="de-DE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4" name="Textfeld 33">
              <a:extLst>
                <a:ext uri="{FF2B5EF4-FFF2-40B4-BE49-F238E27FC236}">
                  <a16:creationId xmlns:a16="http://schemas.microsoft.com/office/drawing/2014/main" id="{D0427423-C93D-4B4B-8A6D-CD2433CF8B20}"/>
                </a:ext>
              </a:extLst>
            </p:cNvPr>
            <p:cNvSpPr txBox="1"/>
            <p:nvPr/>
          </p:nvSpPr>
          <p:spPr>
            <a:xfrm>
              <a:off x="6948348" y="5534450"/>
              <a:ext cx="154257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e-DE" sz="24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5 h</a:t>
              </a:r>
              <a:endParaRPr lang="de-DE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5" name="Textfeld 34">
              <a:extLst>
                <a:ext uri="{FF2B5EF4-FFF2-40B4-BE49-F238E27FC236}">
                  <a16:creationId xmlns:a16="http://schemas.microsoft.com/office/drawing/2014/main" id="{A0F27212-B4B0-4BF1-BB6A-EF9C882F906C}"/>
                </a:ext>
              </a:extLst>
            </p:cNvPr>
            <p:cNvSpPr txBox="1"/>
            <p:nvPr/>
          </p:nvSpPr>
          <p:spPr>
            <a:xfrm>
              <a:off x="7934904" y="5534450"/>
              <a:ext cx="154257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e-DE" sz="24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4 h</a:t>
              </a:r>
              <a:endParaRPr lang="de-DE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6" name="Textfeld 35">
              <a:extLst>
                <a:ext uri="{FF2B5EF4-FFF2-40B4-BE49-F238E27FC236}">
                  <a16:creationId xmlns:a16="http://schemas.microsoft.com/office/drawing/2014/main" id="{F2334F3B-646B-4747-A4F8-27B0C8C1EA14}"/>
                </a:ext>
              </a:extLst>
            </p:cNvPr>
            <p:cNvSpPr txBox="1"/>
            <p:nvPr/>
          </p:nvSpPr>
          <p:spPr>
            <a:xfrm>
              <a:off x="-93184" y="7359458"/>
              <a:ext cx="154257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e-DE" sz="2400" b="1" dirty="0">
                  <a:solidFill>
                    <a:srgbClr val="2A2A57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Analyse</a:t>
              </a:r>
              <a:endParaRPr lang="de-DE" b="1" dirty="0">
                <a:solidFill>
                  <a:srgbClr val="2A2A57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7" name="Textfeld 36">
              <a:extLst>
                <a:ext uri="{FF2B5EF4-FFF2-40B4-BE49-F238E27FC236}">
                  <a16:creationId xmlns:a16="http://schemas.microsoft.com/office/drawing/2014/main" id="{440C35D1-219B-4132-9B8E-472B4D78264C}"/>
                </a:ext>
              </a:extLst>
            </p:cNvPr>
            <p:cNvSpPr txBox="1"/>
            <p:nvPr/>
          </p:nvSpPr>
          <p:spPr>
            <a:xfrm>
              <a:off x="1509652" y="3719404"/>
              <a:ext cx="154257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e-DE" sz="2400" b="1" dirty="0">
                  <a:solidFill>
                    <a:srgbClr val="2A2A57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Entwurf</a:t>
              </a:r>
              <a:endParaRPr lang="de-DE" b="1" dirty="0">
                <a:solidFill>
                  <a:srgbClr val="2A2A57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8" name="Textfeld 37">
              <a:extLst>
                <a:ext uri="{FF2B5EF4-FFF2-40B4-BE49-F238E27FC236}">
                  <a16:creationId xmlns:a16="http://schemas.microsoft.com/office/drawing/2014/main" id="{BF5AF3C1-8245-45FC-9A2F-95E769C90115}"/>
                </a:ext>
              </a:extLst>
            </p:cNvPr>
            <p:cNvSpPr txBox="1"/>
            <p:nvPr/>
          </p:nvSpPr>
          <p:spPr>
            <a:xfrm>
              <a:off x="3664174" y="7821123"/>
              <a:ext cx="302377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e-DE" sz="2400" b="1" dirty="0">
                  <a:solidFill>
                    <a:srgbClr val="2A2A57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Implementierung</a:t>
              </a:r>
              <a:endParaRPr lang="de-DE" b="1" dirty="0">
                <a:solidFill>
                  <a:srgbClr val="2A2A57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cxnSp>
        <p:nvCxnSpPr>
          <p:cNvPr id="42" name="Gerader Verbinder 41">
            <a:extLst>
              <a:ext uri="{FF2B5EF4-FFF2-40B4-BE49-F238E27FC236}">
                <a16:creationId xmlns:a16="http://schemas.microsoft.com/office/drawing/2014/main" id="{3043C32F-0217-4456-B7BD-6745D58269D5}"/>
              </a:ext>
            </a:extLst>
          </p:cNvPr>
          <p:cNvCxnSpPr>
            <a:cxnSpLocks/>
            <a:endCxn id="36" idx="0"/>
          </p:cNvCxnSpPr>
          <p:nvPr/>
        </p:nvCxnSpPr>
        <p:spPr>
          <a:xfrm>
            <a:off x="666721" y="4381496"/>
            <a:ext cx="3794" cy="645927"/>
          </a:xfrm>
          <a:prstGeom prst="line">
            <a:avLst/>
          </a:prstGeom>
          <a:ln w="38100">
            <a:solidFill>
              <a:srgbClr val="2A2A5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Gerader Verbinder 43">
            <a:extLst>
              <a:ext uri="{FF2B5EF4-FFF2-40B4-BE49-F238E27FC236}">
                <a16:creationId xmlns:a16="http://schemas.microsoft.com/office/drawing/2014/main" id="{4068D82F-AFF9-468A-BD20-F80C9CEB743B}"/>
              </a:ext>
            </a:extLst>
          </p:cNvPr>
          <p:cNvCxnSpPr>
            <a:cxnSpLocks/>
          </p:cNvCxnSpPr>
          <p:nvPr/>
        </p:nvCxnSpPr>
        <p:spPr>
          <a:xfrm>
            <a:off x="2273351" y="1830569"/>
            <a:ext cx="3794" cy="645927"/>
          </a:xfrm>
          <a:prstGeom prst="line">
            <a:avLst/>
          </a:prstGeom>
          <a:ln w="38100">
            <a:solidFill>
              <a:srgbClr val="2A2A5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Gerader Verbinder 46">
            <a:extLst>
              <a:ext uri="{FF2B5EF4-FFF2-40B4-BE49-F238E27FC236}">
                <a16:creationId xmlns:a16="http://schemas.microsoft.com/office/drawing/2014/main" id="{C6256947-BA60-455D-9030-0B28ED032D29}"/>
              </a:ext>
            </a:extLst>
          </p:cNvPr>
          <p:cNvCxnSpPr>
            <a:cxnSpLocks/>
            <a:endCxn id="38" idx="0"/>
          </p:cNvCxnSpPr>
          <p:nvPr/>
        </p:nvCxnSpPr>
        <p:spPr>
          <a:xfrm>
            <a:off x="5167167" y="4374823"/>
            <a:ext cx="1306" cy="1114265"/>
          </a:xfrm>
          <a:prstGeom prst="line">
            <a:avLst/>
          </a:prstGeom>
          <a:ln w="38100">
            <a:solidFill>
              <a:srgbClr val="2A2A5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6553600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feld 15">
            <a:extLst>
              <a:ext uri="{FF2B5EF4-FFF2-40B4-BE49-F238E27FC236}">
                <a16:creationId xmlns:a16="http://schemas.microsoft.com/office/drawing/2014/main" id="{3E6A679A-891A-45DF-878A-3547FB02E038}"/>
              </a:ext>
            </a:extLst>
          </p:cNvPr>
          <p:cNvSpPr txBox="1"/>
          <p:nvPr/>
        </p:nvSpPr>
        <p:spPr>
          <a:xfrm>
            <a:off x="-100772" y="3198167"/>
            <a:ext cx="15425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 h</a:t>
            </a:r>
            <a:endParaRPr lang="de-DE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Textfeld 16">
            <a:extLst>
              <a:ext uri="{FF2B5EF4-FFF2-40B4-BE49-F238E27FC236}">
                <a16:creationId xmlns:a16="http://schemas.microsoft.com/office/drawing/2014/main" id="{A8B54669-AD16-415D-A393-BF7F2DDAB5B9}"/>
              </a:ext>
            </a:extLst>
          </p:cNvPr>
          <p:cNvSpPr txBox="1"/>
          <p:nvPr/>
        </p:nvSpPr>
        <p:spPr>
          <a:xfrm>
            <a:off x="2096898" y="3198166"/>
            <a:ext cx="15425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12 h</a:t>
            </a:r>
            <a:endParaRPr lang="de-DE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Textfeld 17">
            <a:extLst>
              <a:ext uri="{FF2B5EF4-FFF2-40B4-BE49-F238E27FC236}">
                <a16:creationId xmlns:a16="http://schemas.microsoft.com/office/drawing/2014/main" id="{DAA9FAB3-5073-438D-AD33-7BB478A16F63}"/>
              </a:ext>
            </a:extLst>
          </p:cNvPr>
          <p:cNvSpPr txBox="1"/>
          <p:nvPr/>
        </p:nvSpPr>
        <p:spPr>
          <a:xfrm>
            <a:off x="4096847" y="3198165"/>
            <a:ext cx="15425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41 h</a:t>
            </a:r>
            <a:endParaRPr lang="de-DE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Textfeld 18">
            <a:extLst>
              <a:ext uri="{FF2B5EF4-FFF2-40B4-BE49-F238E27FC236}">
                <a16:creationId xmlns:a16="http://schemas.microsoft.com/office/drawing/2014/main" id="{AA0F6705-E428-4123-B94C-8194B699B240}"/>
              </a:ext>
            </a:extLst>
          </p:cNvPr>
          <p:cNvSpPr txBox="1"/>
          <p:nvPr/>
        </p:nvSpPr>
        <p:spPr>
          <a:xfrm>
            <a:off x="7298491" y="3198164"/>
            <a:ext cx="15425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 h</a:t>
            </a:r>
            <a:endParaRPr lang="de-DE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4" name="Gruppieren 3">
            <a:extLst>
              <a:ext uri="{FF2B5EF4-FFF2-40B4-BE49-F238E27FC236}">
                <a16:creationId xmlns:a16="http://schemas.microsoft.com/office/drawing/2014/main" id="{8E758E34-9C24-42F9-A14F-03DDF4D40D3B}"/>
              </a:ext>
            </a:extLst>
          </p:cNvPr>
          <p:cNvGrpSpPr/>
          <p:nvPr/>
        </p:nvGrpSpPr>
        <p:grpSpPr>
          <a:xfrm>
            <a:off x="-129900" y="1368904"/>
            <a:ext cx="19735317" cy="4581849"/>
            <a:chOff x="-122312" y="3700939"/>
            <a:chExt cx="19735317" cy="4581849"/>
          </a:xfrm>
        </p:grpSpPr>
        <p:sp>
          <p:nvSpPr>
            <p:cNvPr id="22" name="Rechteck 21">
              <a:extLst>
                <a:ext uri="{FF2B5EF4-FFF2-40B4-BE49-F238E27FC236}">
                  <a16:creationId xmlns:a16="http://schemas.microsoft.com/office/drawing/2014/main" id="{7A820CC2-F804-449C-A052-ACFE30F47F5E}"/>
                </a:ext>
              </a:extLst>
            </p:cNvPr>
            <p:cNvSpPr/>
            <p:nvPr/>
          </p:nvSpPr>
          <p:spPr>
            <a:xfrm>
              <a:off x="0" y="4808531"/>
              <a:ext cx="12510485" cy="1905000"/>
            </a:xfrm>
            <a:prstGeom prst="rect">
              <a:avLst/>
            </a:prstGeom>
            <a:solidFill>
              <a:srgbClr val="009CDA"/>
            </a:solidFill>
            <a:ln w="25400">
              <a:solidFill>
                <a:srgbClr val="2A2A5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7" name="Rechteck 26">
              <a:extLst>
                <a:ext uri="{FF2B5EF4-FFF2-40B4-BE49-F238E27FC236}">
                  <a16:creationId xmlns:a16="http://schemas.microsoft.com/office/drawing/2014/main" id="{8AA2C965-623E-4B43-A3DB-6013762D077B}"/>
                </a:ext>
              </a:extLst>
            </p:cNvPr>
            <p:cNvSpPr/>
            <p:nvPr/>
          </p:nvSpPr>
          <p:spPr>
            <a:xfrm>
              <a:off x="1324325" y="4808531"/>
              <a:ext cx="12510485" cy="1905000"/>
            </a:xfrm>
            <a:prstGeom prst="rect">
              <a:avLst/>
            </a:prstGeom>
            <a:solidFill>
              <a:srgbClr val="FCCF00"/>
            </a:solidFill>
            <a:ln w="25400">
              <a:solidFill>
                <a:srgbClr val="2A2A5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8" name="Rechteck 27">
              <a:extLst>
                <a:ext uri="{FF2B5EF4-FFF2-40B4-BE49-F238E27FC236}">
                  <a16:creationId xmlns:a16="http://schemas.microsoft.com/office/drawing/2014/main" id="{18F52197-ECB6-440E-96F5-5ACAD4FCE5B6}"/>
                </a:ext>
              </a:extLst>
            </p:cNvPr>
            <p:cNvSpPr/>
            <p:nvPr/>
          </p:nvSpPr>
          <p:spPr>
            <a:xfrm>
              <a:off x="3250784" y="4808531"/>
              <a:ext cx="12510485" cy="1905000"/>
            </a:xfrm>
            <a:prstGeom prst="rect">
              <a:avLst/>
            </a:prstGeom>
            <a:solidFill>
              <a:srgbClr val="E62310"/>
            </a:solidFill>
            <a:ln w="25400">
              <a:solidFill>
                <a:srgbClr val="2A2A5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9" name="Rechteck 28">
              <a:extLst>
                <a:ext uri="{FF2B5EF4-FFF2-40B4-BE49-F238E27FC236}">
                  <a16:creationId xmlns:a16="http://schemas.microsoft.com/office/drawing/2014/main" id="{6313C540-724B-47D1-BACB-FFCBB16F4785}"/>
                </a:ext>
              </a:extLst>
            </p:cNvPr>
            <p:cNvSpPr/>
            <p:nvPr/>
          </p:nvSpPr>
          <p:spPr>
            <a:xfrm>
              <a:off x="7102520" y="4808531"/>
              <a:ext cx="12510485" cy="1905000"/>
            </a:xfrm>
            <a:prstGeom prst="rect">
              <a:avLst/>
            </a:prstGeom>
            <a:solidFill>
              <a:srgbClr val="44AF35"/>
            </a:solidFill>
            <a:ln w="25400">
              <a:solidFill>
                <a:srgbClr val="2A2A5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0" name="Rechteck 29">
              <a:extLst>
                <a:ext uri="{FF2B5EF4-FFF2-40B4-BE49-F238E27FC236}">
                  <a16:creationId xmlns:a16="http://schemas.microsoft.com/office/drawing/2014/main" id="{59F0C787-2256-40DC-9AC4-C4D4F214867E}"/>
                </a:ext>
              </a:extLst>
            </p:cNvPr>
            <p:cNvSpPr/>
            <p:nvPr/>
          </p:nvSpPr>
          <p:spPr>
            <a:xfrm>
              <a:off x="8294101" y="4808531"/>
              <a:ext cx="853693" cy="1905000"/>
            </a:xfrm>
            <a:prstGeom prst="rect">
              <a:avLst/>
            </a:prstGeom>
            <a:solidFill>
              <a:srgbClr val="FCCF00"/>
            </a:solidFill>
            <a:ln w="25400">
              <a:solidFill>
                <a:srgbClr val="2A2A5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1" name="Textfeld 30">
              <a:extLst>
                <a:ext uri="{FF2B5EF4-FFF2-40B4-BE49-F238E27FC236}">
                  <a16:creationId xmlns:a16="http://schemas.microsoft.com/office/drawing/2014/main" id="{F64994BE-610D-47D0-8295-E87B7F3943E7}"/>
                </a:ext>
              </a:extLst>
            </p:cNvPr>
            <p:cNvSpPr txBox="1"/>
            <p:nvPr/>
          </p:nvSpPr>
          <p:spPr>
            <a:xfrm>
              <a:off x="-122312" y="5530198"/>
              <a:ext cx="154257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e-DE" sz="24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8 h</a:t>
              </a:r>
              <a:endParaRPr lang="de-DE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2" name="Textfeld 31">
              <a:extLst>
                <a:ext uri="{FF2B5EF4-FFF2-40B4-BE49-F238E27FC236}">
                  <a16:creationId xmlns:a16="http://schemas.microsoft.com/office/drawing/2014/main" id="{A47C5B01-BBC0-4A80-B608-63FC4CA617B1}"/>
                </a:ext>
              </a:extLst>
            </p:cNvPr>
            <p:cNvSpPr txBox="1"/>
            <p:nvPr/>
          </p:nvSpPr>
          <p:spPr>
            <a:xfrm>
              <a:off x="1513446" y="5534451"/>
              <a:ext cx="154257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e-DE" sz="24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12 h</a:t>
              </a:r>
              <a:endParaRPr lang="de-DE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3" name="Textfeld 32">
              <a:extLst>
                <a:ext uri="{FF2B5EF4-FFF2-40B4-BE49-F238E27FC236}">
                  <a16:creationId xmlns:a16="http://schemas.microsoft.com/office/drawing/2014/main" id="{67297DB4-1B8F-48A5-9704-9473921C1239}"/>
                </a:ext>
              </a:extLst>
            </p:cNvPr>
            <p:cNvSpPr txBox="1"/>
            <p:nvPr/>
          </p:nvSpPr>
          <p:spPr>
            <a:xfrm>
              <a:off x="4404774" y="5526862"/>
              <a:ext cx="154257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e-DE" sz="24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41 h</a:t>
              </a:r>
              <a:endParaRPr lang="de-DE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4" name="Textfeld 33">
              <a:extLst>
                <a:ext uri="{FF2B5EF4-FFF2-40B4-BE49-F238E27FC236}">
                  <a16:creationId xmlns:a16="http://schemas.microsoft.com/office/drawing/2014/main" id="{D0427423-C93D-4B4B-8A6D-CD2433CF8B20}"/>
                </a:ext>
              </a:extLst>
            </p:cNvPr>
            <p:cNvSpPr txBox="1"/>
            <p:nvPr/>
          </p:nvSpPr>
          <p:spPr>
            <a:xfrm>
              <a:off x="6948348" y="5534450"/>
              <a:ext cx="154257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e-DE" sz="24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5 h</a:t>
              </a:r>
              <a:endParaRPr lang="de-DE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5" name="Textfeld 34">
              <a:extLst>
                <a:ext uri="{FF2B5EF4-FFF2-40B4-BE49-F238E27FC236}">
                  <a16:creationId xmlns:a16="http://schemas.microsoft.com/office/drawing/2014/main" id="{A0F27212-B4B0-4BF1-BB6A-EF9C882F906C}"/>
                </a:ext>
              </a:extLst>
            </p:cNvPr>
            <p:cNvSpPr txBox="1"/>
            <p:nvPr/>
          </p:nvSpPr>
          <p:spPr>
            <a:xfrm>
              <a:off x="7934904" y="5534450"/>
              <a:ext cx="154257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e-DE" sz="24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4 h</a:t>
              </a:r>
              <a:endParaRPr lang="de-DE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6" name="Textfeld 35">
              <a:extLst>
                <a:ext uri="{FF2B5EF4-FFF2-40B4-BE49-F238E27FC236}">
                  <a16:creationId xmlns:a16="http://schemas.microsoft.com/office/drawing/2014/main" id="{F2334F3B-646B-4747-A4F8-27B0C8C1EA14}"/>
                </a:ext>
              </a:extLst>
            </p:cNvPr>
            <p:cNvSpPr txBox="1"/>
            <p:nvPr/>
          </p:nvSpPr>
          <p:spPr>
            <a:xfrm>
              <a:off x="-93184" y="7359458"/>
              <a:ext cx="154257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e-DE" sz="2400" b="1" dirty="0">
                  <a:solidFill>
                    <a:srgbClr val="2A2A57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Analyse</a:t>
              </a:r>
              <a:endParaRPr lang="de-DE" b="1" dirty="0">
                <a:solidFill>
                  <a:srgbClr val="2A2A57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7" name="Textfeld 36">
              <a:extLst>
                <a:ext uri="{FF2B5EF4-FFF2-40B4-BE49-F238E27FC236}">
                  <a16:creationId xmlns:a16="http://schemas.microsoft.com/office/drawing/2014/main" id="{440C35D1-219B-4132-9B8E-472B4D78264C}"/>
                </a:ext>
              </a:extLst>
            </p:cNvPr>
            <p:cNvSpPr txBox="1"/>
            <p:nvPr/>
          </p:nvSpPr>
          <p:spPr>
            <a:xfrm>
              <a:off x="1509652" y="3719404"/>
              <a:ext cx="154257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e-DE" sz="2400" b="1" dirty="0">
                  <a:solidFill>
                    <a:srgbClr val="2A2A57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Entwurf</a:t>
              </a:r>
              <a:endParaRPr lang="de-DE" b="1" dirty="0">
                <a:solidFill>
                  <a:srgbClr val="2A2A57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8" name="Textfeld 37">
              <a:extLst>
                <a:ext uri="{FF2B5EF4-FFF2-40B4-BE49-F238E27FC236}">
                  <a16:creationId xmlns:a16="http://schemas.microsoft.com/office/drawing/2014/main" id="{BF5AF3C1-8245-45FC-9A2F-95E769C90115}"/>
                </a:ext>
              </a:extLst>
            </p:cNvPr>
            <p:cNvSpPr txBox="1"/>
            <p:nvPr/>
          </p:nvSpPr>
          <p:spPr>
            <a:xfrm>
              <a:off x="3664174" y="7821123"/>
              <a:ext cx="302377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e-DE" sz="2400" b="1" dirty="0">
                  <a:solidFill>
                    <a:srgbClr val="2A2A57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Implementierung</a:t>
              </a:r>
              <a:endParaRPr lang="de-DE" b="1" dirty="0">
                <a:solidFill>
                  <a:srgbClr val="2A2A57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0" name="Textfeld 39">
              <a:extLst>
                <a:ext uri="{FF2B5EF4-FFF2-40B4-BE49-F238E27FC236}">
                  <a16:creationId xmlns:a16="http://schemas.microsoft.com/office/drawing/2014/main" id="{1ABB624A-007B-4043-9F2C-9E219913B7B9}"/>
                </a:ext>
              </a:extLst>
            </p:cNvPr>
            <p:cNvSpPr txBox="1"/>
            <p:nvPr/>
          </p:nvSpPr>
          <p:spPr>
            <a:xfrm>
              <a:off x="6812321" y="3700939"/>
              <a:ext cx="167440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e-DE" sz="2400" b="1" dirty="0">
                  <a:solidFill>
                    <a:srgbClr val="2A2A57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Abnahme</a:t>
              </a:r>
              <a:endParaRPr lang="de-DE" b="1" dirty="0">
                <a:solidFill>
                  <a:srgbClr val="2A2A57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cxnSp>
        <p:nvCxnSpPr>
          <p:cNvPr id="42" name="Gerader Verbinder 41">
            <a:extLst>
              <a:ext uri="{FF2B5EF4-FFF2-40B4-BE49-F238E27FC236}">
                <a16:creationId xmlns:a16="http://schemas.microsoft.com/office/drawing/2014/main" id="{3043C32F-0217-4456-B7BD-6745D58269D5}"/>
              </a:ext>
            </a:extLst>
          </p:cNvPr>
          <p:cNvCxnSpPr>
            <a:cxnSpLocks/>
            <a:endCxn id="36" idx="0"/>
          </p:cNvCxnSpPr>
          <p:nvPr/>
        </p:nvCxnSpPr>
        <p:spPr>
          <a:xfrm>
            <a:off x="666721" y="4381496"/>
            <a:ext cx="3794" cy="645927"/>
          </a:xfrm>
          <a:prstGeom prst="line">
            <a:avLst/>
          </a:prstGeom>
          <a:ln w="38100">
            <a:solidFill>
              <a:srgbClr val="2A2A5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Gerader Verbinder 43">
            <a:extLst>
              <a:ext uri="{FF2B5EF4-FFF2-40B4-BE49-F238E27FC236}">
                <a16:creationId xmlns:a16="http://schemas.microsoft.com/office/drawing/2014/main" id="{4068D82F-AFF9-468A-BD20-F80C9CEB743B}"/>
              </a:ext>
            </a:extLst>
          </p:cNvPr>
          <p:cNvCxnSpPr>
            <a:cxnSpLocks/>
          </p:cNvCxnSpPr>
          <p:nvPr/>
        </p:nvCxnSpPr>
        <p:spPr>
          <a:xfrm>
            <a:off x="2273351" y="1830569"/>
            <a:ext cx="3794" cy="645927"/>
          </a:xfrm>
          <a:prstGeom prst="line">
            <a:avLst/>
          </a:prstGeom>
          <a:ln w="38100">
            <a:solidFill>
              <a:srgbClr val="2A2A5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Gerader Verbinder 44">
            <a:extLst>
              <a:ext uri="{FF2B5EF4-FFF2-40B4-BE49-F238E27FC236}">
                <a16:creationId xmlns:a16="http://schemas.microsoft.com/office/drawing/2014/main" id="{29A82013-078F-4D2D-B640-FE1F0B4C6F2F}"/>
              </a:ext>
            </a:extLst>
          </p:cNvPr>
          <p:cNvCxnSpPr>
            <a:cxnSpLocks/>
          </p:cNvCxnSpPr>
          <p:nvPr/>
        </p:nvCxnSpPr>
        <p:spPr>
          <a:xfrm>
            <a:off x="7708253" y="1830569"/>
            <a:ext cx="3794" cy="645927"/>
          </a:xfrm>
          <a:prstGeom prst="line">
            <a:avLst/>
          </a:prstGeom>
          <a:ln w="38100">
            <a:solidFill>
              <a:srgbClr val="2A2A5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Gerader Verbinder 46">
            <a:extLst>
              <a:ext uri="{FF2B5EF4-FFF2-40B4-BE49-F238E27FC236}">
                <a16:creationId xmlns:a16="http://schemas.microsoft.com/office/drawing/2014/main" id="{C6256947-BA60-455D-9030-0B28ED032D29}"/>
              </a:ext>
            </a:extLst>
          </p:cNvPr>
          <p:cNvCxnSpPr>
            <a:cxnSpLocks/>
            <a:endCxn id="38" idx="0"/>
          </p:cNvCxnSpPr>
          <p:nvPr/>
        </p:nvCxnSpPr>
        <p:spPr>
          <a:xfrm>
            <a:off x="5167167" y="4374823"/>
            <a:ext cx="1306" cy="1114265"/>
          </a:xfrm>
          <a:prstGeom prst="line">
            <a:avLst/>
          </a:prstGeom>
          <a:ln w="38100">
            <a:solidFill>
              <a:srgbClr val="2A2A5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4776755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fik 5" descr="Ein Bild, das Spielzeug enthält.&#10;&#10;Automatisch generierte Beschreibung">
            <a:extLst>
              <a:ext uri="{FF2B5EF4-FFF2-40B4-BE49-F238E27FC236}">
                <a16:creationId xmlns:a16="http://schemas.microsoft.com/office/drawing/2014/main" id="{E1A17A3E-CFB1-406F-BA05-1A0B64030990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68477" y="1895992"/>
            <a:ext cx="2689683" cy="370585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8" name="Grafik 7">
            <a:extLst>
              <a:ext uri="{FF2B5EF4-FFF2-40B4-BE49-F238E27FC236}">
                <a16:creationId xmlns:a16="http://schemas.microsoft.com/office/drawing/2014/main" id="{A52C3BE1-3AD3-4809-9A52-89D7B181F7B5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39404" y="1895992"/>
            <a:ext cx="2382851" cy="370585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0" name="Grafik 9">
            <a:extLst>
              <a:ext uri="{FF2B5EF4-FFF2-40B4-BE49-F238E27FC236}">
                <a16:creationId xmlns:a16="http://schemas.microsoft.com/office/drawing/2014/main" id="{25239189-6C03-4CB0-A036-9E44C63E0E97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00041" y="2096651"/>
            <a:ext cx="1976974" cy="425334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1" name="Grafik 10" descr="Ein Bild, das Text, ClipArt enthält.&#10;&#10;Automatisch generierte Beschreibung">
            <a:extLst>
              <a:ext uri="{FF2B5EF4-FFF2-40B4-BE49-F238E27FC236}">
                <a16:creationId xmlns:a16="http://schemas.microsoft.com/office/drawing/2014/main" id="{A8399728-089F-4202-8DB7-F2FFDBB5AC29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24499" y="456431"/>
            <a:ext cx="7094998" cy="99136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63098538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feld 15">
            <a:extLst>
              <a:ext uri="{FF2B5EF4-FFF2-40B4-BE49-F238E27FC236}">
                <a16:creationId xmlns:a16="http://schemas.microsoft.com/office/drawing/2014/main" id="{3E6A679A-891A-45DF-878A-3547FB02E038}"/>
              </a:ext>
            </a:extLst>
          </p:cNvPr>
          <p:cNvSpPr txBox="1"/>
          <p:nvPr/>
        </p:nvSpPr>
        <p:spPr>
          <a:xfrm>
            <a:off x="-100772" y="3198167"/>
            <a:ext cx="15425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 h</a:t>
            </a:r>
            <a:endParaRPr lang="de-DE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Textfeld 16">
            <a:extLst>
              <a:ext uri="{FF2B5EF4-FFF2-40B4-BE49-F238E27FC236}">
                <a16:creationId xmlns:a16="http://schemas.microsoft.com/office/drawing/2014/main" id="{A8B54669-AD16-415D-A393-BF7F2DDAB5B9}"/>
              </a:ext>
            </a:extLst>
          </p:cNvPr>
          <p:cNvSpPr txBox="1"/>
          <p:nvPr/>
        </p:nvSpPr>
        <p:spPr>
          <a:xfrm>
            <a:off x="2096898" y="3198166"/>
            <a:ext cx="15425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12 h</a:t>
            </a:r>
            <a:endParaRPr lang="de-DE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Textfeld 17">
            <a:extLst>
              <a:ext uri="{FF2B5EF4-FFF2-40B4-BE49-F238E27FC236}">
                <a16:creationId xmlns:a16="http://schemas.microsoft.com/office/drawing/2014/main" id="{DAA9FAB3-5073-438D-AD33-7BB478A16F63}"/>
              </a:ext>
            </a:extLst>
          </p:cNvPr>
          <p:cNvSpPr txBox="1"/>
          <p:nvPr/>
        </p:nvSpPr>
        <p:spPr>
          <a:xfrm>
            <a:off x="4096847" y="3198165"/>
            <a:ext cx="15425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41 h</a:t>
            </a:r>
            <a:endParaRPr lang="de-DE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Textfeld 18">
            <a:extLst>
              <a:ext uri="{FF2B5EF4-FFF2-40B4-BE49-F238E27FC236}">
                <a16:creationId xmlns:a16="http://schemas.microsoft.com/office/drawing/2014/main" id="{AA0F6705-E428-4123-B94C-8194B699B240}"/>
              </a:ext>
            </a:extLst>
          </p:cNvPr>
          <p:cNvSpPr txBox="1"/>
          <p:nvPr/>
        </p:nvSpPr>
        <p:spPr>
          <a:xfrm>
            <a:off x="7298491" y="3198164"/>
            <a:ext cx="15425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 h</a:t>
            </a:r>
            <a:endParaRPr lang="de-DE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4" name="Gruppieren 3">
            <a:extLst>
              <a:ext uri="{FF2B5EF4-FFF2-40B4-BE49-F238E27FC236}">
                <a16:creationId xmlns:a16="http://schemas.microsoft.com/office/drawing/2014/main" id="{8E758E34-9C24-42F9-A14F-03DDF4D40D3B}"/>
              </a:ext>
            </a:extLst>
          </p:cNvPr>
          <p:cNvGrpSpPr/>
          <p:nvPr/>
        </p:nvGrpSpPr>
        <p:grpSpPr>
          <a:xfrm>
            <a:off x="-129900" y="1368904"/>
            <a:ext cx="19735317" cy="4581849"/>
            <a:chOff x="-122312" y="3700939"/>
            <a:chExt cx="19735317" cy="4581849"/>
          </a:xfrm>
        </p:grpSpPr>
        <p:sp>
          <p:nvSpPr>
            <p:cNvPr id="22" name="Rechteck 21">
              <a:extLst>
                <a:ext uri="{FF2B5EF4-FFF2-40B4-BE49-F238E27FC236}">
                  <a16:creationId xmlns:a16="http://schemas.microsoft.com/office/drawing/2014/main" id="{7A820CC2-F804-449C-A052-ACFE30F47F5E}"/>
                </a:ext>
              </a:extLst>
            </p:cNvPr>
            <p:cNvSpPr/>
            <p:nvPr/>
          </p:nvSpPr>
          <p:spPr>
            <a:xfrm>
              <a:off x="0" y="4808531"/>
              <a:ext cx="12510485" cy="1905000"/>
            </a:xfrm>
            <a:prstGeom prst="rect">
              <a:avLst/>
            </a:prstGeom>
            <a:solidFill>
              <a:srgbClr val="009CDA"/>
            </a:solidFill>
            <a:ln w="25400">
              <a:solidFill>
                <a:srgbClr val="2A2A5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7" name="Rechteck 26">
              <a:extLst>
                <a:ext uri="{FF2B5EF4-FFF2-40B4-BE49-F238E27FC236}">
                  <a16:creationId xmlns:a16="http://schemas.microsoft.com/office/drawing/2014/main" id="{8AA2C965-623E-4B43-A3DB-6013762D077B}"/>
                </a:ext>
              </a:extLst>
            </p:cNvPr>
            <p:cNvSpPr/>
            <p:nvPr/>
          </p:nvSpPr>
          <p:spPr>
            <a:xfrm>
              <a:off x="1324325" y="4808531"/>
              <a:ext cx="12510485" cy="1905000"/>
            </a:xfrm>
            <a:prstGeom prst="rect">
              <a:avLst/>
            </a:prstGeom>
            <a:solidFill>
              <a:srgbClr val="FCCF00"/>
            </a:solidFill>
            <a:ln w="25400">
              <a:solidFill>
                <a:srgbClr val="2A2A5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8" name="Rechteck 27">
              <a:extLst>
                <a:ext uri="{FF2B5EF4-FFF2-40B4-BE49-F238E27FC236}">
                  <a16:creationId xmlns:a16="http://schemas.microsoft.com/office/drawing/2014/main" id="{18F52197-ECB6-440E-96F5-5ACAD4FCE5B6}"/>
                </a:ext>
              </a:extLst>
            </p:cNvPr>
            <p:cNvSpPr/>
            <p:nvPr/>
          </p:nvSpPr>
          <p:spPr>
            <a:xfrm>
              <a:off x="3250784" y="4808531"/>
              <a:ext cx="12510485" cy="1905000"/>
            </a:xfrm>
            <a:prstGeom prst="rect">
              <a:avLst/>
            </a:prstGeom>
            <a:solidFill>
              <a:srgbClr val="E62310"/>
            </a:solidFill>
            <a:ln w="25400">
              <a:solidFill>
                <a:srgbClr val="2A2A5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9" name="Rechteck 28">
              <a:extLst>
                <a:ext uri="{FF2B5EF4-FFF2-40B4-BE49-F238E27FC236}">
                  <a16:creationId xmlns:a16="http://schemas.microsoft.com/office/drawing/2014/main" id="{6313C540-724B-47D1-BACB-FFCBB16F4785}"/>
                </a:ext>
              </a:extLst>
            </p:cNvPr>
            <p:cNvSpPr/>
            <p:nvPr/>
          </p:nvSpPr>
          <p:spPr>
            <a:xfrm>
              <a:off x="7102520" y="4808531"/>
              <a:ext cx="12510485" cy="1905000"/>
            </a:xfrm>
            <a:prstGeom prst="rect">
              <a:avLst/>
            </a:prstGeom>
            <a:solidFill>
              <a:srgbClr val="44AF35"/>
            </a:solidFill>
            <a:ln w="25400">
              <a:solidFill>
                <a:srgbClr val="2A2A5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0" name="Rechteck 29">
              <a:extLst>
                <a:ext uri="{FF2B5EF4-FFF2-40B4-BE49-F238E27FC236}">
                  <a16:creationId xmlns:a16="http://schemas.microsoft.com/office/drawing/2014/main" id="{59F0C787-2256-40DC-9AC4-C4D4F214867E}"/>
                </a:ext>
              </a:extLst>
            </p:cNvPr>
            <p:cNvSpPr/>
            <p:nvPr/>
          </p:nvSpPr>
          <p:spPr>
            <a:xfrm>
              <a:off x="8294101" y="4808531"/>
              <a:ext cx="857487" cy="1905000"/>
            </a:xfrm>
            <a:prstGeom prst="rect">
              <a:avLst/>
            </a:prstGeom>
            <a:solidFill>
              <a:srgbClr val="FCCF00"/>
            </a:solidFill>
            <a:ln w="25400">
              <a:solidFill>
                <a:srgbClr val="2A2A5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1" name="Textfeld 30">
              <a:extLst>
                <a:ext uri="{FF2B5EF4-FFF2-40B4-BE49-F238E27FC236}">
                  <a16:creationId xmlns:a16="http://schemas.microsoft.com/office/drawing/2014/main" id="{F64994BE-610D-47D0-8295-E87B7F3943E7}"/>
                </a:ext>
              </a:extLst>
            </p:cNvPr>
            <p:cNvSpPr txBox="1"/>
            <p:nvPr/>
          </p:nvSpPr>
          <p:spPr>
            <a:xfrm>
              <a:off x="-122312" y="5530198"/>
              <a:ext cx="154257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e-DE" sz="24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8 h</a:t>
              </a:r>
              <a:endParaRPr lang="de-DE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2" name="Textfeld 31">
              <a:extLst>
                <a:ext uri="{FF2B5EF4-FFF2-40B4-BE49-F238E27FC236}">
                  <a16:creationId xmlns:a16="http://schemas.microsoft.com/office/drawing/2014/main" id="{A47C5B01-BBC0-4A80-B608-63FC4CA617B1}"/>
                </a:ext>
              </a:extLst>
            </p:cNvPr>
            <p:cNvSpPr txBox="1"/>
            <p:nvPr/>
          </p:nvSpPr>
          <p:spPr>
            <a:xfrm>
              <a:off x="1513446" y="5534451"/>
              <a:ext cx="154257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e-DE" sz="24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12 h</a:t>
              </a:r>
              <a:endParaRPr lang="de-DE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3" name="Textfeld 32">
              <a:extLst>
                <a:ext uri="{FF2B5EF4-FFF2-40B4-BE49-F238E27FC236}">
                  <a16:creationId xmlns:a16="http://schemas.microsoft.com/office/drawing/2014/main" id="{67297DB4-1B8F-48A5-9704-9473921C1239}"/>
                </a:ext>
              </a:extLst>
            </p:cNvPr>
            <p:cNvSpPr txBox="1"/>
            <p:nvPr/>
          </p:nvSpPr>
          <p:spPr>
            <a:xfrm>
              <a:off x="4404774" y="5526862"/>
              <a:ext cx="154257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e-DE" sz="24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41 h</a:t>
              </a:r>
              <a:endParaRPr lang="de-DE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4" name="Textfeld 33">
              <a:extLst>
                <a:ext uri="{FF2B5EF4-FFF2-40B4-BE49-F238E27FC236}">
                  <a16:creationId xmlns:a16="http://schemas.microsoft.com/office/drawing/2014/main" id="{D0427423-C93D-4B4B-8A6D-CD2433CF8B20}"/>
                </a:ext>
              </a:extLst>
            </p:cNvPr>
            <p:cNvSpPr txBox="1"/>
            <p:nvPr/>
          </p:nvSpPr>
          <p:spPr>
            <a:xfrm>
              <a:off x="6948348" y="5534450"/>
              <a:ext cx="154257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e-DE" sz="24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5 h</a:t>
              </a:r>
              <a:endParaRPr lang="de-DE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5" name="Textfeld 34">
              <a:extLst>
                <a:ext uri="{FF2B5EF4-FFF2-40B4-BE49-F238E27FC236}">
                  <a16:creationId xmlns:a16="http://schemas.microsoft.com/office/drawing/2014/main" id="{A0F27212-B4B0-4BF1-BB6A-EF9C882F906C}"/>
                </a:ext>
              </a:extLst>
            </p:cNvPr>
            <p:cNvSpPr txBox="1"/>
            <p:nvPr/>
          </p:nvSpPr>
          <p:spPr>
            <a:xfrm>
              <a:off x="7934904" y="5534450"/>
              <a:ext cx="154257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e-DE" sz="24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4 h</a:t>
              </a:r>
              <a:endParaRPr lang="de-DE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6" name="Textfeld 35">
              <a:extLst>
                <a:ext uri="{FF2B5EF4-FFF2-40B4-BE49-F238E27FC236}">
                  <a16:creationId xmlns:a16="http://schemas.microsoft.com/office/drawing/2014/main" id="{F2334F3B-646B-4747-A4F8-27B0C8C1EA14}"/>
                </a:ext>
              </a:extLst>
            </p:cNvPr>
            <p:cNvSpPr txBox="1"/>
            <p:nvPr/>
          </p:nvSpPr>
          <p:spPr>
            <a:xfrm>
              <a:off x="-93184" y="7359458"/>
              <a:ext cx="154257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e-DE" sz="2400" b="1" dirty="0">
                  <a:solidFill>
                    <a:srgbClr val="2A2A57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Analyse</a:t>
              </a:r>
              <a:endParaRPr lang="de-DE" b="1" dirty="0">
                <a:solidFill>
                  <a:srgbClr val="2A2A57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7" name="Textfeld 36">
              <a:extLst>
                <a:ext uri="{FF2B5EF4-FFF2-40B4-BE49-F238E27FC236}">
                  <a16:creationId xmlns:a16="http://schemas.microsoft.com/office/drawing/2014/main" id="{440C35D1-219B-4132-9B8E-472B4D78264C}"/>
                </a:ext>
              </a:extLst>
            </p:cNvPr>
            <p:cNvSpPr txBox="1"/>
            <p:nvPr/>
          </p:nvSpPr>
          <p:spPr>
            <a:xfrm>
              <a:off x="1509652" y="3719404"/>
              <a:ext cx="154257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e-DE" sz="2400" b="1" dirty="0">
                  <a:solidFill>
                    <a:srgbClr val="2A2A57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Entwurf</a:t>
              </a:r>
              <a:endParaRPr lang="de-DE" b="1" dirty="0">
                <a:solidFill>
                  <a:srgbClr val="2A2A57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8" name="Textfeld 37">
              <a:extLst>
                <a:ext uri="{FF2B5EF4-FFF2-40B4-BE49-F238E27FC236}">
                  <a16:creationId xmlns:a16="http://schemas.microsoft.com/office/drawing/2014/main" id="{BF5AF3C1-8245-45FC-9A2F-95E769C90115}"/>
                </a:ext>
              </a:extLst>
            </p:cNvPr>
            <p:cNvSpPr txBox="1"/>
            <p:nvPr/>
          </p:nvSpPr>
          <p:spPr>
            <a:xfrm>
              <a:off x="3664174" y="7821123"/>
              <a:ext cx="302377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e-DE" sz="2400" b="1" dirty="0">
                  <a:solidFill>
                    <a:srgbClr val="2A2A57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Implementierung</a:t>
              </a:r>
              <a:endParaRPr lang="de-DE" b="1" dirty="0">
                <a:solidFill>
                  <a:srgbClr val="2A2A57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0" name="Textfeld 39">
              <a:extLst>
                <a:ext uri="{FF2B5EF4-FFF2-40B4-BE49-F238E27FC236}">
                  <a16:creationId xmlns:a16="http://schemas.microsoft.com/office/drawing/2014/main" id="{1ABB624A-007B-4043-9F2C-9E219913B7B9}"/>
                </a:ext>
              </a:extLst>
            </p:cNvPr>
            <p:cNvSpPr txBox="1"/>
            <p:nvPr/>
          </p:nvSpPr>
          <p:spPr>
            <a:xfrm>
              <a:off x="6812321" y="3700939"/>
              <a:ext cx="167440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e-DE" sz="2400" b="1" dirty="0">
                  <a:solidFill>
                    <a:srgbClr val="2A2A57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Abnahme</a:t>
              </a:r>
              <a:endParaRPr lang="de-DE" b="1" dirty="0">
                <a:solidFill>
                  <a:srgbClr val="2A2A57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1" name="Textfeld 40">
              <a:extLst>
                <a:ext uri="{FF2B5EF4-FFF2-40B4-BE49-F238E27FC236}">
                  <a16:creationId xmlns:a16="http://schemas.microsoft.com/office/drawing/2014/main" id="{BC72C599-C261-4F7B-93F6-6C7456621F8A}"/>
                </a:ext>
              </a:extLst>
            </p:cNvPr>
            <p:cNvSpPr txBox="1"/>
            <p:nvPr/>
          </p:nvSpPr>
          <p:spPr>
            <a:xfrm>
              <a:off x="6734688" y="7359458"/>
              <a:ext cx="249337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e-DE" sz="2400" b="1" dirty="0">
                  <a:solidFill>
                    <a:srgbClr val="2A2A57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Dokumentation</a:t>
              </a:r>
              <a:endParaRPr lang="de-DE" b="1" dirty="0">
                <a:solidFill>
                  <a:srgbClr val="2A2A57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cxnSp>
        <p:nvCxnSpPr>
          <p:cNvPr id="42" name="Gerader Verbinder 41">
            <a:extLst>
              <a:ext uri="{FF2B5EF4-FFF2-40B4-BE49-F238E27FC236}">
                <a16:creationId xmlns:a16="http://schemas.microsoft.com/office/drawing/2014/main" id="{3043C32F-0217-4456-B7BD-6745D58269D5}"/>
              </a:ext>
            </a:extLst>
          </p:cNvPr>
          <p:cNvCxnSpPr>
            <a:cxnSpLocks/>
            <a:endCxn id="36" idx="0"/>
          </p:cNvCxnSpPr>
          <p:nvPr/>
        </p:nvCxnSpPr>
        <p:spPr>
          <a:xfrm>
            <a:off x="666721" y="4381496"/>
            <a:ext cx="3794" cy="645927"/>
          </a:xfrm>
          <a:prstGeom prst="line">
            <a:avLst/>
          </a:prstGeom>
          <a:ln w="38100">
            <a:solidFill>
              <a:srgbClr val="2A2A5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Gerader Verbinder 43">
            <a:extLst>
              <a:ext uri="{FF2B5EF4-FFF2-40B4-BE49-F238E27FC236}">
                <a16:creationId xmlns:a16="http://schemas.microsoft.com/office/drawing/2014/main" id="{4068D82F-AFF9-468A-BD20-F80C9CEB743B}"/>
              </a:ext>
            </a:extLst>
          </p:cNvPr>
          <p:cNvCxnSpPr>
            <a:cxnSpLocks/>
          </p:cNvCxnSpPr>
          <p:nvPr/>
        </p:nvCxnSpPr>
        <p:spPr>
          <a:xfrm>
            <a:off x="2273351" y="1830569"/>
            <a:ext cx="3794" cy="645927"/>
          </a:xfrm>
          <a:prstGeom prst="line">
            <a:avLst/>
          </a:prstGeom>
          <a:ln w="38100">
            <a:solidFill>
              <a:srgbClr val="2A2A5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Gerader Verbinder 44">
            <a:extLst>
              <a:ext uri="{FF2B5EF4-FFF2-40B4-BE49-F238E27FC236}">
                <a16:creationId xmlns:a16="http://schemas.microsoft.com/office/drawing/2014/main" id="{29A82013-078F-4D2D-B640-FE1F0B4C6F2F}"/>
              </a:ext>
            </a:extLst>
          </p:cNvPr>
          <p:cNvCxnSpPr>
            <a:cxnSpLocks/>
          </p:cNvCxnSpPr>
          <p:nvPr/>
        </p:nvCxnSpPr>
        <p:spPr>
          <a:xfrm>
            <a:off x="7708253" y="1830569"/>
            <a:ext cx="3794" cy="645927"/>
          </a:xfrm>
          <a:prstGeom prst="line">
            <a:avLst/>
          </a:prstGeom>
          <a:ln w="38100">
            <a:solidFill>
              <a:srgbClr val="2A2A5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Gerader Verbinder 46">
            <a:extLst>
              <a:ext uri="{FF2B5EF4-FFF2-40B4-BE49-F238E27FC236}">
                <a16:creationId xmlns:a16="http://schemas.microsoft.com/office/drawing/2014/main" id="{C6256947-BA60-455D-9030-0B28ED032D29}"/>
              </a:ext>
            </a:extLst>
          </p:cNvPr>
          <p:cNvCxnSpPr>
            <a:cxnSpLocks/>
            <a:endCxn id="38" idx="0"/>
          </p:cNvCxnSpPr>
          <p:nvPr/>
        </p:nvCxnSpPr>
        <p:spPr>
          <a:xfrm>
            <a:off x="5167167" y="4374823"/>
            <a:ext cx="1306" cy="1114265"/>
          </a:xfrm>
          <a:prstGeom prst="line">
            <a:avLst/>
          </a:prstGeom>
          <a:ln w="38100">
            <a:solidFill>
              <a:srgbClr val="2A2A5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Gerader Verbinder 48">
            <a:extLst>
              <a:ext uri="{FF2B5EF4-FFF2-40B4-BE49-F238E27FC236}">
                <a16:creationId xmlns:a16="http://schemas.microsoft.com/office/drawing/2014/main" id="{DE9ABD98-994C-4F24-9CEF-A05ECA0F1E87}"/>
              </a:ext>
            </a:extLst>
          </p:cNvPr>
          <p:cNvCxnSpPr>
            <a:cxnSpLocks/>
          </p:cNvCxnSpPr>
          <p:nvPr/>
        </p:nvCxnSpPr>
        <p:spPr>
          <a:xfrm>
            <a:off x="8694809" y="4389999"/>
            <a:ext cx="3794" cy="645927"/>
          </a:xfrm>
          <a:prstGeom prst="line">
            <a:avLst/>
          </a:prstGeom>
          <a:ln w="38100">
            <a:solidFill>
              <a:srgbClr val="2A2A5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8324980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rafik 8" descr="Ein Bild, das Wand, drinnen, Tasse, Geschirr enthält.&#10;&#10;Automatisch generierte Beschreibung">
            <a:extLst>
              <a:ext uri="{FF2B5EF4-FFF2-40B4-BE49-F238E27FC236}">
                <a16:creationId xmlns:a16="http://schemas.microsoft.com/office/drawing/2014/main" id="{01897CF4-5109-477D-92F2-3AE950425AC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0" y="1"/>
            <a:ext cx="9144000" cy="6858000"/>
          </a:xfrm>
          <a:prstGeom prst="rect">
            <a:avLst/>
          </a:prstGeom>
        </p:spPr>
      </p:pic>
      <p:sp>
        <p:nvSpPr>
          <p:cNvPr id="4" name="Shape 121">
            <a:extLst>
              <a:ext uri="{FF2B5EF4-FFF2-40B4-BE49-F238E27FC236}">
                <a16:creationId xmlns:a16="http://schemas.microsoft.com/office/drawing/2014/main" id="{6931A7D4-0F0F-4BC4-90AC-2B327CEFF716}"/>
              </a:ext>
            </a:extLst>
          </p:cNvPr>
          <p:cNvSpPr/>
          <p:nvPr/>
        </p:nvSpPr>
        <p:spPr>
          <a:xfrm>
            <a:off x="2627784" y="5312590"/>
            <a:ext cx="6516216" cy="1296144"/>
          </a:xfrm>
          <a:prstGeom prst="rect">
            <a:avLst/>
          </a:prstGeom>
          <a:solidFill>
            <a:srgbClr val="17356C"/>
          </a:solidFill>
          <a:ln w="25400" cap="flat" cmpd="sng">
            <a:solidFill>
              <a:srgbClr val="17356C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r>
              <a:rPr lang="de-DE" sz="5400" b="1" i="0" u="none" strike="noStrike" cap="none" dirty="0">
                <a:solidFill>
                  <a:schemeClr val="lt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Methodik</a:t>
            </a:r>
          </a:p>
        </p:txBody>
      </p:sp>
    </p:spTree>
    <p:extLst>
      <p:ext uri="{BB962C8B-B14F-4D97-AF65-F5344CB8AC3E}">
        <p14:creationId xmlns:p14="http://schemas.microsoft.com/office/powerpoint/2010/main" val="22022425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>
            <a:extLst>
              <a:ext uri="{FF2B5EF4-FFF2-40B4-BE49-F238E27FC236}">
                <a16:creationId xmlns:a16="http://schemas.microsoft.com/office/drawing/2014/main" id="{2F35A069-4C38-4440-99EE-054872A86E98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Shape 121">
            <a:extLst>
              <a:ext uri="{FF2B5EF4-FFF2-40B4-BE49-F238E27FC236}">
                <a16:creationId xmlns:a16="http://schemas.microsoft.com/office/drawing/2014/main" id="{6931A7D4-0F0F-4BC4-90AC-2B327CEFF716}"/>
              </a:ext>
            </a:extLst>
          </p:cNvPr>
          <p:cNvSpPr/>
          <p:nvPr/>
        </p:nvSpPr>
        <p:spPr>
          <a:xfrm>
            <a:off x="1739226" y="5312590"/>
            <a:ext cx="7404774" cy="1296144"/>
          </a:xfrm>
          <a:prstGeom prst="rect">
            <a:avLst/>
          </a:prstGeom>
          <a:solidFill>
            <a:srgbClr val="17356C"/>
          </a:solidFill>
          <a:ln w="25400" cap="flat" cmpd="sng">
            <a:solidFill>
              <a:srgbClr val="17356C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r>
              <a:rPr lang="de-DE" sz="5400" b="1" i="0" u="none" strike="noStrike" cap="none" dirty="0">
                <a:solidFill>
                  <a:schemeClr val="lt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Entwicklungsprozess</a:t>
            </a:r>
          </a:p>
        </p:txBody>
      </p:sp>
    </p:spTree>
    <p:extLst>
      <p:ext uri="{BB962C8B-B14F-4D97-AF65-F5344CB8AC3E}">
        <p14:creationId xmlns:p14="http://schemas.microsoft.com/office/powerpoint/2010/main" val="141427998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AEAF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 descr="Ein Bild, das Text enthält.&#10;&#10;Automatisch generierte Beschreibung">
            <a:extLst>
              <a:ext uri="{FF2B5EF4-FFF2-40B4-BE49-F238E27FC236}">
                <a16:creationId xmlns:a16="http://schemas.microsoft.com/office/drawing/2014/main" id="{9D5F392F-2989-40CA-BD4A-7C71F1DF7C56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594"/>
          <a:stretch>
            <a:fillRect/>
          </a:stretch>
        </p:blipFill>
        <p:spPr>
          <a:xfrm>
            <a:off x="709126" y="0"/>
            <a:ext cx="7772169" cy="68580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5" name="Rechteck 4">
            <a:extLst>
              <a:ext uri="{FF2B5EF4-FFF2-40B4-BE49-F238E27FC236}">
                <a16:creationId xmlns:a16="http://schemas.microsoft.com/office/drawing/2014/main" id="{780AC93F-83AA-4C6C-8978-B2E1AD42C069}"/>
              </a:ext>
            </a:extLst>
          </p:cNvPr>
          <p:cNvSpPr/>
          <p:nvPr/>
        </p:nvSpPr>
        <p:spPr>
          <a:xfrm>
            <a:off x="7882502" y="1933303"/>
            <a:ext cx="589695" cy="3105228"/>
          </a:xfrm>
          <a:prstGeom prst="rect">
            <a:avLst/>
          </a:prstGeom>
          <a:solidFill>
            <a:srgbClr val="DAEAFB"/>
          </a:solidFill>
          <a:ln>
            <a:solidFill>
              <a:srgbClr val="DAEAF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6" name="Rechteck 5">
            <a:extLst>
              <a:ext uri="{FF2B5EF4-FFF2-40B4-BE49-F238E27FC236}">
                <a16:creationId xmlns:a16="http://schemas.microsoft.com/office/drawing/2014/main" id="{0642169E-3248-45A7-A733-A5DBC56E8513}"/>
              </a:ext>
            </a:extLst>
          </p:cNvPr>
          <p:cNvSpPr/>
          <p:nvPr/>
        </p:nvSpPr>
        <p:spPr>
          <a:xfrm>
            <a:off x="3063552" y="1025745"/>
            <a:ext cx="5410280" cy="250683"/>
          </a:xfrm>
          <a:prstGeom prst="rect">
            <a:avLst/>
          </a:prstGeom>
          <a:solidFill>
            <a:srgbClr val="DAEAFB"/>
          </a:solidFill>
          <a:ln>
            <a:solidFill>
              <a:srgbClr val="DAEAF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10" name="Grafik 9">
            <a:extLst>
              <a:ext uri="{FF2B5EF4-FFF2-40B4-BE49-F238E27FC236}">
                <a16:creationId xmlns:a16="http://schemas.microsoft.com/office/drawing/2014/main" id="{50275E82-58EF-4DAA-B4A9-E1AD4195EDAE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82139" y="18660"/>
            <a:ext cx="2052735" cy="4586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850437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 4" descr="Ein Bild, das Text enthält.&#10;&#10;Automatisch generierte Beschreibung">
            <a:extLst>
              <a:ext uri="{FF2B5EF4-FFF2-40B4-BE49-F238E27FC236}">
                <a16:creationId xmlns:a16="http://schemas.microsoft.com/office/drawing/2014/main" id="{2D6C980E-3F42-4704-BD58-CD4CEB04307F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7568" y="0"/>
            <a:ext cx="7468863" cy="68580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6" name="Rechteck 5">
            <a:extLst>
              <a:ext uri="{FF2B5EF4-FFF2-40B4-BE49-F238E27FC236}">
                <a16:creationId xmlns:a16="http://schemas.microsoft.com/office/drawing/2014/main" id="{E2E17E02-30AB-4680-85A3-9DFD56F65054}"/>
              </a:ext>
            </a:extLst>
          </p:cNvPr>
          <p:cNvSpPr/>
          <p:nvPr/>
        </p:nvSpPr>
        <p:spPr>
          <a:xfrm>
            <a:off x="1779502" y="3954939"/>
            <a:ext cx="1251081" cy="191585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9109802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 descr="Ein Bild, das Text enthält.&#10;&#10;Automatisch generierte Beschreibung">
            <a:extLst>
              <a:ext uri="{FF2B5EF4-FFF2-40B4-BE49-F238E27FC236}">
                <a16:creationId xmlns:a16="http://schemas.microsoft.com/office/drawing/2014/main" id="{51E69609-B3EE-45D0-9426-9BCBF99BEE93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0976" y="426222"/>
            <a:ext cx="8282048" cy="6005556"/>
          </a:xfrm>
          <a:prstGeom prst="rect">
            <a:avLst/>
          </a:prstGeom>
        </p:spPr>
      </p:pic>
      <p:cxnSp>
        <p:nvCxnSpPr>
          <p:cNvPr id="7" name="Gerader Verbinder 6">
            <a:extLst>
              <a:ext uri="{FF2B5EF4-FFF2-40B4-BE49-F238E27FC236}">
                <a16:creationId xmlns:a16="http://schemas.microsoft.com/office/drawing/2014/main" id="{62EEDE87-EDE9-4989-A3A5-D8E3BACCC0AA}"/>
              </a:ext>
            </a:extLst>
          </p:cNvPr>
          <p:cNvCxnSpPr>
            <a:cxnSpLocks/>
          </p:cNvCxnSpPr>
          <p:nvPr/>
        </p:nvCxnSpPr>
        <p:spPr>
          <a:xfrm>
            <a:off x="2420283" y="2524218"/>
            <a:ext cx="6323884" cy="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57054272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 descr="Ein Bild, das Text enthält.&#10;&#10;Automatisch generierte Beschreibung">
            <a:extLst>
              <a:ext uri="{FF2B5EF4-FFF2-40B4-BE49-F238E27FC236}">
                <a16:creationId xmlns:a16="http://schemas.microsoft.com/office/drawing/2014/main" id="{B9B77B8F-F14A-4342-A8BE-461FAC568CE5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397" y="1511549"/>
            <a:ext cx="8963206" cy="3834901"/>
          </a:xfrm>
          <a:prstGeom prst="rect">
            <a:avLst/>
          </a:prstGeom>
        </p:spPr>
      </p:pic>
      <p:cxnSp>
        <p:nvCxnSpPr>
          <p:cNvPr id="5" name="Gerader Verbinder 4">
            <a:extLst>
              <a:ext uri="{FF2B5EF4-FFF2-40B4-BE49-F238E27FC236}">
                <a16:creationId xmlns:a16="http://schemas.microsoft.com/office/drawing/2014/main" id="{D9C4B489-9E4E-4272-976B-D82F23C990E9}"/>
              </a:ext>
            </a:extLst>
          </p:cNvPr>
          <p:cNvCxnSpPr>
            <a:cxnSpLocks/>
          </p:cNvCxnSpPr>
          <p:nvPr/>
        </p:nvCxnSpPr>
        <p:spPr>
          <a:xfrm>
            <a:off x="716648" y="3205672"/>
            <a:ext cx="1407681" cy="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21103051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89ED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fik 6">
            <a:extLst>
              <a:ext uri="{FF2B5EF4-FFF2-40B4-BE49-F238E27FC236}">
                <a16:creationId xmlns:a16="http://schemas.microsoft.com/office/drawing/2014/main" id="{DFA54AD2-2987-4A52-9CE1-5F434E87F733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" y="860454"/>
            <a:ext cx="9144000" cy="6033363"/>
          </a:xfrm>
          <a:prstGeom prst="rect">
            <a:avLst/>
          </a:prstGeom>
        </p:spPr>
      </p:pic>
      <p:pic>
        <p:nvPicPr>
          <p:cNvPr id="9" name="Grafik 8">
            <a:extLst>
              <a:ext uri="{FF2B5EF4-FFF2-40B4-BE49-F238E27FC236}">
                <a16:creationId xmlns:a16="http://schemas.microsoft.com/office/drawing/2014/main" id="{A96C6216-DA7A-4C17-AD4B-A4FAF26B6369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24616" y="4453247"/>
            <a:ext cx="596403" cy="194407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0" name="Grafik 9">
            <a:extLst>
              <a:ext uri="{FF2B5EF4-FFF2-40B4-BE49-F238E27FC236}">
                <a16:creationId xmlns:a16="http://schemas.microsoft.com/office/drawing/2014/main" id="{A71113EE-B0D8-4C9A-932D-AF343AC86B91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22478" y="5613400"/>
            <a:ext cx="663247" cy="133080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2" name="Grafik 11">
            <a:extLst>
              <a:ext uri="{FF2B5EF4-FFF2-40B4-BE49-F238E27FC236}">
                <a16:creationId xmlns:a16="http://schemas.microsoft.com/office/drawing/2014/main" id="{D3691923-E798-4940-AA44-58847EC7F715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57418" y="3507079"/>
            <a:ext cx="690581" cy="63829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6" name="Grafik 15" descr="Ein Bild, das Baumaterial, verschieden, farbig, gestapelt enthält.&#10;&#10;Automatisch generierte Beschreibung">
            <a:extLst>
              <a:ext uri="{FF2B5EF4-FFF2-40B4-BE49-F238E27FC236}">
                <a16:creationId xmlns:a16="http://schemas.microsoft.com/office/drawing/2014/main" id="{97C69F00-23C7-4516-AAC5-FF2A3B8B8BC9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2547" y="6089217"/>
            <a:ext cx="741330" cy="68505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8" name="Grafik 17" descr="Ein Bild, das Text, ClipArt enthält.&#10;&#10;Automatisch generierte Beschreibung">
            <a:extLst>
              <a:ext uri="{FF2B5EF4-FFF2-40B4-BE49-F238E27FC236}">
                <a16:creationId xmlns:a16="http://schemas.microsoft.com/office/drawing/2014/main" id="{7029DA6D-FA66-4749-93DA-2519BA13A97A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58446" y="2304172"/>
            <a:ext cx="1073104" cy="27548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20" name="Grafik 19">
            <a:extLst>
              <a:ext uri="{FF2B5EF4-FFF2-40B4-BE49-F238E27FC236}">
                <a16:creationId xmlns:a16="http://schemas.microsoft.com/office/drawing/2014/main" id="{947A997A-BD87-4FEF-861C-F24F51EB990C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29909" y="3218074"/>
            <a:ext cx="2945597" cy="22805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21" name="Grafik 20" descr="Ein Bild, das Baumaterial, verschieden, farbig, gestapelt enthält.&#10;&#10;Automatisch generierte Beschreibung">
            <a:extLst>
              <a:ext uri="{FF2B5EF4-FFF2-40B4-BE49-F238E27FC236}">
                <a16:creationId xmlns:a16="http://schemas.microsoft.com/office/drawing/2014/main" id="{9CC74E12-7C56-44BF-AF53-6C3D706AF165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68694" y="4867311"/>
            <a:ext cx="741330" cy="68505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23" name="Grafik 22" descr="Ein Bild, das Text, ClipArt enthält.&#10;&#10;Automatisch generierte Beschreibung">
            <a:extLst>
              <a:ext uri="{FF2B5EF4-FFF2-40B4-BE49-F238E27FC236}">
                <a16:creationId xmlns:a16="http://schemas.microsoft.com/office/drawing/2014/main" id="{9C907C37-0AA2-4FB9-B1C2-DCF0AA613F6D}"/>
              </a:ext>
            </a:extLst>
          </p:cNvPr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2744" y="5799741"/>
            <a:ext cx="1160935" cy="22852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25" name="Grafik 24" descr="Ein Bild, das Text, ClipArt enthält.&#10;&#10;Automatisch generierte Beschreibung">
            <a:extLst>
              <a:ext uri="{FF2B5EF4-FFF2-40B4-BE49-F238E27FC236}">
                <a16:creationId xmlns:a16="http://schemas.microsoft.com/office/drawing/2014/main" id="{7F6E9339-78FE-428B-9A68-5411BEC001F6}"/>
              </a:ext>
            </a:extLst>
          </p:cNvPr>
          <p:cNvPicPr>
            <a:picLocks noChangeAspect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34768" y="4583142"/>
            <a:ext cx="1409182" cy="2347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27" name="Grafik 26">
            <a:extLst>
              <a:ext uri="{FF2B5EF4-FFF2-40B4-BE49-F238E27FC236}">
                <a16:creationId xmlns:a16="http://schemas.microsoft.com/office/drawing/2014/main" id="{F25853C3-1431-419D-81E9-05F9ED10259D}"/>
              </a:ext>
            </a:extLst>
          </p:cNvPr>
          <p:cNvPicPr>
            <a:picLocks noChangeAspect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31423" y="5336469"/>
            <a:ext cx="1446503" cy="23470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30" name="Grafik 29">
            <a:extLst>
              <a:ext uri="{FF2B5EF4-FFF2-40B4-BE49-F238E27FC236}">
                <a16:creationId xmlns:a16="http://schemas.microsoft.com/office/drawing/2014/main" id="{AA6D7D09-C3A9-4F23-912D-BA0EB7CDFD13}"/>
              </a:ext>
            </a:extLst>
          </p:cNvPr>
          <p:cNvPicPr>
            <a:picLocks noChangeAspect="1"/>
          </p:cNvPicPr>
          <p:nvPr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76168" y="1400613"/>
            <a:ext cx="685601" cy="72890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7" name="Grafik 16" descr="Ein Bild, das Text, ClipArt enthält.&#10;&#10;Automatisch generierte Beschreibung">
            <a:extLst>
              <a:ext uri="{FF2B5EF4-FFF2-40B4-BE49-F238E27FC236}">
                <a16:creationId xmlns:a16="http://schemas.microsoft.com/office/drawing/2014/main" id="{9017F764-98A8-4F58-9AF6-4766AB9BBE6A}"/>
              </a:ext>
            </a:extLst>
          </p:cNvPr>
          <p:cNvPicPr>
            <a:picLocks noChangeAspect="1"/>
          </p:cNvPicPr>
          <p:nvPr/>
        </p:nvPicPr>
        <p:blipFill>
          <a:blip r:embed="rId1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36164" y="330645"/>
            <a:ext cx="6374484" cy="99483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9" name="Grafik 18" descr="Ein Bild, das Spielzeug enthält.&#10;&#10;Automatisch generierte Beschreibung">
            <a:extLst>
              <a:ext uri="{FF2B5EF4-FFF2-40B4-BE49-F238E27FC236}">
                <a16:creationId xmlns:a16="http://schemas.microsoft.com/office/drawing/2014/main" id="{12E9528D-0833-40F3-8232-56AB9AC81AB1}"/>
              </a:ext>
            </a:extLst>
          </p:cNvPr>
          <p:cNvPicPr>
            <a:picLocks noChangeAspect="1"/>
          </p:cNvPicPr>
          <p:nvPr/>
        </p:nvPicPr>
        <p:blipFill>
          <a:blip r:embed="rId1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4658809" y="3607925"/>
            <a:ext cx="596694" cy="84532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810773282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hape 121">
            <a:extLst>
              <a:ext uri="{FF2B5EF4-FFF2-40B4-BE49-F238E27FC236}">
                <a16:creationId xmlns:a16="http://schemas.microsoft.com/office/drawing/2014/main" id="{82100144-0C04-4885-8E9A-041E594C5364}"/>
              </a:ext>
            </a:extLst>
          </p:cNvPr>
          <p:cNvSpPr/>
          <p:nvPr/>
        </p:nvSpPr>
        <p:spPr>
          <a:xfrm>
            <a:off x="1944500" y="5312590"/>
            <a:ext cx="7199500" cy="1296144"/>
          </a:xfrm>
          <a:prstGeom prst="rect">
            <a:avLst/>
          </a:prstGeom>
          <a:solidFill>
            <a:srgbClr val="17356C"/>
          </a:solidFill>
          <a:ln w="25400" cap="flat" cmpd="sng">
            <a:solidFill>
              <a:srgbClr val="17356C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r>
              <a:rPr lang="de-DE" sz="5400" b="1" i="0" u="none" strike="noStrike" cap="none" dirty="0">
                <a:solidFill>
                  <a:schemeClr val="lt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Benutzeroberfläche</a:t>
            </a:r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072E48A9-096F-4D2E-BC7E-E1057BF58957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21507"/>
            <a:ext cx="9144000" cy="505490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120871616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>
            <a:extLst>
              <a:ext uri="{FF2B5EF4-FFF2-40B4-BE49-F238E27FC236}">
                <a16:creationId xmlns:a16="http://schemas.microsoft.com/office/drawing/2014/main" id="{B4E476DB-3648-491F-8727-5B2F5947FF29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97641"/>
            <a:ext cx="9144000" cy="646271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4" name="Shape 121">
            <a:extLst>
              <a:ext uri="{FF2B5EF4-FFF2-40B4-BE49-F238E27FC236}">
                <a16:creationId xmlns:a16="http://schemas.microsoft.com/office/drawing/2014/main" id="{82100144-0C04-4885-8E9A-041E594C5364}"/>
              </a:ext>
            </a:extLst>
          </p:cNvPr>
          <p:cNvSpPr/>
          <p:nvPr/>
        </p:nvSpPr>
        <p:spPr>
          <a:xfrm>
            <a:off x="1944500" y="5312590"/>
            <a:ext cx="7199500" cy="1296144"/>
          </a:xfrm>
          <a:prstGeom prst="rect">
            <a:avLst/>
          </a:prstGeom>
          <a:solidFill>
            <a:srgbClr val="17356C"/>
          </a:solidFill>
          <a:ln w="25400" cap="flat" cmpd="sng">
            <a:solidFill>
              <a:srgbClr val="17356C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r>
              <a:rPr lang="de-DE" sz="5400" b="1" i="0" u="none" strike="noStrike" cap="none" dirty="0">
                <a:solidFill>
                  <a:schemeClr val="lt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Geschäftslogik</a:t>
            </a:r>
          </a:p>
        </p:txBody>
      </p:sp>
    </p:spTree>
    <p:extLst>
      <p:ext uri="{BB962C8B-B14F-4D97-AF65-F5344CB8AC3E}">
        <p14:creationId xmlns:p14="http://schemas.microsoft.com/office/powerpoint/2010/main" val="134088269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fik 6" descr="Ein Bild, das Text enthält.&#10;&#10;Automatisch generierte Beschreibung">
            <a:extLst>
              <a:ext uri="{FF2B5EF4-FFF2-40B4-BE49-F238E27FC236}">
                <a16:creationId xmlns:a16="http://schemas.microsoft.com/office/drawing/2014/main" id="{E8DF73DE-31F1-4FAF-AD2B-F7B9F4A8AB51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6" name="Grafik 5" descr="Ein Bild, das Text, ClipArt enthält.&#10;&#10;Automatisch generierte Beschreibung">
            <a:extLst>
              <a:ext uri="{FF2B5EF4-FFF2-40B4-BE49-F238E27FC236}">
                <a16:creationId xmlns:a16="http://schemas.microsoft.com/office/drawing/2014/main" id="{B4C1F60B-F8C4-4F0B-856F-A72EF3730F1C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24499" y="456431"/>
            <a:ext cx="7094998" cy="99136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9" name="Grafik 8">
            <a:extLst>
              <a:ext uri="{FF2B5EF4-FFF2-40B4-BE49-F238E27FC236}">
                <a16:creationId xmlns:a16="http://schemas.microsoft.com/office/drawing/2014/main" id="{68417A12-09E0-4A1E-A518-8F19830FA1FE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7422" y="6332668"/>
            <a:ext cx="8849153" cy="41019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267947357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>
            <a:extLst>
              <a:ext uri="{FF2B5EF4-FFF2-40B4-BE49-F238E27FC236}">
                <a16:creationId xmlns:a16="http://schemas.microsoft.com/office/drawing/2014/main" id="{B4E476DB-3648-491F-8727-5B2F5947FF29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97641"/>
            <a:ext cx="9144000" cy="646271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12303174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afik 7">
            <a:extLst>
              <a:ext uri="{FF2B5EF4-FFF2-40B4-BE49-F238E27FC236}">
                <a16:creationId xmlns:a16="http://schemas.microsoft.com/office/drawing/2014/main" id="{8BA24D9C-ECC5-4E59-AE03-F97331D61B0D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206224"/>
            <a:ext cx="9144000" cy="644555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4" name="Shape 121">
            <a:extLst>
              <a:ext uri="{FF2B5EF4-FFF2-40B4-BE49-F238E27FC236}">
                <a16:creationId xmlns:a16="http://schemas.microsoft.com/office/drawing/2014/main" id="{D170C518-A6EC-413D-9A06-FDB802A1D245}"/>
              </a:ext>
            </a:extLst>
          </p:cNvPr>
          <p:cNvSpPr/>
          <p:nvPr/>
        </p:nvSpPr>
        <p:spPr>
          <a:xfrm>
            <a:off x="2627784" y="5301208"/>
            <a:ext cx="6516216" cy="1296144"/>
          </a:xfrm>
          <a:prstGeom prst="rect">
            <a:avLst/>
          </a:prstGeom>
          <a:solidFill>
            <a:srgbClr val="17356C"/>
          </a:solidFill>
          <a:ln w="25400" cap="flat" cmpd="sng">
            <a:solidFill>
              <a:srgbClr val="17356C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r>
              <a:rPr lang="de-DE" sz="5400" b="1" i="0" u="none" strike="noStrike" cap="none" dirty="0">
                <a:solidFill>
                  <a:schemeClr val="lt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Datenmodell</a:t>
            </a:r>
          </a:p>
        </p:txBody>
      </p:sp>
    </p:spTree>
    <p:extLst>
      <p:ext uri="{BB962C8B-B14F-4D97-AF65-F5344CB8AC3E}">
        <p14:creationId xmlns:p14="http://schemas.microsoft.com/office/powerpoint/2010/main" val="3394833176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afik 7">
            <a:extLst>
              <a:ext uri="{FF2B5EF4-FFF2-40B4-BE49-F238E27FC236}">
                <a16:creationId xmlns:a16="http://schemas.microsoft.com/office/drawing/2014/main" id="{8BA24D9C-ECC5-4E59-AE03-F97331D61B0D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206224"/>
            <a:ext cx="9144000" cy="644555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5" name="Rechteck 4">
            <a:extLst>
              <a:ext uri="{FF2B5EF4-FFF2-40B4-BE49-F238E27FC236}">
                <a16:creationId xmlns:a16="http://schemas.microsoft.com/office/drawing/2014/main" id="{D6E310DB-163F-4881-B34D-3B1489352469}"/>
              </a:ext>
            </a:extLst>
          </p:cNvPr>
          <p:cNvSpPr/>
          <p:nvPr/>
        </p:nvSpPr>
        <p:spPr>
          <a:xfrm>
            <a:off x="2769327" y="4336870"/>
            <a:ext cx="6329886" cy="2283510"/>
          </a:xfrm>
          <a:prstGeom prst="rect">
            <a:avLst/>
          </a:prstGeom>
          <a:noFill/>
          <a:ln w="476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63944978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 4">
            <a:extLst>
              <a:ext uri="{FF2B5EF4-FFF2-40B4-BE49-F238E27FC236}">
                <a16:creationId xmlns:a16="http://schemas.microsoft.com/office/drawing/2014/main" id="{F31E0C97-AD9A-4CDE-9D74-2D00087D2229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2922" y="685780"/>
            <a:ext cx="7658156" cy="5486440"/>
          </a:xfrm>
          <a:prstGeom prst="rect">
            <a:avLst/>
          </a:prstGeom>
        </p:spPr>
      </p:pic>
      <p:sp>
        <p:nvSpPr>
          <p:cNvPr id="2" name="Rechteck 1">
            <a:extLst>
              <a:ext uri="{FF2B5EF4-FFF2-40B4-BE49-F238E27FC236}">
                <a16:creationId xmlns:a16="http://schemas.microsoft.com/office/drawing/2014/main" id="{F1CCC58D-524C-49F2-85EF-18DC13781390}"/>
              </a:ext>
            </a:extLst>
          </p:cNvPr>
          <p:cNvSpPr/>
          <p:nvPr/>
        </p:nvSpPr>
        <p:spPr>
          <a:xfrm>
            <a:off x="491491" y="1333500"/>
            <a:ext cx="8294370" cy="507111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33902227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 4">
            <a:extLst>
              <a:ext uri="{FF2B5EF4-FFF2-40B4-BE49-F238E27FC236}">
                <a16:creationId xmlns:a16="http://schemas.microsoft.com/office/drawing/2014/main" id="{F31E0C97-AD9A-4CDE-9D74-2D00087D2229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2922" y="685780"/>
            <a:ext cx="7658156" cy="5486440"/>
          </a:xfrm>
          <a:prstGeom prst="rect">
            <a:avLst/>
          </a:prstGeom>
        </p:spPr>
      </p:pic>
      <p:sp>
        <p:nvSpPr>
          <p:cNvPr id="2" name="Rechteck 1">
            <a:extLst>
              <a:ext uri="{FF2B5EF4-FFF2-40B4-BE49-F238E27FC236}">
                <a16:creationId xmlns:a16="http://schemas.microsoft.com/office/drawing/2014/main" id="{F1CCC58D-524C-49F2-85EF-18DC13781390}"/>
              </a:ext>
            </a:extLst>
          </p:cNvPr>
          <p:cNvSpPr/>
          <p:nvPr/>
        </p:nvSpPr>
        <p:spPr>
          <a:xfrm>
            <a:off x="491491" y="3257550"/>
            <a:ext cx="8294370" cy="314705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5989677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 4">
            <a:extLst>
              <a:ext uri="{FF2B5EF4-FFF2-40B4-BE49-F238E27FC236}">
                <a16:creationId xmlns:a16="http://schemas.microsoft.com/office/drawing/2014/main" id="{F31E0C97-AD9A-4CDE-9D74-2D00087D2229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2922" y="685780"/>
            <a:ext cx="7658156" cy="5486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2590713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6AF7B095-4048-402A-B022-224D303BB46C}"/>
              </a:ext>
            </a:extLst>
          </p:cNvPr>
          <p:cNvSpPr/>
          <p:nvPr/>
        </p:nvSpPr>
        <p:spPr>
          <a:xfrm>
            <a:off x="134112" y="4847206"/>
            <a:ext cx="8875776" cy="1797434"/>
          </a:xfrm>
          <a:prstGeom prst="rect">
            <a:avLst/>
          </a:prstGeom>
          <a:noFill/>
          <a:ln w="50800">
            <a:solidFill>
              <a:srgbClr val="17356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4B63A156-E858-4B85-B5D0-5BBDE19798B0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46727" y="4910163"/>
            <a:ext cx="2050546" cy="1671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9158825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 4">
            <a:extLst>
              <a:ext uri="{FF2B5EF4-FFF2-40B4-BE49-F238E27FC236}">
                <a16:creationId xmlns:a16="http://schemas.microsoft.com/office/drawing/2014/main" id="{13F8F35B-AA6D-4F50-912A-F0013540D3FA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94543" y="0"/>
            <a:ext cx="4954914" cy="6858000"/>
          </a:xfrm>
          <a:prstGeom prst="rect">
            <a:avLst/>
          </a:prstGeom>
        </p:spPr>
      </p:pic>
      <p:sp>
        <p:nvSpPr>
          <p:cNvPr id="6" name="Shape 121">
            <a:extLst>
              <a:ext uri="{FF2B5EF4-FFF2-40B4-BE49-F238E27FC236}">
                <a16:creationId xmlns:a16="http://schemas.microsoft.com/office/drawing/2014/main" id="{5BE8626D-4CDC-4A76-A26B-EAB529A2EC0B}"/>
              </a:ext>
            </a:extLst>
          </p:cNvPr>
          <p:cNvSpPr/>
          <p:nvPr/>
        </p:nvSpPr>
        <p:spPr>
          <a:xfrm>
            <a:off x="2627784" y="5301208"/>
            <a:ext cx="6516216" cy="1296144"/>
          </a:xfrm>
          <a:prstGeom prst="rect">
            <a:avLst/>
          </a:prstGeom>
          <a:solidFill>
            <a:srgbClr val="17356C"/>
          </a:solidFill>
          <a:ln w="25400" cap="flat" cmpd="sng">
            <a:solidFill>
              <a:srgbClr val="17356C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r>
              <a:rPr lang="de-DE" sz="5400" b="1" i="0" u="none" strike="noStrike" cap="none" dirty="0">
                <a:solidFill>
                  <a:schemeClr val="lt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Tabellenmodell</a:t>
            </a:r>
          </a:p>
        </p:txBody>
      </p:sp>
    </p:spTree>
    <p:extLst>
      <p:ext uri="{BB962C8B-B14F-4D97-AF65-F5344CB8AC3E}">
        <p14:creationId xmlns:p14="http://schemas.microsoft.com/office/powerpoint/2010/main" val="1805910388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uppieren 2">
            <a:extLst>
              <a:ext uri="{FF2B5EF4-FFF2-40B4-BE49-F238E27FC236}">
                <a16:creationId xmlns:a16="http://schemas.microsoft.com/office/drawing/2014/main" id="{60C380C1-759E-4CD2-A400-051D70F05628}"/>
              </a:ext>
            </a:extLst>
          </p:cNvPr>
          <p:cNvGrpSpPr/>
          <p:nvPr/>
        </p:nvGrpSpPr>
        <p:grpSpPr>
          <a:xfrm>
            <a:off x="424815" y="1616102"/>
            <a:ext cx="8294370" cy="4127823"/>
            <a:chOff x="523635" y="1142107"/>
            <a:chExt cx="8294370" cy="4127823"/>
          </a:xfrm>
        </p:grpSpPr>
        <p:grpSp>
          <p:nvGrpSpPr>
            <p:cNvPr id="2" name="Gruppieren 1">
              <a:extLst>
                <a:ext uri="{FF2B5EF4-FFF2-40B4-BE49-F238E27FC236}">
                  <a16:creationId xmlns:a16="http://schemas.microsoft.com/office/drawing/2014/main" id="{34903990-1349-4B2E-9708-CA05A09E1DF8}"/>
                </a:ext>
              </a:extLst>
            </p:cNvPr>
            <p:cNvGrpSpPr/>
            <p:nvPr/>
          </p:nvGrpSpPr>
          <p:grpSpPr>
            <a:xfrm>
              <a:off x="523635" y="1142107"/>
              <a:ext cx="8294370" cy="4127823"/>
              <a:chOff x="523635" y="1142107"/>
              <a:chExt cx="8294370" cy="4127823"/>
            </a:xfrm>
          </p:grpSpPr>
          <p:pic>
            <p:nvPicPr>
              <p:cNvPr id="5" name="Grafik 4">
                <a:extLst>
                  <a:ext uri="{FF2B5EF4-FFF2-40B4-BE49-F238E27FC236}">
                    <a16:creationId xmlns:a16="http://schemas.microsoft.com/office/drawing/2014/main" id="{13F8F35B-AA6D-4F50-912A-F0013540D3FA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>
              <a:xfrm>
                <a:off x="776761" y="1142107"/>
                <a:ext cx="7788119" cy="3260698"/>
              </a:xfrm>
              <a:prstGeom prst="rect">
                <a:avLst/>
              </a:prstGeom>
            </p:spPr>
          </p:pic>
          <p:sp>
            <p:nvSpPr>
              <p:cNvPr id="4" name="Rechteck 3">
                <a:extLst>
                  <a:ext uri="{FF2B5EF4-FFF2-40B4-BE49-F238E27FC236}">
                    <a16:creationId xmlns:a16="http://schemas.microsoft.com/office/drawing/2014/main" id="{84DB029A-3801-41F9-A192-933448E3F8DC}"/>
                  </a:ext>
                </a:extLst>
              </p:cNvPr>
              <p:cNvSpPr/>
              <p:nvPr/>
            </p:nvSpPr>
            <p:spPr>
              <a:xfrm>
                <a:off x="523635" y="3996244"/>
                <a:ext cx="8294370" cy="1273686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</p:grpSp>
        <p:sp>
          <p:nvSpPr>
            <p:cNvPr id="7" name="Rechteck 6">
              <a:extLst>
                <a:ext uri="{FF2B5EF4-FFF2-40B4-BE49-F238E27FC236}">
                  <a16:creationId xmlns:a16="http://schemas.microsoft.com/office/drawing/2014/main" id="{1EDEEC55-F5A1-4569-B4FA-EFB883C8823A}"/>
                </a:ext>
              </a:extLst>
            </p:cNvPr>
            <p:cNvSpPr/>
            <p:nvPr/>
          </p:nvSpPr>
          <p:spPr>
            <a:xfrm>
              <a:off x="4167193" y="3843844"/>
              <a:ext cx="1036321" cy="99485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</p:grpSp>
    </p:spTree>
    <p:extLst>
      <p:ext uri="{BB962C8B-B14F-4D97-AF65-F5344CB8AC3E}">
        <p14:creationId xmlns:p14="http://schemas.microsoft.com/office/powerpoint/2010/main" val="776025313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6AF7B095-4048-402A-B022-224D303BB46C}"/>
              </a:ext>
            </a:extLst>
          </p:cNvPr>
          <p:cNvSpPr/>
          <p:nvPr/>
        </p:nvSpPr>
        <p:spPr>
          <a:xfrm>
            <a:off x="134112" y="4847206"/>
            <a:ext cx="8875776" cy="1797434"/>
          </a:xfrm>
          <a:prstGeom prst="rect">
            <a:avLst/>
          </a:prstGeom>
          <a:noFill/>
          <a:ln w="50800">
            <a:solidFill>
              <a:srgbClr val="17356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22207E3-2E48-4B5F-9CFA-04873711E7C7}"/>
              </a:ext>
            </a:extLst>
          </p:cNvPr>
          <p:cNvSpPr/>
          <p:nvPr/>
        </p:nvSpPr>
        <p:spPr>
          <a:xfrm>
            <a:off x="134112" y="2218944"/>
            <a:ext cx="8875776" cy="2468880"/>
          </a:xfrm>
          <a:prstGeom prst="rect">
            <a:avLst/>
          </a:prstGeom>
          <a:noFill/>
          <a:ln w="50800">
            <a:solidFill>
              <a:srgbClr val="17356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4B63A156-E858-4B85-B5D0-5BBDE19798B0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46727" y="4910163"/>
            <a:ext cx="2050546" cy="1671520"/>
          </a:xfrm>
          <a:prstGeom prst="rect">
            <a:avLst/>
          </a:prstGeom>
        </p:spPr>
      </p:pic>
      <p:pic>
        <p:nvPicPr>
          <p:cNvPr id="5" name="Grafik 4">
            <a:extLst>
              <a:ext uri="{FF2B5EF4-FFF2-40B4-BE49-F238E27FC236}">
                <a16:creationId xmlns:a16="http://schemas.microsoft.com/office/drawing/2014/main" id="{E4041F2C-AA95-40D6-AED5-85DC96AA8D03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8160" y="3026119"/>
            <a:ext cx="3134384" cy="8057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99697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hape 120" descr="D:\Dokumente\Hellmann\Abschlussprojekt\Projektpräsentation\Bilder\AO.jpg"/>
          <p:cNvPicPr preferRelativeResize="0"/>
          <p:nvPr/>
        </p:nvPicPr>
        <p:blipFill rotWithShape="1"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Shape 121">
            <a:extLst>
              <a:ext uri="{FF2B5EF4-FFF2-40B4-BE49-F238E27FC236}">
                <a16:creationId xmlns:a16="http://schemas.microsoft.com/office/drawing/2014/main" id="{AD0FED2F-078A-4D97-9FE4-A30179495825}"/>
              </a:ext>
            </a:extLst>
          </p:cNvPr>
          <p:cNvSpPr/>
          <p:nvPr/>
        </p:nvSpPr>
        <p:spPr>
          <a:xfrm>
            <a:off x="2627784" y="5301208"/>
            <a:ext cx="6516216" cy="1296144"/>
          </a:xfrm>
          <a:prstGeom prst="rect">
            <a:avLst/>
          </a:prstGeom>
          <a:solidFill>
            <a:srgbClr val="17356C"/>
          </a:solidFill>
          <a:ln w="25400" cap="flat" cmpd="sng">
            <a:solidFill>
              <a:srgbClr val="17356C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r>
              <a:rPr lang="de-DE" sz="5400" b="1" i="0" u="none" strike="noStrike" cap="none" dirty="0">
                <a:solidFill>
                  <a:schemeClr val="lt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Unternehmen</a:t>
            </a:r>
          </a:p>
        </p:txBody>
      </p:sp>
    </p:spTree>
    <p:extLst>
      <p:ext uri="{BB962C8B-B14F-4D97-AF65-F5344CB8AC3E}">
        <p14:creationId xmlns:p14="http://schemas.microsoft.com/office/powerpoint/2010/main" val="2974565660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6AF7B095-4048-402A-B022-224D303BB46C}"/>
              </a:ext>
            </a:extLst>
          </p:cNvPr>
          <p:cNvSpPr/>
          <p:nvPr/>
        </p:nvSpPr>
        <p:spPr>
          <a:xfrm>
            <a:off x="134112" y="4847206"/>
            <a:ext cx="8875776" cy="1797434"/>
          </a:xfrm>
          <a:prstGeom prst="rect">
            <a:avLst/>
          </a:prstGeom>
          <a:noFill/>
          <a:ln w="50800">
            <a:solidFill>
              <a:srgbClr val="17356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22207E3-2E48-4B5F-9CFA-04873711E7C7}"/>
              </a:ext>
            </a:extLst>
          </p:cNvPr>
          <p:cNvSpPr/>
          <p:nvPr/>
        </p:nvSpPr>
        <p:spPr>
          <a:xfrm>
            <a:off x="134112" y="2218944"/>
            <a:ext cx="8875776" cy="2468880"/>
          </a:xfrm>
          <a:prstGeom prst="rect">
            <a:avLst/>
          </a:prstGeom>
          <a:noFill/>
          <a:ln w="50800">
            <a:solidFill>
              <a:srgbClr val="17356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455F3AA8-A705-41CA-AE83-C694698C4388}"/>
              </a:ext>
            </a:extLst>
          </p:cNvPr>
          <p:cNvSpPr/>
          <p:nvPr/>
        </p:nvSpPr>
        <p:spPr>
          <a:xfrm>
            <a:off x="3859530" y="2462784"/>
            <a:ext cx="4906517" cy="1938528"/>
          </a:xfrm>
          <a:prstGeom prst="rect">
            <a:avLst/>
          </a:prstGeom>
          <a:noFill/>
          <a:ln w="50800">
            <a:solidFill>
              <a:srgbClr val="17356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4B63A156-E858-4B85-B5D0-5BBDE19798B0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46727" y="4910163"/>
            <a:ext cx="2050546" cy="1671520"/>
          </a:xfrm>
          <a:prstGeom prst="rect">
            <a:avLst/>
          </a:prstGeom>
        </p:spPr>
      </p:pic>
      <p:pic>
        <p:nvPicPr>
          <p:cNvPr id="5" name="Grafik 4">
            <a:extLst>
              <a:ext uri="{FF2B5EF4-FFF2-40B4-BE49-F238E27FC236}">
                <a16:creationId xmlns:a16="http://schemas.microsoft.com/office/drawing/2014/main" id="{E4041F2C-AA95-40D6-AED5-85DC96AA8D03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8160" y="3026119"/>
            <a:ext cx="3134384" cy="805761"/>
          </a:xfrm>
          <a:prstGeom prst="rect">
            <a:avLst/>
          </a:prstGeom>
        </p:spPr>
      </p:pic>
      <p:pic>
        <p:nvPicPr>
          <p:cNvPr id="11" name="Grafik 10">
            <a:extLst>
              <a:ext uri="{FF2B5EF4-FFF2-40B4-BE49-F238E27FC236}">
                <a16:creationId xmlns:a16="http://schemas.microsoft.com/office/drawing/2014/main" id="{0D2E1861-44FF-4F55-8E28-33D0B955F4EC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4257040" y="2803079"/>
            <a:ext cx="4368800" cy="1310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0285531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6AF7B095-4048-402A-B022-224D303BB46C}"/>
              </a:ext>
            </a:extLst>
          </p:cNvPr>
          <p:cNvSpPr/>
          <p:nvPr/>
        </p:nvSpPr>
        <p:spPr>
          <a:xfrm>
            <a:off x="134112" y="4847206"/>
            <a:ext cx="8875776" cy="1797434"/>
          </a:xfrm>
          <a:prstGeom prst="rect">
            <a:avLst/>
          </a:prstGeom>
          <a:noFill/>
          <a:ln w="50800">
            <a:solidFill>
              <a:srgbClr val="17356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22207E3-2E48-4B5F-9CFA-04873711E7C7}"/>
              </a:ext>
            </a:extLst>
          </p:cNvPr>
          <p:cNvSpPr/>
          <p:nvPr/>
        </p:nvSpPr>
        <p:spPr>
          <a:xfrm>
            <a:off x="134112" y="2218944"/>
            <a:ext cx="8875776" cy="2468880"/>
          </a:xfrm>
          <a:prstGeom prst="rect">
            <a:avLst/>
          </a:prstGeom>
          <a:noFill/>
          <a:ln w="50800">
            <a:solidFill>
              <a:srgbClr val="17356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8900352F-ECE8-4062-96B8-0BDCAB4676F1}"/>
              </a:ext>
            </a:extLst>
          </p:cNvPr>
          <p:cNvSpPr/>
          <p:nvPr/>
        </p:nvSpPr>
        <p:spPr>
          <a:xfrm>
            <a:off x="134112" y="213359"/>
            <a:ext cx="8875776" cy="1840105"/>
          </a:xfrm>
          <a:prstGeom prst="rect">
            <a:avLst/>
          </a:prstGeom>
          <a:noFill/>
          <a:ln w="50800">
            <a:solidFill>
              <a:srgbClr val="17356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455F3AA8-A705-41CA-AE83-C694698C4388}"/>
              </a:ext>
            </a:extLst>
          </p:cNvPr>
          <p:cNvSpPr/>
          <p:nvPr/>
        </p:nvSpPr>
        <p:spPr>
          <a:xfrm>
            <a:off x="3859530" y="2462784"/>
            <a:ext cx="4906517" cy="1938528"/>
          </a:xfrm>
          <a:prstGeom prst="rect">
            <a:avLst/>
          </a:prstGeom>
          <a:noFill/>
          <a:ln w="50800">
            <a:solidFill>
              <a:srgbClr val="17356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4B63A156-E858-4B85-B5D0-5BBDE19798B0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46727" y="4910163"/>
            <a:ext cx="2050546" cy="1671520"/>
          </a:xfrm>
          <a:prstGeom prst="rect">
            <a:avLst/>
          </a:prstGeom>
        </p:spPr>
      </p:pic>
      <p:pic>
        <p:nvPicPr>
          <p:cNvPr id="5" name="Grafik 4">
            <a:extLst>
              <a:ext uri="{FF2B5EF4-FFF2-40B4-BE49-F238E27FC236}">
                <a16:creationId xmlns:a16="http://schemas.microsoft.com/office/drawing/2014/main" id="{E4041F2C-AA95-40D6-AED5-85DC96AA8D03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8160" y="3026119"/>
            <a:ext cx="3134384" cy="805761"/>
          </a:xfrm>
          <a:prstGeom prst="rect">
            <a:avLst/>
          </a:prstGeom>
        </p:spPr>
      </p:pic>
      <p:pic>
        <p:nvPicPr>
          <p:cNvPr id="11" name="Grafik 10">
            <a:extLst>
              <a:ext uri="{FF2B5EF4-FFF2-40B4-BE49-F238E27FC236}">
                <a16:creationId xmlns:a16="http://schemas.microsoft.com/office/drawing/2014/main" id="{0D2E1861-44FF-4F55-8E28-33D0B955F4EC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4257040" y="2803079"/>
            <a:ext cx="4368800" cy="1310640"/>
          </a:xfrm>
          <a:prstGeom prst="rect">
            <a:avLst/>
          </a:prstGeom>
        </p:spPr>
      </p:pic>
      <p:pic>
        <p:nvPicPr>
          <p:cNvPr id="23" name="Grafik 22">
            <a:extLst>
              <a:ext uri="{FF2B5EF4-FFF2-40B4-BE49-F238E27FC236}">
                <a16:creationId xmlns:a16="http://schemas.microsoft.com/office/drawing/2014/main" id="{C1446A69-A998-4AB8-90A0-54D15052593D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05157" y="256919"/>
            <a:ext cx="6133685" cy="18401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8279066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 descr="Ein Bild, das Text, Elektronik, Anzeige, Computer enthält.&#10;&#10;Automatisch generierte Beschreibung">
            <a:extLst>
              <a:ext uri="{FF2B5EF4-FFF2-40B4-BE49-F238E27FC236}">
                <a16:creationId xmlns:a16="http://schemas.microsoft.com/office/drawing/2014/main" id="{08654579-05B5-4907-BC6D-998982EEBA52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355496"/>
            <a:ext cx="9617995" cy="7213496"/>
          </a:xfrm>
          <a:prstGeom prst="rect">
            <a:avLst/>
          </a:prstGeom>
        </p:spPr>
      </p:pic>
      <p:sp>
        <p:nvSpPr>
          <p:cNvPr id="4" name="Shape 121">
            <a:extLst>
              <a:ext uri="{FF2B5EF4-FFF2-40B4-BE49-F238E27FC236}">
                <a16:creationId xmlns:a16="http://schemas.microsoft.com/office/drawing/2014/main" id="{D170C518-A6EC-413D-9A06-FDB802A1D245}"/>
              </a:ext>
            </a:extLst>
          </p:cNvPr>
          <p:cNvSpPr/>
          <p:nvPr/>
        </p:nvSpPr>
        <p:spPr>
          <a:xfrm>
            <a:off x="2627784" y="5301208"/>
            <a:ext cx="6516216" cy="1296144"/>
          </a:xfrm>
          <a:prstGeom prst="rect">
            <a:avLst/>
          </a:prstGeom>
          <a:solidFill>
            <a:srgbClr val="17356C"/>
          </a:solidFill>
          <a:ln w="25400" cap="flat" cmpd="sng">
            <a:solidFill>
              <a:srgbClr val="17356C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r>
              <a:rPr lang="de-DE" sz="5400" b="1" i="0" u="none" strike="noStrike" cap="none" dirty="0">
                <a:solidFill>
                  <a:schemeClr val="lt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Architektur</a:t>
            </a:r>
          </a:p>
        </p:txBody>
      </p:sp>
    </p:spTree>
    <p:extLst>
      <p:ext uri="{BB962C8B-B14F-4D97-AF65-F5344CB8AC3E}">
        <p14:creationId xmlns:p14="http://schemas.microsoft.com/office/powerpoint/2010/main" val="3416900087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 4" descr="Ein Bild, das Text, Schild, ClipArt enthält.&#10;&#10;Automatisch generierte Beschreibung">
            <a:extLst>
              <a:ext uri="{FF2B5EF4-FFF2-40B4-BE49-F238E27FC236}">
                <a16:creationId xmlns:a16="http://schemas.microsoft.com/office/drawing/2014/main" id="{BAE3FD4E-231B-4155-8A1F-0B848BFA4594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83102" y="738956"/>
            <a:ext cx="5177793" cy="153127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6" name="Grafik 5">
            <a:extLst>
              <a:ext uri="{FF2B5EF4-FFF2-40B4-BE49-F238E27FC236}">
                <a16:creationId xmlns:a16="http://schemas.microsoft.com/office/drawing/2014/main" id="{09B48ECF-9457-47DE-843E-93DA272B4062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05155" y="4348859"/>
            <a:ext cx="6133685" cy="1840105"/>
          </a:xfrm>
          <a:prstGeom prst="rect">
            <a:avLst/>
          </a:prstGeom>
        </p:spPr>
      </p:pic>
      <p:pic>
        <p:nvPicPr>
          <p:cNvPr id="3" name="Grafik 2" descr="Ein Bild, das Text, ClipArt enthält.&#10;&#10;Automatisch generierte Beschreibung">
            <a:extLst>
              <a:ext uri="{FF2B5EF4-FFF2-40B4-BE49-F238E27FC236}">
                <a16:creationId xmlns:a16="http://schemas.microsoft.com/office/drawing/2014/main" id="{D893608D-1082-414F-8E37-CD7D1B0398F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987683" y="3042052"/>
            <a:ext cx="1168633" cy="10779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6429147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rafik 8" descr="Ein Bild, das Text enthält.&#10;&#10;Automatisch generierte Beschreibung">
            <a:extLst>
              <a:ext uri="{FF2B5EF4-FFF2-40B4-BE49-F238E27FC236}">
                <a16:creationId xmlns:a16="http://schemas.microsoft.com/office/drawing/2014/main" id="{6D54F923-169D-421D-898A-691F68A7F0EB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85649" y="0"/>
            <a:ext cx="5372701" cy="68580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667592255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fik 6" descr="Ein Bild, das Text enthält.&#10;&#10;Automatisch generierte Beschreibung">
            <a:extLst>
              <a:ext uri="{FF2B5EF4-FFF2-40B4-BE49-F238E27FC236}">
                <a16:creationId xmlns:a16="http://schemas.microsoft.com/office/drawing/2014/main" id="{781938C5-9518-487A-94E2-00723E93C42B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85649" y="0"/>
            <a:ext cx="5372701" cy="68580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142943316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 4">
            <a:extLst>
              <a:ext uri="{FF2B5EF4-FFF2-40B4-BE49-F238E27FC236}">
                <a16:creationId xmlns:a16="http://schemas.microsoft.com/office/drawing/2014/main" id="{4C962D9C-0F0F-434B-8B7E-B5EE0EF54174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85649" y="0"/>
            <a:ext cx="5372701" cy="68580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665604683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 4">
            <a:extLst>
              <a:ext uri="{FF2B5EF4-FFF2-40B4-BE49-F238E27FC236}">
                <a16:creationId xmlns:a16="http://schemas.microsoft.com/office/drawing/2014/main" id="{1EBF5D1A-3BBF-4C76-BA08-C1E914121E99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85649" y="0"/>
            <a:ext cx="5372701" cy="68580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074109921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89ED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fik 6">
            <a:extLst>
              <a:ext uri="{FF2B5EF4-FFF2-40B4-BE49-F238E27FC236}">
                <a16:creationId xmlns:a16="http://schemas.microsoft.com/office/drawing/2014/main" id="{DFA54AD2-2987-4A52-9CE1-5F434E87F733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" y="860454"/>
            <a:ext cx="9144000" cy="6033363"/>
          </a:xfrm>
          <a:prstGeom prst="rect">
            <a:avLst/>
          </a:prstGeom>
        </p:spPr>
      </p:pic>
      <p:pic>
        <p:nvPicPr>
          <p:cNvPr id="9" name="Grafik 8">
            <a:extLst>
              <a:ext uri="{FF2B5EF4-FFF2-40B4-BE49-F238E27FC236}">
                <a16:creationId xmlns:a16="http://schemas.microsoft.com/office/drawing/2014/main" id="{A96C6216-DA7A-4C17-AD4B-A4FAF26B6369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24616" y="4453247"/>
            <a:ext cx="596403" cy="194407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0" name="Grafik 9">
            <a:extLst>
              <a:ext uri="{FF2B5EF4-FFF2-40B4-BE49-F238E27FC236}">
                <a16:creationId xmlns:a16="http://schemas.microsoft.com/office/drawing/2014/main" id="{A71113EE-B0D8-4C9A-932D-AF343AC86B91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22478" y="5613400"/>
            <a:ext cx="663247" cy="133080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2" name="Grafik 11">
            <a:extLst>
              <a:ext uri="{FF2B5EF4-FFF2-40B4-BE49-F238E27FC236}">
                <a16:creationId xmlns:a16="http://schemas.microsoft.com/office/drawing/2014/main" id="{D3691923-E798-4940-AA44-58847EC7F715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57418" y="3507079"/>
            <a:ext cx="690581" cy="63829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6" name="Grafik 15" descr="Ein Bild, das Baumaterial, verschieden, farbig, gestapelt enthält.&#10;&#10;Automatisch generierte Beschreibung">
            <a:extLst>
              <a:ext uri="{FF2B5EF4-FFF2-40B4-BE49-F238E27FC236}">
                <a16:creationId xmlns:a16="http://schemas.microsoft.com/office/drawing/2014/main" id="{97C69F00-23C7-4516-AAC5-FF2A3B8B8BC9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2547" y="6089217"/>
            <a:ext cx="741330" cy="68505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8" name="Grafik 17" descr="Ein Bild, das Text, ClipArt enthält.&#10;&#10;Automatisch generierte Beschreibung">
            <a:extLst>
              <a:ext uri="{FF2B5EF4-FFF2-40B4-BE49-F238E27FC236}">
                <a16:creationId xmlns:a16="http://schemas.microsoft.com/office/drawing/2014/main" id="{7029DA6D-FA66-4749-93DA-2519BA13A97A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58446" y="2304172"/>
            <a:ext cx="1073104" cy="27548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21" name="Grafik 20" descr="Ein Bild, das Baumaterial, verschieden, farbig, gestapelt enthält.&#10;&#10;Automatisch generierte Beschreibung">
            <a:extLst>
              <a:ext uri="{FF2B5EF4-FFF2-40B4-BE49-F238E27FC236}">
                <a16:creationId xmlns:a16="http://schemas.microsoft.com/office/drawing/2014/main" id="{9CC74E12-7C56-44BF-AF53-6C3D706AF165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68694" y="4867311"/>
            <a:ext cx="741330" cy="68505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23" name="Grafik 22" descr="Ein Bild, das Text, ClipArt enthält.&#10;&#10;Automatisch generierte Beschreibung">
            <a:extLst>
              <a:ext uri="{FF2B5EF4-FFF2-40B4-BE49-F238E27FC236}">
                <a16:creationId xmlns:a16="http://schemas.microsoft.com/office/drawing/2014/main" id="{9C907C37-0AA2-4FB9-B1C2-DCF0AA613F6D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2744" y="5799741"/>
            <a:ext cx="1160935" cy="22852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25" name="Grafik 24" descr="Ein Bild, das Text, ClipArt enthält.&#10;&#10;Automatisch generierte Beschreibung">
            <a:extLst>
              <a:ext uri="{FF2B5EF4-FFF2-40B4-BE49-F238E27FC236}">
                <a16:creationId xmlns:a16="http://schemas.microsoft.com/office/drawing/2014/main" id="{7F6E9339-78FE-428B-9A68-5411BEC001F6}"/>
              </a:ext>
            </a:extLst>
          </p:cNvPr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34768" y="4583142"/>
            <a:ext cx="1409182" cy="2347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27" name="Grafik 26">
            <a:extLst>
              <a:ext uri="{FF2B5EF4-FFF2-40B4-BE49-F238E27FC236}">
                <a16:creationId xmlns:a16="http://schemas.microsoft.com/office/drawing/2014/main" id="{F25853C3-1431-419D-81E9-05F9ED10259D}"/>
              </a:ext>
            </a:extLst>
          </p:cNvPr>
          <p:cNvPicPr>
            <a:picLocks noChangeAspect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31423" y="5336469"/>
            <a:ext cx="1446503" cy="23470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29" name="Grafik 28" descr="Ein Bild, das Text, ClipArt enthält.&#10;&#10;Automatisch generierte Beschreibung">
            <a:extLst>
              <a:ext uri="{FF2B5EF4-FFF2-40B4-BE49-F238E27FC236}">
                <a16:creationId xmlns:a16="http://schemas.microsoft.com/office/drawing/2014/main" id="{7C283CDC-6D63-4F26-9BC5-D88C01B90A50}"/>
              </a:ext>
            </a:extLst>
          </p:cNvPr>
          <p:cNvPicPr>
            <a:picLocks noChangeAspect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43950" y="4179328"/>
            <a:ext cx="1557733" cy="23996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30" name="Grafik 29">
            <a:extLst>
              <a:ext uri="{FF2B5EF4-FFF2-40B4-BE49-F238E27FC236}">
                <a16:creationId xmlns:a16="http://schemas.microsoft.com/office/drawing/2014/main" id="{AA6D7D09-C3A9-4F23-912D-BA0EB7CDFD13}"/>
              </a:ext>
            </a:extLst>
          </p:cNvPr>
          <p:cNvPicPr>
            <a:picLocks noChangeAspect="1"/>
          </p:cNvPicPr>
          <p:nvPr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76168" y="1400613"/>
            <a:ext cx="685601" cy="72890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7" name="Grafik 16">
            <a:extLst>
              <a:ext uri="{FF2B5EF4-FFF2-40B4-BE49-F238E27FC236}">
                <a16:creationId xmlns:a16="http://schemas.microsoft.com/office/drawing/2014/main" id="{B7A31EA3-666E-478B-AA3B-65D8AF47CEBC}"/>
              </a:ext>
            </a:extLst>
          </p:cNvPr>
          <p:cNvPicPr>
            <a:picLocks noChangeAspect="1"/>
          </p:cNvPicPr>
          <p:nvPr/>
        </p:nvPicPr>
        <p:blipFill>
          <a:blip r:embed="rId1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204" y="574003"/>
            <a:ext cx="9025591" cy="69877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9" name="Grafik 18" descr="Ein Bild, das Spielzeug enthält.&#10;&#10;Automatisch generierte Beschreibung">
            <a:extLst>
              <a:ext uri="{FF2B5EF4-FFF2-40B4-BE49-F238E27FC236}">
                <a16:creationId xmlns:a16="http://schemas.microsoft.com/office/drawing/2014/main" id="{28CD42CE-959B-4DB8-A945-838FA98B4F68}"/>
              </a:ext>
            </a:extLst>
          </p:cNvPr>
          <p:cNvPicPr>
            <a:picLocks noChangeAspect="1"/>
          </p:cNvPicPr>
          <p:nvPr/>
        </p:nvPicPr>
        <p:blipFill>
          <a:blip r:embed="rId1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57418" y="2532519"/>
            <a:ext cx="830302" cy="105033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940602969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fik 6">
            <a:extLst>
              <a:ext uri="{FF2B5EF4-FFF2-40B4-BE49-F238E27FC236}">
                <a16:creationId xmlns:a16="http://schemas.microsoft.com/office/drawing/2014/main" id="{348F8257-5D50-44D5-8514-EC0500B22085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887694"/>
            <a:ext cx="9144000" cy="424441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9" name="Shape 121">
            <a:extLst>
              <a:ext uri="{FF2B5EF4-FFF2-40B4-BE49-F238E27FC236}">
                <a16:creationId xmlns:a16="http://schemas.microsoft.com/office/drawing/2014/main" id="{09675054-920D-464F-AE8E-453B2BFFB21B}"/>
              </a:ext>
            </a:extLst>
          </p:cNvPr>
          <p:cNvSpPr/>
          <p:nvPr/>
        </p:nvSpPr>
        <p:spPr>
          <a:xfrm>
            <a:off x="1944500" y="5312590"/>
            <a:ext cx="7199500" cy="1296144"/>
          </a:xfrm>
          <a:prstGeom prst="rect">
            <a:avLst/>
          </a:prstGeom>
          <a:solidFill>
            <a:srgbClr val="17356C"/>
          </a:solidFill>
          <a:ln w="25400" cap="flat" cmpd="sng">
            <a:solidFill>
              <a:srgbClr val="17356C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r>
              <a:rPr lang="de-DE" sz="5400" b="1" i="0" u="none" strike="noStrike" cap="none" dirty="0">
                <a:solidFill>
                  <a:schemeClr val="lt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Benutzeroberfläche</a:t>
            </a:r>
          </a:p>
        </p:txBody>
      </p:sp>
    </p:spTree>
    <p:extLst>
      <p:ext uri="{BB962C8B-B14F-4D97-AF65-F5344CB8AC3E}">
        <p14:creationId xmlns:p14="http://schemas.microsoft.com/office/powerpoint/2010/main" val="177294678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 descr="Ein Bild, das Wand, Mann, Person, stehend enthält.&#10;&#10;Automatisch generierte Beschreibung">
            <a:extLst>
              <a:ext uri="{FF2B5EF4-FFF2-40B4-BE49-F238E27FC236}">
                <a16:creationId xmlns:a16="http://schemas.microsoft.com/office/drawing/2014/main" id="{BB794109-7EEB-4EAB-8657-40AE6B09923C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1"/>
            <a:ext cx="9144000" cy="6869845"/>
          </a:xfrm>
          <a:prstGeom prst="rect">
            <a:avLst/>
          </a:prstGeom>
        </p:spPr>
      </p:pic>
      <p:sp>
        <p:nvSpPr>
          <p:cNvPr id="4" name="Shape 121">
            <a:extLst>
              <a:ext uri="{FF2B5EF4-FFF2-40B4-BE49-F238E27FC236}">
                <a16:creationId xmlns:a16="http://schemas.microsoft.com/office/drawing/2014/main" id="{7B6E3FD9-8AD4-4284-8EC8-4DF76E9DE066}"/>
              </a:ext>
            </a:extLst>
          </p:cNvPr>
          <p:cNvSpPr/>
          <p:nvPr/>
        </p:nvSpPr>
        <p:spPr>
          <a:xfrm>
            <a:off x="2627784" y="5301208"/>
            <a:ext cx="6516216" cy="1296144"/>
          </a:xfrm>
          <a:prstGeom prst="rect">
            <a:avLst/>
          </a:prstGeom>
          <a:solidFill>
            <a:srgbClr val="17356C"/>
          </a:solidFill>
          <a:ln w="25400" cap="flat" cmpd="sng">
            <a:solidFill>
              <a:srgbClr val="17356C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r>
              <a:rPr lang="de-DE" sz="5400" b="1" i="0" u="none" strike="noStrike" cap="none" dirty="0">
                <a:solidFill>
                  <a:schemeClr val="lt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Justin Harder</a:t>
            </a:r>
          </a:p>
        </p:txBody>
      </p:sp>
    </p:spTree>
    <p:extLst>
      <p:ext uri="{BB962C8B-B14F-4D97-AF65-F5344CB8AC3E}">
        <p14:creationId xmlns:p14="http://schemas.microsoft.com/office/powerpoint/2010/main" val="2797934035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>
            <a:extLst>
              <a:ext uri="{FF2B5EF4-FFF2-40B4-BE49-F238E27FC236}">
                <a16:creationId xmlns:a16="http://schemas.microsoft.com/office/drawing/2014/main" id="{FFEF94F1-EAED-4CEB-B0C8-A1B8AEFA47CA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11125" y="85724"/>
            <a:ext cx="8921750" cy="278130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6" name="Grafik 5" descr="Ein Bild, das Text enthält.&#10;&#10;Automatisch generierte Beschreibung">
            <a:extLst>
              <a:ext uri="{FF2B5EF4-FFF2-40B4-BE49-F238E27FC236}">
                <a16:creationId xmlns:a16="http://schemas.microsoft.com/office/drawing/2014/main" id="{CE5F5597-2795-4F10-B4C2-C244073DE0A4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01202" y="3000959"/>
            <a:ext cx="5141595" cy="37713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7256420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 descr="Ein Bild, das Text enthält.&#10;&#10;Automatisch generierte Beschreibung">
            <a:extLst>
              <a:ext uri="{FF2B5EF4-FFF2-40B4-BE49-F238E27FC236}">
                <a16:creationId xmlns:a16="http://schemas.microsoft.com/office/drawing/2014/main" id="{E096C7E3-3D4E-464D-9BB2-BB89AE1A5808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105" y="421204"/>
            <a:ext cx="8987790" cy="6015591"/>
          </a:xfrm>
          <a:prstGeom prst="rect">
            <a:avLst/>
          </a:prstGeom>
        </p:spPr>
      </p:pic>
      <p:cxnSp>
        <p:nvCxnSpPr>
          <p:cNvPr id="16" name="Gerader Verbinder 15">
            <a:extLst>
              <a:ext uri="{FF2B5EF4-FFF2-40B4-BE49-F238E27FC236}">
                <a16:creationId xmlns:a16="http://schemas.microsoft.com/office/drawing/2014/main" id="{2F27DB29-3492-48EC-844C-C36B9EE80D67}"/>
              </a:ext>
            </a:extLst>
          </p:cNvPr>
          <p:cNvCxnSpPr>
            <a:cxnSpLocks/>
          </p:cNvCxnSpPr>
          <p:nvPr/>
        </p:nvCxnSpPr>
        <p:spPr>
          <a:xfrm>
            <a:off x="1712463" y="2312985"/>
            <a:ext cx="1876400" cy="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Gerader Verbinder 16">
            <a:extLst>
              <a:ext uri="{FF2B5EF4-FFF2-40B4-BE49-F238E27FC236}">
                <a16:creationId xmlns:a16="http://schemas.microsoft.com/office/drawing/2014/main" id="{89E4AA35-5529-4774-B546-9295D3EED052}"/>
              </a:ext>
            </a:extLst>
          </p:cNvPr>
          <p:cNvCxnSpPr>
            <a:cxnSpLocks/>
          </p:cNvCxnSpPr>
          <p:nvPr/>
        </p:nvCxnSpPr>
        <p:spPr>
          <a:xfrm>
            <a:off x="1383457" y="6133486"/>
            <a:ext cx="1520065" cy="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Gerader Verbinder 17">
            <a:extLst>
              <a:ext uri="{FF2B5EF4-FFF2-40B4-BE49-F238E27FC236}">
                <a16:creationId xmlns:a16="http://schemas.microsoft.com/office/drawing/2014/main" id="{85E35EB4-446D-4456-9A8B-3479CB92F30A}"/>
              </a:ext>
            </a:extLst>
          </p:cNvPr>
          <p:cNvCxnSpPr>
            <a:cxnSpLocks/>
          </p:cNvCxnSpPr>
          <p:nvPr/>
        </p:nvCxnSpPr>
        <p:spPr>
          <a:xfrm>
            <a:off x="1712463" y="2044418"/>
            <a:ext cx="2151717" cy="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Gerader Verbinder 18">
            <a:extLst>
              <a:ext uri="{FF2B5EF4-FFF2-40B4-BE49-F238E27FC236}">
                <a16:creationId xmlns:a16="http://schemas.microsoft.com/office/drawing/2014/main" id="{4E344082-9381-4D95-80A1-E810E09EE2B9}"/>
              </a:ext>
            </a:extLst>
          </p:cNvPr>
          <p:cNvCxnSpPr>
            <a:cxnSpLocks/>
          </p:cNvCxnSpPr>
          <p:nvPr/>
        </p:nvCxnSpPr>
        <p:spPr>
          <a:xfrm>
            <a:off x="2091829" y="1219356"/>
            <a:ext cx="1712125" cy="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0216025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rafik 8" descr="Ein Bild, das Text enthält.&#10;&#10;Automatisch generierte Beschreibung">
            <a:extLst>
              <a:ext uri="{FF2B5EF4-FFF2-40B4-BE49-F238E27FC236}">
                <a16:creationId xmlns:a16="http://schemas.microsoft.com/office/drawing/2014/main" id="{CF870917-32B7-4509-8471-717F9B8CB1CB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975" y="2126208"/>
            <a:ext cx="9066049" cy="2605583"/>
          </a:xfrm>
          <a:prstGeom prst="rect">
            <a:avLst/>
          </a:prstGeom>
        </p:spPr>
      </p:pic>
      <p:sp>
        <p:nvSpPr>
          <p:cNvPr id="4" name="Shape 121">
            <a:extLst>
              <a:ext uri="{FF2B5EF4-FFF2-40B4-BE49-F238E27FC236}">
                <a16:creationId xmlns:a16="http://schemas.microsoft.com/office/drawing/2014/main" id="{2BCAE76B-88DB-4792-9149-EAD8E0B48084}"/>
              </a:ext>
            </a:extLst>
          </p:cNvPr>
          <p:cNvSpPr/>
          <p:nvPr/>
        </p:nvSpPr>
        <p:spPr>
          <a:xfrm>
            <a:off x="1828800" y="5301208"/>
            <a:ext cx="7315200" cy="1296144"/>
          </a:xfrm>
          <a:prstGeom prst="rect">
            <a:avLst/>
          </a:prstGeom>
          <a:solidFill>
            <a:srgbClr val="17356C"/>
          </a:solidFill>
          <a:ln w="25400" cap="flat" cmpd="sng">
            <a:solidFill>
              <a:srgbClr val="17356C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r>
              <a:rPr lang="de-DE" sz="3600" b="1" i="0" u="none" strike="noStrike" cap="none" dirty="0">
                <a:solidFill>
                  <a:schemeClr val="lt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KooperationTarifController.java</a:t>
            </a:r>
          </a:p>
        </p:txBody>
      </p:sp>
      <p:cxnSp>
        <p:nvCxnSpPr>
          <p:cNvPr id="5" name="Gerader Verbinder 4">
            <a:extLst>
              <a:ext uri="{FF2B5EF4-FFF2-40B4-BE49-F238E27FC236}">
                <a16:creationId xmlns:a16="http://schemas.microsoft.com/office/drawing/2014/main" id="{6FF494F5-3386-4FAD-B14D-5124F1008DB0}"/>
              </a:ext>
            </a:extLst>
          </p:cNvPr>
          <p:cNvCxnSpPr>
            <a:cxnSpLocks/>
          </p:cNvCxnSpPr>
          <p:nvPr/>
        </p:nvCxnSpPr>
        <p:spPr>
          <a:xfrm>
            <a:off x="4920032" y="2348749"/>
            <a:ext cx="570178" cy="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Gerader Verbinder 5">
            <a:extLst>
              <a:ext uri="{FF2B5EF4-FFF2-40B4-BE49-F238E27FC236}">
                <a16:creationId xmlns:a16="http://schemas.microsoft.com/office/drawing/2014/main" id="{86623EC0-A6B8-4374-9090-CD5A5456FA63}"/>
              </a:ext>
            </a:extLst>
          </p:cNvPr>
          <p:cNvCxnSpPr>
            <a:cxnSpLocks/>
          </p:cNvCxnSpPr>
          <p:nvPr/>
        </p:nvCxnSpPr>
        <p:spPr>
          <a:xfrm>
            <a:off x="8347710" y="4155622"/>
            <a:ext cx="567690" cy="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58204343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rafik 8" descr="Ein Bild, das Text enthält.&#10;&#10;Automatisch generierte Beschreibung">
            <a:extLst>
              <a:ext uri="{FF2B5EF4-FFF2-40B4-BE49-F238E27FC236}">
                <a16:creationId xmlns:a16="http://schemas.microsoft.com/office/drawing/2014/main" id="{9A8B893B-C02C-4ABF-9D7D-86CECB4BE110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975" y="2126208"/>
            <a:ext cx="9066049" cy="2605583"/>
          </a:xfrm>
          <a:prstGeom prst="rect">
            <a:avLst/>
          </a:prstGeom>
        </p:spPr>
      </p:pic>
      <p:sp>
        <p:nvSpPr>
          <p:cNvPr id="4" name="Shape 121">
            <a:extLst>
              <a:ext uri="{FF2B5EF4-FFF2-40B4-BE49-F238E27FC236}">
                <a16:creationId xmlns:a16="http://schemas.microsoft.com/office/drawing/2014/main" id="{2BCAE76B-88DB-4792-9149-EAD8E0B48084}"/>
              </a:ext>
            </a:extLst>
          </p:cNvPr>
          <p:cNvSpPr/>
          <p:nvPr/>
        </p:nvSpPr>
        <p:spPr>
          <a:xfrm>
            <a:off x="1828800" y="5301208"/>
            <a:ext cx="7315200" cy="1296144"/>
          </a:xfrm>
          <a:prstGeom prst="rect">
            <a:avLst/>
          </a:prstGeom>
          <a:solidFill>
            <a:srgbClr val="17356C"/>
          </a:solidFill>
          <a:ln w="25400" cap="flat" cmpd="sng">
            <a:solidFill>
              <a:srgbClr val="17356C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r>
              <a:rPr lang="de-DE" sz="3600" b="1" i="0" u="none" strike="noStrike" cap="none" dirty="0">
                <a:solidFill>
                  <a:schemeClr val="lt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KooperationTarifController.java</a:t>
            </a:r>
          </a:p>
        </p:txBody>
      </p:sp>
      <p:cxnSp>
        <p:nvCxnSpPr>
          <p:cNvPr id="3" name="Gerader Verbinder 2">
            <a:extLst>
              <a:ext uri="{FF2B5EF4-FFF2-40B4-BE49-F238E27FC236}">
                <a16:creationId xmlns:a16="http://schemas.microsoft.com/office/drawing/2014/main" id="{F3955161-D381-4D80-906D-64A77205386F}"/>
              </a:ext>
            </a:extLst>
          </p:cNvPr>
          <p:cNvCxnSpPr>
            <a:cxnSpLocks/>
          </p:cNvCxnSpPr>
          <p:nvPr/>
        </p:nvCxnSpPr>
        <p:spPr>
          <a:xfrm>
            <a:off x="956310" y="4164330"/>
            <a:ext cx="8145780" cy="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86718812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hape 121">
            <a:extLst>
              <a:ext uri="{FF2B5EF4-FFF2-40B4-BE49-F238E27FC236}">
                <a16:creationId xmlns:a16="http://schemas.microsoft.com/office/drawing/2014/main" id="{2BCAE76B-88DB-4792-9149-EAD8E0B48084}"/>
              </a:ext>
            </a:extLst>
          </p:cNvPr>
          <p:cNvSpPr/>
          <p:nvPr/>
        </p:nvSpPr>
        <p:spPr>
          <a:xfrm>
            <a:off x="1828800" y="5301208"/>
            <a:ext cx="7315200" cy="1296144"/>
          </a:xfrm>
          <a:prstGeom prst="rect">
            <a:avLst/>
          </a:prstGeom>
          <a:solidFill>
            <a:srgbClr val="17356C"/>
          </a:solidFill>
          <a:ln w="25400" cap="flat" cmpd="sng">
            <a:solidFill>
              <a:srgbClr val="17356C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r>
              <a:rPr lang="de-DE" sz="3600" b="1" i="0" u="none" strike="noStrike" cap="none" dirty="0">
                <a:solidFill>
                  <a:schemeClr val="lt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KooperationTarifService.java</a:t>
            </a:r>
          </a:p>
        </p:txBody>
      </p:sp>
      <p:grpSp>
        <p:nvGrpSpPr>
          <p:cNvPr id="5" name="Gruppieren 4">
            <a:extLst>
              <a:ext uri="{FF2B5EF4-FFF2-40B4-BE49-F238E27FC236}">
                <a16:creationId xmlns:a16="http://schemas.microsoft.com/office/drawing/2014/main" id="{53239DB0-A778-4D19-9CDF-DEF51B01B114}"/>
              </a:ext>
            </a:extLst>
          </p:cNvPr>
          <p:cNvGrpSpPr/>
          <p:nvPr/>
        </p:nvGrpSpPr>
        <p:grpSpPr>
          <a:xfrm>
            <a:off x="30991" y="1986596"/>
            <a:ext cx="9082018" cy="2884808"/>
            <a:chOff x="30991" y="1986596"/>
            <a:chExt cx="9082018" cy="2884808"/>
          </a:xfrm>
        </p:grpSpPr>
        <p:pic>
          <p:nvPicPr>
            <p:cNvPr id="3" name="Grafik 2" descr="Ein Bild, das Text enthält.&#10;&#10;Automatisch generierte Beschreibung">
              <a:extLst>
                <a:ext uri="{FF2B5EF4-FFF2-40B4-BE49-F238E27FC236}">
                  <a16:creationId xmlns:a16="http://schemas.microsoft.com/office/drawing/2014/main" id="{DC2EF042-8A8F-4156-B6FE-DFB2DA16B9D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0991" y="1986596"/>
              <a:ext cx="9082018" cy="2884808"/>
            </a:xfrm>
            <a:prstGeom prst="rect">
              <a:avLst/>
            </a:prstGeom>
          </p:spPr>
        </p:pic>
        <p:sp>
          <p:nvSpPr>
            <p:cNvPr id="8" name="Rechteck 7">
              <a:extLst>
                <a:ext uri="{FF2B5EF4-FFF2-40B4-BE49-F238E27FC236}">
                  <a16:creationId xmlns:a16="http://schemas.microsoft.com/office/drawing/2014/main" id="{142EE5D8-52B1-4DAF-AF79-E4A3239AD6C9}"/>
                </a:ext>
              </a:extLst>
            </p:cNvPr>
            <p:cNvSpPr/>
            <p:nvPr/>
          </p:nvSpPr>
          <p:spPr>
            <a:xfrm>
              <a:off x="998219" y="3261360"/>
              <a:ext cx="8114789" cy="14097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</p:spTree>
    <p:extLst>
      <p:ext uri="{BB962C8B-B14F-4D97-AF65-F5344CB8AC3E}">
        <p14:creationId xmlns:p14="http://schemas.microsoft.com/office/powerpoint/2010/main" val="1452062705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hape 121">
            <a:extLst>
              <a:ext uri="{FF2B5EF4-FFF2-40B4-BE49-F238E27FC236}">
                <a16:creationId xmlns:a16="http://schemas.microsoft.com/office/drawing/2014/main" id="{2BCAE76B-88DB-4792-9149-EAD8E0B48084}"/>
              </a:ext>
            </a:extLst>
          </p:cNvPr>
          <p:cNvSpPr/>
          <p:nvPr/>
        </p:nvSpPr>
        <p:spPr>
          <a:xfrm>
            <a:off x="1828800" y="5301208"/>
            <a:ext cx="7315200" cy="1296144"/>
          </a:xfrm>
          <a:prstGeom prst="rect">
            <a:avLst/>
          </a:prstGeom>
          <a:solidFill>
            <a:srgbClr val="17356C"/>
          </a:solidFill>
          <a:ln w="25400" cap="flat" cmpd="sng">
            <a:solidFill>
              <a:srgbClr val="17356C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r>
              <a:rPr lang="de-DE" sz="3600" b="1" i="0" u="none" strike="noStrike" cap="none" dirty="0">
                <a:solidFill>
                  <a:schemeClr val="lt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KooperationTarifService.java</a:t>
            </a:r>
          </a:p>
        </p:txBody>
      </p:sp>
      <p:grpSp>
        <p:nvGrpSpPr>
          <p:cNvPr id="2" name="Gruppieren 1">
            <a:extLst>
              <a:ext uri="{FF2B5EF4-FFF2-40B4-BE49-F238E27FC236}">
                <a16:creationId xmlns:a16="http://schemas.microsoft.com/office/drawing/2014/main" id="{5EECD736-94D5-487F-9073-BA71C756A62C}"/>
              </a:ext>
            </a:extLst>
          </p:cNvPr>
          <p:cNvGrpSpPr/>
          <p:nvPr/>
        </p:nvGrpSpPr>
        <p:grpSpPr>
          <a:xfrm>
            <a:off x="30991" y="1986596"/>
            <a:ext cx="9082018" cy="2884808"/>
            <a:chOff x="30991" y="1986596"/>
            <a:chExt cx="9082018" cy="2884808"/>
          </a:xfrm>
        </p:grpSpPr>
        <p:pic>
          <p:nvPicPr>
            <p:cNvPr id="3" name="Grafik 2" descr="Ein Bild, das Text enthält.&#10;&#10;Automatisch generierte Beschreibung">
              <a:extLst>
                <a:ext uri="{FF2B5EF4-FFF2-40B4-BE49-F238E27FC236}">
                  <a16:creationId xmlns:a16="http://schemas.microsoft.com/office/drawing/2014/main" id="{DC2EF042-8A8F-4156-B6FE-DFB2DA16B9D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0991" y="1986596"/>
              <a:ext cx="9082018" cy="2884808"/>
            </a:xfrm>
            <a:prstGeom prst="rect">
              <a:avLst/>
            </a:prstGeom>
          </p:spPr>
        </p:pic>
        <p:sp>
          <p:nvSpPr>
            <p:cNvPr id="5" name="Rechteck 4">
              <a:extLst>
                <a:ext uri="{FF2B5EF4-FFF2-40B4-BE49-F238E27FC236}">
                  <a16:creationId xmlns:a16="http://schemas.microsoft.com/office/drawing/2014/main" id="{AFD49C87-B0DA-40FE-A2FC-95541F73FB4D}"/>
                </a:ext>
              </a:extLst>
            </p:cNvPr>
            <p:cNvSpPr/>
            <p:nvPr/>
          </p:nvSpPr>
          <p:spPr>
            <a:xfrm>
              <a:off x="998219" y="3905250"/>
              <a:ext cx="8114789" cy="76581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</p:spTree>
    <p:extLst>
      <p:ext uri="{BB962C8B-B14F-4D97-AF65-F5344CB8AC3E}">
        <p14:creationId xmlns:p14="http://schemas.microsoft.com/office/powerpoint/2010/main" val="323351485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hape 121">
            <a:extLst>
              <a:ext uri="{FF2B5EF4-FFF2-40B4-BE49-F238E27FC236}">
                <a16:creationId xmlns:a16="http://schemas.microsoft.com/office/drawing/2014/main" id="{2BCAE76B-88DB-4792-9149-EAD8E0B48084}"/>
              </a:ext>
            </a:extLst>
          </p:cNvPr>
          <p:cNvSpPr/>
          <p:nvPr/>
        </p:nvSpPr>
        <p:spPr>
          <a:xfrm>
            <a:off x="1828800" y="5301208"/>
            <a:ext cx="7315200" cy="1296144"/>
          </a:xfrm>
          <a:prstGeom prst="rect">
            <a:avLst/>
          </a:prstGeom>
          <a:solidFill>
            <a:srgbClr val="17356C"/>
          </a:solidFill>
          <a:ln w="25400" cap="flat" cmpd="sng">
            <a:solidFill>
              <a:srgbClr val="17356C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r>
              <a:rPr lang="de-DE" sz="3600" b="1" i="0" u="none" strike="noStrike" cap="none" dirty="0">
                <a:solidFill>
                  <a:schemeClr val="lt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KooperationTarifService.java</a:t>
            </a:r>
          </a:p>
        </p:txBody>
      </p:sp>
      <p:pic>
        <p:nvPicPr>
          <p:cNvPr id="3" name="Grafik 2" descr="Ein Bild, das Text enthält.&#10;&#10;Automatisch generierte Beschreibung">
            <a:extLst>
              <a:ext uri="{FF2B5EF4-FFF2-40B4-BE49-F238E27FC236}">
                <a16:creationId xmlns:a16="http://schemas.microsoft.com/office/drawing/2014/main" id="{DC2EF042-8A8F-4156-B6FE-DFB2DA16B9DD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991" y="1986596"/>
            <a:ext cx="9082018" cy="28848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3094164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hape 121">
            <a:extLst>
              <a:ext uri="{FF2B5EF4-FFF2-40B4-BE49-F238E27FC236}">
                <a16:creationId xmlns:a16="http://schemas.microsoft.com/office/drawing/2014/main" id="{2BCAE76B-88DB-4792-9149-EAD8E0B48084}"/>
              </a:ext>
            </a:extLst>
          </p:cNvPr>
          <p:cNvSpPr/>
          <p:nvPr/>
        </p:nvSpPr>
        <p:spPr>
          <a:xfrm>
            <a:off x="3356610" y="5301208"/>
            <a:ext cx="5787390" cy="1296144"/>
          </a:xfrm>
          <a:prstGeom prst="rect">
            <a:avLst/>
          </a:prstGeom>
          <a:solidFill>
            <a:srgbClr val="17356C"/>
          </a:solidFill>
          <a:ln w="25400" cap="flat" cmpd="sng">
            <a:solidFill>
              <a:srgbClr val="17356C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r>
              <a:rPr lang="de-DE" sz="3600" b="1" i="0" u="none" strike="noStrike" cap="none" dirty="0">
                <a:solidFill>
                  <a:schemeClr val="lt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BestandController.java</a:t>
            </a: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CF1EB564-9274-4F41-99EB-272CF7E70B83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100" y="2058760"/>
            <a:ext cx="9067800" cy="27404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4623334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hape 121">
            <a:extLst>
              <a:ext uri="{FF2B5EF4-FFF2-40B4-BE49-F238E27FC236}">
                <a16:creationId xmlns:a16="http://schemas.microsoft.com/office/drawing/2014/main" id="{2BCAE76B-88DB-4792-9149-EAD8E0B48084}"/>
              </a:ext>
            </a:extLst>
          </p:cNvPr>
          <p:cNvSpPr/>
          <p:nvPr/>
        </p:nvSpPr>
        <p:spPr>
          <a:xfrm>
            <a:off x="3314233" y="5301208"/>
            <a:ext cx="5829767" cy="1296144"/>
          </a:xfrm>
          <a:prstGeom prst="rect">
            <a:avLst/>
          </a:prstGeom>
          <a:solidFill>
            <a:srgbClr val="17356C"/>
          </a:solidFill>
          <a:ln w="25400" cap="flat" cmpd="sng">
            <a:solidFill>
              <a:srgbClr val="17356C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r>
              <a:rPr lang="de-DE" sz="3600" b="1" i="0" u="none" strike="noStrike" cap="none" dirty="0">
                <a:solidFill>
                  <a:schemeClr val="lt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Testcontainers (MariaDB)</a:t>
            </a:r>
          </a:p>
        </p:txBody>
      </p:sp>
      <p:pic>
        <p:nvPicPr>
          <p:cNvPr id="6" name="Grafik 5" descr="Ein Bild, das Text enthält.&#10;&#10;Automatisch generierte Beschreibung">
            <a:extLst>
              <a:ext uri="{FF2B5EF4-FFF2-40B4-BE49-F238E27FC236}">
                <a16:creationId xmlns:a16="http://schemas.microsoft.com/office/drawing/2014/main" id="{4F70C195-7F10-482C-A0D0-4205A79B2E09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180" y="2339858"/>
            <a:ext cx="9009639" cy="21782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2481952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hape 121">
            <a:extLst>
              <a:ext uri="{FF2B5EF4-FFF2-40B4-BE49-F238E27FC236}">
                <a16:creationId xmlns:a16="http://schemas.microsoft.com/office/drawing/2014/main" id="{2BCAE76B-88DB-4792-9149-EAD8E0B48084}"/>
              </a:ext>
            </a:extLst>
          </p:cNvPr>
          <p:cNvSpPr/>
          <p:nvPr/>
        </p:nvSpPr>
        <p:spPr>
          <a:xfrm>
            <a:off x="3762103" y="5301208"/>
            <a:ext cx="5381897" cy="1296144"/>
          </a:xfrm>
          <a:prstGeom prst="rect">
            <a:avLst/>
          </a:prstGeom>
          <a:solidFill>
            <a:srgbClr val="17356C"/>
          </a:solidFill>
          <a:ln w="25400" cap="flat" cmpd="sng">
            <a:solidFill>
              <a:srgbClr val="17356C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r>
              <a:rPr lang="de-DE" sz="3600" b="1" i="0" u="none" strike="noStrike" cap="none" dirty="0">
                <a:solidFill>
                  <a:schemeClr val="lt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Testcontainers (Daten)</a:t>
            </a:r>
          </a:p>
        </p:txBody>
      </p:sp>
      <p:pic>
        <p:nvPicPr>
          <p:cNvPr id="5" name="Grafik 4" descr="Ein Bild, das Text enthält.&#10;&#10;Automatisch generierte Beschreibung">
            <a:extLst>
              <a:ext uri="{FF2B5EF4-FFF2-40B4-BE49-F238E27FC236}">
                <a16:creationId xmlns:a16="http://schemas.microsoft.com/office/drawing/2014/main" id="{A84AFA3D-6253-492B-91E8-8AC0504332A2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912" y="1798171"/>
            <a:ext cx="9002175" cy="32616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392762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89ED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fik 6">
            <a:extLst>
              <a:ext uri="{FF2B5EF4-FFF2-40B4-BE49-F238E27FC236}">
                <a16:creationId xmlns:a16="http://schemas.microsoft.com/office/drawing/2014/main" id="{DFA54AD2-2987-4A52-9CE1-5F434E87F733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" y="860454"/>
            <a:ext cx="9144000" cy="6033363"/>
          </a:xfrm>
          <a:prstGeom prst="rect">
            <a:avLst/>
          </a:prstGeom>
        </p:spPr>
      </p:pic>
      <p:pic>
        <p:nvPicPr>
          <p:cNvPr id="9" name="Grafik 8">
            <a:extLst>
              <a:ext uri="{FF2B5EF4-FFF2-40B4-BE49-F238E27FC236}">
                <a16:creationId xmlns:a16="http://schemas.microsoft.com/office/drawing/2014/main" id="{A96C6216-DA7A-4C17-AD4B-A4FAF26B6369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24616" y="4453247"/>
            <a:ext cx="596403" cy="194407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0" name="Grafik 9">
            <a:extLst>
              <a:ext uri="{FF2B5EF4-FFF2-40B4-BE49-F238E27FC236}">
                <a16:creationId xmlns:a16="http://schemas.microsoft.com/office/drawing/2014/main" id="{A71113EE-B0D8-4C9A-932D-AF343AC86B91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22478" y="5613400"/>
            <a:ext cx="663247" cy="133080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2" name="Grafik 11">
            <a:extLst>
              <a:ext uri="{FF2B5EF4-FFF2-40B4-BE49-F238E27FC236}">
                <a16:creationId xmlns:a16="http://schemas.microsoft.com/office/drawing/2014/main" id="{D3691923-E798-4940-AA44-58847EC7F715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57418" y="3507079"/>
            <a:ext cx="690581" cy="63829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6" name="Grafik 15" descr="Ein Bild, das Baumaterial, verschieden, farbig, gestapelt enthält.&#10;&#10;Automatisch generierte Beschreibung">
            <a:extLst>
              <a:ext uri="{FF2B5EF4-FFF2-40B4-BE49-F238E27FC236}">
                <a16:creationId xmlns:a16="http://schemas.microsoft.com/office/drawing/2014/main" id="{97C69F00-23C7-4516-AAC5-FF2A3B8B8BC9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2547" y="6089217"/>
            <a:ext cx="741330" cy="68505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8" name="Grafik 17" descr="Ein Bild, das Text, ClipArt enthält.&#10;&#10;Automatisch generierte Beschreibung">
            <a:extLst>
              <a:ext uri="{FF2B5EF4-FFF2-40B4-BE49-F238E27FC236}">
                <a16:creationId xmlns:a16="http://schemas.microsoft.com/office/drawing/2014/main" id="{7029DA6D-FA66-4749-93DA-2519BA13A97A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58446" y="2304172"/>
            <a:ext cx="1073104" cy="27548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20" name="Grafik 19">
            <a:extLst>
              <a:ext uri="{FF2B5EF4-FFF2-40B4-BE49-F238E27FC236}">
                <a16:creationId xmlns:a16="http://schemas.microsoft.com/office/drawing/2014/main" id="{947A997A-BD87-4FEF-861C-F24F51EB990C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29909" y="3218074"/>
            <a:ext cx="2945597" cy="22805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21" name="Grafik 20" descr="Ein Bild, das Baumaterial, verschieden, farbig, gestapelt enthält.&#10;&#10;Automatisch generierte Beschreibung">
            <a:extLst>
              <a:ext uri="{FF2B5EF4-FFF2-40B4-BE49-F238E27FC236}">
                <a16:creationId xmlns:a16="http://schemas.microsoft.com/office/drawing/2014/main" id="{9CC74E12-7C56-44BF-AF53-6C3D706AF165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68694" y="4867311"/>
            <a:ext cx="741330" cy="68505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23" name="Grafik 22" descr="Ein Bild, das Text, ClipArt enthält.&#10;&#10;Automatisch generierte Beschreibung">
            <a:extLst>
              <a:ext uri="{FF2B5EF4-FFF2-40B4-BE49-F238E27FC236}">
                <a16:creationId xmlns:a16="http://schemas.microsoft.com/office/drawing/2014/main" id="{9C907C37-0AA2-4FB9-B1C2-DCF0AA613F6D}"/>
              </a:ext>
            </a:extLst>
          </p:cNvPr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2744" y="5799741"/>
            <a:ext cx="1160935" cy="22852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25" name="Grafik 24" descr="Ein Bild, das Text, ClipArt enthält.&#10;&#10;Automatisch generierte Beschreibung">
            <a:extLst>
              <a:ext uri="{FF2B5EF4-FFF2-40B4-BE49-F238E27FC236}">
                <a16:creationId xmlns:a16="http://schemas.microsoft.com/office/drawing/2014/main" id="{7F6E9339-78FE-428B-9A68-5411BEC001F6}"/>
              </a:ext>
            </a:extLst>
          </p:cNvPr>
          <p:cNvPicPr>
            <a:picLocks noChangeAspect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34768" y="4583142"/>
            <a:ext cx="1409182" cy="2347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27" name="Grafik 26">
            <a:extLst>
              <a:ext uri="{FF2B5EF4-FFF2-40B4-BE49-F238E27FC236}">
                <a16:creationId xmlns:a16="http://schemas.microsoft.com/office/drawing/2014/main" id="{F25853C3-1431-419D-81E9-05F9ED10259D}"/>
              </a:ext>
            </a:extLst>
          </p:cNvPr>
          <p:cNvPicPr>
            <a:picLocks noChangeAspect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31423" y="5336469"/>
            <a:ext cx="1446503" cy="23470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29" name="Grafik 28" descr="Ein Bild, das Text, ClipArt enthält.&#10;&#10;Automatisch generierte Beschreibung">
            <a:extLst>
              <a:ext uri="{FF2B5EF4-FFF2-40B4-BE49-F238E27FC236}">
                <a16:creationId xmlns:a16="http://schemas.microsoft.com/office/drawing/2014/main" id="{7C283CDC-6D63-4F26-9BC5-D88C01B90A50}"/>
              </a:ext>
            </a:extLst>
          </p:cNvPr>
          <p:cNvPicPr>
            <a:picLocks noChangeAspect="1"/>
          </p:cNvPicPr>
          <p:nvPr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43950" y="4179328"/>
            <a:ext cx="1557733" cy="23996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30" name="Grafik 29">
            <a:extLst>
              <a:ext uri="{FF2B5EF4-FFF2-40B4-BE49-F238E27FC236}">
                <a16:creationId xmlns:a16="http://schemas.microsoft.com/office/drawing/2014/main" id="{AA6D7D09-C3A9-4F23-912D-BA0EB7CDFD13}"/>
              </a:ext>
            </a:extLst>
          </p:cNvPr>
          <p:cNvPicPr>
            <a:picLocks noChangeAspect="1"/>
          </p:cNvPicPr>
          <p:nvPr/>
        </p:nvPicPr>
        <p:blipFill>
          <a:blip r:embed="rId1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76168" y="1400613"/>
            <a:ext cx="685601" cy="72890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6" name="Grafik 5" descr="Ein Bild, das Text, ClipArt enthält.&#10;&#10;Automatisch generierte Beschreibung">
            <a:extLst>
              <a:ext uri="{FF2B5EF4-FFF2-40B4-BE49-F238E27FC236}">
                <a16:creationId xmlns:a16="http://schemas.microsoft.com/office/drawing/2014/main" id="{47FA52C7-5B90-4924-A7A8-D82CFCAF3DC9}"/>
              </a:ext>
            </a:extLst>
          </p:cNvPr>
          <p:cNvPicPr>
            <a:picLocks noChangeAspect="1"/>
          </p:cNvPicPr>
          <p:nvPr/>
        </p:nvPicPr>
        <p:blipFill>
          <a:blip r:embed="rId1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56170" y="140020"/>
            <a:ext cx="6511531" cy="12132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1891636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rafik 8" descr="Ein Bild, das Text enthält.&#10;&#10;Automatisch generierte Beschreibung">
            <a:extLst>
              <a:ext uri="{FF2B5EF4-FFF2-40B4-BE49-F238E27FC236}">
                <a16:creationId xmlns:a16="http://schemas.microsoft.com/office/drawing/2014/main" id="{047F04BA-12A7-427E-972E-5870DB45AD94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790" y="996510"/>
            <a:ext cx="9042419" cy="4263465"/>
          </a:xfrm>
          <a:prstGeom prst="rect">
            <a:avLst/>
          </a:prstGeom>
        </p:spPr>
      </p:pic>
      <p:sp>
        <p:nvSpPr>
          <p:cNvPr id="4" name="Shape 121">
            <a:extLst>
              <a:ext uri="{FF2B5EF4-FFF2-40B4-BE49-F238E27FC236}">
                <a16:creationId xmlns:a16="http://schemas.microsoft.com/office/drawing/2014/main" id="{2BCAE76B-88DB-4792-9149-EAD8E0B48084}"/>
              </a:ext>
            </a:extLst>
          </p:cNvPr>
          <p:cNvSpPr/>
          <p:nvPr/>
        </p:nvSpPr>
        <p:spPr>
          <a:xfrm>
            <a:off x="4008431" y="5301208"/>
            <a:ext cx="5135569" cy="1296144"/>
          </a:xfrm>
          <a:prstGeom prst="rect">
            <a:avLst/>
          </a:prstGeom>
          <a:solidFill>
            <a:srgbClr val="17356C"/>
          </a:solidFill>
          <a:ln w="25400" cap="flat" cmpd="sng">
            <a:solidFill>
              <a:srgbClr val="17356C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r>
              <a:rPr lang="de-DE" sz="3600" b="1" i="0" u="none" strike="noStrike" cap="none" dirty="0">
                <a:solidFill>
                  <a:schemeClr val="lt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Testcontainers (Test)</a:t>
            </a:r>
          </a:p>
        </p:txBody>
      </p:sp>
    </p:spTree>
    <p:extLst>
      <p:ext uri="{BB962C8B-B14F-4D97-AF65-F5344CB8AC3E}">
        <p14:creationId xmlns:p14="http://schemas.microsoft.com/office/powerpoint/2010/main" val="852306981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pieren 1">
            <a:extLst>
              <a:ext uri="{FF2B5EF4-FFF2-40B4-BE49-F238E27FC236}">
                <a16:creationId xmlns:a16="http://schemas.microsoft.com/office/drawing/2014/main" id="{4045CF1B-40BD-46DD-8196-59D6D1C9CF9C}"/>
              </a:ext>
            </a:extLst>
          </p:cNvPr>
          <p:cNvGrpSpPr/>
          <p:nvPr/>
        </p:nvGrpSpPr>
        <p:grpSpPr>
          <a:xfrm>
            <a:off x="4572000" y="3408808"/>
            <a:ext cx="4624322" cy="3468242"/>
            <a:chOff x="4572000" y="3408808"/>
            <a:chExt cx="4624322" cy="3468242"/>
          </a:xfrm>
        </p:grpSpPr>
        <p:pic>
          <p:nvPicPr>
            <p:cNvPr id="6" name="Grafik 5" descr="Ein Bild, das Text enthält.&#10;&#10;Automatisch generierte Beschreibung">
              <a:extLst>
                <a:ext uri="{FF2B5EF4-FFF2-40B4-BE49-F238E27FC236}">
                  <a16:creationId xmlns:a16="http://schemas.microsoft.com/office/drawing/2014/main" id="{2A0C5EFC-DF50-4DA5-BF55-A8CA53B3356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572000" y="3408808"/>
              <a:ext cx="4624322" cy="3468242"/>
            </a:xfrm>
            <a:prstGeom prst="rect">
              <a:avLst/>
            </a:prstGeom>
          </p:spPr>
        </p:pic>
        <p:sp>
          <p:nvSpPr>
            <p:cNvPr id="18" name="Rechteck 17">
              <a:extLst>
                <a:ext uri="{FF2B5EF4-FFF2-40B4-BE49-F238E27FC236}">
                  <a16:creationId xmlns:a16="http://schemas.microsoft.com/office/drawing/2014/main" id="{0043D2EC-D51E-4597-8C64-D5B31FAD0F7B}"/>
                </a:ext>
              </a:extLst>
            </p:cNvPr>
            <p:cNvSpPr/>
            <p:nvPr/>
          </p:nvSpPr>
          <p:spPr>
            <a:xfrm rot="640870">
              <a:off x="5682446" y="3722073"/>
              <a:ext cx="1016085" cy="348632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sp>
        <p:nvSpPr>
          <p:cNvPr id="17" name="Rechteck 16"/>
          <p:cNvSpPr/>
          <p:nvPr/>
        </p:nvSpPr>
        <p:spPr>
          <a:xfrm>
            <a:off x="63922" y="5360018"/>
            <a:ext cx="2112138" cy="10369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cxnSp>
        <p:nvCxnSpPr>
          <p:cNvPr id="4" name="Shape 444"/>
          <p:cNvCxnSpPr/>
          <p:nvPr/>
        </p:nvCxnSpPr>
        <p:spPr>
          <a:xfrm flipV="1">
            <a:off x="0" y="3389758"/>
            <a:ext cx="9153331" cy="38101"/>
          </a:xfrm>
          <a:prstGeom prst="straightConnector1">
            <a:avLst/>
          </a:prstGeom>
          <a:noFill/>
          <a:ln w="76200" cap="flat" cmpd="sng">
            <a:solidFill>
              <a:srgbClr val="17356C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5" name="Shape 445"/>
          <p:cNvCxnSpPr/>
          <p:nvPr/>
        </p:nvCxnSpPr>
        <p:spPr>
          <a:xfrm>
            <a:off x="4572000" y="0"/>
            <a:ext cx="0" cy="6858000"/>
          </a:xfrm>
          <a:prstGeom prst="straightConnector1">
            <a:avLst/>
          </a:prstGeom>
          <a:noFill/>
          <a:ln w="76200" cap="flat" cmpd="sng">
            <a:solidFill>
              <a:srgbClr val="17356C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3" name="Rechteck 2"/>
          <p:cNvSpPr/>
          <p:nvPr/>
        </p:nvSpPr>
        <p:spPr>
          <a:xfrm>
            <a:off x="1248032" y="1285103"/>
            <a:ext cx="2187146" cy="76611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grpSp>
        <p:nvGrpSpPr>
          <p:cNvPr id="24" name="Gruppieren 23">
            <a:extLst>
              <a:ext uri="{FF2B5EF4-FFF2-40B4-BE49-F238E27FC236}">
                <a16:creationId xmlns:a16="http://schemas.microsoft.com/office/drawing/2014/main" id="{99956666-4FFF-4931-A8F4-267D39BE15AB}"/>
              </a:ext>
            </a:extLst>
          </p:cNvPr>
          <p:cNvGrpSpPr/>
          <p:nvPr/>
        </p:nvGrpSpPr>
        <p:grpSpPr>
          <a:xfrm>
            <a:off x="63922" y="242920"/>
            <a:ext cx="4428202" cy="3013516"/>
            <a:chOff x="63922" y="242920"/>
            <a:chExt cx="4428202" cy="3013516"/>
          </a:xfrm>
        </p:grpSpPr>
        <p:pic>
          <p:nvPicPr>
            <p:cNvPr id="8" name="Grafik 7">
              <a:extLst>
                <a:ext uri="{FF2B5EF4-FFF2-40B4-BE49-F238E27FC236}">
                  <a16:creationId xmlns:a16="http://schemas.microsoft.com/office/drawing/2014/main" id="{94AD6E09-AC42-4C67-959B-53121B582DF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51460" y="242920"/>
              <a:ext cx="4094710" cy="914912"/>
            </a:xfrm>
            <a:prstGeom prst="rect">
              <a:avLst/>
            </a:prstGeom>
          </p:spPr>
        </p:pic>
        <p:pic>
          <p:nvPicPr>
            <p:cNvPr id="10" name="Grafik 9">
              <a:extLst>
                <a:ext uri="{FF2B5EF4-FFF2-40B4-BE49-F238E27FC236}">
                  <a16:creationId xmlns:a16="http://schemas.microsoft.com/office/drawing/2014/main" id="{0883824E-D20A-4BB1-9302-6943CABF5F64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922783" y="1103132"/>
              <a:ext cx="1470227" cy="1470227"/>
            </a:xfrm>
            <a:prstGeom prst="rect">
              <a:avLst/>
            </a:prstGeom>
          </p:spPr>
        </p:pic>
        <p:pic>
          <p:nvPicPr>
            <p:cNvPr id="21" name="Grafik 20">
              <a:extLst>
                <a:ext uri="{FF2B5EF4-FFF2-40B4-BE49-F238E27FC236}">
                  <a16:creationId xmlns:a16="http://schemas.microsoft.com/office/drawing/2014/main" id="{D61B4330-4A31-4332-87CF-7065AD508ECE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3922" y="2613298"/>
              <a:ext cx="4428202" cy="643138"/>
            </a:xfrm>
            <a:prstGeom prst="rect">
              <a:avLst/>
            </a:prstGeom>
          </p:spPr>
        </p:pic>
        <p:pic>
          <p:nvPicPr>
            <p:cNvPr id="23" name="Grafik 22">
              <a:extLst>
                <a:ext uri="{FF2B5EF4-FFF2-40B4-BE49-F238E27FC236}">
                  <a16:creationId xmlns:a16="http://schemas.microsoft.com/office/drawing/2014/main" id="{CDD75216-9899-41DF-95E3-091DD4D93937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5397" y="1486463"/>
              <a:ext cx="2678080" cy="862007"/>
            </a:xfrm>
            <a:prstGeom prst="rect">
              <a:avLst/>
            </a:prstGeom>
          </p:spPr>
        </p:pic>
      </p:grpSp>
      <p:pic>
        <p:nvPicPr>
          <p:cNvPr id="26" name="Grafik 25" descr="Ein Bild, das Text enthält.&#10;&#10;Automatisch generierte Beschreibung">
            <a:extLst>
              <a:ext uri="{FF2B5EF4-FFF2-40B4-BE49-F238E27FC236}">
                <a16:creationId xmlns:a16="http://schemas.microsoft.com/office/drawing/2014/main" id="{BA855455-0E0E-4923-9B32-2FBE7FD4785B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4651431" y="112789"/>
            <a:ext cx="4603060" cy="3143647"/>
          </a:xfrm>
          <a:prstGeom prst="rect">
            <a:avLst/>
          </a:prstGeom>
        </p:spPr>
      </p:pic>
      <p:grpSp>
        <p:nvGrpSpPr>
          <p:cNvPr id="32" name="Gruppieren 31">
            <a:extLst>
              <a:ext uri="{FF2B5EF4-FFF2-40B4-BE49-F238E27FC236}">
                <a16:creationId xmlns:a16="http://schemas.microsoft.com/office/drawing/2014/main" id="{09ECBBDF-1E61-4848-AFE3-2BF6CF223407}"/>
              </a:ext>
            </a:extLst>
          </p:cNvPr>
          <p:cNvGrpSpPr/>
          <p:nvPr/>
        </p:nvGrpSpPr>
        <p:grpSpPr>
          <a:xfrm>
            <a:off x="368025" y="3506734"/>
            <a:ext cx="4124099" cy="3292606"/>
            <a:chOff x="368025" y="3506734"/>
            <a:chExt cx="4124099" cy="3292606"/>
          </a:xfrm>
        </p:grpSpPr>
        <p:pic>
          <p:nvPicPr>
            <p:cNvPr id="28" name="Grafik 27">
              <a:extLst>
                <a:ext uri="{FF2B5EF4-FFF2-40B4-BE49-F238E27FC236}">
                  <a16:creationId xmlns:a16="http://schemas.microsoft.com/office/drawing/2014/main" id="{89E72FE2-6DAF-4D5D-8605-FA8EC4DA96F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9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368025" y="3506734"/>
              <a:ext cx="3947160" cy="3292606"/>
            </a:xfrm>
            <a:prstGeom prst="rect">
              <a:avLst/>
            </a:prstGeom>
          </p:spPr>
        </p:pic>
        <p:sp>
          <p:nvSpPr>
            <p:cNvPr id="31" name="Rechteck 30">
              <a:extLst>
                <a:ext uri="{FF2B5EF4-FFF2-40B4-BE49-F238E27FC236}">
                  <a16:creationId xmlns:a16="http://schemas.microsoft.com/office/drawing/2014/main" id="{28495303-270C-49E7-9899-6C486E5E49DD}"/>
                </a:ext>
              </a:extLst>
            </p:cNvPr>
            <p:cNvSpPr/>
            <p:nvPr/>
          </p:nvSpPr>
          <p:spPr>
            <a:xfrm>
              <a:off x="1424437" y="3521264"/>
              <a:ext cx="3067687" cy="109645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pic>
          <p:nvPicPr>
            <p:cNvPr id="30" name="Grafik 29">
              <a:extLst>
                <a:ext uri="{FF2B5EF4-FFF2-40B4-BE49-F238E27FC236}">
                  <a16:creationId xmlns:a16="http://schemas.microsoft.com/office/drawing/2014/main" id="{62EAA678-8753-42E8-8DA3-27EC30FA24AD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email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p:blipFill>
          <p:spPr>
            <a:xfrm>
              <a:off x="1468991" y="3630930"/>
              <a:ext cx="3023133" cy="933449"/>
            </a:xfrm>
            <a:prstGeom prst="rect">
              <a:avLst/>
            </a:prstGeom>
          </p:spPr>
        </p:pic>
      </p:grpSp>
      <p:sp>
        <p:nvSpPr>
          <p:cNvPr id="19" name="Shape 121"/>
          <p:cNvSpPr/>
          <p:nvPr/>
        </p:nvSpPr>
        <p:spPr>
          <a:xfrm>
            <a:off x="3177029" y="5153037"/>
            <a:ext cx="5966971" cy="1296000"/>
          </a:xfrm>
          <a:prstGeom prst="rect">
            <a:avLst/>
          </a:prstGeom>
          <a:solidFill>
            <a:srgbClr val="17356C"/>
          </a:solidFill>
          <a:ln w="25560">
            <a:solidFill>
              <a:srgbClr val="17356C"/>
            </a:solidFill>
            <a:prstDash val="solid"/>
            <a:round/>
          </a:ln>
        </p:spPr>
        <p:txBody>
          <a:bodyPr vert="horz" wrap="square" lIns="91440" tIns="45720" rIns="91440" bIns="45720" anchor="ctr" anchorCtr="1" compatLnSpc="0"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marL="0" marR="0" lvl="0" indent="0" algn="ctr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de-DE" sz="5400" b="1" i="0" u="none" strike="noStrike" kern="1200" cap="none" spc="0" baseline="0" dirty="0">
                <a:ln>
                  <a:noFill/>
                </a:ln>
                <a:solidFill>
                  <a:srgbClr val="FFFFFF"/>
                </a:solidFill>
                <a:latin typeface="Calibri" pitchFamily="18"/>
                <a:ea typeface="Calibri" pitchFamily="2"/>
                <a:cs typeface="Calibri" pitchFamily="2"/>
              </a:rPr>
              <a:t>Qualitätssicherung</a:t>
            </a:r>
          </a:p>
        </p:txBody>
      </p:sp>
    </p:spTree>
    <p:extLst>
      <p:ext uri="{BB962C8B-B14F-4D97-AF65-F5344CB8AC3E}">
        <p14:creationId xmlns:p14="http://schemas.microsoft.com/office/powerpoint/2010/main" val="19508722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</p:bld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 descr="Ein Bild, das Text, drinnen enthält.&#10;&#10;Automatisch generierte Beschreibung">
            <a:extLst>
              <a:ext uri="{FF2B5EF4-FFF2-40B4-BE49-F238E27FC236}">
                <a16:creationId xmlns:a16="http://schemas.microsoft.com/office/drawing/2014/main" id="{34A71C64-B694-41FE-951A-0BDDEE8AE0D2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" name="Shape 121">
            <a:extLst>
              <a:ext uri="{FF2B5EF4-FFF2-40B4-BE49-F238E27FC236}">
                <a16:creationId xmlns:a16="http://schemas.microsoft.com/office/drawing/2014/main" id="{54DFBFF1-9381-4C53-8F4B-203706AABEDD}"/>
              </a:ext>
            </a:extLst>
          </p:cNvPr>
          <p:cNvSpPr/>
          <p:nvPr/>
        </p:nvSpPr>
        <p:spPr>
          <a:xfrm>
            <a:off x="2627784" y="5301208"/>
            <a:ext cx="6516216" cy="1296144"/>
          </a:xfrm>
          <a:prstGeom prst="rect">
            <a:avLst/>
          </a:prstGeom>
          <a:solidFill>
            <a:srgbClr val="17356C"/>
          </a:solidFill>
          <a:ln w="25400" cap="flat" cmpd="sng">
            <a:solidFill>
              <a:srgbClr val="17356C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r>
              <a:rPr lang="de-DE" sz="5400" b="1" i="0" u="none" strike="noStrike" cap="none" dirty="0">
                <a:solidFill>
                  <a:schemeClr val="lt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Dokumentation</a:t>
            </a:r>
          </a:p>
        </p:txBody>
      </p:sp>
    </p:spTree>
    <p:extLst>
      <p:ext uri="{BB962C8B-B14F-4D97-AF65-F5344CB8AC3E}">
        <p14:creationId xmlns:p14="http://schemas.microsoft.com/office/powerpoint/2010/main" val="2750280480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 descr="Ein Bild, das Tisch enthält.&#10;&#10;Automatisch generierte Beschreibung">
            <a:extLst>
              <a:ext uri="{FF2B5EF4-FFF2-40B4-BE49-F238E27FC236}">
                <a16:creationId xmlns:a16="http://schemas.microsoft.com/office/drawing/2014/main" id="{21415014-4DCC-4784-9A65-45F8074C8CF8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5737" y="-284942"/>
            <a:ext cx="7692526" cy="936798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144517245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>
            <a:extLst>
              <a:ext uri="{FF2B5EF4-FFF2-40B4-BE49-F238E27FC236}">
                <a16:creationId xmlns:a16="http://schemas.microsoft.com/office/drawing/2014/main" id="{8C67062D-E1AB-4BD3-9E56-968C46FD7EF6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640390"/>
            <a:ext cx="9144000" cy="55772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6841345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89ED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fik 6">
            <a:extLst>
              <a:ext uri="{FF2B5EF4-FFF2-40B4-BE49-F238E27FC236}">
                <a16:creationId xmlns:a16="http://schemas.microsoft.com/office/drawing/2014/main" id="{DFA54AD2-2987-4A52-9CE1-5F434E87F733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" y="860454"/>
            <a:ext cx="9144000" cy="6033363"/>
          </a:xfrm>
          <a:prstGeom prst="rect">
            <a:avLst/>
          </a:prstGeom>
        </p:spPr>
      </p:pic>
      <p:pic>
        <p:nvPicPr>
          <p:cNvPr id="9" name="Grafik 8">
            <a:extLst>
              <a:ext uri="{FF2B5EF4-FFF2-40B4-BE49-F238E27FC236}">
                <a16:creationId xmlns:a16="http://schemas.microsoft.com/office/drawing/2014/main" id="{A96C6216-DA7A-4C17-AD4B-A4FAF26B6369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24616" y="4453247"/>
            <a:ext cx="596403" cy="194407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0" name="Grafik 9">
            <a:extLst>
              <a:ext uri="{FF2B5EF4-FFF2-40B4-BE49-F238E27FC236}">
                <a16:creationId xmlns:a16="http://schemas.microsoft.com/office/drawing/2014/main" id="{A71113EE-B0D8-4C9A-932D-AF343AC86B91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22478" y="5613400"/>
            <a:ext cx="663247" cy="133080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2" name="Grafik 11">
            <a:extLst>
              <a:ext uri="{FF2B5EF4-FFF2-40B4-BE49-F238E27FC236}">
                <a16:creationId xmlns:a16="http://schemas.microsoft.com/office/drawing/2014/main" id="{D3691923-E798-4940-AA44-58847EC7F715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57418" y="3507079"/>
            <a:ext cx="690581" cy="63829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6" name="Grafik 15" descr="Ein Bild, das Baumaterial, verschieden, farbig, gestapelt enthält.&#10;&#10;Automatisch generierte Beschreibung">
            <a:extLst>
              <a:ext uri="{FF2B5EF4-FFF2-40B4-BE49-F238E27FC236}">
                <a16:creationId xmlns:a16="http://schemas.microsoft.com/office/drawing/2014/main" id="{97C69F00-23C7-4516-AAC5-FF2A3B8B8BC9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2547" y="6089217"/>
            <a:ext cx="741330" cy="68505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20" name="Grafik 19">
            <a:extLst>
              <a:ext uri="{FF2B5EF4-FFF2-40B4-BE49-F238E27FC236}">
                <a16:creationId xmlns:a16="http://schemas.microsoft.com/office/drawing/2014/main" id="{947A997A-BD87-4FEF-861C-F24F51EB990C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29909" y="3218074"/>
            <a:ext cx="2945597" cy="22805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21" name="Grafik 20" descr="Ein Bild, das Baumaterial, verschieden, farbig, gestapelt enthält.&#10;&#10;Automatisch generierte Beschreibung">
            <a:extLst>
              <a:ext uri="{FF2B5EF4-FFF2-40B4-BE49-F238E27FC236}">
                <a16:creationId xmlns:a16="http://schemas.microsoft.com/office/drawing/2014/main" id="{9CC74E12-7C56-44BF-AF53-6C3D706AF165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68694" y="4867311"/>
            <a:ext cx="741330" cy="68505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23" name="Grafik 22" descr="Ein Bild, das Text, ClipArt enthält.&#10;&#10;Automatisch generierte Beschreibung">
            <a:extLst>
              <a:ext uri="{FF2B5EF4-FFF2-40B4-BE49-F238E27FC236}">
                <a16:creationId xmlns:a16="http://schemas.microsoft.com/office/drawing/2014/main" id="{9C907C37-0AA2-4FB9-B1C2-DCF0AA613F6D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2744" y="5799741"/>
            <a:ext cx="1160935" cy="22852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25" name="Grafik 24" descr="Ein Bild, das Text, ClipArt enthält.&#10;&#10;Automatisch generierte Beschreibung">
            <a:extLst>
              <a:ext uri="{FF2B5EF4-FFF2-40B4-BE49-F238E27FC236}">
                <a16:creationId xmlns:a16="http://schemas.microsoft.com/office/drawing/2014/main" id="{7F6E9339-78FE-428B-9A68-5411BEC001F6}"/>
              </a:ext>
            </a:extLst>
          </p:cNvPr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34768" y="4583142"/>
            <a:ext cx="1409182" cy="2347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27" name="Grafik 26">
            <a:extLst>
              <a:ext uri="{FF2B5EF4-FFF2-40B4-BE49-F238E27FC236}">
                <a16:creationId xmlns:a16="http://schemas.microsoft.com/office/drawing/2014/main" id="{F25853C3-1431-419D-81E9-05F9ED10259D}"/>
              </a:ext>
            </a:extLst>
          </p:cNvPr>
          <p:cNvPicPr>
            <a:picLocks noChangeAspect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31423" y="5336469"/>
            <a:ext cx="1446503" cy="23470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29" name="Grafik 28" descr="Ein Bild, das Text, ClipArt enthält.&#10;&#10;Automatisch generierte Beschreibung">
            <a:extLst>
              <a:ext uri="{FF2B5EF4-FFF2-40B4-BE49-F238E27FC236}">
                <a16:creationId xmlns:a16="http://schemas.microsoft.com/office/drawing/2014/main" id="{7C283CDC-6D63-4F26-9BC5-D88C01B90A50}"/>
              </a:ext>
            </a:extLst>
          </p:cNvPr>
          <p:cNvPicPr>
            <a:picLocks noChangeAspect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43950" y="4179328"/>
            <a:ext cx="1557733" cy="23996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30" name="Grafik 29">
            <a:extLst>
              <a:ext uri="{FF2B5EF4-FFF2-40B4-BE49-F238E27FC236}">
                <a16:creationId xmlns:a16="http://schemas.microsoft.com/office/drawing/2014/main" id="{AA6D7D09-C3A9-4F23-912D-BA0EB7CDFD13}"/>
              </a:ext>
            </a:extLst>
          </p:cNvPr>
          <p:cNvPicPr>
            <a:picLocks noChangeAspect="1"/>
          </p:cNvPicPr>
          <p:nvPr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76168" y="1400613"/>
            <a:ext cx="685601" cy="72890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7" name="Grafik 16" descr="Ein Bild, das drinnen enthält.&#10;&#10;Automatisch generierte Beschreibung">
            <a:extLst>
              <a:ext uri="{FF2B5EF4-FFF2-40B4-BE49-F238E27FC236}">
                <a16:creationId xmlns:a16="http://schemas.microsoft.com/office/drawing/2014/main" id="{1E04C3F6-272A-4E89-8CFC-456A10739FEF}"/>
              </a:ext>
            </a:extLst>
          </p:cNvPr>
          <p:cNvPicPr>
            <a:picLocks noChangeAspect="1"/>
          </p:cNvPicPr>
          <p:nvPr/>
        </p:nvPicPr>
        <p:blipFill>
          <a:blip r:embed="rId1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71202" y="1432124"/>
            <a:ext cx="596403" cy="128312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9" name="Grafik 18" descr="Ein Bild, das Text, ClipArt enthält.&#10;&#10;Automatisch generierte Beschreibung">
            <a:extLst>
              <a:ext uri="{FF2B5EF4-FFF2-40B4-BE49-F238E27FC236}">
                <a16:creationId xmlns:a16="http://schemas.microsoft.com/office/drawing/2014/main" id="{694421B4-7FFA-46A2-B2CE-EA56E1C861BF}"/>
              </a:ext>
            </a:extLst>
          </p:cNvPr>
          <p:cNvPicPr>
            <a:picLocks noChangeAspect="1"/>
          </p:cNvPicPr>
          <p:nvPr/>
        </p:nvPicPr>
        <p:blipFill>
          <a:blip r:embed="rId1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36863" y="319002"/>
            <a:ext cx="4386091" cy="112596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024672769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uppieren 3">
            <a:extLst>
              <a:ext uri="{FF2B5EF4-FFF2-40B4-BE49-F238E27FC236}">
                <a16:creationId xmlns:a16="http://schemas.microsoft.com/office/drawing/2014/main" id="{6E6B9E16-9F79-49A1-A3A1-F1FD9D9D02E8}"/>
              </a:ext>
            </a:extLst>
          </p:cNvPr>
          <p:cNvGrpSpPr/>
          <p:nvPr/>
        </p:nvGrpSpPr>
        <p:grpSpPr>
          <a:xfrm>
            <a:off x="0" y="92621"/>
            <a:ext cx="9144000" cy="6311169"/>
            <a:chOff x="0" y="546831"/>
            <a:chExt cx="9144000" cy="6311169"/>
          </a:xfrm>
        </p:grpSpPr>
        <p:pic>
          <p:nvPicPr>
            <p:cNvPr id="5" name="Grafik 4" descr="Ein Bild, das Tisch enthält.&#10;&#10;Automatisch generierte Beschreibung">
              <a:extLst>
                <a:ext uri="{FF2B5EF4-FFF2-40B4-BE49-F238E27FC236}">
                  <a16:creationId xmlns:a16="http://schemas.microsoft.com/office/drawing/2014/main" id="{F4B4EE92-897D-478D-8032-5A3FFA5B8DE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0" y="546831"/>
              <a:ext cx="9144000" cy="4095469"/>
            </a:xfrm>
            <a:prstGeom prst="rect">
              <a:avLst/>
            </a:prstGeom>
          </p:spPr>
        </p:pic>
        <p:pic>
          <p:nvPicPr>
            <p:cNvPr id="6" name="Grafik 5">
              <a:extLst>
                <a:ext uri="{FF2B5EF4-FFF2-40B4-BE49-F238E27FC236}">
                  <a16:creationId xmlns:a16="http://schemas.microsoft.com/office/drawing/2014/main" id="{645E88CD-5B8C-4912-8195-B95E7350B36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0" y="4638277"/>
              <a:ext cx="9144000" cy="2219723"/>
            </a:xfrm>
            <a:prstGeom prst="rect">
              <a:avLst/>
            </a:prstGeom>
          </p:spPr>
        </p:pic>
      </p:grpSp>
      <p:sp>
        <p:nvSpPr>
          <p:cNvPr id="7" name="Shape 121">
            <a:extLst>
              <a:ext uri="{FF2B5EF4-FFF2-40B4-BE49-F238E27FC236}">
                <a16:creationId xmlns:a16="http://schemas.microsoft.com/office/drawing/2014/main" id="{486282FF-BBED-481B-B59E-BBF7D0213215}"/>
              </a:ext>
            </a:extLst>
          </p:cNvPr>
          <p:cNvSpPr/>
          <p:nvPr/>
        </p:nvSpPr>
        <p:spPr>
          <a:xfrm>
            <a:off x="2627784" y="5301208"/>
            <a:ext cx="6516216" cy="1296144"/>
          </a:xfrm>
          <a:prstGeom prst="rect">
            <a:avLst/>
          </a:prstGeom>
          <a:solidFill>
            <a:srgbClr val="17356C"/>
          </a:solidFill>
          <a:ln w="25400" cap="flat" cmpd="sng">
            <a:solidFill>
              <a:srgbClr val="17356C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r>
              <a:rPr lang="de-DE" sz="5400" b="1" i="0" u="none" strike="noStrike" cap="none" dirty="0">
                <a:solidFill>
                  <a:schemeClr val="lt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Zielerreichung</a:t>
            </a:r>
          </a:p>
        </p:txBody>
      </p:sp>
    </p:spTree>
    <p:extLst>
      <p:ext uri="{BB962C8B-B14F-4D97-AF65-F5344CB8AC3E}">
        <p14:creationId xmlns:p14="http://schemas.microsoft.com/office/powerpoint/2010/main" val="1925430674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 descr="Ein Bild, das Wand, Person, Mann, drinnen enthält.&#10;&#10;Automatisch generierte Beschreibung">
            <a:extLst>
              <a:ext uri="{FF2B5EF4-FFF2-40B4-BE49-F238E27FC236}">
                <a16:creationId xmlns:a16="http://schemas.microsoft.com/office/drawing/2014/main" id="{E2081824-7CC6-4C1A-8D29-8B0FB185D5C7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1"/>
            <a:ext cx="9144000" cy="6869845"/>
          </a:xfrm>
          <a:prstGeom prst="rect">
            <a:avLst/>
          </a:prstGeom>
        </p:spPr>
      </p:pic>
      <p:sp>
        <p:nvSpPr>
          <p:cNvPr id="9" name="Shape 121">
            <a:extLst>
              <a:ext uri="{FF2B5EF4-FFF2-40B4-BE49-F238E27FC236}">
                <a16:creationId xmlns:a16="http://schemas.microsoft.com/office/drawing/2014/main" id="{691AC61C-DF69-445D-BF4C-B1EAA4313921}"/>
              </a:ext>
            </a:extLst>
          </p:cNvPr>
          <p:cNvSpPr/>
          <p:nvPr/>
        </p:nvSpPr>
        <p:spPr>
          <a:xfrm>
            <a:off x="5803640" y="328438"/>
            <a:ext cx="3340359" cy="2260482"/>
          </a:xfrm>
          <a:prstGeom prst="rect">
            <a:avLst/>
          </a:prstGeom>
          <a:solidFill>
            <a:srgbClr val="17356C"/>
          </a:solidFill>
          <a:ln w="25400" cap="flat" cmpd="sng">
            <a:solidFill>
              <a:srgbClr val="17356C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r>
              <a:rPr lang="de-DE" sz="5400" b="1" i="0" u="none" strike="noStrike" cap="none" dirty="0">
                <a:solidFill>
                  <a:schemeClr val="lt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Lessons Learned</a:t>
            </a:r>
          </a:p>
        </p:txBody>
      </p:sp>
    </p:spTree>
    <p:extLst>
      <p:ext uri="{BB962C8B-B14F-4D97-AF65-F5344CB8AC3E}">
        <p14:creationId xmlns:p14="http://schemas.microsoft.com/office/powerpoint/2010/main" val="567464175"/>
      </p:ext>
    </p:ext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 descr="Ein Bild, das draußen, Person, Himmel, Wasser enthält.&#10;&#10;Automatisch generierte Beschreibung">
            <a:extLst>
              <a:ext uri="{FF2B5EF4-FFF2-40B4-BE49-F238E27FC236}">
                <a16:creationId xmlns:a16="http://schemas.microsoft.com/office/drawing/2014/main" id="{52A21394-84F4-4CD4-9AE2-AA0A0B310AE9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9" name="Shape 121">
            <a:extLst>
              <a:ext uri="{FF2B5EF4-FFF2-40B4-BE49-F238E27FC236}">
                <a16:creationId xmlns:a16="http://schemas.microsoft.com/office/drawing/2014/main" id="{801FB4A0-92C2-4777-9408-425157C34C35}"/>
              </a:ext>
            </a:extLst>
          </p:cNvPr>
          <p:cNvSpPr/>
          <p:nvPr/>
        </p:nvSpPr>
        <p:spPr>
          <a:xfrm>
            <a:off x="0" y="5301208"/>
            <a:ext cx="5620761" cy="1296144"/>
          </a:xfrm>
          <a:prstGeom prst="rect">
            <a:avLst/>
          </a:prstGeom>
          <a:solidFill>
            <a:srgbClr val="17356C"/>
          </a:solidFill>
          <a:ln w="25400" cap="flat" cmpd="sng">
            <a:solidFill>
              <a:srgbClr val="17356C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r>
              <a:rPr lang="de-DE" sz="5400" b="1" i="0" u="none" strike="noStrike" cap="none" dirty="0">
                <a:solidFill>
                  <a:schemeClr val="lt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Ausblick</a:t>
            </a:r>
          </a:p>
        </p:txBody>
      </p:sp>
    </p:spTree>
    <p:extLst>
      <p:ext uri="{BB962C8B-B14F-4D97-AF65-F5344CB8AC3E}">
        <p14:creationId xmlns:p14="http://schemas.microsoft.com/office/powerpoint/2010/main" val="1145408339"/>
      </p:ext>
    </p:extLst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fik 6" descr="Ein Bild, das Text enthält.&#10;&#10;Automatisch generierte Beschreibung">
            <a:extLst>
              <a:ext uri="{FF2B5EF4-FFF2-40B4-BE49-F238E27FC236}">
                <a16:creationId xmlns:a16="http://schemas.microsoft.com/office/drawing/2014/main" id="{E8DF73DE-31F1-4FAF-AD2B-F7B9F4A8AB51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6" name="Grafik 5" descr="Ein Bild, das Text, ClipArt enthält.&#10;&#10;Automatisch generierte Beschreibung">
            <a:extLst>
              <a:ext uri="{FF2B5EF4-FFF2-40B4-BE49-F238E27FC236}">
                <a16:creationId xmlns:a16="http://schemas.microsoft.com/office/drawing/2014/main" id="{B4C1F60B-F8C4-4F0B-856F-A72EF3730F1C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24499" y="456431"/>
            <a:ext cx="7094998" cy="99136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9" name="Grafik 8">
            <a:extLst>
              <a:ext uri="{FF2B5EF4-FFF2-40B4-BE49-F238E27FC236}">
                <a16:creationId xmlns:a16="http://schemas.microsoft.com/office/drawing/2014/main" id="{68417A12-09E0-4A1E-A518-8F19830FA1FE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7422" y="6332668"/>
            <a:ext cx="8849153" cy="41019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31571200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89ED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Grafik 16">
            <a:extLst>
              <a:ext uri="{FF2B5EF4-FFF2-40B4-BE49-F238E27FC236}">
                <a16:creationId xmlns:a16="http://schemas.microsoft.com/office/drawing/2014/main" id="{5D3B13BB-DCF3-45CE-9463-3EE2B9F40A63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" y="860454"/>
            <a:ext cx="9144000" cy="6033363"/>
          </a:xfrm>
          <a:prstGeom prst="rect">
            <a:avLst/>
          </a:prstGeom>
        </p:spPr>
      </p:pic>
      <p:pic>
        <p:nvPicPr>
          <p:cNvPr id="22" name="Grafik 21">
            <a:extLst>
              <a:ext uri="{FF2B5EF4-FFF2-40B4-BE49-F238E27FC236}">
                <a16:creationId xmlns:a16="http://schemas.microsoft.com/office/drawing/2014/main" id="{335DC659-313B-4AAD-8E50-3707211A36A5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24616" y="4453247"/>
            <a:ext cx="596403" cy="194407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24" name="Grafik 23">
            <a:extLst>
              <a:ext uri="{FF2B5EF4-FFF2-40B4-BE49-F238E27FC236}">
                <a16:creationId xmlns:a16="http://schemas.microsoft.com/office/drawing/2014/main" id="{1C29CDB0-8F43-4DF5-8547-215FEDD40208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22478" y="5613400"/>
            <a:ext cx="663247" cy="133080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26" name="Grafik 25">
            <a:extLst>
              <a:ext uri="{FF2B5EF4-FFF2-40B4-BE49-F238E27FC236}">
                <a16:creationId xmlns:a16="http://schemas.microsoft.com/office/drawing/2014/main" id="{785591B4-3CF8-4C84-AE19-EB5DA7C3082F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57418" y="3507079"/>
            <a:ext cx="690581" cy="63829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28" name="Grafik 27" descr="Ein Bild, das Baumaterial, verschieden, farbig, gestapelt enthält.&#10;&#10;Automatisch generierte Beschreibung">
            <a:extLst>
              <a:ext uri="{FF2B5EF4-FFF2-40B4-BE49-F238E27FC236}">
                <a16:creationId xmlns:a16="http://schemas.microsoft.com/office/drawing/2014/main" id="{0158EB12-796C-4DB6-A648-680F69F2C0DA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2547" y="6089217"/>
            <a:ext cx="741330" cy="68505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30" name="Grafik 29" descr="Ein Bild, das Text, ClipArt enthält.&#10;&#10;Automatisch generierte Beschreibung">
            <a:extLst>
              <a:ext uri="{FF2B5EF4-FFF2-40B4-BE49-F238E27FC236}">
                <a16:creationId xmlns:a16="http://schemas.microsoft.com/office/drawing/2014/main" id="{96B77D66-3A5D-4EA0-B471-C6D5A456EFB4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58446" y="2304172"/>
            <a:ext cx="1073104" cy="27548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31" name="Grafik 30">
            <a:extLst>
              <a:ext uri="{FF2B5EF4-FFF2-40B4-BE49-F238E27FC236}">
                <a16:creationId xmlns:a16="http://schemas.microsoft.com/office/drawing/2014/main" id="{BB567878-FA43-4198-B5F0-EB823E8E345A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29909" y="3218074"/>
            <a:ext cx="2945597" cy="22805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32" name="Grafik 31" descr="Ein Bild, das Baumaterial, verschieden, farbig, gestapelt enthält.&#10;&#10;Automatisch generierte Beschreibung">
            <a:extLst>
              <a:ext uri="{FF2B5EF4-FFF2-40B4-BE49-F238E27FC236}">
                <a16:creationId xmlns:a16="http://schemas.microsoft.com/office/drawing/2014/main" id="{DCE0D13A-1E29-4741-8137-1574C89730A0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68694" y="4867311"/>
            <a:ext cx="741330" cy="68505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34" name="Grafik 33" descr="Ein Bild, das Text, ClipArt enthält.&#10;&#10;Automatisch generierte Beschreibung">
            <a:extLst>
              <a:ext uri="{FF2B5EF4-FFF2-40B4-BE49-F238E27FC236}">
                <a16:creationId xmlns:a16="http://schemas.microsoft.com/office/drawing/2014/main" id="{3927A553-1F12-479D-B8AD-898A58241318}"/>
              </a:ext>
            </a:extLst>
          </p:cNvPr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34768" y="4583142"/>
            <a:ext cx="1409182" cy="2347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35" name="Grafik 34">
            <a:extLst>
              <a:ext uri="{FF2B5EF4-FFF2-40B4-BE49-F238E27FC236}">
                <a16:creationId xmlns:a16="http://schemas.microsoft.com/office/drawing/2014/main" id="{80A69DD5-C900-4BA3-8550-F5CF8BD72CB0}"/>
              </a:ext>
            </a:extLst>
          </p:cNvPr>
          <p:cNvPicPr>
            <a:picLocks noChangeAspect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31423" y="5336469"/>
            <a:ext cx="1446503" cy="23470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36" name="Grafik 35" descr="Ein Bild, das Text, ClipArt enthält.&#10;&#10;Automatisch generierte Beschreibung">
            <a:extLst>
              <a:ext uri="{FF2B5EF4-FFF2-40B4-BE49-F238E27FC236}">
                <a16:creationId xmlns:a16="http://schemas.microsoft.com/office/drawing/2014/main" id="{DD0C3D7B-9E1E-4CC6-8882-54B4E507AB2E}"/>
              </a:ext>
            </a:extLst>
          </p:cNvPr>
          <p:cNvPicPr>
            <a:picLocks noChangeAspect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43950" y="4179328"/>
            <a:ext cx="1557733" cy="23996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37" name="Grafik 36">
            <a:extLst>
              <a:ext uri="{FF2B5EF4-FFF2-40B4-BE49-F238E27FC236}">
                <a16:creationId xmlns:a16="http://schemas.microsoft.com/office/drawing/2014/main" id="{6A2006F7-00A3-47E9-BB27-A2AEF4D8596F}"/>
              </a:ext>
            </a:extLst>
          </p:cNvPr>
          <p:cNvPicPr>
            <a:picLocks noChangeAspect="1"/>
          </p:cNvPicPr>
          <p:nvPr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76168" y="1400613"/>
            <a:ext cx="685601" cy="72890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39" name="Grafik 38" descr="Ein Bild, das Text, ClipArt enthält.&#10;&#10;Automatisch generierte Beschreibung">
            <a:extLst>
              <a:ext uri="{FF2B5EF4-FFF2-40B4-BE49-F238E27FC236}">
                <a16:creationId xmlns:a16="http://schemas.microsoft.com/office/drawing/2014/main" id="{9BE352C8-8550-4670-820D-11423F47AC1F}"/>
              </a:ext>
            </a:extLst>
          </p:cNvPr>
          <p:cNvPicPr>
            <a:picLocks noChangeAspect="1"/>
          </p:cNvPicPr>
          <p:nvPr/>
        </p:nvPicPr>
        <p:blipFill>
          <a:blip r:embed="rId1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76764" y="292718"/>
            <a:ext cx="5590471" cy="110045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40" name="Grafik 39" descr="Ein Bild, das drinnen enthält.&#10;&#10;Automatisch generierte Beschreibung">
            <a:extLst>
              <a:ext uri="{FF2B5EF4-FFF2-40B4-BE49-F238E27FC236}">
                <a16:creationId xmlns:a16="http://schemas.microsoft.com/office/drawing/2014/main" id="{03F38887-262A-4C6C-AC82-62879CBEFD34}"/>
              </a:ext>
            </a:extLst>
          </p:cNvPr>
          <p:cNvPicPr>
            <a:picLocks noChangeAspect="1"/>
          </p:cNvPicPr>
          <p:nvPr/>
        </p:nvPicPr>
        <p:blipFill>
          <a:blip r:embed="rId1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5010" y="4910803"/>
            <a:ext cx="596403" cy="128312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81320459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hteck 16">
            <a:extLst>
              <a:ext uri="{FF2B5EF4-FFF2-40B4-BE49-F238E27FC236}">
                <a16:creationId xmlns:a16="http://schemas.microsoft.com/office/drawing/2014/main" id="{F7A827E8-B5C5-4082-B09A-B2A90DE73F2D}"/>
              </a:ext>
            </a:extLst>
          </p:cNvPr>
          <p:cNvSpPr/>
          <p:nvPr/>
        </p:nvSpPr>
        <p:spPr>
          <a:xfrm rot="16200000">
            <a:off x="1123950" y="3316390"/>
            <a:ext cx="6896102" cy="187117"/>
          </a:xfrm>
          <a:prstGeom prst="rect">
            <a:avLst/>
          </a:prstGeom>
          <a:solidFill>
            <a:srgbClr val="17356C"/>
          </a:solidFill>
          <a:ln>
            <a:solidFill>
              <a:srgbClr val="17356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5" name="Rechteck 14">
            <a:extLst>
              <a:ext uri="{FF2B5EF4-FFF2-40B4-BE49-F238E27FC236}">
                <a16:creationId xmlns:a16="http://schemas.microsoft.com/office/drawing/2014/main" id="{1D3F1E6C-3A1B-4C28-844C-E393BE5C983F}"/>
              </a:ext>
            </a:extLst>
          </p:cNvPr>
          <p:cNvSpPr/>
          <p:nvPr/>
        </p:nvSpPr>
        <p:spPr>
          <a:xfrm>
            <a:off x="-225801" y="3316389"/>
            <a:ext cx="9595602" cy="187117"/>
          </a:xfrm>
          <a:prstGeom prst="rect">
            <a:avLst/>
          </a:prstGeom>
          <a:solidFill>
            <a:srgbClr val="17356C"/>
          </a:solidFill>
          <a:ln>
            <a:solidFill>
              <a:srgbClr val="17356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63693DB1-4F72-467F-8269-C2AD27564F67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942847" y="482984"/>
            <a:ext cx="3923864" cy="1827816"/>
          </a:xfrm>
          <a:prstGeom prst="rect">
            <a:avLst/>
          </a:prstGeom>
        </p:spPr>
      </p:pic>
      <p:pic>
        <p:nvPicPr>
          <p:cNvPr id="7" name="Picture 2">
            <a:extLst>
              <a:ext uri="{FF2B5EF4-FFF2-40B4-BE49-F238E27FC236}">
                <a16:creationId xmlns:a16="http://schemas.microsoft.com/office/drawing/2014/main" id="{2CE43C5E-67DE-441A-BEC4-A780302F979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68318" y="895346"/>
            <a:ext cx="4038893" cy="10030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Grafik 17">
            <a:extLst>
              <a:ext uri="{FF2B5EF4-FFF2-40B4-BE49-F238E27FC236}">
                <a16:creationId xmlns:a16="http://schemas.microsoft.com/office/drawing/2014/main" id="{FBEF1A6E-2A81-4C5C-B7EC-942FC925792D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9928" y="4342827"/>
            <a:ext cx="2555672" cy="2369843"/>
          </a:xfrm>
          <a:prstGeom prst="rect">
            <a:avLst/>
          </a:prstGeom>
        </p:spPr>
      </p:pic>
      <p:pic>
        <p:nvPicPr>
          <p:cNvPr id="20" name="Grafik 19">
            <a:extLst>
              <a:ext uri="{FF2B5EF4-FFF2-40B4-BE49-F238E27FC236}">
                <a16:creationId xmlns:a16="http://schemas.microsoft.com/office/drawing/2014/main" id="{57E105E8-EF21-4BEB-A234-DEA217214F73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23548" y="4838024"/>
            <a:ext cx="4162462" cy="1379450"/>
          </a:xfrm>
          <a:prstGeom prst="rect">
            <a:avLst/>
          </a:prstGeom>
        </p:spPr>
      </p:pic>
      <p:sp>
        <p:nvSpPr>
          <p:cNvPr id="26" name="Shape 121">
            <a:extLst>
              <a:ext uri="{FF2B5EF4-FFF2-40B4-BE49-F238E27FC236}">
                <a16:creationId xmlns:a16="http://schemas.microsoft.com/office/drawing/2014/main" id="{EF1155D9-880C-4E29-A90F-BE47EE37ECB6}"/>
              </a:ext>
            </a:extLst>
          </p:cNvPr>
          <p:cNvSpPr/>
          <p:nvPr/>
        </p:nvSpPr>
        <p:spPr>
          <a:xfrm>
            <a:off x="1313892" y="2761875"/>
            <a:ext cx="6516216" cy="1296144"/>
          </a:xfrm>
          <a:prstGeom prst="rect">
            <a:avLst/>
          </a:prstGeom>
          <a:solidFill>
            <a:srgbClr val="17356C"/>
          </a:solidFill>
          <a:ln w="25400" cap="flat" cmpd="sng">
            <a:solidFill>
              <a:srgbClr val="17356C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r>
              <a:rPr lang="de-DE" sz="5400" b="1" i="0" u="none" strike="noStrike" cap="none" dirty="0">
                <a:solidFill>
                  <a:schemeClr val="lt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Kooperation</a:t>
            </a:r>
          </a:p>
        </p:txBody>
      </p:sp>
    </p:spTree>
    <p:extLst>
      <p:ext uri="{BB962C8B-B14F-4D97-AF65-F5344CB8AC3E}">
        <p14:creationId xmlns:p14="http://schemas.microsoft.com/office/powerpoint/2010/main" val="295914323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316</Words>
  <Application>Microsoft Office PowerPoint</Application>
  <PresentationFormat>Bildschirmpräsentation (4:3)</PresentationFormat>
  <Paragraphs>212</Paragraphs>
  <Slides>79</Slides>
  <Notes>79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5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79</vt:i4>
      </vt:variant>
    </vt:vector>
  </HeadingPairs>
  <TitlesOfParts>
    <vt:vector size="85" baseType="lpstr">
      <vt:lpstr>Arial</vt:lpstr>
      <vt:lpstr>Calibri</vt:lpstr>
      <vt:lpstr>Calibri Light</vt:lpstr>
      <vt:lpstr>StarSymbol</vt:lpstr>
      <vt:lpstr>Wingdings</vt:lpstr>
      <vt:lpstr>Office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Justin Harder</dc:creator>
  <cp:lastModifiedBy>Stefan Macke</cp:lastModifiedBy>
  <cp:revision>430</cp:revision>
  <dcterms:created xsi:type="dcterms:W3CDTF">2021-06-09T06:11:34Z</dcterms:created>
  <dcterms:modified xsi:type="dcterms:W3CDTF">2021-08-21T14:10:20Z</dcterms:modified>
</cp:coreProperties>
</file>