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6" r:id="rId4"/>
  </p:sldMasterIdLst>
  <p:notesMasterIdLst>
    <p:notesMasterId r:id="rId14"/>
  </p:notesMasterIdLst>
  <p:handoutMasterIdLst>
    <p:handoutMasterId r:id="rId15"/>
  </p:handoutMasterIdLst>
  <p:sldIdLst>
    <p:sldId id="2147480443" r:id="rId5"/>
    <p:sldId id="2147480444" r:id="rId6"/>
    <p:sldId id="2147480464" r:id="rId7"/>
    <p:sldId id="659" r:id="rId8"/>
    <p:sldId id="2147480484" r:id="rId9"/>
    <p:sldId id="2147480485" r:id="rId10"/>
    <p:sldId id="2147480463" r:id="rId11"/>
    <p:sldId id="729" r:id="rId12"/>
    <p:sldId id="214748077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25F3DA7-2A2F-44D8-9B0D-5DA829906879}">
          <p14:sldIdLst>
            <p14:sldId id="2147480443"/>
            <p14:sldId id="2147480444"/>
            <p14:sldId id="2147480464"/>
            <p14:sldId id="659"/>
            <p14:sldId id="2147480484"/>
            <p14:sldId id="2147480485"/>
            <p14:sldId id="2147480463"/>
            <p14:sldId id="729"/>
            <p14:sldId id="2147480776"/>
          </p14:sldIdLst>
        </p14:section>
      </p14:sectionLst>
    </p:ext>
    <p:ext uri="{EFAFB233-063F-42B5-8137-9DF3F51BA10A}">
      <p15:sldGuideLst xmlns:p15="http://schemas.microsoft.com/office/powerpoint/2012/main">
        <p15:guide id="1" orient="horz" pos="2160" userDrawn="1">
          <p15:clr>
            <a:srgbClr val="9FCC3B"/>
          </p15:clr>
        </p15:guide>
        <p15:guide id="2" pos="3840" userDrawn="1">
          <p15:clr>
            <a:srgbClr val="9FCC3B"/>
          </p15:clr>
        </p15:guide>
        <p15:guide id="3" pos="347" userDrawn="1">
          <p15:clr>
            <a:srgbClr val="9FCC3B"/>
          </p15:clr>
        </p15:guide>
        <p15:guide id="4" pos="846" userDrawn="1">
          <p15:clr>
            <a:srgbClr val="F26B43"/>
          </p15:clr>
        </p15:guide>
        <p15:guide id="5" pos="937" userDrawn="1">
          <p15:clr>
            <a:srgbClr val="F26B43"/>
          </p15:clr>
        </p15:guide>
        <p15:guide id="6" pos="1436" userDrawn="1">
          <p15:clr>
            <a:srgbClr val="F26B43"/>
          </p15:clr>
        </p15:guide>
        <p15:guide id="7" pos="1527" userDrawn="1">
          <p15:clr>
            <a:srgbClr val="F26B43"/>
          </p15:clr>
        </p15:guide>
        <p15:guide id="8" pos="2026" userDrawn="1">
          <p15:clr>
            <a:srgbClr val="F26B43"/>
          </p15:clr>
        </p15:guide>
        <p15:guide id="9" pos="2116" userDrawn="1">
          <p15:clr>
            <a:srgbClr val="F26B43"/>
          </p15:clr>
        </p15:guide>
        <p15:guide id="10" pos="2615" userDrawn="1">
          <p15:clr>
            <a:srgbClr val="F26B43"/>
          </p15:clr>
        </p15:guide>
        <p15:guide id="11" pos="2706" userDrawn="1">
          <p15:clr>
            <a:srgbClr val="F26B43"/>
          </p15:clr>
        </p15:guide>
        <p15:guide id="12" pos="3205" userDrawn="1">
          <p15:clr>
            <a:srgbClr val="F26B43"/>
          </p15:clr>
        </p15:guide>
        <p15:guide id="13" pos="3296" userDrawn="1">
          <p15:clr>
            <a:srgbClr val="F26B43"/>
          </p15:clr>
        </p15:guide>
        <p15:guide id="14" pos="3795" userDrawn="1">
          <p15:clr>
            <a:srgbClr val="F26B43"/>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41" orient="horz" pos="4201" userDrawn="1">
          <p15:clr>
            <a:srgbClr val="9FCC3B"/>
          </p15:clr>
        </p15:guide>
        <p15:guide id="56" orient="horz" pos="119" userDrawn="1">
          <p15:clr>
            <a:srgbClr val="9FCC3B"/>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7F2923-1FEF-3172-625E-5B546E1A476A}" name="Kate Walker" initials="KW" userId="S::kate@futurepresent.agency::25eb6372-8fe7-47d8-b66d-2d1f314a12df" providerId="AD"/>
  <p188:author id="{F1BA4F44-7A31-6648-D788-C3EDA2BAFA0C}" name="Jo Donnelly" initials="JD" userId="S::jo.donnelly@clarivate.com::03808bbd-17e3-4c7b-aaaf-885eee687660" providerId="AD"/>
  <p188:author id="{F8276B91-F105-E96A-8401-3CCFEE919819}" name="Rob Mayfield" initials="RM" userId="S::rob.m@futurepresent.agency::7d2e40a3-64fe-4ed7-8632-ff280d8c450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5FF"/>
    <a:srgbClr val="16AB03"/>
    <a:srgbClr val="319AF0"/>
    <a:srgbClr val="18A381"/>
    <a:srgbClr val="003F51"/>
    <a:srgbClr val="00DFCB"/>
    <a:srgbClr val="ED5564"/>
    <a:srgbClr val="F2F2F2"/>
    <a:srgbClr val="DFE1E2"/>
    <a:srgbClr val="BABC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2D7DC7-9994-43F1-B88C-0C3C070E5362}" v="52" dt="2026-09-28T08:03:48.337"/>
    <p1510:client id="{F563D5A1-3431-433A-B070-4A9C715E8CBC}" v="32" dt="2026-09-28T14:41:56.6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62" autoAdjust="0"/>
    <p:restoredTop sz="88945" autoAdjust="0"/>
  </p:normalViewPr>
  <p:slideViewPr>
    <p:cSldViewPr snapToGrid="0">
      <p:cViewPr varScale="1">
        <p:scale>
          <a:sx n="66" d="100"/>
          <a:sy n="66" d="100"/>
        </p:scale>
        <p:origin x="964" y="36"/>
      </p:cViewPr>
      <p:guideLst>
        <p:guide orient="horz" pos="2160"/>
        <p:guide pos="3840"/>
        <p:guide pos="347"/>
        <p:guide pos="846"/>
        <p:guide pos="937"/>
        <p:guide pos="1436"/>
        <p:guide pos="1527"/>
        <p:guide pos="2026"/>
        <p:guide pos="2116"/>
        <p:guide pos="2615"/>
        <p:guide pos="2706"/>
        <p:guide pos="3205"/>
        <p:guide pos="3296"/>
        <p:guide pos="3795"/>
        <p:guide pos="3885"/>
        <p:guide pos="4384"/>
        <p:guide pos="4475"/>
        <p:guide pos="4974"/>
        <p:guide pos="5065"/>
        <p:guide pos="5564"/>
        <p:guide pos="5654"/>
        <p:guide pos="6153"/>
        <p:guide pos="6244"/>
        <p:guide pos="6743"/>
        <p:guide pos="6834"/>
        <p:guide pos="7333"/>
        <p:guide orient="horz" pos="4201"/>
        <p:guide orient="horz" pos="119"/>
      </p:guideLst>
    </p:cSldViewPr>
  </p:slideViewPr>
  <p:outlineViewPr>
    <p:cViewPr>
      <p:scale>
        <a:sx n="33" d="100"/>
        <a:sy n="33" d="100"/>
      </p:scale>
      <p:origin x="0" y="-113952"/>
    </p:cViewPr>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79" d="100"/>
          <a:sy n="79" d="100"/>
        </p:scale>
        <p:origin x="283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el Kortick" userId="167978f5-7f40-4909-85d5-d4149554ad4e" providerId="ADAL" clId="{C5CFCFEF-6F5D-4937-9B26-C79CCCF37519}"/>
    <pc:docChg chg="undo custSel addSld delSld modSld sldOrd modMainMaster modSection">
      <pc:chgData name="Yoel Kortick" userId="167978f5-7f40-4909-85d5-d4149554ad4e" providerId="ADAL" clId="{C5CFCFEF-6F5D-4937-9B26-C79CCCF37519}" dt="2026-09-28T14:42:20.854" v="6442" actId="12"/>
      <pc:docMkLst>
        <pc:docMk/>
      </pc:docMkLst>
      <pc:sldChg chg="addSp modSp mod">
        <pc:chgData name="Yoel Kortick" userId="167978f5-7f40-4909-85d5-d4149554ad4e" providerId="ADAL" clId="{C5CFCFEF-6F5D-4937-9B26-C79CCCF37519}" dt="2026-09-28T14:37:27.589" v="6411" actId="14100"/>
        <pc:sldMkLst>
          <pc:docMk/>
          <pc:sldMk cId="2361624102" sldId="659"/>
        </pc:sldMkLst>
        <pc:spChg chg="add mod">
          <ac:chgData name="Yoel Kortick" userId="167978f5-7f40-4909-85d5-d4149554ad4e" providerId="ADAL" clId="{C5CFCFEF-6F5D-4937-9B26-C79CCCF37519}" dt="2026-09-28T14:37:27.589" v="6411" actId="14100"/>
          <ac:spMkLst>
            <pc:docMk/>
            <pc:sldMk cId="2361624102" sldId="659"/>
            <ac:spMk id="2" creationId="{53C2F415-00D0-CF67-ECE0-46E867864408}"/>
          </ac:spMkLst>
        </pc:spChg>
        <pc:spChg chg="mod">
          <ac:chgData name="Yoel Kortick" userId="167978f5-7f40-4909-85d5-d4149554ad4e" providerId="ADAL" clId="{C5CFCFEF-6F5D-4937-9B26-C79CCCF37519}" dt="2026-09-28T13:56:46.126" v="5709" actId="113"/>
          <ac:spMkLst>
            <pc:docMk/>
            <pc:sldMk cId="2361624102" sldId="659"/>
            <ac:spMk id="8" creationId="{92183EF9-51F4-164B-34E1-75563D773806}"/>
          </ac:spMkLst>
        </pc:spChg>
      </pc:sldChg>
      <pc:sldChg chg="modSp del">
        <pc:chgData name="Yoel Kortick" userId="167978f5-7f40-4909-85d5-d4149554ad4e" providerId="ADAL" clId="{C5CFCFEF-6F5D-4937-9B26-C79CCCF37519}" dt="2026-09-28T14:05:59.180" v="5988" actId="47"/>
        <pc:sldMkLst>
          <pc:docMk/>
          <pc:sldMk cId="262480220" sldId="673"/>
        </pc:sldMkLst>
        <pc:spChg chg="mod">
          <ac:chgData name="Yoel Kortick" userId="167978f5-7f40-4909-85d5-d4149554ad4e" providerId="ADAL" clId="{C5CFCFEF-6F5D-4937-9B26-C79CCCF37519}" dt="2026-09-28T07:10:33.395" v="4407"/>
          <ac:spMkLst>
            <pc:docMk/>
            <pc:sldMk cId="262480220" sldId="673"/>
            <ac:spMk id="8" creationId="{92183EF9-51F4-164B-34E1-75563D773806}"/>
          </ac:spMkLst>
        </pc:spChg>
        <pc:spChg chg="mod">
          <ac:chgData name="Yoel Kortick" userId="167978f5-7f40-4909-85d5-d4149554ad4e" providerId="ADAL" clId="{C5CFCFEF-6F5D-4937-9B26-C79CCCF37519}" dt="2026-09-28T14:05:49.057" v="5987"/>
          <ac:spMkLst>
            <pc:docMk/>
            <pc:sldMk cId="262480220" sldId="673"/>
            <ac:spMk id="10" creationId="{4C5297D4-1A90-BA7E-1EA2-3486955EA032}"/>
          </ac:spMkLst>
        </pc:spChg>
      </pc:sldChg>
      <pc:sldChg chg="addSp delSp modSp del mod">
        <pc:chgData name="Yoel Kortick" userId="167978f5-7f40-4909-85d5-d4149554ad4e" providerId="ADAL" clId="{C5CFCFEF-6F5D-4937-9B26-C79CCCF37519}" dt="2026-09-28T14:05:59.180" v="5988" actId="47"/>
        <pc:sldMkLst>
          <pc:docMk/>
          <pc:sldMk cId="3923353638" sldId="675"/>
        </pc:sldMkLst>
        <pc:spChg chg="add">
          <ac:chgData name="Yoel Kortick" userId="167978f5-7f40-4909-85d5-d4149554ad4e" providerId="ADAL" clId="{C5CFCFEF-6F5D-4937-9B26-C79CCCF37519}" dt="2026-09-27T12:35:35.454" v="1297" actId="11529"/>
          <ac:spMkLst>
            <pc:docMk/>
            <pc:sldMk cId="3923353638" sldId="675"/>
            <ac:spMk id="6" creationId="{76C24AC1-DF55-ACB5-3E8F-ADE9BF13902A}"/>
          </ac:spMkLst>
        </pc:spChg>
        <pc:spChg chg="mod">
          <ac:chgData name="Yoel Kortick" userId="167978f5-7f40-4909-85d5-d4149554ad4e" providerId="ADAL" clId="{C5CFCFEF-6F5D-4937-9B26-C79CCCF37519}" dt="2026-09-28T14:05:49.057" v="5987"/>
          <ac:spMkLst>
            <pc:docMk/>
            <pc:sldMk cId="3923353638" sldId="675"/>
            <ac:spMk id="10" creationId="{4C5297D4-1A90-BA7E-1EA2-3486955EA032}"/>
          </ac:spMkLst>
        </pc:spChg>
        <pc:spChg chg="del">
          <ac:chgData name="Yoel Kortick" userId="167978f5-7f40-4909-85d5-d4149554ad4e" providerId="ADAL" clId="{C5CFCFEF-6F5D-4937-9B26-C79CCCF37519}" dt="2026-09-27T12:35:22.630" v="1275" actId="478"/>
          <ac:spMkLst>
            <pc:docMk/>
            <pc:sldMk cId="3923353638" sldId="675"/>
            <ac:spMk id="12" creationId="{328AE2A7-2DA0-997E-700D-168BE5ED62F9}"/>
          </ac:spMkLst>
        </pc:spChg>
        <pc:spChg chg="add">
          <ac:chgData name="Yoel Kortick" userId="167978f5-7f40-4909-85d5-d4149554ad4e" providerId="ADAL" clId="{C5CFCFEF-6F5D-4937-9B26-C79CCCF37519}" dt="2026-09-27T12:35:42.673" v="1298" actId="11529"/>
          <ac:spMkLst>
            <pc:docMk/>
            <pc:sldMk cId="3923353638" sldId="675"/>
            <ac:spMk id="13" creationId="{497D5814-CE2E-FF62-19DA-FFFD7981DAA8}"/>
          </ac:spMkLst>
        </pc:spChg>
        <pc:picChg chg="del">
          <ac:chgData name="Yoel Kortick" userId="167978f5-7f40-4909-85d5-d4149554ad4e" providerId="ADAL" clId="{C5CFCFEF-6F5D-4937-9B26-C79CCCF37519}" dt="2026-09-27T12:35:17.825" v="1273" actId="478"/>
          <ac:picMkLst>
            <pc:docMk/>
            <pc:sldMk cId="3923353638" sldId="675"/>
            <ac:picMk id="3" creationId="{202835BF-95E8-9DF4-10E4-BAE7E7D536EA}"/>
          </ac:picMkLst>
        </pc:picChg>
        <pc:picChg chg="add mod">
          <ac:chgData name="Yoel Kortick" userId="167978f5-7f40-4909-85d5-d4149554ad4e" providerId="ADAL" clId="{C5CFCFEF-6F5D-4937-9B26-C79CCCF37519}" dt="2026-09-27T12:35:54.010" v="1302" actId="1035"/>
          <ac:picMkLst>
            <pc:docMk/>
            <pc:sldMk cId="3923353638" sldId="675"/>
            <ac:picMk id="4" creationId="{8E0A1B8D-EECB-6220-2C5F-1BE36FCC161C}"/>
          </ac:picMkLst>
        </pc:picChg>
        <pc:picChg chg="del">
          <ac:chgData name="Yoel Kortick" userId="167978f5-7f40-4909-85d5-d4149554ad4e" providerId="ADAL" clId="{C5CFCFEF-6F5D-4937-9B26-C79CCCF37519}" dt="2026-09-27T12:35:20.555" v="1274" actId="478"/>
          <ac:picMkLst>
            <pc:docMk/>
            <pc:sldMk cId="3923353638" sldId="675"/>
            <ac:picMk id="5" creationId="{B04ED770-E36C-DBFD-CE80-B6246C8EA7D5}"/>
          </ac:picMkLst>
        </pc:picChg>
        <pc:picChg chg="del">
          <ac:chgData name="Yoel Kortick" userId="167978f5-7f40-4909-85d5-d4149554ad4e" providerId="ADAL" clId="{C5CFCFEF-6F5D-4937-9B26-C79CCCF37519}" dt="2026-09-27T12:35:08.262" v="1272" actId="478"/>
          <ac:picMkLst>
            <pc:docMk/>
            <pc:sldMk cId="3923353638" sldId="675"/>
            <ac:picMk id="11" creationId="{6DBC3931-AA22-7585-D1C6-50E5026EE4C8}"/>
          </ac:picMkLst>
        </pc:picChg>
      </pc:sldChg>
      <pc:sldChg chg="addSp delSp modSp del mod">
        <pc:chgData name="Yoel Kortick" userId="167978f5-7f40-4909-85d5-d4149554ad4e" providerId="ADAL" clId="{C5CFCFEF-6F5D-4937-9B26-C79CCCF37519}" dt="2026-09-28T14:05:59.180" v="5988" actId="47"/>
        <pc:sldMkLst>
          <pc:docMk/>
          <pc:sldMk cId="2958276789" sldId="678"/>
        </pc:sldMkLst>
        <pc:spChg chg="mod">
          <ac:chgData name="Yoel Kortick" userId="167978f5-7f40-4909-85d5-d4149554ad4e" providerId="ADAL" clId="{C5CFCFEF-6F5D-4937-9B26-C79CCCF37519}" dt="2026-09-28T07:10:33.395" v="4407"/>
          <ac:spMkLst>
            <pc:docMk/>
            <pc:sldMk cId="2958276789" sldId="678"/>
            <ac:spMk id="4" creationId="{41586619-4019-FACA-A9DA-334158307C82}"/>
          </ac:spMkLst>
        </pc:spChg>
        <pc:spChg chg="mod">
          <ac:chgData name="Yoel Kortick" userId="167978f5-7f40-4909-85d5-d4149554ad4e" providerId="ADAL" clId="{C5CFCFEF-6F5D-4937-9B26-C79CCCF37519}" dt="2026-09-28T07:10:33.395" v="4407"/>
          <ac:spMkLst>
            <pc:docMk/>
            <pc:sldMk cId="2958276789" sldId="678"/>
            <ac:spMk id="8" creationId="{92183EF9-51F4-164B-34E1-75563D773806}"/>
          </ac:spMkLst>
        </pc:spChg>
        <pc:spChg chg="mod">
          <ac:chgData name="Yoel Kortick" userId="167978f5-7f40-4909-85d5-d4149554ad4e" providerId="ADAL" clId="{C5CFCFEF-6F5D-4937-9B26-C79CCCF37519}" dt="2026-09-27T12:39:43.395" v="1329" actId="1037"/>
          <ac:spMkLst>
            <pc:docMk/>
            <pc:sldMk cId="2958276789" sldId="678"/>
            <ac:spMk id="15" creationId="{9C7251C9-7D52-ADFD-4157-224D1353B0E6}"/>
          </ac:spMkLst>
        </pc:spChg>
        <pc:spChg chg="mod">
          <ac:chgData name="Yoel Kortick" userId="167978f5-7f40-4909-85d5-d4149554ad4e" providerId="ADAL" clId="{C5CFCFEF-6F5D-4937-9B26-C79CCCF37519}" dt="2026-09-27T12:39:43.395" v="1329" actId="1037"/>
          <ac:spMkLst>
            <pc:docMk/>
            <pc:sldMk cId="2958276789" sldId="678"/>
            <ac:spMk id="17" creationId="{6DF475F9-9323-7DF9-FDB5-AFA6A4ACDA17}"/>
          </ac:spMkLst>
        </pc:spChg>
        <pc:picChg chg="del">
          <ac:chgData name="Yoel Kortick" userId="167978f5-7f40-4909-85d5-d4149554ad4e" providerId="ADAL" clId="{C5CFCFEF-6F5D-4937-9B26-C79CCCF37519}" dt="2026-09-27T12:39:14.645" v="1303" actId="478"/>
          <ac:picMkLst>
            <pc:docMk/>
            <pc:sldMk cId="2958276789" sldId="678"/>
            <ac:picMk id="3" creationId="{52EFEBF2-A9D5-3F85-214E-5AE46E010D1C}"/>
          </ac:picMkLst>
        </pc:picChg>
        <pc:picChg chg="add mod ord">
          <ac:chgData name="Yoel Kortick" userId="167978f5-7f40-4909-85d5-d4149554ad4e" providerId="ADAL" clId="{C5CFCFEF-6F5D-4937-9B26-C79CCCF37519}" dt="2026-09-27T12:39:48.953" v="1330" actId="208"/>
          <ac:picMkLst>
            <pc:docMk/>
            <pc:sldMk cId="2958276789" sldId="678"/>
            <ac:picMk id="6" creationId="{576452D7-78E6-DFF3-D44F-65E7D058279D}"/>
          </ac:picMkLst>
        </pc:picChg>
      </pc:sldChg>
      <pc:sldChg chg="addSp delSp modSp del mod">
        <pc:chgData name="Yoel Kortick" userId="167978f5-7f40-4909-85d5-d4149554ad4e" providerId="ADAL" clId="{C5CFCFEF-6F5D-4937-9B26-C79CCCF37519}" dt="2026-09-28T14:05:59.180" v="5988" actId="47"/>
        <pc:sldMkLst>
          <pc:docMk/>
          <pc:sldMk cId="4101289709" sldId="688"/>
        </pc:sldMkLst>
        <pc:picChg chg="del">
          <ac:chgData name="Yoel Kortick" userId="167978f5-7f40-4909-85d5-d4149554ad4e" providerId="ADAL" clId="{C5CFCFEF-6F5D-4937-9B26-C79CCCF37519}" dt="2026-09-27T13:51:16.668" v="2457" actId="478"/>
          <ac:picMkLst>
            <pc:docMk/>
            <pc:sldMk cId="4101289709" sldId="688"/>
            <ac:picMk id="4" creationId="{59CED2A1-349D-38EC-DFCD-57DA39BDF6E5}"/>
          </ac:picMkLst>
        </pc:picChg>
        <pc:picChg chg="add mod ord">
          <ac:chgData name="Yoel Kortick" userId="167978f5-7f40-4909-85d5-d4149554ad4e" providerId="ADAL" clId="{C5CFCFEF-6F5D-4937-9B26-C79CCCF37519}" dt="2026-09-27T13:51:29.888" v="2485" actId="208"/>
          <ac:picMkLst>
            <pc:docMk/>
            <pc:sldMk cId="4101289709" sldId="688"/>
            <ac:picMk id="5" creationId="{22D5A54A-5375-83CC-3FDE-1C92604C59E9}"/>
          </ac:picMkLst>
        </pc:picChg>
      </pc:sldChg>
      <pc:sldChg chg="addSp delSp modSp del mod">
        <pc:chgData name="Yoel Kortick" userId="167978f5-7f40-4909-85d5-d4149554ad4e" providerId="ADAL" clId="{C5CFCFEF-6F5D-4937-9B26-C79CCCF37519}" dt="2026-09-28T14:05:59.180" v="5988" actId="47"/>
        <pc:sldMkLst>
          <pc:docMk/>
          <pc:sldMk cId="677611823" sldId="689"/>
        </pc:sldMkLst>
        <pc:spChg chg="mod">
          <ac:chgData name="Yoel Kortick" userId="167978f5-7f40-4909-85d5-d4149554ad4e" providerId="ADAL" clId="{C5CFCFEF-6F5D-4937-9B26-C79CCCF37519}" dt="2026-09-27T13:52:11.993" v="2492" actId="14100"/>
          <ac:spMkLst>
            <pc:docMk/>
            <pc:sldMk cId="677611823" sldId="689"/>
            <ac:spMk id="4" creationId="{769CEF59-59BF-0D67-F378-685AA7FA024C}"/>
          </ac:spMkLst>
        </pc:spChg>
        <pc:spChg chg="mod">
          <ac:chgData name="Yoel Kortick" userId="167978f5-7f40-4909-85d5-d4149554ad4e" providerId="ADAL" clId="{C5CFCFEF-6F5D-4937-9B26-C79CCCF37519}" dt="2026-09-27T13:52:37.263" v="2533" actId="14100"/>
          <ac:spMkLst>
            <pc:docMk/>
            <pc:sldMk cId="677611823" sldId="689"/>
            <ac:spMk id="5" creationId="{6583C001-7E10-1D4C-7878-1BD9DF3B02BD}"/>
          </ac:spMkLst>
        </pc:spChg>
        <pc:spChg chg="mod">
          <ac:chgData name="Yoel Kortick" userId="167978f5-7f40-4909-85d5-d4149554ad4e" providerId="ADAL" clId="{C5CFCFEF-6F5D-4937-9B26-C79CCCF37519}" dt="2026-09-28T07:10:33.395" v="4407"/>
          <ac:spMkLst>
            <pc:docMk/>
            <pc:sldMk cId="677611823" sldId="689"/>
            <ac:spMk id="8" creationId="{92183EF9-51F4-164B-34E1-75563D773806}"/>
          </ac:spMkLst>
        </pc:spChg>
        <pc:picChg chg="del">
          <ac:chgData name="Yoel Kortick" userId="167978f5-7f40-4909-85d5-d4149554ad4e" providerId="ADAL" clId="{C5CFCFEF-6F5D-4937-9B26-C79CCCF37519}" dt="2026-09-27T13:51:52.530" v="2486" actId="478"/>
          <ac:picMkLst>
            <pc:docMk/>
            <pc:sldMk cId="677611823" sldId="689"/>
            <ac:picMk id="3" creationId="{241974A9-46B3-77DF-7978-4A9F2717C17A}"/>
          </ac:picMkLst>
        </pc:picChg>
        <pc:picChg chg="add mod ord">
          <ac:chgData name="Yoel Kortick" userId="167978f5-7f40-4909-85d5-d4149554ad4e" providerId="ADAL" clId="{C5CFCFEF-6F5D-4937-9B26-C79CCCF37519}" dt="2026-09-27T13:52:23.431" v="2501" actId="208"/>
          <ac:picMkLst>
            <pc:docMk/>
            <pc:sldMk cId="677611823" sldId="689"/>
            <ac:picMk id="6" creationId="{B0FF37EA-5D48-25C4-B420-8DC41DA4E69A}"/>
          </ac:picMkLst>
        </pc:picChg>
      </pc:sldChg>
      <pc:sldChg chg="addSp delSp modSp del mod">
        <pc:chgData name="Yoel Kortick" userId="167978f5-7f40-4909-85d5-d4149554ad4e" providerId="ADAL" clId="{C5CFCFEF-6F5D-4937-9B26-C79CCCF37519}" dt="2026-09-28T14:05:59.180" v="5988" actId="47"/>
        <pc:sldMkLst>
          <pc:docMk/>
          <pc:sldMk cId="32588567" sldId="690"/>
        </pc:sldMkLst>
        <pc:picChg chg="add mod">
          <ac:chgData name="Yoel Kortick" userId="167978f5-7f40-4909-85d5-d4149554ad4e" providerId="ADAL" clId="{C5CFCFEF-6F5D-4937-9B26-C79CCCF37519}" dt="2026-09-27T13:53:12.078" v="2540" actId="208"/>
          <ac:picMkLst>
            <pc:docMk/>
            <pc:sldMk cId="32588567" sldId="690"/>
            <ac:picMk id="3" creationId="{98003FED-91FD-8BEC-559E-E2C1F78E1CB4}"/>
          </ac:picMkLst>
        </pc:picChg>
        <pc:picChg chg="del">
          <ac:chgData name="Yoel Kortick" userId="167978f5-7f40-4909-85d5-d4149554ad4e" providerId="ADAL" clId="{C5CFCFEF-6F5D-4937-9B26-C79CCCF37519}" dt="2026-09-27T13:52:59.042" v="2534" actId="478"/>
          <ac:picMkLst>
            <pc:docMk/>
            <pc:sldMk cId="32588567" sldId="690"/>
            <ac:picMk id="4" creationId="{EB57D999-D9E6-7CCB-2383-820248247E19}"/>
          </ac:picMkLst>
        </pc:picChg>
      </pc:sldChg>
      <pc:sldChg chg="addSp delSp modSp del mod">
        <pc:chgData name="Yoel Kortick" userId="167978f5-7f40-4909-85d5-d4149554ad4e" providerId="ADAL" clId="{C5CFCFEF-6F5D-4937-9B26-C79CCCF37519}" dt="2026-09-28T14:05:59.180" v="5988" actId="47"/>
        <pc:sldMkLst>
          <pc:docMk/>
          <pc:sldMk cId="1628872648" sldId="692"/>
        </pc:sldMkLst>
        <pc:spChg chg="mod">
          <ac:chgData name="Yoel Kortick" userId="167978f5-7f40-4909-85d5-d4149554ad4e" providerId="ADAL" clId="{C5CFCFEF-6F5D-4937-9B26-C79CCCF37519}" dt="2026-09-28T07:10:33.395" v="4407"/>
          <ac:spMkLst>
            <pc:docMk/>
            <pc:sldMk cId="1628872648" sldId="692"/>
            <ac:spMk id="8" creationId="{92183EF9-51F4-164B-34E1-75563D773806}"/>
          </ac:spMkLst>
        </pc:spChg>
        <pc:picChg chg="del">
          <ac:chgData name="Yoel Kortick" userId="167978f5-7f40-4909-85d5-d4149554ad4e" providerId="ADAL" clId="{C5CFCFEF-6F5D-4937-9B26-C79CCCF37519}" dt="2026-09-27T13:55:35.552" v="2561" actId="478"/>
          <ac:picMkLst>
            <pc:docMk/>
            <pc:sldMk cId="1628872648" sldId="692"/>
            <ac:picMk id="3" creationId="{B44B9085-1D38-DAB5-1B68-4CD6633E9AC6}"/>
          </ac:picMkLst>
        </pc:picChg>
        <pc:picChg chg="add mod">
          <ac:chgData name="Yoel Kortick" userId="167978f5-7f40-4909-85d5-d4149554ad4e" providerId="ADAL" clId="{C5CFCFEF-6F5D-4937-9B26-C79CCCF37519}" dt="2026-09-27T13:56:00.549" v="2568" actId="208"/>
          <ac:picMkLst>
            <pc:docMk/>
            <pc:sldMk cId="1628872648" sldId="692"/>
            <ac:picMk id="4" creationId="{1C574B1F-7E99-C141-4F57-C77189E14E6F}"/>
          </ac:picMkLst>
        </pc:picChg>
      </pc:sldChg>
      <pc:sldChg chg="add del ord setBg">
        <pc:chgData name="Yoel Kortick" userId="167978f5-7f40-4909-85d5-d4149554ad4e" providerId="ADAL" clId="{C5CFCFEF-6F5D-4937-9B26-C79CCCF37519}" dt="2026-09-27T06:19:26.169" v="166" actId="47"/>
        <pc:sldMkLst>
          <pc:docMk/>
          <pc:sldMk cId="1728792977" sldId="701"/>
        </pc:sldMkLst>
      </pc:sldChg>
      <pc:sldChg chg="del">
        <pc:chgData name="Yoel Kortick" userId="167978f5-7f40-4909-85d5-d4149554ad4e" providerId="ADAL" clId="{C5CFCFEF-6F5D-4937-9B26-C79CCCF37519}" dt="2026-09-28T14:04:41.894" v="5948" actId="47"/>
        <pc:sldMkLst>
          <pc:docMk/>
          <pc:sldMk cId="356351807" sldId="711"/>
        </pc:sldMkLst>
      </pc:sldChg>
      <pc:sldChg chg="modSp del mod">
        <pc:chgData name="Yoel Kortick" userId="167978f5-7f40-4909-85d5-d4149554ad4e" providerId="ADAL" clId="{C5CFCFEF-6F5D-4937-9B26-C79CCCF37519}" dt="2026-09-28T14:04:42.599" v="5949" actId="47"/>
        <pc:sldMkLst>
          <pc:docMk/>
          <pc:sldMk cId="2584945947" sldId="712"/>
        </pc:sldMkLst>
        <pc:spChg chg="mod">
          <ac:chgData name="Yoel Kortick" userId="167978f5-7f40-4909-85d5-d4149554ad4e" providerId="ADAL" clId="{C5CFCFEF-6F5D-4937-9B26-C79CCCF37519}" dt="2026-09-27T12:02:33.641" v="238" actId="20577"/>
          <ac:spMkLst>
            <pc:docMk/>
            <pc:sldMk cId="2584945947" sldId="712"/>
            <ac:spMk id="8" creationId="{92183EF9-51F4-164B-34E1-75563D773806}"/>
          </ac:spMkLst>
        </pc:spChg>
      </pc:sldChg>
      <pc:sldChg chg="delSp modSp del mod">
        <pc:chgData name="Yoel Kortick" userId="167978f5-7f40-4909-85d5-d4149554ad4e" providerId="ADAL" clId="{C5CFCFEF-6F5D-4937-9B26-C79CCCF37519}" dt="2026-09-28T14:05:59.180" v="5988" actId="47"/>
        <pc:sldMkLst>
          <pc:docMk/>
          <pc:sldMk cId="3594030821" sldId="713"/>
        </pc:sldMkLst>
        <pc:spChg chg="del mod">
          <ac:chgData name="Yoel Kortick" userId="167978f5-7f40-4909-85d5-d4149554ad4e" providerId="ADAL" clId="{C5CFCFEF-6F5D-4937-9B26-C79CCCF37519}" dt="2026-09-27T12:42:47.387" v="1432" actId="478"/>
          <ac:spMkLst>
            <pc:docMk/>
            <pc:sldMk cId="3594030821" sldId="713"/>
            <ac:spMk id="4" creationId="{3B73B2E0-E598-4A76-ACD1-5B77F7D15B2D}"/>
          </ac:spMkLst>
        </pc:spChg>
        <pc:spChg chg="mod">
          <ac:chgData name="Yoel Kortick" userId="167978f5-7f40-4909-85d5-d4149554ad4e" providerId="ADAL" clId="{C5CFCFEF-6F5D-4937-9B26-C79CCCF37519}" dt="2026-09-28T07:10:33.395" v="4407"/>
          <ac:spMkLst>
            <pc:docMk/>
            <pc:sldMk cId="3594030821" sldId="713"/>
            <ac:spMk id="8" creationId="{92183EF9-51F4-164B-34E1-75563D773806}"/>
          </ac:spMkLst>
        </pc:spChg>
        <pc:picChg chg="mod">
          <ac:chgData name="Yoel Kortick" userId="167978f5-7f40-4909-85d5-d4149554ad4e" providerId="ADAL" clId="{C5CFCFEF-6F5D-4937-9B26-C79CCCF37519}" dt="2026-09-27T12:41:54.728" v="1407" actId="14100"/>
          <ac:picMkLst>
            <pc:docMk/>
            <pc:sldMk cId="3594030821" sldId="713"/>
            <ac:picMk id="3" creationId="{9B5E4CD5-3969-1DF6-6D70-A4E3DB77F8EB}"/>
          </ac:picMkLst>
        </pc:picChg>
      </pc:sldChg>
      <pc:sldChg chg="modSp del mod">
        <pc:chgData name="Yoel Kortick" userId="167978f5-7f40-4909-85d5-d4149554ad4e" providerId="ADAL" clId="{C5CFCFEF-6F5D-4937-9B26-C79CCCF37519}" dt="2026-09-28T14:04:40.754" v="5947" actId="47"/>
        <pc:sldMkLst>
          <pc:docMk/>
          <pc:sldMk cId="2090970402" sldId="718"/>
        </pc:sldMkLst>
        <pc:spChg chg="mod">
          <ac:chgData name="Yoel Kortick" userId="167978f5-7f40-4909-85d5-d4149554ad4e" providerId="ADAL" clId="{C5CFCFEF-6F5D-4937-9B26-C79CCCF37519}" dt="2026-09-28T14:04:02.448" v="5946" actId="20577"/>
          <ac:spMkLst>
            <pc:docMk/>
            <pc:sldMk cId="2090970402" sldId="718"/>
            <ac:spMk id="8" creationId="{92183EF9-51F4-164B-34E1-75563D773806}"/>
          </ac:spMkLst>
        </pc:spChg>
      </pc:sldChg>
      <pc:sldChg chg="addSp delSp modSp del mod">
        <pc:chgData name="Yoel Kortick" userId="167978f5-7f40-4909-85d5-d4149554ad4e" providerId="ADAL" clId="{C5CFCFEF-6F5D-4937-9B26-C79CCCF37519}" dt="2026-09-28T14:05:59.180" v="5988" actId="47"/>
        <pc:sldMkLst>
          <pc:docMk/>
          <pc:sldMk cId="2698771425" sldId="721"/>
        </pc:sldMkLst>
        <pc:spChg chg="mod">
          <ac:chgData name="Yoel Kortick" userId="167978f5-7f40-4909-85d5-d4149554ad4e" providerId="ADAL" clId="{C5CFCFEF-6F5D-4937-9B26-C79CCCF37519}" dt="2026-09-28T07:10:33.395" v="4407"/>
          <ac:spMkLst>
            <pc:docMk/>
            <pc:sldMk cId="2698771425" sldId="721"/>
            <ac:spMk id="8" creationId="{92183EF9-51F4-164B-34E1-75563D773806}"/>
          </ac:spMkLst>
        </pc:spChg>
        <pc:picChg chg="add mod ord">
          <ac:chgData name="Yoel Kortick" userId="167978f5-7f40-4909-85d5-d4149554ad4e" providerId="ADAL" clId="{C5CFCFEF-6F5D-4937-9B26-C79CCCF37519}" dt="2026-09-27T13:44:19.924" v="2419" actId="167"/>
          <ac:picMkLst>
            <pc:docMk/>
            <pc:sldMk cId="2698771425" sldId="721"/>
            <ac:picMk id="3" creationId="{CE034313-789F-2E42-65BD-D0AA81A940AA}"/>
          </ac:picMkLst>
        </pc:picChg>
        <pc:picChg chg="del">
          <ac:chgData name="Yoel Kortick" userId="167978f5-7f40-4909-85d5-d4149554ad4e" providerId="ADAL" clId="{C5CFCFEF-6F5D-4937-9B26-C79CCCF37519}" dt="2026-09-27T13:44:07.355" v="2413" actId="478"/>
          <ac:picMkLst>
            <pc:docMk/>
            <pc:sldMk cId="2698771425" sldId="721"/>
            <ac:picMk id="5" creationId="{2D8DD02C-3566-DEB5-B29C-1202DF55E158}"/>
          </ac:picMkLst>
        </pc:picChg>
      </pc:sldChg>
      <pc:sldChg chg="del">
        <pc:chgData name="Yoel Kortick" userId="167978f5-7f40-4909-85d5-d4149554ad4e" providerId="ADAL" clId="{C5CFCFEF-6F5D-4937-9B26-C79CCCF37519}" dt="2026-09-28T14:05:59.180" v="5988" actId="47"/>
        <pc:sldMkLst>
          <pc:docMk/>
          <pc:sldMk cId="2502732835" sldId="722"/>
        </pc:sldMkLst>
      </pc:sldChg>
      <pc:sldChg chg="modSp del">
        <pc:chgData name="Yoel Kortick" userId="167978f5-7f40-4909-85d5-d4149554ad4e" providerId="ADAL" clId="{C5CFCFEF-6F5D-4937-9B26-C79CCCF37519}" dt="2026-09-28T14:05:59.180" v="5988" actId="47"/>
        <pc:sldMkLst>
          <pc:docMk/>
          <pc:sldMk cId="2494344989" sldId="723"/>
        </pc:sldMkLst>
        <pc:spChg chg="mod">
          <ac:chgData name="Yoel Kortick" userId="167978f5-7f40-4909-85d5-d4149554ad4e" providerId="ADAL" clId="{C5CFCFEF-6F5D-4937-9B26-C79CCCF37519}" dt="2026-09-28T07:10:33.395" v="4407"/>
          <ac:spMkLst>
            <pc:docMk/>
            <pc:sldMk cId="2494344989" sldId="723"/>
            <ac:spMk id="8" creationId="{92183EF9-51F4-164B-34E1-75563D773806}"/>
          </ac:spMkLst>
        </pc:spChg>
      </pc:sldChg>
      <pc:sldChg chg="addSp delSp modSp del mod">
        <pc:chgData name="Yoel Kortick" userId="167978f5-7f40-4909-85d5-d4149554ad4e" providerId="ADAL" clId="{C5CFCFEF-6F5D-4937-9B26-C79CCCF37519}" dt="2026-09-28T14:05:59.180" v="5988" actId="47"/>
        <pc:sldMkLst>
          <pc:docMk/>
          <pc:sldMk cId="442428762" sldId="724"/>
        </pc:sldMkLst>
        <pc:spChg chg="mod">
          <ac:chgData name="Yoel Kortick" userId="167978f5-7f40-4909-85d5-d4149554ad4e" providerId="ADAL" clId="{C5CFCFEF-6F5D-4937-9B26-C79CCCF37519}" dt="2026-09-27T13:54:43.946" v="2552" actId="1036"/>
          <ac:spMkLst>
            <pc:docMk/>
            <pc:sldMk cId="442428762" sldId="724"/>
            <ac:spMk id="5" creationId="{9C39068E-037B-B811-B24C-E2EABD5F630A}"/>
          </ac:spMkLst>
        </pc:spChg>
        <pc:spChg chg="mod">
          <ac:chgData name="Yoel Kortick" userId="167978f5-7f40-4909-85d5-d4149554ad4e" providerId="ADAL" clId="{C5CFCFEF-6F5D-4937-9B26-C79CCCF37519}" dt="2026-09-27T13:54:51.536" v="2557" actId="1035"/>
          <ac:spMkLst>
            <pc:docMk/>
            <pc:sldMk cId="442428762" sldId="724"/>
            <ac:spMk id="6" creationId="{A130A6B3-20F8-0D98-F05D-C533305C6221}"/>
          </ac:spMkLst>
        </pc:spChg>
        <pc:spChg chg="mod">
          <ac:chgData name="Yoel Kortick" userId="167978f5-7f40-4909-85d5-d4149554ad4e" providerId="ADAL" clId="{C5CFCFEF-6F5D-4937-9B26-C79CCCF37519}" dt="2026-09-27T13:55:02.767" v="2559" actId="14100"/>
          <ac:spMkLst>
            <pc:docMk/>
            <pc:sldMk cId="442428762" sldId="724"/>
            <ac:spMk id="7" creationId="{F63CFD76-F66B-FBBF-B7FF-32D661C81C46}"/>
          </ac:spMkLst>
        </pc:spChg>
        <pc:spChg chg="mod">
          <ac:chgData name="Yoel Kortick" userId="167978f5-7f40-4909-85d5-d4149554ad4e" providerId="ADAL" clId="{C5CFCFEF-6F5D-4937-9B26-C79CCCF37519}" dt="2026-09-28T07:10:33.395" v="4407"/>
          <ac:spMkLst>
            <pc:docMk/>
            <pc:sldMk cId="442428762" sldId="724"/>
            <ac:spMk id="8" creationId="{92183EF9-51F4-164B-34E1-75563D773806}"/>
          </ac:spMkLst>
        </pc:spChg>
        <pc:picChg chg="del">
          <ac:chgData name="Yoel Kortick" userId="167978f5-7f40-4909-85d5-d4149554ad4e" providerId="ADAL" clId="{C5CFCFEF-6F5D-4937-9B26-C79CCCF37519}" dt="2026-09-27T13:54:22.963" v="2541" actId="478"/>
          <ac:picMkLst>
            <pc:docMk/>
            <pc:sldMk cId="442428762" sldId="724"/>
            <ac:picMk id="3" creationId="{2F1BB23C-F0A7-4DE8-6980-88212E4439A5}"/>
          </ac:picMkLst>
        </pc:picChg>
        <pc:picChg chg="add mod ord">
          <ac:chgData name="Yoel Kortick" userId="167978f5-7f40-4909-85d5-d4149554ad4e" providerId="ADAL" clId="{C5CFCFEF-6F5D-4937-9B26-C79CCCF37519}" dt="2026-09-27T13:54:57.844" v="2558" actId="208"/>
          <ac:picMkLst>
            <pc:docMk/>
            <pc:sldMk cId="442428762" sldId="724"/>
            <ac:picMk id="4" creationId="{6DFCDF46-6B68-8663-5563-1CD47491ABE0}"/>
          </ac:picMkLst>
        </pc:picChg>
        <pc:cxnChg chg="mod">
          <ac:chgData name="Yoel Kortick" userId="167978f5-7f40-4909-85d5-d4149554ad4e" providerId="ADAL" clId="{C5CFCFEF-6F5D-4937-9B26-C79CCCF37519}" dt="2026-09-27T13:55:07.306" v="2560" actId="14100"/>
          <ac:cxnSpMkLst>
            <pc:docMk/>
            <pc:sldMk cId="442428762" sldId="724"/>
            <ac:cxnSpMk id="11" creationId="{72EB0780-4670-13CF-2DC5-2D5207557FD3}"/>
          </ac:cxnSpMkLst>
        </pc:cxnChg>
      </pc:sldChg>
      <pc:sldChg chg="addSp delSp modSp del mod">
        <pc:chgData name="Yoel Kortick" userId="167978f5-7f40-4909-85d5-d4149554ad4e" providerId="ADAL" clId="{C5CFCFEF-6F5D-4937-9B26-C79CCCF37519}" dt="2026-09-28T14:05:59.180" v="5988" actId="47"/>
        <pc:sldMkLst>
          <pc:docMk/>
          <pc:sldMk cId="255968741" sldId="725"/>
        </pc:sldMkLst>
        <pc:spChg chg="mod">
          <ac:chgData name="Yoel Kortick" userId="167978f5-7f40-4909-85d5-d4149554ad4e" providerId="ADAL" clId="{C5CFCFEF-6F5D-4937-9B26-C79CCCF37519}" dt="2026-09-28T07:10:33.395" v="4407"/>
          <ac:spMkLst>
            <pc:docMk/>
            <pc:sldMk cId="255968741" sldId="725"/>
            <ac:spMk id="8" creationId="{92183EF9-51F4-164B-34E1-75563D773806}"/>
          </ac:spMkLst>
        </pc:spChg>
        <pc:picChg chg="add mod ord">
          <ac:chgData name="Yoel Kortick" userId="167978f5-7f40-4909-85d5-d4149554ad4e" providerId="ADAL" clId="{C5CFCFEF-6F5D-4937-9B26-C79CCCF37519}" dt="2026-09-27T13:57:08.180" v="2614" actId="208"/>
          <ac:picMkLst>
            <pc:docMk/>
            <pc:sldMk cId="255968741" sldId="725"/>
            <ac:picMk id="3" creationId="{BCE42358-13C7-1540-BCB4-70AB2DA0093F}"/>
          </ac:picMkLst>
        </pc:picChg>
        <pc:picChg chg="del">
          <ac:chgData name="Yoel Kortick" userId="167978f5-7f40-4909-85d5-d4149554ad4e" providerId="ADAL" clId="{C5CFCFEF-6F5D-4937-9B26-C79CCCF37519}" dt="2026-09-27T13:56:25.338" v="2569" actId="478"/>
          <ac:picMkLst>
            <pc:docMk/>
            <pc:sldMk cId="255968741" sldId="725"/>
            <ac:picMk id="4" creationId="{807E500E-41B1-5B3B-8F80-F03DD1D25531}"/>
          </ac:picMkLst>
        </pc:picChg>
      </pc:sldChg>
      <pc:sldChg chg="addSp delSp modSp del mod">
        <pc:chgData name="Yoel Kortick" userId="167978f5-7f40-4909-85d5-d4149554ad4e" providerId="ADAL" clId="{C5CFCFEF-6F5D-4937-9B26-C79CCCF37519}" dt="2026-09-28T14:05:59.180" v="5988" actId="47"/>
        <pc:sldMkLst>
          <pc:docMk/>
          <pc:sldMk cId="186080786" sldId="726"/>
        </pc:sldMkLst>
        <pc:spChg chg="add mod">
          <ac:chgData name="Yoel Kortick" userId="167978f5-7f40-4909-85d5-d4149554ad4e" providerId="ADAL" clId="{C5CFCFEF-6F5D-4937-9B26-C79CCCF37519}" dt="2026-09-27T13:57:45.014" v="2624" actId="1035"/>
          <ac:spMkLst>
            <pc:docMk/>
            <pc:sldMk cId="186080786" sldId="726"/>
            <ac:spMk id="5" creationId="{34F97F91-144B-2A08-3E18-752FE0003A65}"/>
          </ac:spMkLst>
        </pc:spChg>
        <pc:spChg chg="mod">
          <ac:chgData name="Yoel Kortick" userId="167978f5-7f40-4909-85d5-d4149554ad4e" providerId="ADAL" clId="{C5CFCFEF-6F5D-4937-9B26-C79CCCF37519}" dt="2026-09-28T07:10:33.395" v="4407"/>
          <ac:spMkLst>
            <pc:docMk/>
            <pc:sldMk cId="186080786" sldId="726"/>
            <ac:spMk id="8" creationId="{92183EF9-51F4-164B-34E1-75563D773806}"/>
          </ac:spMkLst>
        </pc:spChg>
        <pc:picChg chg="del">
          <ac:chgData name="Yoel Kortick" userId="167978f5-7f40-4909-85d5-d4149554ad4e" providerId="ADAL" clId="{C5CFCFEF-6F5D-4937-9B26-C79CCCF37519}" dt="2026-09-27T13:57:27.372" v="2615" actId="478"/>
          <ac:picMkLst>
            <pc:docMk/>
            <pc:sldMk cId="186080786" sldId="726"/>
            <ac:picMk id="3" creationId="{5600BC13-CC50-6537-000B-6528FA1204B3}"/>
          </ac:picMkLst>
        </pc:picChg>
        <pc:picChg chg="add mod ord">
          <ac:chgData name="Yoel Kortick" userId="167978f5-7f40-4909-85d5-d4149554ad4e" providerId="ADAL" clId="{C5CFCFEF-6F5D-4937-9B26-C79CCCF37519}" dt="2026-09-27T13:57:33.738" v="2619" actId="208"/>
          <ac:picMkLst>
            <pc:docMk/>
            <pc:sldMk cId="186080786" sldId="726"/>
            <ac:picMk id="4" creationId="{AC54B46E-9453-1941-094D-87908E20E10C}"/>
          </ac:picMkLst>
        </pc:picChg>
      </pc:sldChg>
      <pc:sldChg chg="addSp delSp modSp del mod">
        <pc:chgData name="Yoel Kortick" userId="167978f5-7f40-4909-85d5-d4149554ad4e" providerId="ADAL" clId="{C5CFCFEF-6F5D-4937-9B26-C79CCCF37519}" dt="2026-09-28T14:05:59.180" v="5988" actId="47"/>
        <pc:sldMkLst>
          <pc:docMk/>
          <pc:sldMk cId="2919288167" sldId="727"/>
        </pc:sldMkLst>
        <pc:spChg chg="mod">
          <ac:chgData name="Yoel Kortick" userId="167978f5-7f40-4909-85d5-d4149554ad4e" providerId="ADAL" clId="{C5CFCFEF-6F5D-4937-9B26-C79CCCF37519}" dt="2026-09-27T13:58:56.778" v="2649" actId="14100"/>
          <ac:spMkLst>
            <pc:docMk/>
            <pc:sldMk cId="2919288167" sldId="727"/>
            <ac:spMk id="12" creationId="{5DC74554-DD22-9FA1-1376-82C648B85813}"/>
          </ac:spMkLst>
        </pc:spChg>
        <pc:spChg chg="mod">
          <ac:chgData name="Yoel Kortick" userId="167978f5-7f40-4909-85d5-d4149554ad4e" providerId="ADAL" clId="{C5CFCFEF-6F5D-4937-9B26-C79CCCF37519}" dt="2026-09-27T13:58:41.887" v="2640" actId="1036"/>
          <ac:spMkLst>
            <pc:docMk/>
            <pc:sldMk cId="2919288167" sldId="727"/>
            <ac:spMk id="13" creationId="{C48FC63C-486A-88FD-4D66-EC3172FF614D}"/>
          </ac:spMkLst>
        </pc:spChg>
        <pc:picChg chg="add mod ord">
          <ac:chgData name="Yoel Kortick" userId="167978f5-7f40-4909-85d5-d4149554ad4e" providerId="ADAL" clId="{C5CFCFEF-6F5D-4937-9B26-C79CCCF37519}" dt="2026-09-27T13:59:02.321" v="2650" actId="208"/>
          <ac:picMkLst>
            <pc:docMk/>
            <pc:sldMk cId="2919288167" sldId="727"/>
            <ac:picMk id="3" creationId="{AD669A6E-848B-179D-29B6-D4A27C878940}"/>
          </ac:picMkLst>
        </pc:picChg>
        <pc:picChg chg="del">
          <ac:chgData name="Yoel Kortick" userId="167978f5-7f40-4909-85d5-d4149554ad4e" providerId="ADAL" clId="{C5CFCFEF-6F5D-4937-9B26-C79CCCF37519}" dt="2026-09-27T13:58:14.213" v="2625" actId="478"/>
          <ac:picMkLst>
            <pc:docMk/>
            <pc:sldMk cId="2919288167" sldId="727"/>
            <ac:picMk id="4" creationId="{FB12CFE2-0A30-6159-62BA-1F7273A030AA}"/>
          </ac:picMkLst>
        </pc:picChg>
      </pc:sldChg>
      <pc:sldChg chg="addSp delSp modSp del mod">
        <pc:chgData name="Yoel Kortick" userId="167978f5-7f40-4909-85d5-d4149554ad4e" providerId="ADAL" clId="{C5CFCFEF-6F5D-4937-9B26-C79CCCF37519}" dt="2026-09-28T14:05:59.180" v="5988" actId="47"/>
        <pc:sldMkLst>
          <pc:docMk/>
          <pc:sldMk cId="1699043517" sldId="728"/>
        </pc:sldMkLst>
        <pc:spChg chg="mod">
          <ac:chgData name="Yoel Kortick" userId="167978f5-7f40-4909-85d5-d4149554ad4e" providerId="ADAL" clId="{C5CFCFEF-6F5D-4937-9B26-C79CCCF37519}" dt="2026-09-27T14:00:34.266" v="2756" actId="1037"/>
          <ac:spMkLst>
            <pc:docMk/>
            <pc:sldMk cId="1699043517" sldId="728"/>
            <ac:spMk id="4" creationId="{7B0E89B8-1A78-0F6D-8DDF-45971F39D302}"/>
          </ac:spMkLst>
        </pc:spChg>
        <pc:spChg chg="del mod">
          <ac:chgData name="Yoel Kortick" userId="167978f5-7f40-4909-85d5-d4149554ad4e" providerId="ADAL" clId="{C5CFCFEF-6F5D-4937-9B26-C79CCCF37519}" dt="2026-09-27T14:00:05.271" v="2694" actId="478"/>
          <ac:spMkLst>
            <pc:docMk/>
            <pc:sldMk cId="1699043517" sldId="728"/>
            <ac:spMk id="6" creationId="{B79C0237-0C83-2D87-69FF-B0BED3E0F510}"/>
          </ac:spMkLst>
        </pc:spChg>
        <pc:spChg chg="mod">
          <ac:chgData name="Yoel Kortick" userId="167978f5-7f40-4909-85d5-d4149554ad4e" providerId="ADAL" clId="{C5CFCFEF-6F5D-4937-9B26-C79CCCF37519}" dt="2026-09-27T14:00:34.266" v="2756" actId="1037"/>
          <ac:spMkLst>
            <pc:docMk/>
            <pc:sldMk cId="1699043517" sldId="728"/>
            <ac:spMk id="12" creationId="{5DC74554-DD22-9FA1-1376-82C648B85813}"/>
          </ac:spMkLst>
        </pc:spChg>
        <pc:spChg chg="del mod">
          <ac:chgData name="Yoel Kortick" userId="167978f5-7f40-4909-85d5-d4149554ad4e" providerId="ADAL" clId="{C5CFCFEF-6F5D-4937-9B26-C79CCCF37519}" dt="2026-09-27T14:00:05.271" v="2694" actId="478"/>
          <ac:spMkLst>
            <pc:docMk/>
            <pc:sldMk cId="1699043517" sldId="728"/>
            <ac:spMk id="13" creationId="{43E3AE6B-8C08-3729-35DD-E27FD2176004}"/>
          </ac:spMkLst>
        </pc:spChg>
        <pc:picChg chg="add mod ord">
          <ac:chgData name="Yoel Kortick" userId="167978f5-7f40-4909-85d5-d4149554ad4e" providerId="ADAL" clId="{C5CFCFEF-6F5D-4937-9B26-C79CCCF37519}" dt="2026-09-27T14:00:48.556" v="2757" actId="208"/>
          <ac:picMkLst>
            <pc:docMk/>
            <pc:sldMk cId="1699043517" sldId="728"/>
            <ac:picMk id="3" creationId="{54AB0974-86BA-5A17-2747-78907654B876}"/>
          </ac:picMkLst>
        </pc:picChg>
        <pc:picChg chg="del">
          <ac:chgData name="Yoel Kortick" userId="167978f5-7f40-4909-85d5-d4149554ad4e" providerId="ADAL" clId="{C5CFCFEF-6F5D-4937-9B26-C79CCCF37519}" dt="2026-09-27T13:59:30.199" v="2651" actId="478"/>
          <ac:picMkLst>
            <pc:docMk/>
            <pc:sldMk cId="1699043517" sldId="728"/>
            <ac:picMk id="5" creationId="{88B6DFC3-0E51-B1E5-1B89-A4A13EFDC955}"/>
          </ac:picMkLst>
        </pc:picChg>
      </pc:sldChg>
      <pc:sldChg chg="addSp modSp mod">
        <pc:chgData name="Yoel Kortick" userId="167978f5-7f40-4909-85d5-d4149554ad4e" providerId="ADAL" clId="{C5CFCFEF-6F5D-4937-9B26-C79CCCF37519}" dt="2026-09-28T14:42:20.854" v="6442" actId="12"/>
        <pc:sldMkLst>
          <pc:docMk/>
          <pc:sldMk cId="716725920" sldId="729"/>
        </pc:sldMkLst>
        <pc:spChg chg="add mod">
          <ac:chgData name="Yoel Kortick" userId="167978f5-7f40-4909-85d5-d4149554ad4e" providerId="ADAL" clId="{C5CFCFEF-6F5D-4937-9B26-C79CCCF37519}" dt="2026-09-28T14:42:03.101" v="6441" actId="1036"/>
          <ac:spMkLst>
            <pc:docMk/>
            <pc:sldMk cId="716725920" sldId="729"/>
            <ac:spMk id="3" creationId="{9892F9A7-7D1C-93C5-3B5B-CCF9FC7725A3}"/>
          </ac:spMkLst>
        </pc:spChg>
        <pc:spChg chg="mod">
          <ac:chgData name="Yoel Kortick" userId="167978f5-7f40-4909-85d5-d4149554ad4e" providerId="ADAL" clId="{C5CFCFEF-6F5D-4937-9B26-C79CCCF37519}" dt="2026-09-28T14:42:20.854" v="6442" actId="12"/>
          <ac:spMkLst>
            <pc:docMk/>
            <pc:sldMk cId="716725920" sldId="729"/>
            <ac:spMk id="8" creationId="{1BD516CB-8457-F99D-9C28-7A4726A05BAC}"/>
          </ac:spMkLst>
        </pc:spChg>
        <pc:spChg chg="mod">
          <ac:chgData name="Yoel Kortick" userId="167978f5-7f40-4909-85d5-d4149554ad4e" providerId="ADAL" clId="{C5CFCFEF-6F5D-4937-9B26-C79CCCF37519}" dt="2026-09-28T14:05:49.057" v="5987"/>
          <ac:spMkLst>
            <pc:docMk/>
            <pc:sldMk cId="716725920" sldId="729"/>
            <ac:spMk id="10" creationId="{EE9E84A0-F493-F2F1-340E-1EA3CD31ABAB}"/>
          </ac:spMkLst>
        </pc:spChg>
      </pc:sldChg>
      <pc:sldChg chg="addSp delSp modSp del mod">
        <pc:chgData name="Yoel Kortick" userId="167978f5-7f40-4909-85d5-d4149554ad4e" providerId="ADAL" clId="{C5CFCFEF-6F5D-4937-9B26-C79CCCF37519}" dt="2026-09-28T14:05:59.180" v="5988" actId="47"/>
        <pc:sldMkLst>
          <pc:docMk/>
          <pc:sldMk cId="927033395" sldId="730"/>
        </pc:sldMkLst>
        <pc:spChg chg="mod">
          <ac:chgData name="Yoel Kortick" userId="167978f5-7f40-4909-85d5-d4149554ad4e" providerId="ADAL" clId="{C5CFCFEF-6F5D-4937-9B26-C79CCCF37519}" dt="2026-09-28T14:05:49.057" v="5987"/>
          <ac:spMkLst>
            <pc:docMk/>
            <pc:sldMk cId="927033395" sldId="730"/>
            <ac:spMk id="10" creationId="{4AF5ED47-7142-B414-7F6B-0A17CC88D6D7}"/>
          </ac:spMkLst>
        </pc:spChg>
        <pc:spChg chg="add del mod">
          <ac:chgData name="Yoel Kortick" userId="167978f5-7f40-4909-85d5-d4149554ad4e" providerId="ADAL" clId="{C5CFCFEF-6F5D-4937-9B26-C79CCCF37519}" dt="2026-09-28T07:10:33.395" v="4407"/>
          <ac:spMkLst>
            <pc:docMk/>
            <pc:sldMk cId="927033395" sldId="730"/>
            <ac:spMk id="12" creationId="{EBC703A2-DA44-774A-5ED6-BB44A57F6101}"/>
          </ac:spMkLst>
        </pc:spChg>
        <pc:picChg chg="add mod ord">
          <ac:chgData name="Yoel Kortick" userId="167978f5-7f40-4909-85d5-d4149554ad4e" providerId="ADAL" clId="{C5CFCFEF-6F5D-4937-9B26-C79CCCF37519}" dt="2026-09-27T12:12:02.231" v="391" actId="208"/>
          <ac:picMkLst>
            <pc:docMk/>
            <pc:sldMk cId="927033395" sldId="730"/>
            <ac:picMk id="3" creationId="{9801087B-33B0-0936-888D-15F3215BAC78}"/>
          </ac:picMkLst>
        </pc:picChg>
        <pc:picChg chg="del">
          <ac:chgData name="Yoel Kortick" userId="167978f5-7f40-4909-85d5-d4149554ad4e" providerId="ADAL" clId="{C5CFCFEF-6F5D-4937-9B26-C79CCCF37519}" dt="2026-09-27T12:09:47.914" v="303" actId="478"/>
          <ac:picMkLst>
            <pc:docMk/>
            <pc:sldMk cId="927033395" sldId="730"/>
            <ac:picMk id="14" creationId="{39103E94-F3BD-93D6-6866-59CAC55C7BEC}"/>
          </ac:picMkLst>
        </pc:picChg>
        <pc:cxnChg chg="mod">
          <ac:chgData name="Yoel Kortick" userId="167978f5-7f40-4909-85d5-d4149554ad4e" providerId="ADAL" clId="{C5CFCFEF-6F5D-4937-9B26-C79CCCF37519}" dt="2026-09-27T12:10:15.507" v="321" actId="14100"/>
          <ac:cxnSpMkLst>
            <pc:docMk/>
            <pc:sldMk cId="927033395" sldId="730"/>
            <ac:cxnSpMk id="8" creationId="{94C9514A-A0CE-D3C5-EF56-E0C02061BF21}"/>
          </ac:cxnSpMkLst>
        </pc:cxnChg>
      </pc:sldChg>
      <pc:sldChg chg="modSp del">
        <pc:chgData name="Yoel Kortick" userId="167978f5-7f40-4909-85d5-d4149554ad4e" providerId="ADAL" clId="{C5CFCFEF-6F5D-4937-9B26-C79CCCF37519}" dt="2026-09-28T14:05:59.180" v="5988" actId="47"/>
        <pc:sldMkLst>
          <pc:docMk/>
          <pc:sldMk cId="591099330" sldId="732"/>
        </pc:sldMkLst>
        <pc:spChg chg="mod">
          <ac:chgData name="Yoel Kortick" userId="167978f5-7f40-4909-85d5-d4149554ad4e" providerId="ADAL" clId="{C5CFCFEF-6F5D-4937-9B26-C79CCCF37519}" dt="2026-09-28T07:10:33.395" v="4407"/>
          <ac:spMkLst>
            <pc:docMk/>
            <pc:sldMk cId="591099330" sldId="732"/>
            <ac:spMk id="8" creationId="{1379AFA0-19CE-4358-FBF2-81E80BE1FE89}"/>
          </ac:spMkLst>
        </pc:spChg>
      </pc:sldChg>
      <pc:sldChg chg="del">
        <pc:chgData name="Yoel Kortick" userId="167978f5-7f40-4909-85d5-d4149554ad4e" providerId="ADAL" clId="{C5CFCFEF-6F5D-4937-9B26-C79CCCF37519}" dt="2026-09-28T14:05:59.180" v="5988" actId="47"/>
        <pc:sldMkLst>
          <pc:docMk/>
          <pc:sldMk cId="3632410376" sldId="733"/>
        </pc:sldMkLst>
      </pc:sldChg>
      <pc:sldChg chg="modSp del">
        <pc:chgData name="Yoel Kortick" userId="167978f5-7f40-4909-85d5-d4149554ad4e" providerId="ADAL" clId="{C5CFCFEF-6F5D-4937-9B26-C79CCCF37519}" dt="2026-09-28T14:05:59.180" v="5988" actId="47"/>
        <pc:sldMkLst>
          <pc:docMk/>
          <pc:sldMk cId="2374676033" sldId="734"/>
        </pc:sldMkLst>
        <pc:spChg chg="mod">
          <ac:chgData name="Yoel Kortick" userId="167978f5-7f40-4909-85d5-d4149554ad4e" providerId="ADAL" clId="{C5CFCFEF-6F5D-4937-9B26-C79CCCF37519}" dt="2026-09-28T07:10:33.395" v="4407"/>
          <ac:spMkLst>
            <pc:docMk/>
            <pc:sldMk cId="2374676033" sldId="734"/>
            <ac:spMk id="8" creationId="{60698359-00E3-3E90-FC3F-5C475FECDAF6}"/>
          </ac:spMkLst>
        </pc:spChg>
      </pc:sldChg>
      <pc:sldChg chg="addSp delSp modSp del mod">
        <pc:chgData name="Yoel Kortick" userId="167978f5-7f40-4909-85d5-d4149554ad4e" providerId="ADAL" clId="{C5CFCFEF-6F5D-4937-9B26-C79CCCF37519}" dt="2026-09-28T14:05:59.180" v="5988" actId="47"/>
        <pc:sldMkLst>
          <pc:docMk/>
          <pc:sldMk cId="3925278742" sldId="736"/>
        </pc:sldMkLst>
        <pc:spChg chg="mod">
          <ac:chgData name="Yoel Kortick" userId="167978f5-7f40-4909-85d5-d4149554ad4e" providerId="ADAL" clId="{C5CFCFEF-6F5D-4937-9B26-C79CCCF37519}" dt="2026-09-28T07:10:33.395" v="4407"/>
          <ac:spMkLst>
            <pc:docMk/>
            <pc:sldMk cId="3925278742" sldId="736"/>
            <ac:spMk id="8" creationId="{5A2538B7-28D4-DDF1-6B78-C3C89AAB457E}"/>
          </ac:spMkLst>
        </pc:spChg>
        <pc:picChg chg="del">
          <ac:chgData name="Yoel Kortick" userId="167978f5-7f40-4909-85d5-d4149554ad4e" providerId="ADAL" clId="{C5CFCFEF-6F5D-4937-9B26-C79CCCF37519}" dt="2026-09-27T12:52:23.486" v="1619" actId="478"/>
          <ac:picMkLst>
            <pc:docMk/>
            <pc:sldMk cId="3925278742" sldId="736"/>
            <ac:picMk id="3" creationId="{AFFFD652-E420-6D5B-616B-257031E13E6D}"/>
          </ac:picMkLst>
        </pc:picChg>
        <pc:picChg chg="add mod">
          <ac:chgData name="Yoel Kortick" userId="167978f5-7f40-4909-85d5-d4149554ad4e" providerId="ADAL" clId="{C5CFCFEF-6F5D-4937-9B26-C79CCCF37519}" dt="2026-09-27T12:52:38.631" v="1624" actId="208"/>
          <ac:picMkLst>
            <pc:docMk/>
            <pc:sldMk cId="3925278742" sldId="736"/>
            <ac:picMk id="4" creationId="{48FCB87E-4DB2-88D2-A9A4-F94164577E93}"/>
          </ac:picMkLst>
        </pc:picChg>
      </pc:sldChg>
      <pc:sldChg chg="addSp delSp modSp del mod">
        <pc:chgData name="Yoel Kortick" userId="167978f5-7f40-4909-85d5-d4149554ad4e" providerId="ADAL" clId="{C5CFCFEF-6F5D-4937-9B26-C79CCCF37519}" dt="2026-09-28T14:05:59.180" v="5988" actId="47"/>
        <pc:sldMkLst>
          <pc:docMk/>
          <pc:sldMk cId="3965880344" sldId="737"/>
        </pc:sldMkLst>
        <pc:spChg chg="mod">
          <ac:chgData name="Yoel Kortick" userId="167978f5-7f40-4909-85d5-d4149554ad4e" providerId="ADAL" clId="{C5CFCFEF-6F5D-4937-9B26-C79CCCF37519}" dt="2026-09-27T12:56:54.983" v="1683" actId="1036"/>
          <ac:spMkLst>
            <pc:docMk/>
            <pc:sldMk cId="3965880344" sldId="737"/>
            <ac:spMk id="5" creationId="{180E68F0-C516-4CF7-581B-AC408E8C3EF0}"/>
          </ac:spMkLst>
        </pc:spChg>
        <pc:spChg chg="mod">
          <ac:chgData name="Yoel Kortick" userId="167978f5-7f40-4909-85d5-d4149554ad4e" providerId="ADAL" clId="{C5CFCFEF-6F5D-4937-9B26-C79CCCF37519}" dt="2026-09-27T12:56:54.983" v="1683" actId="1036"/>
          <ac:spMkLst>
            <pc:docMk/>
            <pc:sldMk cId="3965880344" sldId="737"/>
            <ac:spMk id="6" creationId="{BA31A71C-FD3A-DCEC-B232-58078A337666}"/>
          </ac:spMkLst>
        </pc:spChg>
        <pc:spChg chg="mod">
          <ac:chgData name="Yoel Kortick" userId="167978f5-7f40-4909-85d5-d4149554ad4e" providerId="ADAL" clId="{C5CFCFEF-6F5D-4937-9B26-C79CCCF37519}" dt="2026-09-28T07:10:33.395" v="4407"/>
          <ac:spMkLst>
            <pc:docMk/>
            <pc:sldMk cId="3965880344" sldId="737"/>
            <ac:spMk id="8" creationId="{CCC7A297-0502-EE76-04C2-80B96AF7C90A}"/>
          </ac:spMkLst>
        </pc:spChg>
        <pc:picChg chg="del">
          <ac:chgData name="Yoel Kortick" userId="167978f5-7f40-4909-85d5-d4149554ad4e" providerId="ADAL" clId="{C5CFCFEF-6F5D-4937-9B26-C79CCCF37519}" dt="2026-09-27T12:54:55.291" v="1625" actId="478"/>
          <ac:picMkLst>
            <pc:docMk/>
            <pc:sldMk cId="3965880344" sldId="737"/>
            <ac:picMk id="3" creationId="{AAE20443-DF34-D69A-EAAC-0DB4210A0813}"/>
          </ac:picMkLst>
        </pc:picChg>
        <pc:picChg chg="add mod ord">
          <ac:chgData name="Yoel Kortick" userId="167978f5-7f40-4909-85d5-d4149554ad4e" providerId="ADAL" clId="{C5CFCFEF-6F5D-4937-9B26-C79CCCF37519}" dt="2026-09-27T12:56:54.983" v="1683" actId="1036"/>
          <ac:picMkLst>
            <pc:docMk/>
            <pc:sldMk cId="3965880344" sldId="737"/>
            <ac:picMk id="4" creationId="{1F3565D5-D2D2-60A5-CD9E-8F9B10D678F3}"/>
          </ac:picMkLst>
        </pc:picChg>
      </pc:sldChg>
      <pc:sldChg chg="addSp delSp modSp del mod">
        <pc:chgData name="Yoel Kortick" userId="167978f5-7f40-4909-85d5-d4149554ad4e" providerId="ADAL" clId="{C5CFCFEF-6F5D-4937-9B26-C79CCCF37519}" dt="2026-09-28T14:05:59.180" v="5988" actId="47"/>
        <pc:sldMkLst>
          <pc:docMk/>
          <pc:sldMk cId="223129772" sldId="738"/>
        </pc:sldMkLst>
        <pc:spChg chg="mod">
          <ac:chgData name="Yoel Kortick" userId="167978f5-7f40-4909-85d5-d4149554ad4e" providerId="ADAL" clId="{C5CFCFEF-6F5D-4937-9B26-C79CCCF37519}" dt="2026-09-28T07:10:33.395" v="4407"/>
          <ac:spMkLst>
            <pc:docMk/>
            <pc:sldMk cId="223129772" sldId="738"/>
            <ac:spMk id="6" creationId="{3ADFE5B8-6449-8727-822E-E3A28E8DE5B9}"/>
          </ac:spMkLst>
        </pc:spChg>
        <pc:spChg chg="mod">
          <ac:chgData name="Yoel Kortick" userId="167978f5-7f40-4909-85d5-d4149554ad4e" providerId="ADAL" clId="{C5CFCFEF-6F5D-4937-9B26-C79CCCF37519}" dt="2026-09-28T07:10:33.395" v="4407"/>
          <ac:spMkLst>
            <pc:docMk/>
            <pc:sldMk cId="223129772" sldId="738"/>
            <ac:spMk id="8" creationId="{ED28539E-7D13-AC46-E9B4-6CEB95A4F603}"/>
          </ac:spMkLst>
        </pc:spChg>
        <pc:picChg chg="del">
          <ac:chgData name="Yoel Kortick" userId="167978f5-7f40-4909-85d5-d4149554ad4e" providerId="ADAL" clId="{C5CFCFEF-6F5D-4937-9B26-C79CCCF37519}" dt="2026-09-27T12:57:57.034" v="1687" actId="478"/>
          <ac:picMkLst>
            <pc:docMk/>
            <pc:sldMk cId="223129772" sldId="738"/>
            <ac:picMk id="3" creationId="{8562705A-D161-6EC4-3217-30547B8E0194}"/>
          </ac:picMkLst>
        </pc:picChg>
        <pc:picChg chg="add mod ord">
          <ac:chgData name="Yoel Kortick" userId="167978f5-7f40-4909-85d5-d4149554ad4e" providerId="ADAL" clId="{C5CFCFEF-6F5D-4937-9B26-C79CCCF37519}" dt="2026-09-27T12:58:13.421" v="1706" actId="208"/>
          <ac:picMkLst>
            <pc:docMk/>
            <pc:sldMk cId="223129772" sldId="738"/>
            <ac:picMk id="4" creationId="{04E49B78-1E3F-B7DC-310E-2D76CD1D6841}"/>
          </ac:picMkLst>
        </pc:picChg>
      </pc:sldChg>
      <pc:sldChg chg="addSp delSp modSp del mod">
        <pc:chgData name="Yoel Kortick" userId="167978f5-7f40-4909-85d5-d4149554ad4e" providerId="ADAL" clId="{C5CFCFEF-6F5D-4937-9B26-C79CCCF37519}" dt="2026-09-28T14:05:59.180" v="5988" actId="47"/>
        <pc:sldMkLst>
          <pc:docMk/>
          <pc:sldMk cId="2198726543" sldId="739"/>
        </pc:sldMkLst>
        <pc:spChg chg="add mod">
          <ac:chgData name="Yoel Kortick" userId="167978f5-7f40-4909-85d5-d4149554ad4e" providerId="ADAL" clId="{C5CFCFEF-6F5D-4937-9B26-C79CCCF37519}" dt="2026-09-27T13:04:59.972" v="1908" actId="1036"/>
          <ac:spMkLst>
            <pc:docMk/>
            <pc:sldMk cId="2198726543" sldId="739"/>
            <ac:spMk id="18" creationId="{C655B48A-4D97-95F1-1ADB-8AC8A53BE55C}"/>
          </ac:spMkLst>
        </pc:spChg>
        <pc:spChg chg="mod">
          <ac:chgData name="Yoel Kortick" userId="167978f5-7f40-4909-85d5-d4149554ad4e" providerId="ADAL" clId="{C5CFCFEF-6F5D-4937-9B26-C79CCCF37519}" dt="2026-09-28T07:10:33.395" v="4407"/>
          <ac:spMkLst>
            <pc:docMk/>
            <pc:sldMk cId="2198726543" sldId="739"/>
            <ac:spMk id="21" creationId="{AE88874B-B917-8694-0F72-2B23D7EBBA0B}"/>
          </ac:spMkLst>
        </pc:spChg>
        <pc:spChg chg="mod">
          <ac:chgData name="Yoel Kortick" userId="167978f5-7f40-4909-85d5-d4149554ad4e" providerId="ADAL" clId="{C5CFCFEF-6F5D-4937-9B26-C79CCCF37519}" dt="2026-09-27T13:00:47.482" v="1737" actId="21"/>
          <ac:spMkLst>
            <pc:docMk/>
            <pc:sldMk cId="2198726543" sldId="739"/>
            <ac:spMk id="23" creationId="{761D8747-1271-8A88-7BC0-BA1FA63DDF68}"/>
          </ac:spMkLst>
        </pc:spChg>
        <pc:spChg chg="mod">
          <ac:chgData name="Yoel Kortick" userId="167978f5-7f40-4909-85d5-d4149554ad4e" providerId="ADAL" clId="{C5CFCFEF-6F5D-4937-9B26-C79CCCF37519}" dt="2026-09-27T13:01:41.528" v="1749" actId="20577"/>
          <ac:spMkLst>
            <pc:docMk/>
            <pc:sldMk cId="2198726543" sldId="739"/>
            <ac:spMk id="57" creationId="{69941A2F-1503-D69B-962C-AD9462F33E94}"/>
          </ac:spMkLst>
        </pc:spChg>
        <pc:spChg chg="del">
          <ac:chgData name="Yoel Kortick" userId="167978f5-7f40-4909-85d5-d4149554ad4e" providerId="ADAL" clId="{C5CFCFEF-6F5D-4937-9B26-C79CCCF37519}" dt="2026-09-27T13:05:30.398" v="1909" actId="478"/>
          <ac:spMkLst>
            <pc:docMk/>
            <pc:sldMk cId="2198726543" sldId="739"/>
            <ac:spMk id="63" creationId="{B6B8B6A0-F03A-3114-BB67-2F61A85FEDC0}"/>
          </ac:spMkLst>
        </pc:spChg>
        <pc:spChg chg="mod">
          <ac:chgData name="Yoel Kortick" userId="167978f5-7f40-4909-85d5-d4149554ad4e" providerId="ADAL" clId="{C5CFCFEF-6F5D-4937-9B26-C79CCCF37519}" dt="2026-09-27T13:00:52.487" v="1738"/>
          <ac:spMkLst>
            <pc:docMk/>
            <pc:sldMk cId="2198726543" sldId="739"/>
            <ac:spMk id="85" creationId="{B2E2F4FC-5031-921A-0FEE-CF04EF33563A}"/>
          </ac:spMkLst>
        </pc:spChg>
        <pc:spChg chg="mod">
          <ac:chgData name="Yoel Kortick" userId="167978f5-7f40-4909-85d5-d4149554ad4e" providerId="ADAL" clId="{C5CFCFEF-6F5D-4937-9B26-C79CCCF37519}" dt="2026-09-27T13:01:21.297" v="1740" actId="14100"/>
          <ac:spMkLst>
            <pc:docMk/>
            <pc:sldMk cId="2198726543" sldId="739"/>
            <ac:spMk id="92" creationId="{CA900469-D4F7-9076-6DEF-4B700528077F}"/>
          </ac:spMkLst>
        </pc:spChg>
        <pc:picChg chg="add del mod ord">
          <ac:chgData name="Yoel Kortick" userId="167978f5-7f40-4909-85d5-d4149554ad4e" providerId="ADAL" clId="{C5CFCFEF-6F5D-4937-9B26-C79CCCF37519}" dt="2026-09-27T12:59:16.212" v="1712" actId="478"/>
          <ac:picMkLst>
            <pc:docMk/>
            <pc:sldMk cId="2198726543" sldId="739"/>
            <ac:picMk id="3" creationId="{3FBC6B28-E212-F602-F480-9D94691D5FAB}"/>
          </ac:picMkLst>
        </pc:picChg>
        <pc:picChg chg="add mod ord">
          <ac:chgData name="Yoel Kortick" userId="167978f5-7f40-4909-85d5-d4149554ad4e" providerId="ADAL" clId="{C5CFCFEF-6F5D-4937-9B26-C79CCCF37519}" dt="2026-09-27T13:01:55.597" v="1751" actId="208"/>
          <ac:picMkLst>
            <pc:docMk/>
            <pc:sldMk cId="2198726543" sldId="739"/>
            <ac:picMk id="5" creationId="{853BE0B4-BBFD-36AA-D415-5762C35FEAFC}"/>
          </ac:picMkLst>
        </pc:picChg>
        <pc:picChg chg="del">
          <ac:chgData name="Yoel Kortick" userId="167978f5-7f40-4909-85d5-d4149554ad4e" providerId="ADAL" clId="{C5CFCFEF-6F5D-4937-9B26-C79CCCF37519}" dt="2026-09-27T12:58:59.668" v="1707" actId="478"/>
          <ac:picMkLst>
            <pc:docMk/>
            <pc:sldMk cId="2198726543" sldId="739"/>
            <ac:picMk id="103" creationId="{95713372-D1FE-1B77-7132-BE7223D66358}"/>
          </ac:picMkLst>
        </pc:picChg>
        <pc:cxnChg chg="add mod">
          <ac:chgData name="Yoel Kortick" userId="167978f5-7f40-4909-85d5-d4149554ad4e" providerId="ADAL" clId="{C5CFCFEF-6F5D-4937-9B26-C79CCCF37519}" dt="2026-09-27T13:04:51.165" v="1898" actId="14100"/>
          <ac:cxnSpMkLst>
            <pc:docMk/>
            <pc:sldMk cId="2198726543" sldId="739"/>
            <ac:cxnSpMk id="20" creationId="{6B8F2482-C1C4-9D2E-799B-F06CEE1B6F3D}"/>
          </ac:cxnSpMkLst>
        </pc:cxnChg>
        <pc:cxnChg chg="mod">
          <ac:chgData name="Yoel Kortick" userId="167978f5-7f40-4909-85d5-d4149554ad4e" providerId="ADAL" clId="{C5CFCFEF-6F5D-4937-9B26-C79CCCF37519}" dt="2026-09-27T13:01:05.690" v="1739" actId="14100"/>
          <ac:cxnSpMkLst>
            <pc:docMk/>
            <pc:sldMk cId="2198726543" sldId="739"/>
            <ac:cxnSpMk id="27" creationId="{ABB8D1F4-00C7-F14A-B2D3-93CBB6E594FF}"/>
          </ac:cxnSpMkLst>
        </pc:cxnChg>
        <pc:cxnChg chg="mod">
          <ac:chgData name="Yoel Kortick" userId="167978f5-7f40-4909-85d5-d4149554ad4e" providerId="ADAL" clId="{C5CFCFEF-6F5D-4937-9B26-C79CCCF37519}" dt="2026-09-27T13:01:31.721" v="1741" actId="14100"/>
          <ac:cxnSpMkLst>
            <pc:docMk/>
            <pc:sldMk cId="2198726543" sldId="739"/>
            <ac:cxnSpMk id="36" creationId="{56AE9778-197E-2115-6290-1463E0A0F11F}"/>
          </ac:cxnSpMkLst>
        </pc:cxnChg>
        <pc:cxnChg chg="mod">
          <ac:chgData name="Yoel Kortick" userId="167978f5-7f40-4909-85d5-d4149554ad4e" providerId="ADAL" clId="{C5CFCFEF-6F5D-4937-9B26-C79CCCF37519}" dt="2026-09-27T13:02:37.325" v="1847" actId="14100"/>
          <ac:cxnSpMkLst>
            <pc:docMk/>
            <pc:sldMk cId="2198726543" sldId="739"/>
            <ac:cxnSpMk id="43" creationId="{B5FFC24F-E11B-9717-5FFE-F3FC7C1EDB03}"/>
          </ac:cxnSpMkLst>
        </pc:cxnChg>
        <pc:cxnChg chg="mod">
          <ac:chgData name="Yoel Kortick" userId="167978f5-7f40-4909-85d5-d4149554ad4e" providerId="ADAL" clId="{C5CFCFEF-6F5D-4937-9B26-C79CCCF37519}" dt="2026-09-27T13:01:51.037" v="1750" actId="14100"/>
          <ac:cxnSpMkLst>
            <pc:docMk/>
            <pc:sldMk cId="2198726543" sldId="739"/>
            <ac:cxnSpMk id="59" creationId="{D29CB4E1-625D-D4C5-F21F-C706B117203B}"/>
          </ac:cxnSpMkLst>
        </pc:cxnChg>
        <pc:cxnChg chg="del">
          <ac:chgData name="Yoel Kortick" userId="167978f5-7f40-4909-85d5-d4149554ad4e" providerId="ADAL" clId="{C5CFCFEF-6F5D-4937-9B26-C79CCCF37519}" dt="2026-09-27T13:05:33.070" v="1911" actId="478"/>
          <ac:cxnSpMkLst>
            <pc:docMk/>
            <pc:sldMk cId="2198726543" sldId="739"/>
            <ac:cxnSpMk id="64" creationId="{4B63ACFA-AB71-F92B-40F9-819C587BD193}"/>
          </ac:cxnSpMkLst>
        </pc:cxnChg>
        <pc:cxnChg chg="del mod">
          <ac:chgData name="Yoel Kortick" userId="167978f5-7f40-4909-85d5-d4149554ad4e" providerId="ADAL" clId="{C5CFCFEF-6F5D-4937-9B26-C79CCCF37519}" dt="2026-09-27T13:05:31.776" v="1910" actId="478"/>
          <ac:cxnSpMkLst>
            <pc:docMk/>
            <pc:sldMk cId="2198726543" sldId="739"/>
            <ac:cxnSpMk id="71" creationId="{C1F253ED-7AC3-5403-23BE-AE8850D40ABD}"/>
          </ac:cxnSpMkLst>
        </pc:cxnChg>
        <pc:cxnChg chg="mod">
          <ac:chgData name="Yoel Kortick" userId="167978f5-7f40-4909-85d5-d4149554ad4e" providerId="ADAL" clId="{C5CFCFEF-6F5D-4937-9B26-C79CCCF37519}" dt="2026-09-27T13:01:21.297" v="1740" actId="14100"/>
          <ac:cxnSpMkLst>
            <pc:docMk/>
            <pc:sldMk cId="2198726543" sldId="739"/>
            <ac:cxnSpMk id="88" creationId="{6FC38C96-F9BF-4499-A1F3-45FBA76365D3}"/>
          </ac:cxnSpMkLst>
        </pc:cxnChg>
      </pc:sldChg>
      <pc:sldChg chg="addSp delSp modSp del mod">
        <pc:chgData name="Yoel Kortick" userId="167978f5-7f40-4909-85d5-d4149554ad4e" providerId="ADAL" clId="{C5CFCFEF-6F5D-4937-9B26-C79CCCF37519}" dt="2026-09-28T14:05:59.180" v="5988" actId="47"/>
        <pc:sldMkLst>
          <pc:docMk/>
          <pc:sldMk cId="3771958797" sldId="740"/>
        </pc:sldMkLst>
        <pc:spChg chg="mod">
          <ac:chgData name="Yoel Kortick" userId="167978f5-7f40-4909-85d5-d4149554ad4e" providerId="ADAL" clId="{C5CFCFEF-6F5D-4937-9B26-C79CCCF37519}" dt="2026-09-27T13:07:32.343" v="1979" actId="1035"/>
          <ac:spMkLst>
            <pc:docMk/>
            <pc:sldMk cId="3771958797" sldId="740"/>
            <ac:spMk id="4" creationId="{9C1B0E39-5CA9-78B6-700D-620558C308F9}"/>
          </ac:spMkLst>
        </pc:spChg>
        <pc:spChg chg="mod">
          <ac:chgData name="Yoel Kortick" userId="167978f5-7f40-4909-85d5-d4149554ad4e" providerId="ADAL" clId="{C5CFCFEF-6F5D-4937-9B26-C79CCCF37519}" dt="2026-09-27T13:06:31.829" v="1919" actId="20577"/>
          <ac:spMkLst>
            <pc:docMk/>
            <pc:sldMk cId="3771958797" sldId="740"/>
            <ac:spMk id="8" creationId="{D05BBCBF-805D-38EE-744E-903534255029}"/>
          </ac:spMkLst>
        </pc:spChg>
        <pc:spChg chg="mod">
          <ac:chgData name="Yoel Kortick" userId="167978f5-7f40-4909-85d5-d4149554ad4e" providerId="ADAL" clId="{C5CFCFEF-6F5D-4937-9B26-C79CCCF37519}" dt="2026-09-27T13:07:26.070" v="1971" actId="14100"/>
          <ac:spMkLst>
            <pc:docMk/>
            <pc:sldMk cId="3771958797" sldId="740"/>
            <ac:spMk id="16" creationId="{6B4AFA9C-652E-2A6C-4AFC-A2318BFAC20D}"/>
          </ac:spMkLst>
        </pc:spChg>
        <pc:picChg chg="add mod ord">
          <ac:chgData name="Yoel Kortick" userId="167978f5-7f40-4909-85d5-d4149554ad4e" providerId="ADAL" clId="{C5CFCFEF-6F5D-4937-9B26-C79CCCF37519}" dt="2026-09-27T13:07:39.352" v="1980" actId="208"/>
          <ac:picMkLst>
            <pc:docMk/>
            <pc:sldMk cId="3771958797" sldId="740"/>
            <ac:picMk id="3" creationId="{EFE72F2F-36D4-5C1B-2F33-D32048C9F271}"/>
          </ac:picMkLst>
        </pc:picChg>
        <pc:picChg chg="del">
          <ac:chgData name="Yoel Kortick" userId="167978f5-7f40-4909-85d5-d4149554ad4e" providerId="ADAL" clId="{C5CFCFEF-6F5D-4937-9B26-C79CCCF37519}" dt="2026-09-27T13:06:12.637" v="1912" actId="478"/>
          <ac:picMkLst>
            <pc:docMk/>
            <pc:sldMk cId="3771958797" sldId="740"/>
            <ac:picMk id="15" creationId="{6C8F61AE-43AF-6468-76F6-F77711A9FD27}"/>
          </ac:picMkLst>
        </pc:picChg>
      </pc:sldChg>
      <pc:sldChg chg="addSp delSp modSp del mod">
        <pc:chgData name="Yoel Kortick" userId="167978f5-7f40-4909-85d5-d4149554ad4e" providerId="ADAL" clId="{C5CFCFEF-6F5D-4937-9B26-C79CCCF37519}" dt="2026-09-28T14:05:59.180" v="5988" actId="47"/>
        <pc:sldMkLst>
          <pc:docMk/>
          <pc:sldMk cId="1746544141" sldId="743"/>
        </pc:sldMkLst>
        <pc:spChg chg="mod">
          <ac:chgData name="Yoel Kortick" userId="167978f5-7f40-4909-85d5-d4149554ad4e" providerId="ADAL" clId="{C5CFCFEF-6F5D-4937-9B26-C79CCCF37519}" dt="2026-09-27T12:51:26.995" v="1603" actId="1036"/>
          <ac:spMkLst>
            <pc:docMk/>
            <pc:sldMk cId="1746544141" sldId="743"/>
            <ac:spMk id="5" creationId="{73387DEE-1E9E-3C3B-CDC8-8F7DE254B731}"/>
          </ac:spMkLst>
        </pc:spChg>
        <pc:spChg chg="mod">
          <ac:chgData name="Yoel Kortick" userId="167978f5-7f40-4909-85d5-d4149554ad4e" providerId="ADAL" clId="{C5CFCFEF-6F5D-4937-9B26-C79CCCF37519}" dt="2026-09-27T13:21:04.499" v="2154" actId="1036"/>
          <ac:spMkLst>
            <pc:docMk/>
            <pc:sldMk cId="1746544141" sldId="743"/>
            <ac:spMk id="6" creationId="{F4FEAD03-F8CB-07A9-39B1-6D533382F7C8}"/>
          </ac:spMkLst>
        </pc:spChg>
        <pc:spChg chg="del">
          <ac:chgData name="Yoel Kortick" userId="167978f5-7f40-4909-85d5-d4149554ad4e" providerId="ADAL" clId="{C5CFCFEF-6F5D-4937-9B26-C79CCCF37519}" dt="2026-09-27T13:16:35.647" v="2109" actId="478"/>
          <ac:spMkLst>
            <pc:docMk/>
            <pc:sldMk cId="1746544141" sldId="743"/>
            <ac:spMk id="7" creationId="{8A69BF89-69A0-858B-8F23-B4326A6C6E5B}"/>
          </ac:spMkLst>
        </pc:spChg>
        <pc:spChg chg="mod">
          <ac:chgData name="Yoel Kortick" userId="167978f5-7f40-4909-85d5-d4149554ad4e" providerId="ADAL" clId="{C5CFCFEF-6F5D-4937-9B26-C79CCCF37519}" dt="2026-09-27T12:51:26.995" v="1603" actId="1036"/>
          <ac:spMkLst>
            <pc:docMk/>
            <pc:sldMk cId="1746544141" sldId="743"/>
            <ac:spMk id="9" creationId="{A7CCA022-7206-BD41-B0B2-D730A2293B32}"/>
          </ac:spMkLst>
        </pc:spChg>
        <pc:spChg chg="add mod">
          <ac:chgData name="Yoel Kortick" userId="167978f5-7f40-4909-85d5-d4149554ad4e" providerId="ADAL" clId="{C5CFCFEF-6F5D-4937-9B26-C79CCCF37519}" dt="2026-09-27T12:46:27.685" v="1487" actId="571"/>
          <ac:spMkLst>
            <pc:docMk/>
            <pc:sldMk cId="1746544141" sldId="743"/>
            <ac:spMk id="15" creationId="{2BD4520E-D762-7DF8-1E46-4745E2198E4B}"/>
          </ac:spMkLst>
        </pc:spChg>
        <pc:spChg chg="mod">
          <ac:chgData name="Yoel Kortick" userId="167978f5-7f40-4909-85d5-d4149554ad4e" providerId="ADAL" clId="{C5CFCFEF-6F5D-4937-9B26-C79CCCF37519}" dt="2026-09-27T12:51:26.995" v="1603" actId="1036"/>
          <ac:spMkLst>
            <pc:docMk/>
            <pc:sldMk cId="1746544141" sldId="743"/>
            <ac:spMk id="20" creationId="{D2A04B92-F66D-2654-10CA-4DAF93615A79}"/>
          </ac:spMkLst>
        </pc:spChg>
        <pc:spChg chg="mod">
          <ac:chgData name="Yoel Kortick" userId="167978f5-7f40-4909-85d5-d4149554ad4e" providerId="ADAL" clId="{C5CFCFEF-6F5D-4937-9B26-C79CCCF37519}" dt="2026-09-27T12:51:26.995" v="1603" actId="1036"/>
          <ac:spMkLst>
            <pc:docMk/>
            <pc:sldMk cId="1746544141" sldId="743"/>
            <ac:spMk id="23" creationId="{0E22355F-E06C-0F3B-90F1-2DE970D515E6}"/>
          </ac:spMkLst>
        </pc:spChg>
        <pc:picChg chg="add del">
          <ac:chgData name="Yoel Kortick" userId="167978f5-7f40-4909-85d5-d4149554ad4e" providerId="ADAL" clId="{C5CFCFEF-6F5D-4937-9B26-C79CCCF37519}" dt="2026-09-27T12:45:12.198" v="1436" actId="478"/>
          <ac:picMkLst>
            <pc:docMk/>
            <pc:sldMk cId="1746544141" sldId="743"/>
            <ac:picMk id="3" creationId="{1A83471A-2C52-6116-9A8B-4144FE0AA127}"/>
          </ac:picMkLst>
        </pc:picChg>
        <pc:picChg chg="add mod ord">
          <ac:chgData name="Yoel Kortick" userId="167978f5-7f40-4909-85d5-d4149554ad4e" providerId="ADAL" clId="{C5CFCFEF-6F5D-4937-9B26-C79CCCF37519}" dt="2026-09-27T12:51:26.995" v="1603" actId="1036"/>
          <ac:picMkLst>
            <pc:docMk/>
            <pc:sldMk cId="1746544141" sldId="743"/>
            <ac:picMk id="4" creationId="{937EFBD3-DBCD-C8C6-9479-EE6FE4D57BBD}"/>
          </ac:picMkLst>
        </pc:picChg>
        <pc:cxnChg chg="add mod">
          <ac:chgData name="Yoel Kortick" userId="167978f5-7f40-4909-85d5-d4149554ad4e" providerId="ADAL" clId="{C5CFCFEF-6F5D-4937-9B26-C79CCCF37519}" dt="2026-09-27T12:51:26.995" v="1603" actId="1036"/>
          <ac:cxnSpMkLst>
            <pc:docMk/>
            <pc:sldMk cId="1746544141" sldId="743"/>
            <ac:cxnSpMk id="8" creationId="{07F37E2D-7581-0886-A7C4-B956091806E6}"/>
          </ac:cxnSpMkLst>
        </pc:cxnChg>
        <pc:cxnChg chg="add mod">
          <ac:chgData name="Yoel Kortick" userId="167978f5-7f40-4909-85d5-d4149554ad4e" providerId="ADAL" clId="{C5CFCFEF-6F5D-4937-9B26-C79CCCF37519}" dt="2026-09-27T12:51:26.995" v="1603" actId="1036"/>
          <ac:cxnSpMkLst>
            <pc:docMk/>
            <pc:sldMk cId="1746544141" sldId="743"/>
            <ac:cxnSpMk id="12" creationId="{5CBAD4B4-33FA-A688-1BFC-F56E446F5778}"/>
          </ac:cxnSpMkLst>
        </pc:cxnChg>
        <pc:cxnChg chg="mod">
          <ac:chgData name="Yoel Kortick" userId="167978f5-7f40-4909-85d5-d4149554ad4e" providerId="ADAL" clId="{C5CFCFEF-6F5D-4937-9B26-C79CCCF37519}" dt="2026-09-27T12:46:32.818" v="1500" actId="1035"/>
          <ac:cxnSpMkLst>
            <pc:docMk/>
            <pc:sldMk cId="1746544141" sldId="743"/>
            <ac:cxnSpMk id="16" creationId="{8C66E6B5-D23C-4414-F15C-4C3CD4E5CB16}"/>
          </ac:cxnSpMkLst>
        </pc:cxnChg>
        <pc:cxnChg chg="mod">
          <ac:chgData name="Yoel Kortick" userId="167978f5-7f40-4909-85d5-d4149554ad4e" providerId="ADAL" clId="{C5CFCFEF-6F5D-4937-9B26-C79CCCF37519}" dt="2026-09-27T12:51:26.995" v="1603" actId="1036"/>
          <ac:cxnSpMkLst>
            <pc:docMk/>
            <pc:sldMk cId="1746544141" sldId="743"/>
            <ac:cxnSpMk id="17" creationId="{4DE0307B-B2EE-2BA6-A098-33328572F072}"/>
          </ac:cxnSpMkLst>
        </pc:cxnChg>
        <pc:cxnChg chg="add mod">
          <ac:chgData name="Yoel Kortick" userId="167978f5-7f40-4909-85d5-d4149554ad4e" providerId="ADAL" clId="{C5CFCFEF-6F5D-4937-9B26-C79CCCF37519}" dt="2026-09-27T12:46:27.685" v="1487" actId="571"/>
          <ac:cxnSpMkLst>
            <pc:docMk/>
            <pc:sldMk cId="1746544141" sldId="743"/>
            <ac:cxnSpMk id="18" creationId="{160D3318-B0C5-84D9-7F3C-DDA857B7B4A0}"/>
          </ac:cxnSpMkLst>
        </pc:cxnChg>
        <pc:cxnChg chg="mod">
          <ac:chgData name="Yoel Kortick" userId="167978f5-7f40-4909-85d5-d4149554ad4e" providerId="ADAL" clId="{C5CFCFEF-6F5D-4937-9B26-C79CCCF37519}" dt="2026-09-27T12:51:26.995" v="1603" actId="1036"/>
          <ac:cxnSpMkLst>
            <pc:docMk/>
            <pc:sldMk cId="1746544141" sldId="743"/>
            <ac:cxnSpMk id="21" creationId="{A151DD13-CD56-8EFB-45F0-9799E62352DD}"/>
          </ac:cxnSpMkLst>
        </pc:cxnChg>
      </pc:sldChg>
      <pc:sldChg chg="addSp delSp modSp del mod">
        <pc:chgData name="Yoel Kortick" userId="167978f5-7f40-4909-85d5-d4149554ad4e" providerId="ADAL" clId="{C5CFCFEF-6F5D-4937-9B26-C79CCCF37519}" dt="2026-09-28T14:05:59.180" v="5988" actId="47"/>
        <pc:sldMkLst>
          <pc:docMk/>
          <pc:sldMk cId="1152585869" sldId="744"/>
        </pc:sldMkLst>
        <pc:spChg chg="mod">
          <ac:chgData name="Yoel Kortick" userId="167978f5-7f40-4909-85d5-d4149554ad4e" providerId="ADAL" clId="{C5CFCFEF-6F5D-4937-9B26-C79CCCF37519}" dt="2026-09-28T07:10:33.395" v="4407"/>
          <ac:spMkLst>
            <pc:docMk/>
            <pc:sldMk cId="1152585869" sldId="744"/>
            <ac:spMk id="24" creationId="{2F9BAEF7-396B-7D4E-6B56-E6B8D3263D29}"/>
          </ac:spMkLst>
        </pc:spChg>
        <pc:picChg chg="add mod ord">
          <ac:chgData name="Yoel Kortick" userId="167978f5-7f40-4909-85d5-d4149554ad4e" providerId="ADAL" clId="{C5CFCFEF-6F5D-4937-9B26-C79CCCF37519}" dt="2026-09-27T12:52:02.681" v="1617" actId="1036"/>
          <ac:picMkLst>
            <pc:docMk/>
            <pc:sldMk cId="1152585869" sldId="744"/>
            <ac:picMk id="3" creationId="{DE331780-1589-E330-1049-6D858068BE22}"/>
          </ac:picMkLst>
        </pc:picChg>
        <pc:picChg chg="del">
          <ac:chgData name="Yoel Kortick" userId="167978f5-7f40-4909-85d5-d4149554ad4e" providerId="ADAL" clId="{C5CFCFEF-6F5D-4937-9B26-C79CCCF37519}" dt="2026-09-27T12:51:55.660" v="1604" actId="478"/>
          <ac:picMkLst>
            <pc:docMk/>
            <pc:sldMk cId="1152585869" sldId="744"/>
            <ac:picMk id="4" creationId="{47EA7BB8-DCBD-8954-0EEB-A94731D30AE6}"/>
          </ac:picMkLst>
        </pc:picChg>
        <pc:cxnChg chg="mod">
          <ac:chgData name="Yoel Kortick" userId="167978f5-7f40-4909-85d5-d4149554ad4e" providerId="ADAL" clId="{C5CFCFEF-6F5D-4937-9B26-C79CCCF37519}" dt="2026-09-27T12:52:06.573" v="1618" actId="14100"/>
          <ac:cxnSpMkLst>
            <pc:docMk/>
            <pc:sldMk cId="1152585869" sldId="744"/>
            <ac:cxnSpMk id="16" creationId="{2D78771A-7D57-A34C-DA60-A7099E56EACA}"/>
          </ac:cxnSpMkLst>
        </pc:cxnChg>
      </pc:sldChg>
      <pc:sldChg chg="modSp del mod">
        <pc:chgData name="Yoel Kortick" userId="167978f5-7f40-4909-85d5-d4149554ad4e" providerId="ADAL" clId="{C5CFCFEF-6F5D-4937-9B26-C79CCCF37519}" dt="2026-09-28T14:05:59.180" v="5988" actId="47"/>
        <pc:sldMkLst>
          <pc:docMk/>
          <pc:sldMk cId="2396377700" sldId="745"/>
        </pc:sldMkLst>
        <pc:spChg chg="mod">
          <ac:chgData name="Yoel Kortick" userId="167978f5-7f40-4909-85d5-d4149554ad4e" providerId="ADAL" clId="{C5CFCFEF-6F5D-4937-9B26-C79CCCF37519}" dt="2026-09-28T07:10:33.395" v="4407"/>
          <ac:spMkLst>
            <pc:docMk/>
            <pc:sldMk cId="2396377700" sldId="745"/>
            <ac:spMk id="8" creationId="{5CD4DE44-3F1C-5693-45DC-D1162BCFC934}"/>
          </ac:spMkLst>
        </pc:spChg>
      </pc:sldChg>
      <pc:sldChg chg="addSp delSp modSp del mod">
        <pc:chgData name="Yoel Kortick" userId="167978f5-7f40-4909-85d5-d4149554ad4e" providerId="ADAL" clId="{C5CFCFEF-6F5D-4937-9B26-C79CCCF37519}" dt="2026-09-28T14:05:59.180" v="5988" actId="47"/>
        <pc:sldMkLst>
          <pc:docMk/>
          <pc:sldMk cId="3306452126" sldId="758"/>
        </pc:sldMkLst>
        <pc:spChg chg="mod">
          <ac:chgData name="Yoel Kortick" userId="167978f5-7f40-4909-85d5-d4149554ad4e" providerId="ADAL" clId="{C5CFCFEF-6F5D-4937-9B26-C79CCCF37519}" dt="2026-09-27T14:03:49.124" v="2844" actId="1038"/>
          <ac:spMkLst>
            <pc:docMk/>
            <pc:sldMk cId="3306452126" sldId="758"/>
            <ac:spMk id="5" creationId="{3986DDF2-4DA5-EF1B-677D-EF82BC6E6110}"/>
          </ac:spMkLst>
        </pc:spChg>
        <pc:spChg chg="mod">
          <ac:chgData name="Yoel Kortick" userId="167978f5-7f40-4909-85d5-d4149554ad4e" providerId="ADAL" clId="{C5CFCFEF-6F5D-4937-9B26-C79CCCF37519}" dt="2026-09-27T14:04:10.039" v="2916" actId="1036"/>
          <ac:spMkLst>
            <pc:docMk/>
            <pc:sldMk cId="3306452126" sldId="758"/>
            <ac:spMk id="6" creationId="{97334122-4201-774B-539D-9798676E2D28}"/>
          </ac:spMkLst>
        </pc:spChg>
        <pc:spChg chg="mod">
          <ac:chgData name="Yoel Kortick" userId="167978f5-7f40-4909-85d5-d4149554ad4e" providerId="ADAL" clId="{C5CFCFEF-6F5D-4937-9B26-C79CCCF37519}" dt="2026-09-28T07:10:33.395" v="4407"/>
          <ac:spMkLst>
            <pc:docMk/>
            <pc:sldMk cId="3306452126" sldId="758"/>
            <ac:spMk id="8" creationId="{FA67E5E3-0573-4FE5-D6EE-F4F33FC96AE2}"/>
          </ac:spMkLst>
        </pc:spChg>
        <pc:picChg chg="add mod ord">
          <ac:chgData name="Yoel Kortick" userId="167978f5-7f40-4909-85d5-d4149554ad4e" providerId="ADAL" clId="{C5CFCFEF-6F5D-4937-9B26-C79CCCF37519}" dt="2026-09-27T14:04:16.542" v="2917" actId="208"/>
          <ac:picMkLst>
            <pc:docMk/>
            <pc:sldMk cId="3306452126" sldId="758"/>
            <ac:picMk id="3" creationId="{AC153CC4-AB03-486B-9C5E-0E253FF313DB}"/>
          </ac:picMkLst>
        </pc:picChg>
        <pc:picChg chg="del">
          <ac:chgData name="Yoel Kortick" userId="167978f5-7f40-4909-85d5-d4149554ad4e" providerId="ADAL" clId="{C5CFCFEF-6F5D-4937-9B26-C79CCCF37519}" dt="2026-09-27T14:03:27.760" v="2779" actId="478"/>
          <ac:picMkLst>
            <pc:docMk/>
            <pc:sldMk cId="3306452126" sldId="758"/>
            <ac:picMk id="12" creationId="{20BB86B7-1D69-7BCD-F5AA-D6703488BB0E}"/>
          </ac:picMkLst>
        </pc:picChg>
      </pc:sldChg>
      <pc:sldChg chg="addSp delSp modSp del mod">
        <pc:chgData name="Yoel Kortick" userId="167978f5-7f40-4909-85d5-d4149554ad4e" providerId="ADAL" clId="{C5CFCFEF-6F5D-4937-9B26-C79CCCF37519}" dt="2026-09-28T14:05:59.180" v="5988" actId="47"/>
        <pc:sldMkLst>
          <pc:docMk/>
          <pc:sldMk cId="3197582671" sldId="759"/>
        </pc:sldMkLst>
        <pc:spChg chg="mod">
          <ac:chgData name="Yoel Kortick" userId="167978f5-7f40-4909-85d5-d4149554ad4e" providerId="ADAL" clId="{C5CFCFEF-6F5D-4937-9B26-C79CCCF37519}" dt="2026-09-28T07:10:33.395" v="4407"/>
          <ac:spMkLst>
            <pc:docMk/>
            <pc:sldMk cId="3197582671" sldId="759"/>
            <ac:spMk id="2" creationId="{08512E51-E9FE-C235-BD8A-2231CD6762BB}"/>
          </ac:spMkLst>
        </pc:spChg>
        <pc:spChg chg="add mod">
          <ac:chgData name="Yoel Kortick" userId="167978f5-7f40-4909-85d5-d4149554ad4e" providerId="ADAL" clId="{C5CFCFEF-6F5D-4937-9B26-C79CCCF37519}" dt="2026-09-28T07:10:33.395" v="4407"/>
          <ac:spMkLst>
            <pc:docMk/>
            <pc:sldMk cId="3197582671" sldId="759"/>
            <ac:spMk id="3" creationId="{BD1E636E-94F1-2FDE-71BC-F5546CCAA472}"/>
          </ac:spMkLst>
        </pc:spChg>
        <pc:spChg chg="mod">
          <ac:chgData name="Yoel Kortick" userId="167978f5-7f40-4909-85d5-d4149554ad4e" providerId="ADAL" clId="{C5CFCFEF-6F5D-4937-9B26-C79CCCF37519}" dt="2026-09-27T14:07:55.804" v="2980" actId="1035"/>
          <ac:spMkLst>
            <pc:docMk/>
            <pc:sldMk cId="3197582671" sldId="759"/>
            <ac:spMk id="5" creationId="{7725D4B7-A154-03D8-FECC-E191BC7E4A74}"/>
          </ac:spMkLst>
        </pc:spChg>
        <pc:spChg chg="mod">
          <ac:chgData name="Yoel Kortick" userId="167978f5-7f40-4909-85d5-d4149554ad4e" providerId="ADAL" clId="{C5CFCFEF-6F5D-4937-9B26-C79CCCF37519}" dt="2026-09-27T14:08:05.820" v="2983" actId="1076"/>
          <ac:spMkLst>
            <pc:docMk/>
            <pc:sldMk cId="3197582671" sldId="759"/>
            <ac:spMk id="6" creationId="{2849A3C6-BB37-8791-A91C-5E7769DEE59D}"/>
          </ac:spMkLst>
        </pc:spChg>
        <pc:spChg chg="mod">
          <ac:chgData name="Yoel Kortick" userId="167978f5-7f40-4909-85d5-d4149554ad4e" providerId="ADAL" clId="{C5CFCFEF-6F5D-4937-9B26-C79CCCF37519}" dt="2026-09-27T14:07:38.754" v="2970" actId="14100"/>
          <ac:spMkLst>
            <pc:docMk/>
            <pc:sldMk cId="3197582671" sldId="759"/>
            <ac:spMk id="7" creationId="{0175BC75-7CDE-753F-DD4D-502D6A13E35C}"/>
          </ac:spMkLst>
        </pc:spChg>
        <pc:spChg chg="mod">
          <ac:chgData name="Yoel Kortick" userId="167978f5-7f40-4909-85d5-d4149554ad4e" providerId="ADAL" clId="{C5CFCFEF-6F5D-4937-9B26-C79CCCF37519}" dt="2026-09-28T07:10:33.395" v="4407"/>
          <ac:spMkLst>
            <pc:docMk/>
            <pc:sldMk cId="3197582671" sldId="759"/>
            <ac:spMk id="8" creationId="{CCB15078-FF7F-DF40-3EEE-980349C6F885}"/>
          </ac:spMkLst>
        </pc:spChg>
        <pc:spChg chg="mod">
          <ac:chgData name="Yoel Kortick" userId="167978f5-7f40-4909-85d5-d4149554ad4e" providerId="ADAL" clId="{C5CFCFEF-6F5D-4937-9B26-C79CCCF37519}" dt="2026-09-28T07:10:33.395" v="4407"/>
          <ac:spMkLst>
            <pc:docMk/>
            <pc:sldMk cId="3197582671" sldId="759"/>
            <ac:spMk id="16" creationId="{F5CD5930-06EC-C4D2-5B4C-ACE34E1C33D9}"/>
          </ac:spMkLst>
        </pc:spChg>
        <pc:spChg chg="add mod">
          <ac:chgData name="Yoel Kortick" userId="167978f5-7f40-4909-85d5-d4149554ad4e" providerId="ADAL" clId="{C5CFCFEF-6F5D-4937-9B26-C79CCCF37519}" dt="2026-09-27T14:08:56.086" v="3030" actId="1038"/>
          <ac:spMkLst>
            <pc:docMk/>
            <pc:sldMk cId="3197582671" sldId="759"/>
            <ac:spMk id="24" creationId="{7FE73622-BF0C-DE1A-C556-6A553CE47111}"/>
          </ac:spMkLst>
        </pc:spChg>
        <pc:picChg chg="del">
          <ac:chgData name="Yoel Kortick" userId="167978f5-7f40-4909-85d5-d4149554ad4e" providerId="ADAL" clId="{C5CFCFEF-6F5D-4937-9B26-C79CCCF37519}" dt="2026-09-27T14:06:29.791" v="2918" actId="478"/>
          <ac:picMkLst>
            <pc:docMk/>
            <pc:sldMk cId="3197582671" sldId="759"/>
            <ac:picMk id="13" creationId="{30F371C6-095B-8BED-5699-1F597A2956DC}"/>
          </ac:picMkLst>
        </pc:picChg>
        <pc:picChg chg="add mod ord">
          <ac:chgData name="Yoel Kortick" userId="167978f5-7f40-4909-85d5-d4149554ad4e" providerId="ADAL" clId="{C5CFCFEF-6F5D-4937-9B26-C79CCCF37519}" dt="2026-09-27T14:09:11.003" v="3035" actId="208"/>
          <ac:picMkLst>
            <pc:docMk/>
            <pc:sldMk cId="3197582671" sldId="759"/>
            <ac:picMk id="14" creationId="{69DBD90A-0824-1403-CC51-AEF56B3DAABE}"/>
          </ac:picMkLst>
        </pc:picChg>
        <pc:cxnChg chg="mod">
          <ac:chgData name="Yoel Kortick" userId="167978f5-7f40-4909-85d5-d4149554ad4e" providerId="ADAL" clId="{C5CFCFEF-6F5D-4937-9B26-C79CCCF37519}" dt="2026-09-27T14:08:02.429" v="2982" actId="1076"/>
          <ac:cxnSpMkLst>
            <pc:docMk/>
            <pc:sldMk cId="3197582671" sldId="759"/>
            <ac:cxnSpMk id="11" creationId="{D614CAE6-03E6-D4A8-DF72-49F4F5698D19}"/>
          </ac:cxnSpMkLst>
        </pc:cxnChg>
        <pc:cxnChg chg="del">
          <ac:chgData name="Yoel Kortick" userId="167978f5-7f40-4909-85d5-d4149554ad4e" providerId="ADAL" clId="{C5CFCFEF-6F5D-4937-9B26-C79CCCF37519}" dt="2026-09-27T14:09:06.847" v="3034" actId="478"/>
          <ac:cxnSpMkLst>
            <pc:docMk/>
            <pc:sldMk cId="3197582671" sldId="759"/>
            <ac:cxnSpMk id="12" creationId="{EC04D53A-A5B5-390D-0141-977FC576EEB6}"/>
          </ac:cxnSpMkLst>
        </pc:cxnChg>
        <pc:cxnChg chg="add mod">
          <ac:chgData name="Yoel Kortick" userId="167978f5-7f40-4909-85d5-d4149554ad4e" providerId="ADAL" clId="{C5CFCFEF-6F5D-4937-9B26-C79CCCF37519}" dt="2026-09-27T14:08:40.017" v="2993" actId="14100"/>
          <ac:cxnSpMkLst>
            <pc:docMk/>
            <pc:sldMk cId="3197582671" sldId="759"/>
            <ac:cxnSpMk id="15" creationId="{C1480568-24EC-C752-C883-3FA9DC5C0064}"/>
          </ac:cxnSpMkLst>
        </pc:cxnChg>
        <pc:cxnChg chg="mod">
          <ac:chgData name="Yoel Kortick" userId="167978f5-7f40-4909-85d5-d4149554ad4e" providerId="ADAL" clId="{C5CFCFEF-6F5D-4937-9B26-C79CCCF37519}" dt="2026-09-27T14:09:05.142" v="3033" actId="14100"/>
          <ac:cxnSpMkLst>
            <pc:docMk/>
            <pc:sldMk cId="3197582671" sldId="759"/>
            <ac:cxnSpMk id="17" creationId="{FED4C1A9-ACC3-993C-46C3-B36FD6B455DE}"/>
          </ac:cxnSpMkLst>
        </pc:cxnChg>
        <pc:cxnChg chg="add mod">
          <ac:chgData name="Yoel Kortick" userId="167978f5-7f40-4909-85d5-d4149554ad4e" providerId="ADAL" clId="{C5CFCFEF-6F5D-4937-9B26-C79CCCF37519}" dt="2026-09-27T14:08:33.673" v="2991" actId="14100"/>
          <ac:cxnSpMkLst>
            <pc:docMk/>
            <pc:sldMk cId="3197582671" sldId="759"/>
            <ac:cxnSpMk id="19" creationId="{EC341C63-6C88-FB54-B754-71DA9D7BF5C5}"/>
          </ac:cxnSpMkLst>
        </pc:cxnChg>
        <pc:cxnChg chg="add mod">
          <ac:chgData name="Yoel Kortick" userId="167978f5-7f40-4909-85d5-d4149554ad4e" providerId="ADAL" clId="{C5CFCFEF-6F5D-4937-9B26-C79CCCF37519}" dt="2026-09-27T14:09:02.269" v="3032" actId="14100"/>
          <ac:cxnSpMkLst>
            <pc:docMk/>
            <pc:sldMk cId="3197582671" sldId="759"/>
            <ac:cxnSpMk id="25" creationId="{9DE4DFCC-E64D-CC3A-1A4E-98BB4446FBE7}"/>
          </ac:cxnSpMkLst>
        </pc:cxnChg>
      </pc:sldChg>
      <pc:sldChg chg="addSp delSp modSp del mod">
        <pc:chgData name="Yoel Kortick" userId="167978f5-7f40-4909-85d5-d4149554ad4e" providerId="ADAL" clId="{C5CFCFEF-6F5D-4937-9B26-C79CCCF37519}" dt="2026-09-28T14:05:59.180" v="5988" actId="47"/>
        <pc:sldMkLst>
          <pc:docMk/>
          <pc:sldMk cId="222164029" sldId="760"/>
        </pc:sldMkLst>
        <pc:spChg chg="mod">
          <ac:chgData name="Yoel Kortick" userId="167978f5-7f40-4909-85d5-d4149554ad4e" providerId="ADAL" clId="{C5CFCFEF-6F5D-4937-9B26-C79CCCF37519}" dt="2026-09-27T14:10:22.272" v="3044" actId="14100"/>
          <ac:spMkLst>
            <pc:docMk/>
            <pc:sldMk cId="222164029" sldId="760"/>
            <ac:spMk id="7" creationId="{AE35E963-D608-9705-D13A-3DBBEA857591}"/>
          </ac:spMkLst>
        </pc:spChg>
        <pc:spChg chg="add mod">
          <ac:chgData name="Yoel Kortick" userId="167978f5-7f40-4909-85d5-d4149554ad4e" providerId="ADAL" clId="{C5CFCFEF-6F5D-4937-9B26-C79CCCF37519}" dt="2026-09-27T14:16:13.228" v="3069" actId="14100"/>
          <ac:spMkLst>
            <pc:docMk/>
            <pc:sldMk cId="222164029" sldId="760"/>
            <ac:spMk id="11" creationId="{9006D05F-E4EA-3B94-DCD3-76E7925B79CE}"/>
          </ac:spMkLst>
        </pc:spChg>
        <pc:spChg chg="add mod">
          <ac:chgData name="Yoel Kortick" userId="167978f5-7f40-4909-85d5-d4149554ad4e" providerId="ADAL" clId="{C5CFCFEF-6F5D-4937-9B26-C79CCCF37519}" dt="2026-09-27T14:17:01.522" v="3090" actId="1037"/>
          <ac:spMkLst>
            <pc:docMk/>
            <pc:sldMk cId="222164029" sldId="760"/>
            <ac:spMk id="12" creationId="{51D0A39F-167B-AE66-FE14-02917EEBB389}"/>
          </ac:spMkLst>
        </pc:spChg>
        <pc:picChg chg="del">
          <ac:chgData name="Yoel Kortick" userId="167978f5-7f40-4909-85d5-d4149554ad4e" providerId="ADAL" clId="{C5CFCFEF-6F5D-4937-9B26-C79CCCF37519}" dt="2026-09-27T14:09:49.982" v="3036" actId="478"/>
          <ac:picMkLst>
            <pc:docMk/>
            <pc:sldMk cId="222164029" sldId="760"/>
            <ac:picMk id="3" creationId="{D154E404-860B-69CF-2A67-A34B16255410}"/>
          </ac:picMkLst>
        </pc:picChg>
        <pc:picChg chg="add del mod">
          <ac:chgData name="Yoel Kortick" userId="167978f5-7f40-4909-85d5-d4149554ad4e" providerId="ADAL" clId="{C5CFCFEF-6F5D-4937-9B26-C79CCCF37519}" dt="2026-09-27T14:16:41.760" v="3071" actId="478"/>
          <ac:picMkLst>
            <pc:docMk/>
            <pc:sldMk cId="222164029" sldId="760"/>
            <ac:picMk id="4" creationId="{EDF5D0F7-5962-C958-35A4-0B172B337442}"/>
          </ac:picMkLst>
        </pc:picChg>
        <pc:picChg chg="add del mod">
          <ac:chgData name="Yoel Kortick" userId="167978f5-7f40-4909-85d5-d4149554ad4e" providerId="ADAL" clId="{C5CFCFEF-6F5D-4937-9B26-C79CCCF37519}" dt="2026-09-27T14:15:52.068" v="3062" actId="478"/>
          <ac:picMkLst>
            <pc:docMk/>
            <pc:sldMk cId="222164029" sldId="760"/>
            <ac:picMk id="6" creationId="{8139BACD-B86D-8905-079C-A5D8E7F7A9ED}"/>
          </ac:picMkLst>
        </pc:picChg>
        <pc:picChg chg="add mod ord">
          <ac:chgData name="Yoel Kortick" userId="167978f5-7f40-4909-85d5-d4149554ad4e" providerId="ADAL" clId="{C5CFCFEF-6F5D-4937-9B26-C79CCCF37519}" dt="2026-09-27T14:17:06.987" v="3091" actId="208"/>
          <ac:picMkLst>
            <pc:docMk/>
            <pc:sldMk cId="222164029" sldId="760"/>
            <ac:picMk id="14" creationId="{8EE5231A-97B2-BEF3-423B-5D8D3713BA15}"/>
          </ac:picMkLst>
        </pc:picChg>
        <pc:picChg chg="add mod ord">
          <ac:chgData name="Yoel Kortick" userId="167978f5-7f40-4909-85d5-d4149554ad4e" providerId="ADAL" clId="{C5CFCFEF-6F5D-4937-9B26-C79CCCF37519}" dt="2026-09-27T14:16:56.135" v="3076" actId="167"/>
          <ac:picMkLst>
            <pc:docMk/>
            <pc:sldMk cId="222164029" sldId="760"/>
            <ac:picMk id="16" creationId="{258B5B31-D8B5-0672-5BAA-56B1D9DADAE3}"/>
          </ac:picMkLst>
        </pc:picChg>
      </pc:sldChg>
      <pc:sldChg chg="addSp delSp modSp del mod">
        <pc:chgData name="Yoel Kortick" userId="167978f5-7f40-4909-85d5-d4149554ad4e" providerId="ADAL" clId="{C5CFCFEF-6F5D-4937-9B26-C79CCCF37519}" dt="2026-09-28T14:05:59.180" v="5988" actId="47"/>
        <pc:sldMkLst>
          <pc:docMk/>
          <pc:sldMk cId="4259063968" sldId="761"/>
        </pc:sldMkLst>
        <pc:spChg chg="mod">
          <ac:chgData name="Yoel Kortick" userId="167978f5-7f40-4909-85d5-d4149554ad4e" providerId="ADAL" clId="{C5CFCFEF-6F5D-4937-9B26-C79CCCF37519}" dt="2026-09-27T14:17:53.287" v="3116" actId="1035"/>
          <ac:spMkLst>
            <pc:docMk/>
            <pc:sldMk cId="4259063968" sldId="761"/>
            <ac:spMk id="4" creationId="{E4049A2D-29FD-8A57-FD5C-03C542EE10DF}"/>
          </ac:spMkLst>
        </pc:spChg>
        <pc:spChg chg="add mod">
          <ac:chgData name="Yoel Kortick" userId="167978f5-7f40-4909-85d5-d4149554ad4e" providerId="ADAL" clId="{C5CFCFEF-6F5D-4937-9B26-C79CCCF37519}" dt="2026-09-27T14:18:54.086" v="3164" actId="12"/>
          <ac:spMkLst>
            <pc:docMk/>
            <pc:sldMk cId="4259063968" sldId="761"/>
            <ac:spMk id="12" creationId="{7EA21083-6567-08EF-B17D-672D28464B7E}"/>
          </ac:spMkLst>
        </pc:spChg>
        <pc:picChg chg="add del mod">
          <ac:chgData name="Yoel Kortick" userId="167978f5-7f40-4909-85d5-d4149554ad4e" providerId="ADAL" clId="{C5CFCFEF-6F5D-4937-9B26-C79CCCF37519}" dt="2026-09-27T14:17:37.466" v="3092" actId="478"/>
          <ac:picMkLst>
            <pc:docMk/>
            <pc:sldMk cId="4259063968" sldId="761"/>
            <ac:picMk id="3" creationId="{FD53F3F0-E583-7C18-05F2-7029F52E5CBC}"/>
          </ac:picMkLst>
        </pc:picChg>
        <pc:picChg chg="del">
          <ac:chgData name="Yoel Kortick" userId="167978f5-7f40-4909-85d5-d4149554ad4e" providerId="ADAL" clId="{C5CFCFEF-6F5D-4937-9B26-C79CCCF37519}" dt="2026-09-27T14:11:08.539" v="3058" actId="478"/>
          <ac:picMkLst>
            <pc:docMk/>
            <pc:sldMk cId="4259063968" sldId="761"/>
            <ac:picMk id="6" creationId="{F789F1F6-BD35-D691-8748-EB0EFD760E63}"/>
          </ac:picMkLst>
        </pc:picChg>
        <pc:picChg chg="add mod ord">
          <ac:chgData name="Yoel Kortick" userId="167978f5-7f40-4909-85d5-d4149554ad4e" providerId="ADAL" clId="{C5CFCFEF-6F5D-4937-9B26-C79CCCF37519}" dt="2026-09-27T14:17:57.555" v="3117" actId="208"/>
          <ac:picMkLst>
            <pc:docMk/>
            <pc:sldMk cId="4259063968" sldId="761"/>
            <ac:picMk id="11" creationId="{BADED263-798C-0B5E-73E2-AD7CA3C12313}"/>
          </ac:picMkLst>
        </pc:picChg>
        <pc:cxnChg chg="add">
          <ac:chgData name="Yoel Kortick" userId="167978f5-7f40-4909-85d5-d4149554ad4e" providerId="ADAL" clId="{C5CFCFEF-6F5D-4937-9B26-C79CCCF37519}" dt="2026-09-27T14:19:01.996" v="3165" actId="11529"/>
          <ac:cxnSpMkLst>
            <pc:docMk/>
            <pc:sldMk cId="4259063968" sldId="761"/>
            <ac:cxnSpMk id="14" creationId="{6F627A3F-B202-B852-6A8C-C4660B18E1E8}"/>
          </ac:cxnSpMkLst>
        </pc:cxnChg>
      </pc:sldChg>
      <pc:sldChg chg="addSp delSp modSp del mod">
        <pc:chgData name="Yoel Kortick" userId="167978f5-7f40-4909-85d5-d4149554ad4e" providerId="ADAL" clId="{C5CFCFEF-6F5D-4937-9B26-C79CCCF37519}" dt="2026-09-28T14:05:59.180" v="5988" actId="47"/>
        <pc:sldMkLst>
          <pc:docMk/>
          <pc:sldMk cId="636933920" sldId="764"/>
        </pc:sldMkLst>
        <pc:spChg chg="add mod">
          <ac:chgData name="Yoel Kortick" userId="167978f5-7f40-4909-85d5-d4149554ad4e" providerId="ADAL" clId="{C5CFCFEF-6F5D-4937-9B26-C79CCCF37519}" dt="2026-09-28T07:10:45.630" v="4421" actId="1035"/>
          <ac:spMkLst>
            <pc:docMk/>
            <pc:sldMk cId="636933920" sldId="764"/>
            <ac:spMk id="5" creationId="{75A160C3-8D84-DAD3-40A4-4433C0891600}"/>
          </ac:spMkLst>
        </pc:spChg>
        <pc:spChg chg="mod">
          <ac:chgData name="Yoel Kortick" userId="167978f5-7f40-4909-85d5-d4149554ad4e" providerId="ADAL" clId="{C5CFCFEF-6F5D-4937-9B26-C79CCCF37519}" dt="2026-09-28T07:10:33.395" v="4407"/>
          <ac:spMkLst>
            <pc:docMk/>
            <pc:sldMk cId="636933920" sldId="764"/>
            <ac:spMk id="8" creationId="{C5F503B2-B746-2646-762F-CBCD6CFCD64B}"/>
          </ac:spMkLst>
        </pc:spChg>
        <pc:picChg chg="del">
          <ac:chgData name="Yoel Kortick" userId="167978f5-7f40-4909-85d5-d4149554ad4e" providerId="ADAL" clId="{C5CFCFEF-6F5D-4937-9B26-C79CCCF37519}" dt="2026-09-28T07:09:49.270" v="4402" actId="478"/>
          <ac:picMkLst>
            <pc:docMk/>
            <pc:sldMk cId="636933920" sldId="764"/>
            <ac:picMk id="3" creationId="{292308AB-227D-00E2-C2DE-E6CC10FB3C25}"/>
          </ac:picMkLst>
        </pc:picChg>
        <pc:picChg chg="add mod">
          <ac:chgData name="Yoel Kortick" userId="167978f5-7f40-4909-85d5-d4149554ad4e" providerId="ADAL" clId="{C5CFCFEF-6F5D-4937-9B26-C79CCCF37519}" dt="2026-09-28T07:10:06.657" v="4405" actId="1076"/>
          <ac:picMkLst>
            <pc:docMk/>
            <pc:sldMk cId="636933920" sldId="764"/>
            <ac:picMk id="4" creationId="{A24E4B75-C358-8B24-F122-D2911C0F8509}"/>
          </ac:picMkLst>
        </pc:picChg>
      </pc:sldChg>
      <pc:sldChg chg="modSp del mod">
        <pc:chgData name="Yoel Kortick" userId="167978f5-7f40-4909-85d5-d4149554ad4e" providerId="ADAL" clId="{C5CFCFEF-6F5D-4937-9B26-C79CCCF37519}" dt="2026-09-28T14:05:59.180" v="5988" actId="47"/>
        <pc:sldMkLst>
          <pc:docMk/>
          <pc:sldMk cId="3044382958" sldId="765"/>
        </pc:sldMkLst>
        <pc:spChg chg="mod">
          <ac:chgData name="Yoel Kortick" userId="167978f5-7f40-4909-85d5-d4149554ad4e" providerId="ADAL" clId="{C5CFCFEF-6F5D-4937-9B26-C79CCCF37519}" dt="2026-09-28T07:10:33.395" v="4407"/>
          <ac:spMkLst>
            <pc:docMk/>
            <pc:sldMk cId="3044382958" sldId="765"/>
            <ac:spMk id="8" creationId="{4A7CDD98-6A31-05B2-ADF3-728E16369AC9}"/>
          </ac:spMkLst>
        </pc:spChg>
      </pc:sldChg>
      <pc:sldChg chg="addSp delSp modSp del mod">
        <pc:chgData name="Yoel Kortick" userId="167978f5-7f40-4909-85d5-d4149554ad4e" providerId="ADAL" clId="{C5CFCFEF-6F5D-4937-9B26-C79CCCF37519}" dt="2026-09-28T14:05:59.180" v="5988" actId="47"/>
        <pc:sldMkLst>
          <pc:docMk/>
          <pc:sldMk cId="3308271951" sldId="766"/>
        </pc:sldMkLst>
        <pc:spChg chg="mod">
          <ac:chgData name="Yoel Kortick" userId="167978f5-7f40-4909-85d5-d4149554ad4e" providerId="ADAL" clId="{C5CFCFEF-6F5D-4937-9B26-C79CCCF37519}" dt="2026-09-28T07:09:32.529" v="4400" actId="14100"/>
          <ac:spMkLst>
            <pc:docMk/>
            <pc:sldMk cId="3308271951" sldId="766"/>
            <ac:spMk id="5" creationId="{F1B2A3FC-894C-C4B9-916F-E75DB00E02F3}"/>
          </ac:spMkLst>
        </pc:spChg>
        <pc:spChg chg="del">
          <ac:chgData name="Yoel Kortick" userId="167978f5-7f40-4909-85d5-d4149554ad4e" providerId="ADAL" clId="{C5CFCFEF-6F5D-4937-9B26-C79CCCF37519}" dt="2026-09-28T07:09:11.042" v="4384" actId="478"/>
          <ac:spMkLst>
            <pc:docMk/>
            <pc:sldMk cId="3308271951" sldId="766"/>
            <ac:spMk id="6" creationId="{DB58B671-2B5A-A106-8170-E6BADCA78BAB}"/>
          </ac:spMkLst>
        </pc:spChg>
        <pc:spChg chg="mod">
          <ac:chgData name="Yoel Kortick" userId="167978f5-7f40-4909-85d5-d4149554ad4e" providerId="ADAL" clId="{C5CFCFEF-6F5D-4937-9B26-C79CCCF37519}" dt="2026-09-28T07:09:28.162" v="4399" actId="1037"/>
          <ac:spMkLst>
            <pc:docMk/>
            <pc:sldMk cId="3308271951" sldId="766"/>
            <ac:spMk id="12" creationId="{841C4684-2A37-B893-F398-C4C2F256B5B7}"/>
          </ac:spMkLst>
        </pc:spChg>
        <pc:picChg chg="add mod ord">
          <ac:chgData name="Yoel Kortick" userId="167978f5-7f40-4909-85d5-d4149554ad4e" providerId="ADAL" clId="{C5CFCFEF-6F5D-4937-9B26-C79CCCF37519}" dt="2026-09-28T07:09:36.085" v="4401" actId="208"/>
          <ac:picMkLst>
            <pc:docMk/>
            <pc:sldMk cId="3308271951" sldId="766"/>
            <ac:picMk id="3" creationId="{49BA3E5E-6897-663A-2EE8-9DED1DA1C3E0}"/>
          </ac:picMkLst>
        </pc:picChg>
        <pc:picChg chg="del">
          <ac:chgData name="Yoel Kortick" userId="167978f5-7f40-4909-85d5-d4149554ad4e" providerId="ADAL" clId="{C5CFCFEF-6F5D-4937-9B26-C79CCCF37519}" dt="2026-09-28T07:03:48.963" v="4379" actId="478"/>
          <ac:picMkLst>
            <pc:docMk/>
            <pc:sldMk cId="3308271951" sldId="766"/>
            <ac:picMk id="4" creationId="{6F29B355-EDA2-793F-F4B9-455F2E9AD4DD}"/>
          </ac:picMkLst>
        </pc:picChg>
        <pc:cxnChg chg="del">
          <ac:chgData name="Yoel Kortick" userId="167978f5-7f40-4909-85d5-d4149554ad4e" providerId="ADAL" clId="{C5CFCFEF-6F5D-4937-9B26-C79CCCF37519}" dt="2026-09-28T07:09:11.797" v="4385" actId="478"/>
          <ac:cxnSpMkLst>
            <pc:docMk/>
            <pc:sldMk cId="3308271951" sldId="766"/>
            <ac:cxnSpMk id="11" creationId="{95D5CE8D-5F0B-DCB1-90D1-E90B0C65ED52}"/>
          </ac:cxnSpMkLst>
        </pc:cxnChg>
      </pc:sldChg>
      <pc:sldChg chg="addSp delSp modSp del mod">
        <pc:chgData name="Yoel Kortick" userId="167978f5-7f40-4909-85d5-d4149554ad4e" providerId="ADAL" clId="{C5CFCFEF-6F5D-4937-9B26-C79CCCF37519}" dt="2026-09-28T14:05:59.180" v="5988" actId="47"/>
        <pc:sldMkLst>
          <pc:docMk/>
          <pc:sldMk cId="950025103" sldId="768"/>
        </pc:sldMkLst>
        <pc:spChg chg="mod">
          <ac:chgData name="Yoel Kortick" userId="167978f5-7f40-4909-85d5-d4149554ad4e" providerId="ADAL" clId="{C5CFCFEF-6F5D-4937-9B26-C79CCCF37519}" dt="2026-09-28T07:11:21.544" v="4429" actId="1076"/>
          <ac:spMkLst>
            <pc:docMk/>
            <pc:sldMk cId="950025103" sldId="768"/>
            <ac:spMk id="5" creationId="{01535BA1-3628-0E2C-E52A-D63F949C7467}"/>
          </ac:spMkLst>
        </pc:spChg>
        <pc:spChg chg="mod">
          <ac:chgData name="Yoel Kortick" userId="167978f5-7f40-4909-85d5-d4149554ad4e" providerId="ADAL" clId="{C5CFCFEF-6F5D-4937-9B26-C79CCCF37519}" dt="2026-09-28T07:11:29.359" v="4431" actId="14100"/>
          <ac:spMkLst>
            <pc:docMk/>
            <pc:sldMk cId="950025103" sldId="768"/>
            <ac:spMk id="6" creationId="{DED7D185-1D66-3C8D-71B3-B5D592FE46DD}"/>
          </ac:spMkLst>
        </pc:spChg>
        <pc:picChg chg="add mod ord">
          <ac:chgData name="Yoel Kortick" userId="167978f5-7f40-4909-85d5-d4149554ad4e" providerId="ADAL" clId="{C5CFCFEF-6F5D-4937-9B26-C79CCCF37519}" dt="2026-09-28T07:11:32.495" v="4432" actId="208"/>
          <ac:picMkLst>
            <pc:docMk/>
            <pc:sldMk cId="950025103" sldId="768"/>
            <ac:picMk id="3" creationId="{B58FFA6C-819C-EA63-FFE6-6AFAEDFC8AC7}"/>
          </ac:picMkLst>
        </pc:picChg>
        <pc:picChg chg="del">
          <ac:chgData name="Yoel Kortick" userId="167978f5-7f40-4909-85d5-d4149554ad4e" providerId="ADAL" clId="{C5CFCFEF-6F5D-4937-9B26-C79CCCF37519}" dt="2026-09-28T07:11:08.540" v="4422" actId="478"/>
          <ac:picMkLst>
            <pc:docMk/>
            <pc:sldMk cId="950025103" sldId="768"/>
            <ac:picMk id="4" creationId="{98253311-1D94-21D3-823C-231B3BEA39DF}"/>
          </ac:picMkLst>
        </pc:picChg>
      </pc:sldChg>
      <pc:sldChg chg="addSp delSp modSp del mod">
        <pc:chgData name="Yoel Kortick" userId="167978f5-7f40-4909-85d5-d4149554ad4e" providerId="ADAL" clId="{C5CFCFEF-6F5D-4937-9B26-C79CCCF37519}" dt="2026-09-28T14:05:59.180" v="5988" actId="47"/>
        <pc:sldMkLst>
          <pc:docMk/>
          <pc:sldMk cId="1743549589" sldId="771"/>
        </pc:sldMkLst>
        <pc:spChg chg="mod">
          <ac:chgData name="Yoel Kortick" userId="167978f5-7f40-4909-85d5-d4149554ad4e" providerId="ADAL" clId="{C5CFCFEF-6F5D-4937-9B26-C79CCCF37519}" dt="2026-09-28T07:12:27.688" v="4444" actId="14100"/>
          <ac:spMkLst>
            <pc:docMk/>
            <pc:sldMk cId="1743549589" sldId="771"/>
            <ac:spMk id="5" creationId="{4A2A2405-28FE-62BD-1431-0A2C76EACFD6}"/>
          </ac:spMkLst>
        </pc:spChg>
        <pc:spChg chg="mod">
          <ac:chgData name="Yoel Kortick" userId="167978f5-7f40-4909-85d5-d4149554ad4e" providerId="ADAL" clId="{C5CFCFEF-6F5D-4937-9B26-C79CCCF37519}" dt="2026-09-28T07:12:22.347" v="4442" actId="1035"/>
          <ac:spMkLst>
            <pc:docMk/>
            <pc:sldMk cId="1743549589" sldId="771"/>
            <ac:spMk id="6" creationId="{356EB3DF-0AF9-6D66-D814-CB7D1733A21C}"/>
          </ac:spMkLst>
        </pc:spChg>
        <pc:spChg chg="add mod">
          <ac:chgData name="Yoel Kortick" userId="167978f5-7f40-4909-85d5-d4149554ad4e" providerId="ADAL" clId="{C5CFCFEF-6F5D-4937-9B26-C79CCCF37519}" dt="2026-09-28T07:12:54.176" v="4478" actId="14100"/>
          <ac:spMkLst>
            <pc:docMk/>
            <pc:sldMk cId="1743549589" sldId="771"/>
            <ac:spMk id="11" creationId="{5AB1BD5D-1C36-D6AE-5A85-919BB381ABE1}"/>
          </ac:spMkLst>
        </pc:spChg>
        <pc:picChg chg="del">
          <ac:chgData name="Yoel Kortick" userId="167978f5-7f40-4909-85d5-d4149554ad4e" providerId="ADAL" clId="{C5CFCFEF-6F5D-4937-9B26-C79CCCF37519}" dt="2026-09-28T07:12:05.061" v="4433" actId="478"/>
          <ac:picMkLst>
            <pc:docMk/>
            <pc:sldMk cId="1743549589" sldId="771"/>
            <ac:picMk id="3" creationId="{B47ECAC6-8A6D-FE18-19AF-3446930B3E4D}"/>
          </ac:picMkLst>
        </pc:picChg>
        <pc:picChg chg="add mod ord">
          <ac:chgData name="Yoel Kortick" userId="167978f5-7f40-4909-85d5-d4149554ad4e" providerId="ADAL" clId="{C5CFCFEF-6F5D-4937-9B26-C79CCCF37519}" dt="2026-09-28T07:12:29.577" v="4445" actId="208"/>
          <ac:picMkLst>
            <pc:docMk/>
            <pc:sldMk cId="1743549589" sldId="771"/>
            <ac:picMk id="4" creationId="{E1A26199-EC70-DED4-593B-BA9769D56947}"/>
          </ac:picMkLst>
        </pc:picChg>
        <pc:cxnChg chg="add">
          <ac:chgData name="Yoel Kortick" userId="167978f5-7f40-4909-85d5-d4149554ad4e" providerId="ADAL" clId="{C5CFCFEF-6F5D-4937-9B26-C79CCCF37519}" dt="2026-09-28T07:12:49.374" v="4477" actId="11529"/>
          <ac:cxnSpMkLst>
            <pc:docMk/>
            <pc:sldMk cId="1743549589" sldId="771"/>
            <ac:cxnSpMk id="13" creationId="{D81BD35E-350F-6C4C-1976-31C93894C940}"/>
          </ac:cxnSpMkLst>
        </pc:cxnChg>
      </pc:sldChg>
      <pc:sldChg chg="addSp delSp modSp del mod">
        <pc:chgData name="Yoel Kortick" userId="167978f5-7f40-4909-85d5-d4149554ad4e" providerId="ADAL" clId="{C5CFCFEF-6F5D-4937-9B26-C79CCCF37519}" dt="2026-09-28T14:05:59.180" v="5988" actId="47"/>
        <pc:sldMkLst>
          <pc:docMk/>
          <pc:sldMk cId="654638832" sldId="772"/>
        </pc:sldMkLst>
        <pc:spChg chg="mod">
          <ac:chgData name="Yoel Kortick" userId="167978f5-7f40-4909-85d5-d4149554ad4e" providerId="ADAL" clId="{C5CFCFEF-6F5D-4937-9B26-C79CCCF37519}" dt="2026-09-28T07:14:57.776" v="4492" actId="14100"/>
          <ac:spMkLst>
            <pc:docMk/>
            <pc:sldMk cId="654638832" sldId="772"/>
            <ac:spMk id="5" creationId="{CF8D2F3B-38C4-1884-CCD4-8D1F0217B934}"/>
          </ac:spMkLst>
        </pc:spChg>
        <pc:spChg chg="mod">
          <ac:chgData name="Yoel Kortick" userId="167978f5-7f40-4909-85d5-d4149554ad4e" providerId="ADAL" clId="{C5CFCFEF-6F5D-4937-9B26-C79CCCF37519}" dt="2026-09-28T07:15:03.300" v="4494" actId="14100"/>
          <ac:spMkLst>
            <pc:docMk/>
            <pc:sldMk cId="654638832" sldId="772"/>
            <ac:spMk id="12" creationId="{C6793309-FEC0-4AA6-E722-445F3304A16E}"/>
          </ac:spMkLst>
        </pc:spChg>
        <pc:picChg chg="add del mod">
          <ac:chgData name="Yoel Kortick" userId="167978f5-7f40-4909-85d5-d4149554ad4e" providerId="ADAL" clId="{C5CFCFEF-6F5D-4937-9B26-C79CCCF37519}" dt="2026-09-28T07:14:43.203" v="4486" actId="478"/>
          <ac:picMkLst>
            <pc:docMk/>
            <pc:sldMk cId="654638832" sldId="772"/>
            <ac:picMk id="3" creationId="{2DFEB594-C838-DD80-3D71-DA90E62F4994}"/>
          </ac:picMkLst>
        </pc:picChg>
        <pc:picChg chg="del">
          <ac:chgData name="Yoel Kortick" userId="167978f5-7f40-4909-85d5-d4149554ad4e" providerId="ADAL" clId="{C5CFCFEF-6F5D-4937-9B26-C79CCCF37519}" dt="2026-09-28T07:14:20.135" v="4479" actId="478"/>
          <ac:picMkLst>
            <pc:docMk/>
            <pc:sldMk cId="654638832" sldId="772"/>
            <ac:picMk id="4" creationId="{4EBB62FE-1EE0-6175-C045-8D44AF02BA70}"/>
          </ac:picMkLst>
        </pc:picChg>
        <pc:picChg chg="add mod ord">
          <ac:chgData name="Yoel Kortick" userId="167978f5-7f40-4909-85d5-d4149554ad4e" providerId="ADAL" clId="{C5CFCFEF-6F5D-4937-9B26-C79CCCF37519}" dt="2026-09-28T07:15:05.138" v="4495" actId="208"/>
          <ac:picMkLst>
            <pc:docMk/>
            <pc:sldMk cId="654638832" sldId="772"/>
            <ac:picMk id="11" creationId="{FA18B8FB-FE54-1CC4-1BFB-DE159D0F9052}"/>
          </ac:picMkLst>
        </pc:picChg>
      </pc:sldChg>
      <pc:sldChg chg="modSp del mod">
        <pc:chgData name="Yoel Kortick" userId="167978f5-7f40-4909-85d5-d4149554ad4e" providerId="ADAL" clId="{C5CFCFEF-6F5D-4937-9B26-C79CCCF37519}" dt="2026-09-28T14:05:59.180" v="5988" actId="47"/>
        <pc:sldMkLst>
          <pc:docMk/>
          <pc:sldMk cId="4015269979" sldId="774"/>
        </pc:sldMkLst>
        <pc:spChg chg="mod">
          <ac:chgData name="Yoel Kortick" userId="167978f5-7f40-4909-85d5-d4149554ad4e" providerId="ADAL" clId="{C5CFCFEF-6F5D-4937-9B26-C79CCCF37519}" dt="2026-09-28T07:10:33.395" v="4407"/>
          <ac:spMkLst>
            <pc:docMk/>
            <pc:sldMk cId="4015269979" sldId="774"/>
            <ac:spMk id="8" creationId="{929388D7-F5FD-C609-DF05-A89168EE0936}"/>
          </ac:spMkLst>
        </pc:spChg>
      </pc:sldChg>
      <pc:sldChg chg="addSp delSp modSp del mod">
        <pc:chgData name="Yoel Kortick" userId="167978f5-7f40-4909-85d5-d4149554ad4e" providerId="ADAL" clId="{C5CFCFEF-6F5D-4937-9B26-C79CCCF37519}" dt="2026-09-28T14:05:59.180" v="5988" actId="47"/>
        <pc:sldMkLst>
          <pc:docMk/>
          <pc:sldMk cId="2661847803" sldId="775"/>
        </pc:sldMkLst>
        <pc:spChg chg="mod">
          <ac:chgData name="Yoel Kortick" userId="167978f5-7f40-4909-85d5-d4149554ad4e" providerId="ADAL" clId="{C5CFCFEF-6F5D-4937-9B26-C79CCCF37519}" dt="2026-09-28T07:10:33.395" v="4407"/>
          <ac:spMkLst>
            <pc:docMk/>
            <pc:sldMk cId="2661847803" sldId="775"/>
            <ac:spMk id="3" creationId="{0ACA305C-838D-E407-5655-0604549170FB}"/>
          </ac:spMkLst>
        </pc:spChg>
        <pc:picChg chg="del">
          <ac:chgData name="Yoel Kortick" userId="167978f5-7f40-4909-85d5-d4149554ad4e" providerId="ADAL" clId="{C5CFCFEF-6F5D-4937-9B26-C79CCCF37519}" dt="2026-09-28T06:21:12.082" v="3993" actId="478"/>
          <ac:picMkLst>
            <pc:docMk/>
            <pc:sldMk cId="2661847803" sldId="775"/>
            <ac:picMk id="4" creationId="{88F8A2F2-8D2E-E8C9-D479-4ED9A6C713BF}"/>
          </ac:picMkLst>
        </pc:picChg>
        <pc:picChg chg="add del mod">
          <ac:chgData name="Yoel Kortick" userId="167978f5-7f40-4909-85d5-d4149554ad4e" providerId="ADAL" clId="{C5CFCFEF-6F5D-4937-9B26-C79CCCF37519}" dt="2026-09-28T06:46:12.682" v="4326" actId="478"/>
          <ac:picMkLst>
            <pc:docMk/>
            <pc:sldMk cId="2661847803" sldId="775"/>
            <ac:picMk id="5" creationId="{43EB0A05-F466-302B-C581-3D3E352C99E4}"/>
          </ac:picMkLst>
        </pc:picChg>
        <pc:picChg chg="add mod">
          <ac:chgData name="Yoel Kortick" userId="167978f5-7f40-4909-85d5-d4149554ad4e" providerId="ADAL" clId="{C5CFCFEF-6F5D-4937-9B26-C79CCCF37519}" dt="2026-09-28T06:46:39.288" v="4331" actId="208"/>
          <ac:picMkLst>
            <pc:docMk/>
            <pc:sldMk cId="2661847803" sldId="775"/>
            <ac:picMk id="8" creationId="{B5F06007-EE7F-7F81-6F17-AECB8BB719B8}"/>
          </ac:picMkLst>
        </pc:picChg>
      </pc:sldChg>
      <pc:sldChg chg="addSp delSp modSp del mod">
        <pc:chgData name="Yoel Kortick" userId="167978f5-7f40-4909-85d5-d4149554ad4e" providerId="ADAL" clId="{C5CFCFEF-6F5D-4937-9B26-C79CCCF37519}" dt="2026-09-28T14:05:59.180" v="5988" actId="47"/>
        <pc:sldMkLst>
          <pc:docMk/>
          <pc:sldMk cId="2611607577" sldId="776"/>
        </pc:sldMkLst>
        <pc:spChg chg="mod">
          <ac:chgData name="Yoel Kortick" userId="167978f5-7f40-4909-85d5-d4149554ad4e" providerId="ADAL" clId="{C5CFCFEF-6F5D-4937-9B26-C79CCCF37519}" dt="2026-09-28T06:21:52.445" v="4010" actId="20577"/>
          <ac:spMkLst>
            <pc:docMk/>
            <pc:sldMk cId="2611607577" sldId="776"/>
            <ac:spMk id="2" creationId="{B43FBB49-3911-BF5C-3920-B4B3E2D34A2B}"/>
          </ac:spMkLst>
        </pc:spChg>
        <pc:spChg chg="add mod">
          <ac:chgData name="Yoel Kortick" userId="167978f5-7f40-4909-85d5-d4149554ad4e" providerId="ADAL" clId="{C5CFCFEF-6F5D-4937-9B26-C79CCCF37519}" dt="2026-09-28T06:52:28.813" v="4348" actId="1076"/>
          <ac:spMkLst>
            <pc:docMk/>
            <pc:sldMk cId="2611607577" sldId="776"/>
            <ac:spMk id="5" creationId="{4257AAD4-6F20-5D75-BC8B-BAC4987C1FE7}"/>
          </ac:spMkLst>
        </pc:spChg>
        <pc:spChg chg="del">
          <ac:chgData name="Yoel Kortick" userId="167978f5-7f40-4909-85d5-d4149554ad4e" providerId="ADAL" clId="{C5CFCFEF-6F5D-4937-9B26-C79CCCF37519}" dt="2026-09-28T06:24:30.938" v="4012" actId="478"/>
          <ac:spMkLst>
            <pc:docMk/>
            <pc:sldMk cId="2611607577" sldId="776"/>
            <ac:spMk id="6" creationId="{75CDA136-003B-912D-0D28-DF9784AAEA0B}"/>
          </ac:spMkLst>
        </pc:spChg>
        <pc:spChg chg="del">
          <ac:chgData name="Yoel Kortick" userId="167978f5-7f40-4909-85d5-d4149554ad4e" providerId="ADAL" clId="{C5CFCFEF-6F5D-4937-9B26-C79CCCF37519}" dt="2026-09-28T06:24:32.944" v="4013" actId="478"/>
          <ac:spMkLst>
            <pc:docMk/>
            <pc:sldMk cId="2611607577" sldId="776"/>
            <ac:spMk id="11" creationId="{0C262A18-5DBB-AE46-0D4C-0773D25BDD8A}"/>
          </ac:spMkLst>
        </pc:spChg>
        <pc:spChg chg="del">
          <ac:chgData name="Yoel Kortick" userId="167978f5-7f40-4909-85d5-d4149554ad4e" providerId="ADAL" clId="{C5CFCFEF-6F5D-4937-9B26-C79CCCF37519}" dt="2026-09-28T06:24:30.069" v="4011" actId="478"/>
          <ac:spMkLst>
            <pc:docMk/>
            <pc:sldMk cId="2611607577" sldId="776"/>
            <ac:spMk id="12" creationId="{0B87CFCD-E201-9BF6-975A-B9139DA9C422}"/>
          </ac:spMkLst>
        </pc:spChg>
        <pc:spChg chg="add mod">
          <ac:chgData name="Yoel Kortick" userId="167978f5-7f40-4909-85d5-d4149554ad4e" providerId="ADAL" clId="{C5CFCFEF-6F5D-4937-9B26-C79CCCF37519}" dt="2026-09-28T06:53:04.951" v="4356" actId="14100"/>
          <ac:spMkLst>
            <pc:docMk/>
            <pc:sldMk cId="2611607577" sldId="776"/>
            <ac:spMk id="16" creationId="{3A527FB5-BCBC-0027-6294-A0B32ACC80EE}"/>
          </ac:spMkLst>
        </pc:spChg>
        <pc:picChg chg="add del mod">
          <ac:chgData name="Yoel Kortick" userId="167978f5-7f40-4909-85d5-d4149554ad4e" providerId="ADAL" clId="{C5CFCFEF-6F5D-4937-9B26-C79CCCF37519}" dt="2026-09-28T06:47:32.582" v="4332" actId="478"/>
          <ac:picMkLst>
            <pc:docMk/>
            <pc:sldMk cId="2611607577" sldId="776"/>
            <ac:picMk id="4" creationId="{092A9935-3C1B-099C-CED3-A591AE76C25F}"/>
          </ac:picMkLst>
        </pc:picChg>
        <pc:picChg chg="add del mod ord">
          <ac:chgData name="Yoel Kortick" userId="167978f5-7f40-4909-85d5-d4149554ad4e" providerId="ADAL" clId="{C5CFCFEF-6F5D-4937-9B26-C79CCCF37519}" dt="2026-09-28T06:52:21.622" v="4345" actId="478"/>
          <ac:picMkLst>
            <pc:docMk/>
            <pc:sldMk cId="2611607577" sldId="776"/>
            <ac:picMk id="13" creationId="{C02DC220-079F-BB71-6C64-BA1E118D56F2}"/>
          </ac:picMkLst>
        </pc:picChg>
        <pc:picChg chg="add mod ord">
          <ac:chgData name="Yoel Kortick" userId="167978f5-7f40-4909-85d5-d4149554ad4e" providerId="ADAL" clId="{C5CFCFEF-6F5D-4937-9B26-C79CCCF37519}" dt="2026-09-28T06:53:07.423" v="4357" actId="208"/>
          <ac:picMkLst>
            <pc:docMk/>
            <pc:sldMk cId="2611607577" sldId="776"/>
            <ac:picMk id="15" creationId="{FA2EF35E-7C69-DF53-E3BF-F2E73C3DC57D}"/>
          </ac:picMkLst>
        </pc:picChg>
        <pc:cxnChg chg="add">
          <ac:chgData name="Yoel Kortick" userId="167978f5-7f40-4909-85d5-d4149554ad4e" providerId="ADAL" clId="{C5CFCFEF-6F5D-4937-9B26-C79CCCF37519}" dt="2026-09-28T06:53:13.554" v="4358" actId="11529"/>
          <ac:cxnSpMkLst>
            <pc:docMk/>
            <pc:sldMk cId="2611607577" sldId="776"/>
            <ac:cxnSpMk id="18" creationId="{4F9FAD67-E015-7301-102A-193D8844EC90}"/>
          </ac:cxnSpMkLst>
        </pc:cxnChg>
      </pc:sldChg>
      <pc:sldChg chg="del">
        <pc:chgData name="Yoel Kortick" userId="167978f5-7f40-4909-85d5-d4149554ad4e" providerId="ADAL" clId="{C5CFCFEF-6F5D-4937-9B26-C79CCCF37519}" dt="2026-09-28T06:25:39.381" v="4017" actId="47"/>
        <pc:sldMkLst>
          <pc:docMk/>
          <pc:sldMk cId="3872669654" sldId="777"/>
        </pc:sldMkLst>
      </pc:sldChg>
      <pc:sldChg chg="addSp delSp modSp del mod">
        <pc:chgData name="Yoel Kortick" userId="167978f5-7f40-4909-85d5-d4149554ad4e" providerId="ADAL" clId="{C5CFCFEF-6F5D-4937-9B26-C79CCCF37519}" dt="2026-09-28T14:05:59.180" v="5988" actId="47"/>
        <pc:sldMkLst>
          <pc:docMk/>
          <pc:sldMk cId="3883126636" sldId="778"/>
        </pc:sldMkLst>
        <pc:spChg chg="mod">
          <ac:chgData name="Yoel Kortick" userId="167978f5-7f40-4909-85d5-d4149554ad4e" providerId="ADAL" clId="{C5CFCFEF-6F5D-4937-9B26-C79CCCF37519}" dt="2026-09-28T07:10:33.395" v="4407"/>
          <ac:spMkLst>
            <pc:docMk/>
            <pc:sldMk cId="3883126636" sldId="778"/>
            <ac:spMk id="4" creationId="{6F5E1B7E-376F-93A3-DF04-B48B22B56F3F}"/>
          </ac:spMkLst>
        </pc:spChg>
        <pc:spChg chg="mod">
          <ac:chgData name="Yoel Kortick" userId="167978f5-7f40-4909-85d5-d4149554ad4e" providerId="ADAL" clId="{C5CFCFEF-6F5D-4937-9B26-C79CCCF37519}" dt="2026-09-28T06:27:34.964" v="4043" actId="14100"/>
          <ac:spMkLst>
            <pc:docMk/>
            <pc:sldMk cId="3883126636" sldId="778"/>
            <ac:spMk id="5" creationId="{B14F702A-0554-68ED-BF01-A294E982D115}"/>
          </ac:spMkLst>
        </pc:spChg>
        <pc:picChg chg="add del mod ord">
          <ac:chgData name="Yoel Kortick" userId="167978f5-7f40-4909-85d5-d4149554ad4e" providerId="ADAL" clId="{C5CFCFEF-6F5D-4937-9B26-C79CCCF37519}" dt="2026-09-28T06:49:13.169" v="4340" actId="478"/>
          <ac:picMkLst>
            <pc:docMk/>
            <pc:sldMk cId="3883126636" sldId="778"/>
            <ac:picMk id="3" creationId="{A4D61690-E22C-A3C3-DAEA-70DFEAF9EF10}"/>
          </ac:picMkLst>
        </pc:picChg>
        <pc:picChg chg="add mod ord">
          <ac:chgData name="Yoel Kortick" userId="167978f5-7f40-4909-85d5-d4149554ad4e" providerId="ADAL" clId="{C5CFCFEF-6F5D-4937-9B26-C79CCCF37519}" dt="2026-09-28T06:49:23.492" v="4343" actId="208"/>
          <ac:picMkLst>
            <pc:docMk/>
            <pc:sldMk cId="3883126636" sldId="778"/>
            <ac:picMk id="8" creationId="{87265189-7100-A477-6F3C-0D4F4805BBC5}"/>
          </ac:picMkLst>
        </pc:picChg>
        <pc:picChg chg="del">
          <ac:chgData name="Yoel Kortick" userId="167978f5-7f40-4909-85d5-d4149554ad4e" providerId="ADAL" clId="{C5CFCFEF-6F5D-4937-9B26-C79CCCF37519}" dt="2026-09-28T06:27:19.823" v="4021" actId="478"/>
          <ac:picMkLst>
            <pc:docMk/>
            <pc:sldMk cId="3883126636" sldId="778"/>
            <ac:picMk id="12" creationId="{1FA8DE74-8CE6-2541-2C93-F50BD0276284}"/>
          </ac:picMkLst>
        </pc:picChg>
      </pc:sldChg>
      <pc:sldChg chg="addSp delSp modSp del mod">
        <pc:chgData name="Yoel Kortick" userId="167978f5-7f40-4909-85d5-d4149554ad4e" providerId="ADAL" clId="{C5CFCFEF-6F5D-4937-9B26-C79CCCF37519}" dt="2026-09-28T14:05:59.180" v="5988" actId="47"/>
        <pc:sldMkLst>
          <pc:docMk/>
          <pc:sldMk cId="4186158771" sldId="780"/>
        </pc:sldMkLst>
        <pc:spChg chg="mod">
          <ac:chgData name="Yoel Kortick" userId="167978f5-7f40-4909-85d5-d4149554ad4e" providerId="ADAL" clId="{C5CFCFEF-6F5D-4937-9B26-C79CCCF37519}" dt="2026-09-28T06:39:12.102" v="4220" actId="1038"/>
          <ac:spMkLst>
            <pc:docMk/>
            <pc:sldMk cId="4186158771" sldId="780"/>
            <ac:spMk id="3" creationId="{75ED21E5-2AB9-040B-4967-4B5191396ECB}"/>
          </ac:spMkLst>
        </pc:spChg>
        <pc:spChg chg="mod">
          <ac:chgData name="Yoel Kortick" userId="167978f5-7f40-4909-85d5-d4149554ad4e" providerId="ADAL" clId="{C5CFCFEF-6F5D-4937-9B26-C79CCCF37519}" dt="2026-09-28T06:38:18.629" v="4202"/>
          <ac:spMkLst>
            <pc:docMk/>
            <pc:sldMk cId="4186158771" sldId="780"/>
            <ac:spMk id="4" creationId="{C96EB221-1B95-060C-D79B-9B00E411878F}"/>
          </ac:spMkLst>
        </pc:spChg>
        <pc:spChg chg="add mod">
          <ac:chgData name="Yoel Kortick" userId="167978f5-7f40-4909-85d5-d4149554ad4e" providerId="ADAL" clId="{C5CFCFEF-6F5D-4937-9B26-C79CCCF37519}" dt="2026-09-28T06:36:48.047" v="4199" actId="14100"/>
          <ac:spMkLst>
            <pc:docMk/>
            <pc:sldMk cId="4186158771" sldId="780"/>
            <ac:spMk id="12" creationId="{A92C75C6-01C5-D9F0-6FAB-E73DCCE93A64}"/>
          </ac:spMkLst>
        </pc:spChg>
        <pc:picChg chg="add del mod ord">
          <ac:chgData name="Yoel Kortick" userId="167978f5-7f40-4909-85d5-d4149554ad4e" providerId="ADAL" clId="{C5CFCFEF-6F5D-4937-9B26-C79CCCF37519}" dt="2026-09-28T06:38:53.586" v="4203" actId="478"/>
          <ac:picMkLst>
            <pc:docMk/>
            <pc:sldMk cId="4186158771" sldId="780"/>
            <ac:picMk id="5" creationId="{04E287AC-9EC8-C9BB-8BE6-585E0F4CD25A}"/>
          </ac:picMkLst>
        </pc:picChg>
        <pc:picChg chg="add mod">
          <ac:chgData name="Yoel Kortick" userId="167978f5-7f40-4909-85d5-d4149554ad4e" providerId="ADAL" clId="{C5CFCFEF-6F5D-4937-9B26-C79CCCF37519}" dt="2026-09-28T06:36:40.558" v="4197" actId="208"/>
          <ac:picMkLst>
            <pc:docMk/>
            <pc:sldMk cId="4186158771" sldId="780"/>
            <ac:picMk id="8" creationId="{237EA4B1-B45A-0FFD-7B78-E71C9D7E97A4}"/>
          </ac:picMkLst>
        </pc:picChg>
        <pc:picChg chg="del">
          <ac:chgData name="Yoel Kortick" userId="167978f5-7f40-4909-85d5-d4149554ad4e" providerId="ADAL" clId="{C5CFCFEF-6F5D-4937-9B26-C79CCCF37519}" dt="2026-09-28T06:34:49.249" v="4126" actId="478"/>
          <ac:picMkLst>
            <pc:docMk/>
            <pc:sldMk cId="4186158771" sldId="780"/>
            <ac:picMk id="11" creationId="{0427C339-AA7F-E7D7-39C4-A475D8240625}"/>
          </ac:picMkLst>
        </pc:picChg>
        <pc:picChg chg="add mod ord">
          <ac:chgData name="Yoel Kortick" userId="167978f5-7f40-4909-85d5-d4149554ad4e" providerId="ADAL" clId="{C5CFCFEF-6F5D-4937-9B26-C79CCCF37519}" dt="2026-09-28T06:39:15.347" v="4221" actId="167"/>
          <ac:picMkLst>
            <pc:docMk/>
            <pc:sldMk cId="4186158771" sldId="780"/>
            <ac:picMk id="14" creationId="{B501C50E-FF48-B828-E282-FAB340271DF9}"/>
          </ac:picMkLst>
        </pc:picChg>
      </pc:sldChg>
      <pc:sldChg chg="addSp delSp modSp del mod">
        <pc:chgData name="Yoel Kortick" userId="167978f5-7f40-4909-85d5-d4149554ad4e" providerId="ADAL" clId="{C5CFCFEF-6F5D-4937-9B26-C79CCCF37519}" dt="2026-09-28T14:05:59.180" v="5988" actId="47"/>
        <pc:sldMkLst>
          <pc:docMk/>
          <pc:sldMk cId="556882186" sldId="781"/>
        </pc:sldMkLst>
        <pc:spChg chg="mod">
          <ac:chgData name="Yoel Kortick" userId="167978f5-7f40-4909-85d5-d4149554ad4e" providerId="ADAL" clId="{C5CFCFEF-6F5D-4937-9B26-C79CCCF37519}" dt="2026-09-27T13:12:04.833" v="2097" actId="14100"/>
          <ac:spMkLst>
            <pc:docMk/>
            <pc:sldMk cId="556882186" sldId="781"/>
            <ac:spMk id="4" creationId="{1942BB44-AE84-0F9F-1A84-7DE9D1610D02}"/>
          </ac:spMkLst>
        </pc:spChg>
        <pc:spChg chg="mod">
          <ac:chgData name="Yoel Kortick" userId="167978f5-7f40-4909-85d5-d4149554ad4e" providerId="ADAL" clId="{C5CFCFEF-6F5D-4937-9B26-C79CCCF37519}" dt="2026-09-28T07:10:33.395" v="4407"/>
          <ac:spMkLst>
            <pc:docMk/>
            <pc:sldMk cId="556882186" sldId="781"/>
            <ac:spMk id="8" creationId="{05DD9F6F-7BF4-9E55-3BE4-DE31FE29FDF8}"/>
          </ac:spMkLst>
        </pc:spChg>
        <pc:spChg chg="add del mod">
          <ac:chgData name="Yoel Kortick" userId="167978f5-7f40-4909-85d5-d4149554ad4e" providerId="ADAL" clId="{C5CFCFEF-6F5D-4937-9B26-C79CCCF37519}" dt="2026-09-27T13:11:47.369" v="2021" actId="478"/>
          <ac:spMkLst>
            <pc:docMk/>
            <pc:sldMk cId="556882186" sldId="781"/>
            <ac:spMk id="12" creationId="{98772139-5322-133F-B97C-645E16AE9DA3}"/>
          </ac:spMkLst>
        </pc:spChg>
        <pc:spChg chg="add mod">
          <ac:chgData name="Yoel Kortick" userId="167978f5-7f40-4909-85d5-d4149554ad4e" providerId="ADAL" clId="{C5CFCFEF-6F5D-4937-9B26-C79CCCF37519}" dt="2026-09-27T13:12:01.222" v="2096" actId="14100"/>
          <ac:spMkLst>
            <pc:docMk/>
            <pc:sldMk cId="556882186" sldId="781"/>
            <ac:spMk id="14" creationId="{B0F4923A-BBB8-F5A9-9834-6FB7FCA19EA9}"/>
          </ac:spMkLst>
        </pc:spChg>
        <pc:picChg chg="add del mod">
          <ac:chgData name="Yoel Kortick" userId="167978f5-7f40-4909-85d5-d4149554ad4e" providerId="ADAL" clId="{C5CFCFEF-6F5D-4937-9B26-C79CCCF37519}" dt="2026-09-27T13:11:11.693" v="1985" actId="478"/>
          <ac:picMkLst>
            <pc:docMk/>
            <pc:sldMk cId="556882186" sldId="781"/>
            <ac:picMk id="3" creationId="{CAB99EDA-ECFF-3E6E-8474-477FBC1356C3}"/>
          </ac:picMkLst>
        </pc:picChg>
        <pc:picChg chg="del">
          <ac:chgData name="Yoel Kortick" userId="167978f5-7f40-4909-85d5-d4149554ad4e" providerId="ADAL" clId="{C5CFCFEF-6F5D-4937-9B26-C79CCCF37519}" dt="2026-09-27T13:10:15.601" v="1981" actId="478"/>
          <ac:picMkLst>
            <pc:docMk/>
            <pc:sldMk cId="556882186" sldId="781"/>
            <ac:picMk id="5" creationId="{0A9EF076-B670-B404-872D-4EC2754B6561}"/>
          </ac:picMkLst>
        </pc:picChg>
        <pc:picChg chg="add mod ord">
          <ac:chgData name="Yoel Kortick" userId="167978f5-7f40-4909-85d5-d4149554ad4e" providerId="ADAL" clId="{C5CFCFEF-6F5D-4937-9B26-C79CCCF37519}" dt="2026-09-27T13:12:09.329" v="2098" actId="208"/>
          <ac:picMkLst>
            <pc:docMk/>
            <pc:sldMk cId="556882186" sldId="781"/>
            <ac:picMk id="11" creationId="{1D3E70BC-8A08-48F0-B16D-1D117571C694}"/>
          </ac:picMkLst>
        </pc:picChg>
      </pc:sldChg>
      <pc:sldChg chg="del">
        <pc:chgData name="Yoel Kortick" userId="167978f5-7f40-4909-85d5-d4149554ad4e" providerId="ADAL" clId="{C5CFCFEF-6F5D-4937-9B26-C79CCCF37519}" dt="2026-09-28T14:05:59.180" v="5988" actId="47"/>
        <pc:sldMkLst>
          <pc:docMk/>
          <pc:sldMk cId="608885219" sldId="782"/>
        </pc:sldMkLst>
      </pc:sldChg>
      <pc:sldChg chg="modSp del">
        <pc:chgData name="Yoel Kortick" userId="167978f5-7f40-4909-85d5-d4149554ad4e" providerId="ADAL" clId="{C5CFCFEF-6F5D-4937-9B26-C79CCCF37519}" dt="2026-09-28T14:05:59.180" v="5988" actId="47"/>
        <pc:sldMkLst>
          <pc:docMk/>
          <pc:sldMk cId="1549726614" sldId="783"/>
        </pc:sldMkLst>
        <pc:spChg chg="mod">
          <ac:chgData name="Yoel Kortick" userId="167978f5-7f40-4909-85d5-d4149554ad4e" providerId="ADAL" clId="{C5CFCFEF-6F5D-4937-9B26-C79CCCF37519}" dt="2026-09-28T07:10:33.395" v="4407"/>
          <ac:spMkLst>
            <pc:docMk/>
            <pc:sldMk cId="1549726614" sldId="783"/>
            <ac:spMk id="8" creationId="{986123BF-4E98-616F-5AEC-09A9E475C0FC}"/>
          </ac:spMkLst>
        </pc:spChg>
      </pc:sldChg>
      <pc:sldChg chg="addSp delSp modSp del mod">
        <pc:chgData name="Yoel Kortick" userId="167978f5-7f40-4909-85d5-d4149554ad4e" providerId="ADAL" clId="{C5CFCFEF-6F5D-4937-9B26-C79CCCF37519}" dt="2026-09-28T14:05:59.180" v="5988" actId="47"/>
        <pc:sldMkLst>
          <pc:docMk/>
          <pc:sldMk cId="318696011" sldId="784"/>
        </pc:sldMkLst>
        <pc:spChg chg="add mod">
          <ac:chgData name="Yoel Kortick" userId="167978f5-7f40-4909-85d5-d4149554ad4e" providerId="ADAL" clId="{C5CFCFEF-6F5D-4937-9B26-C79CCCF37519}" dt="2026-09-27T13:20:07.250" v="2124" actId="14100"/>
          <ac:spMkLst>
            <pc:docMk/>
            <pc:sldMk cId="318696011" sldId="784"/>
            <ac:spMk id="3" creationId="{63F54D6C-D49C-83E0-1AF6-88F145D42D93}"/>
          </ac:spMkLst>
        </pc:spChg>
        <pc:spChg chg="del">
          <ac:chgData name="Yoel Kortick" userId="167978f5-7f40-4909-85d5-d4149554ad4e" providerId="ADAL" clId="{C5CFCFEF-6F5D-4937-9B26-C79CCCF37519}" dt="2026-09-27T13:16:07.464" v="2105" actId="478"/>
          <ac:spMkLst>
            <pc:docMk/>
            <pc:sldMk cId="318696011" sldId="784"/>
            <ac:spMk id="5" creationId="{EAA714BE-A7C2-2960-2FE4-FB398B8980A5}"/>
          </ac:spMkLst>
        </pc:spChg>
        <pc:spChg chg="del">
          <ac:chgData name="Yoel Kortick" userId="167978f5-7f40-4909-85d5-d4149554ad4e" providerId="ADAL" clId="{C5CFCFEF-6F5D-4937-9B26-C79CCCF37519}" dt="2026-09-27T13:16:05.994" v="2104" actId="478"/>
          <ac:spMkLst>
            <pc:docMk/>
            <pc:sldMk cId="318696011" sldId="784"/>
            <ac:spMk id="6" creationId="{33FB5292-7D36-8F8C-B469-7F399EA9C83E}"/>
          </ac:spMkLst>
        </pc:spChg>
        <pc:spChg chg="add mod">
          <ac:chgData name="Yoel Kortick" userId="167978f5-7f40-4909-85d5-d4149554ad4e" providerId="ADAL" clId="{C5CFCFEF-6F5D-4937-9B26-C79CCCF37519}" dt="2026-09-27T13:21:11.563" v="2167" actId="1036"/>
          <ac:spMkLst>
            <pc:docMk/>
            <pc:sldMk cId="318696011" sldId="784"/>
            <ac:spMk id="8" creationId="{9C3739D5-6FE3-B5E4-D8DD-389D3BF440FD}"/>
          </ac:spMkLst>
        </pc:spChg>
        <pc:spChg chg="add mod">
          <ac:chgData name="Yoel Kortick" userId="167978f5-7f40-4909-85d5-d4149554ad4e" providerId="ADAL" clId="{C5CFCFEF-6F5D-4937-9B26-C79CCCF37519}" dt="2026-09-27T13:16:46.623" v="2110"/>
          <ac:spMkLst>
            <pc:docMk/>
            <pc:sldMk cId="318696011" sldId="784"/>
            <ac:spMk id="13" creationId="{843C76B7-4123-DF71-170F-9BB0C8C6771F}"/>
          </ac:spMkLst>
        </pc:spChg>
        <pc:spChg chg="add mod">
          <ac:chgData name="Yoel Kortick" userId="167978f5-7f40-4909-85d5-d4149554ad4e" providerId="ADAL" clId="{C5CFCFEF-6F5D-4937-9B26-C79CCCF37519}" dt="2026-09-27T13:20:01.816" v="2123" actId="14100"/>
          <ac:spMkLst>
            <pc:docMk/>
            <pc:sldMk cId="318696011" sldId="784"/>
            <ac:spMk id="14" creationId="{BF706596-5609-8D17-213A-8E87A9679A53}"/>
          </ac:spMkLst>
        </pc:spChg>
        <pc:spChg chg="add mod">
          <ac:chgData name="Yoel Kortick" userId="167978f5-7f40-4909-85d5-d4149554ad4e" providerId="ADAL" clId="{C5CFCFEF-6F5D-4937-9B26-C79CCCF37519}" dt="2026-09-27T13:16:46.623" v="2110"/>
          <ac:spMkLst>
            <pc:docMk/>
            <pc:sldMk cId="318696011" sldId="784"/>
            <ac:spMk id="18" creationId="{05EBFB0C-0033-C6A0-45B0-10B1E67B88B7}"/>
          </ac:spMkLst>
        </pc:spChg>
        <pc:spChg chg="del">
          <ac:chgData name="Yoel Kortick" userId="167978f5-7f40-4909-85d5-d4149554ad4e" providerId="ADAL" clId="{C5CFCFEF-6F5D-4937-9B26-C79CCCF37519}" dt="2026-09-27T13:16:11.813" v="2108" actId="478"/>
          <ac:spMkLst>
            <pc:docMk/>
            <pc:sldMk cId="318696011" sldId="784"/>
            <ac:spMk id="19" creationId="{5E36E406-458D-30A4-FD0C-16A040A8A9AD}"/>
          </ac:spMkLst>
        </pc:spChg>
        <pc:spChg chg="del">
          <ac:chgData name="Yoel Kortick" userId="167978f5-7f40-4909-85d5-d4149554ad4e" providerId="ADAL" clId="{C5CFCFEF-6F5D-4937-9B26-C79CCCF37519}" dt="2026-09-27T13:16:09.761" v="2107" actId="478"/>
          <ac:spMkLst>
            <pc:docMk/>
            <pc:sldMk cId="318696011" sldId="784"/>
            <ac:spMk id="20" creationId="{D9C82644-1671-0C56-83C4-ED154FFB0999}"/>
          </ac:spMkLst>
        </pc:spChg>
        <pc:spChg chg="del">
          <ac:chgData name="Yoel Kortick" userId="167978f5-7f40-4909-85d5-d4149554ad4e" providerId="ADAL" clId="{C5CFCFEF-6F5D-4937-9B26-C79CCCF37519}" dt="2026-09-27T13:16:03.211" v="2101" actId="478"/>
          <ac:spMkLst>
            <pc:docMk/>
            <pc:sldMk cId="318696011" sldId="784"/>
            <ac:spMk id="23" creationId="{D65A0CE2-6242-594F-FD2D-137687E376A1}"/>
          </ac:spMkLst>
        </pc:spChg>
        <pc:picChg chg="add del mod">
          <ac:chgData name="Yoel Kortick" userId="167978f5-7f40-4909-85d5-d4149554ad4e" providerId="ADAL" clId="{C5CFCFEF-6F5D-4937-9B26-C79CCCF37519}" dt="2026-09-27T13:19:35.392" v="2115" actId="478"/>
          <ac:picMkLst>
            <pc:docMk/>
            <pc:sldMk cId="318696011" sldId="784"/>
            <ac:picMk id="2" creationId="{49F42D87-5537-EB75-BE4A-566E1E0D7001}"/>
          </ac:picMkLst>
        </pc:picChg>
        <pc:picChg chg="del">
          <ac:chgData name="Yoel Kortick" userId="167978f5-7f40-4909-85d5-d4149554ad4e" providerId="ADAL" clId="{C5CFCFEF-6F5D-4937-9B26-C79CCCF37519}" dt="2026-09-27T13:16:08.580" v="2106" actId="478"/>
          <ac:picMkLst>
            <pc:docMk/>
            <pc:sldMk cId="318696011" sldId="784"/>
            <ac:picMk id="4" creationId="{73B3110A-9620-90EF-43E8-7C30C2764F46}"/>
          </ac:picMkLst>
        </pc:picChg>
        <pc:picChg chg="add del">
          <ac:chgData name="Yoel Kortick" userId="167978f5-7f40-4909-85d5-d4149554ad4e" providerId="ADAL" clId="{C5CFCFEF-6F5D-4937-9B26-C79CCCF37519}" dt="2026-09-27T13:19:18.222" v="2113" actId="22"/>
          <ac:picMkLst>
            <pc:docMk/>
            <pc:sldMk cId="318696011" sldId="784"/>
            <ac:picMk id="26" creationId="{D33A2760-116D-B76C-8422-8F25DA26E919}"/>
          </ac:picMkLst>
        </pc:picChg>
        <pc:picChg chg="add mod ord">
          <ac:chgData name="Yoel Kortick" userId="167978f5-7f40-4909-85d5-d4149554ad4e" providerId="ADAL" clId="{C5CFCFEF-6F5D-4937-9B26-C79CCCF37519}" dt="2026-09-27T13:20:13.332" v="2125" actId="208"/>
          <ac:picMkLst>
            <pc:docMk/>
            <pc:sldMk cId="318696011" sldId="784"/>
            <ac:picMk id="28" creationId="{C261AF55-007A-7F59-E6CA-DE30EB5A748D}"/>
          </ac:picMkLst>
        </pc:picChg>
        <pc:cxnChg chg="add mod">
          <ac:chgData name="Yoel Kortick" userId="167978f5-7f40-4909-85d5-d4149554ad4e" providerId="ADAL" clId="{C5CFCFEF-6F5D-4937-9B26-C79CCCF37519}" dt="2026-09-27T13:16:46.623" v="2110"/>
          <ac:cxnSpMkLst>
            <pc:docMk/>
            <pc:sldMk cId="318696011" sldId="784"/>
            <ac:cxnSpMk id="11" creationId="{C3BEAEF9-A54C-6A1E-871C-93E7181F38F7}"/>
          </ac:cxnSpMkLst>
        </pc:cxnChg>
        <pc:cxnChg chg="add mod">
          <ac:chgData name="Yoel Kortick" userId="167978f5-7f40-4909-85d5-d4149554ad4e" providerId="ADAL" clId="{C5CFCFEF-6F5D-4937-9B26-C79CCCF37519}" dt="2026-09-27T13:16:46.623" v="2110"/>
          <ac:cxnSpMkLst>
            <pc:docMk/>
            <pc:sldMk cId="318696011" sldId="784"/>
            <ac:cxnSpMk id="12" creationId="{E3311657-1D95-CF4D-30F7-013A2487DD32}"/>
          </ac:cxnSpMkLst>
        </pc:cxnChg>
        <pc:cxnChg chg="add mod">
          <ac:chgData name="Yoel Kortick" userId="167978f5-7f40-4909-85d5-d4149554ad4e" providerId="ADAL" clId="{C5CFCFEF-6F5D-4937-9B26-C79CCCF37519}" dt="2026-09-27T13:16:46.623" v="2110"/>
          <ac:cxnSpMkLst>
            <pc:docMk/>
            <pc:sldMk cId="318696011" sldId="784"/>
            <ac:cxnSpMk id="15" creationId="{C1B3B38B-E603-2ED3-AEBE-0EF7F9714E1E}"/>
          </ac:cxnSpMkLst>
        </pc:cxnChg>
        <pc:cxnChg chg="del">
          <ac:chgData name="Yoel Kortick" userId="167978f5-7f40-4909-85d5-d4149554ad4e" providerId="ADAL" clId="{C5CFCFEF-6F5D-4937-9B26-C79CCCF37519}" dt="2026-09-27T13:16:05.257" v="2103" actId="478"/>
          <ac:cxnSpMkLst>
            <pc:docMk/>
            <pc:sldMk cId="318696011" sldId="784"/>
            <ac:cxnSpMk id="16" creationId="{D34DA22D-8738-CD10-5FBB-593696E2B55D}"/>
          </ac:cxnSpMkLst>
        </pc:cxnChg>
        <pc:cxnChg chg="del">
          <ac:chgData name="Yoel Kortick" userId="167978f5-7f40-4909-85d5-d4149554ad4e" providerId="ADAL" clId="{C5CFCFEF-6F5D-4937-9B26-C79CCCF37519}" dt="2026-09-27T13:16:04.571" v="2102" actId="478"/>
          <ac:cxnSpMkLst>
            <pc:docMk/>
            <pc:sldMk cId="318696011" sldId="784"/>
            <ac:cxnSpMk id="17" creationId="{6823697E-C649-04BE-ABC4-73F13958C4D0}"/>
          </ac:cxnSpMkLst>
        </pc:cxnChg>
        <pc:cxnChg chg="del">
          <ac:chgData name="Yoel Kortick" userId="167978f5-7f40-4909-85d5-d4149554ad4e" providerId="ADAL" clId="{C5CFCFEF-6F5D-4937-9B26-C79CCCF37519}" dt="2026-09-27T13:16:01.778" v="2100" actId="478"/>
          <ac:cxnSpMkLst>
            <pc:docMk/>
            <pc:sldMk cId="318696011" sldId="784"/>
            <ac:cxnSpMk id="21" creationId="{14356E2D-4AE8-9BF5-78A4-EDAE9F88BFE3}"/>
          </ac:cxnSpMkLst>
        </pc:cxnChg>
        <pc:cxnChg chg="add mod">
          <ac:chgData name="Yoel Kortick" userId="167978f5-7f40-4909-85d5-d4149554ad4e" providerId="ADAL" clId="{C5CFCFEF-6F5D-4937-9B26-C79CCCF37519}" dt="2026-09-27T13:16:46.623" v="2110"/>
          <ac:cxnSpMkLst>
            <pc:docMk/>
            <pc:sldMk cId="318696011" sldId="784"/>
            <ac:cxnSpMk id="24" creationId="{02F9AF0C-7E35-B1F2-8BCA-3EF1C1540C39}"/>
          </ac:cxnSpMkLst>
        </pc:cxnChg>
      </pc:sldChg>
      <pc:sldChg chg="addSp delSp modSp del mod">
        <pc:chgData name="Yoel Kortick" userId="167978f5-7f40-4909-85d5-d4149554ad4e" providerId="ADAL" clId="{C5CFCFEF-6F5D-4937-9B26-C79CCCF37519}" dt="2026-09-28T14:05:59.180" v="5988" actId="47"/>
        <pc:sldMkLst>
          <pc:docMk/>
          <pc:sldMk cId="2759362149" sldId="785"/>
        </pc:sldMkLst>
        <pc:spChg chg="mod">
          <ac:chgData name="Yoel Kortick" userId="167978f5-7f40-4909-85d5-d4149554ad4e" providerId="ADAL" clId="{C5CFCFEF-6F5D-4937-9B26-C79CCCF37519}" dt="2026-09-28T07:10:33.395" v="4407"/>
          <ac:spMkLst>
            <pc:docMk/>
            <pc:sldMk cId="2759362149" sldId="785"/>
            <ac:spMk id="24" creationId="{94176771-12BA-E0FA-2286-439DA8F8A963}"/>
          </ac:spMkLst>
        </pc:spChg>
        <pc:picChg chg="del">
          <ac:chgData name="Yoel Kortick" userId="167978f5-7f40-4909-85d5-d4149554ad4e" providerId="ADAL" clId="{C5CFCFEF-6F5D-4937-9B26-C79CCCF37519}" dt="2026-09-27T13:21:21.859" v="2168" actId="478"/>
          <ac:picMkLst>
            <pc:docMk/>
            <pc:sldMk cId="2759362149" sldId="785"/>
            <ac:picMk id="3" creationId="{58B436D6-58B1-9316-7E10-8917E60BC900}"/>
          </ac:picMkLst>
        </pc:picChg>
        <pc:picChg chg="add mod ord">
          <ac:chgData name="Yoel Kortick" userId="167978f5-7f40-4909-85d5-d4149554ad4e" providerId="ADAL" clId="{C5CFCFEF-6F5D-4937-9B26-C79CCCF37519}" dt="2026-09-27T13:21:34.551" v="2180" actId="1036"/>
          <ac:picMkLst>
            <pc:docMk/>
            <pc:sldMk cId="2759362149" sldId="785"/>
            <ac:picMk id="4" creationId="{3FFB3A0B-6A67-1EBB-C564-330139BF89D1}"/>
          </ac:picMkLst>
        </pc:picChg>
      </pc:sldChg>
      <pc:sldChg chg="addSp delSp modSp del mod">
        <pc:chgData name="Yoel Kortick" userId="167978f5-7f40-4909-85d5-d4149554ad4e" providerId="ADAL" clId="{C5CFCFEF-6F5D-4937-9B26-C79CCCF37519}" dt="2026-09-28T14:05:59.180" v="5988" actId="47"/>
        <pc:sldMkLst>
          <pc:docMk/>
          <pc:sldMk cId="2517312030" sldId="786"/>
        </pc:sldMkLst>
        <pc:spChg chg="mod">
          <ac:chgData name="Yoel Kortick" userId="167978f5-7f40-4909-85d5-d4149554ad4e" providerId="ADAL" clId="{C5CFCFEF-6F5D-4937-9B26-C79CCCF37519}" dt="2026-09-28T07:10:33.395" v="4407"/>
          <ac:spMkLst>
            <pc:docMk/>
            <pc:sldMk cId="2517312030" sldId="786"/>
            <ac:spMk id="8" creationId="{6DF94599-20AE-5283-3387-728105664D13}"/>
          </ac:spMkLst>
        </pc:spChg>
        <pc:picChg chg="del mod">
          <ac:chgData name="Yoel Kortick" userId="167978f5-7f40-4909-85d5-d4149554ad4e" providerId="ADAL" clId="{C5CFCFEF-6F5D-4937-9B26-C79CCCF37519}" dt="2026-09-27T13:22:15.997" v="2187" actId="478"/>
          <ac:picMkLst>
            <pc:docMk/>
            <pc:sldMk cId="2517312030" sldId="786"/>
            <ac:picMk id="3" creationId="{0A070765-62CF-B200-CBA0-9D85FB1B4720}"/>
          </ac:picMkLst>
        </pc:picChg>
        <pc:picChg chg="add mod">
          <ac:chgData name="Yoel Kortick" userId="167978f5-7f40-4909-85d5-d4149554ad4e" providerId="ADAL" clId="{C5CFCFEF-6F5D-4937-9B26-C79CCCF37519}" dt="2026-09-27T13:22:25.204" v="2191" actId="208"/>
          <ac:picMkLst>
            <pc:docMk/>
            <pc:sldMk cId="2517312030" sldId="786"/>
            <ac:picMk id="4" creationId="{6BB797B9-504F-7846-BC84-BFCE0B857C11}"/>
          </ac:picMkLst>
        </pc:picChg>
      </pc:sldChg>
      <pc:sldChg chg="addSp delSp modSp del mod">
        <pc:chgData name="Yoel Kortick" userId="167978f5-7f40-4909-85d5-d4149554ad4e" providerId="ADAL" clId="{C5CFCFEF-6F5D-4937-9B26-C79CCCF37519}" dt="2026-09-28T14:05:59.180" v="5988" actId="47"/>
        <pc:sldMkLst>
          <pc:docMk/>
          <pc:sldMk cId="76916586" sldId="787"/>
        </pc:sldMkLst>
        <pc:spChg chg="mod">
          <ac:chgData name="Yoel Kortick" userId="167978f5-7f40-4909-85d5-d4149554ad4e" providerId="ADAL" clId="{C5CFCFEF-6F5D-4937-9B26-C79CCCF37519}" dt="2026-09-28T07:10:33.395" v="4407"/>
          <ac:spMkLst>
            <pc:docMk/>
            <pc:sldMk cId="76916586" sldId="787"/>
            <ac:spMk id="8" creationId="{A47C666E-5938-E820-8781-437F6BEBF63A}"/>
          </ac:spMkLst>
        </pc:spChg>
        <pc:picChg chg="add del">
          <ac:chgData name="Yoel Kortick" userId="167978f5-7f40-4909-85d5-d4149554ad4e" providerId="ADAL" clId="{C5CFCFEF-6F5D-4937-9B26-C79CCCF37519}" dt="2026-09-27T13:27:22.801" v="2194" actId="22"/>
          <ac:picMkLst>
            <pc:docMk/>
            <pc:sldMk cId="76916586" sldId="787"/>
            <ac:picMk id="3" creationId="{46D6FBC1-D1C8-4CA4-18E7-2579D8AFB330}"/>
          </ac:picMkLst>
        </pc:picChg>
        <pc:picChg chg="add del">
          <ac:chgData name="Yoel Kortick" userId="167978f5-7f40-4909-85d5-d4149554ad4e" providerId="ADAL" clId="{C5CFCFEF-6F5D-4937-9B26-C79CCCF37519}" dt="2026-09-27T13:27:28.072" v="2196" actId="478"/>
          <ac:picMkLst>
            <pc:docMk/>
            <pc:sldMk cId="76916586" sldId="787"/>
            <ac:picMk id="4" creationId="{4631B794-552B-9931-65D9-A35190387000}"/>
          </ac:picMkLst>
        </pc:picChg>
        <pc:picChg chg="add mod ord">
          <ac:chgData name="Yoel Kortick" userId="167978f5-7f40-4909-85d5-d4149554ad4e" providerId="ADAL" clId="{C5CFCFEF-6F5D-4937-9B26-C79CCCF37519}" dt="2026-09-27T13:27:39.336" v="2201" actId="208"/>
          <ac:picMkLst>
            <pc:docMk/>
            <pc:sldMk cId="76916586" sldId="787"/>
            <ac:picMk id="12" creationId="{BCB7E200-CD3E-F2FC-5EA1-5CAA6A5FAEFB}"/>
          </ac:picMkLst>
        </pc:picChg>
      </pc:sldChg>
      <pc:sldChg chg="addSp delSp modSp del mod">
        <pc:chgData name="Yoel Kortick" userId="167978f5-7f40-4909-85d5-d4149554ad4e" providerId="ADAL" clId="{C5CFCFEF-6F5D-4937-9B26-C79CCCF37519}" dt="2026-09-28T14:05:59.180" v="5988" actId="47"/>
        <pc:sldMkLst>
          <pc:docMk/>
          <pc:sldMk cId="982811814" sldId="788"/>
        </pc:sldMkLst>
        <pc:spChg chg="mod">
          <ac:chgData name="Yoel Kortick" userId="167978f5-7f40-4909-85d5-d4149554ad4e" providerId="ADAL" clId="{C5CFCFEF-6F5D-4937-9B26-C79CCCF37519}" dt="2026-09-27T13:28:59.167" v="2220" actId="14100"/>
          <ac:spMkLst>
            <pc:docMk/>
            <pc:sldMk cId="982811814" sldId="788"/>
            <ac:spMk id="5" creationId="{23FDA273-E71A-1515-3434-77D1DA5EB360}"/>
          </ac:spMkLst>
        </pc:spChg>
        <pc:spChg chg="mod">
          <ac:chgData name="Yoel Kortick" userId="167978f5-7f40-4909-85d5-d4149554ad4e" providerId="ADAL" clId="{C5CFCFEF-6F5D-4937-9B26-C79CCCF37519}" dt="2026-09-28T07:10:33.395" v="4407"/>
          <ac:spMkLst>
            <pc:docMk/>
            <pc:sldMk cId="982811814" sldId="788"/>
            <ac:spMk id="6" creationId="{0BB32A6E-7CC1-7E66-29AD-55A100B17DF5}"/>
          </ac:spMkLst>
        </pc:spChg>
        <pc:spChg chg="mod">
          <ac:chgData name="Yoel Kortick" userId="167978f5-7f40-4909-85d5-d4149554ad4e" providerId="ADAL" clId="{C5CFCFEF-6F5D-4937-9B26-C79CCCF37519}" dt="2026-09-28T07:10:33.395" v="4407"/>
          <ac:spMkLst>
            <pc:docMk/>
            <pc:sldMk cId="982811814" sldId="788"/>
            <ac:spMk id="8" creationId="{64ADB8EE-D15E-C0AE-BE9F-7916FDCEFDE3}"/>
          </ac:spMkLst>
        </pc:spChg>
        <pc:picChg chg="add mod ord">
          <ac:chgData name="Yoel Kortick" userId="167978f5-7f40-4909-85d5-d4149554ad4e" providerId="ADAL" clId="{C5CFCFEF-6F5D-4937-9B26-C79CCCF37519}" dt="2026-09-27T13:33:30.544" v="2273" actId="208"/>
          <ac:picMkLst>
            <pc:docMk/>
            <pc:sldMk cId="982811814" sldId="788"/>
            <ac:picMk id="3" creationId="{E9224481-F9A1-1F0C-626F-BD8F431B5781}"/>
          </ac:picMkLst>
        </pc:picChg>
        <pc:picChg chg="del mod">
          <ac:chgData name="Yoel Kortick" userId="167978f5-7f40-4909-85d5-d4149554ad4e" providerId="ADAL" clId="{C5CFCFEF-6F5D-4937-9B26-C79CCCF37519}" dt="2026-09-27T13:28:39.232" v="2214" actId="478"/>
          <ac:picMkLst>
            <pc:docMk/>
            <pc:sldMk cId="982811814" sldId="788"/>
            <ac:picMk id="4" creationId="{9CB0722F-4F90-46C5-1AC1-45CCE0DD219E}"/>
          </ac:picMkLst>
        </pc:picChg>
        <pc:cxnChg chg="mod">
          <ac:chgData name="Yoel Kortick" userId="167978f5-7f40-4909-85d5-d4149554ad4e" providerId="ADAL" clId="{C5CFCFEF-6F5D-4937-9B26-C79CCCF37519}" dt="2026-09-27T13:29:01.492" v="2221" actId="14100"/>
          <ac:cxnSpMkLst>
            <pc:docMk/>
            <pc:sldMk cId="982811814" sldId="788"/>
            <ac:cxnSpMk id="11" creationId="{DE6E0853-1CDB-24A2-2B24-164C859BEC34}"/>
          </ac:cxnSpMkLst>
        </pc:cxnChg>
      </pc:sldChg>
      <pc:sldChg chg="addSp delSp modSp del mod">
        <pc:chgData name="Yoel Kortick" userId="167978f5-7f40-4909-85d5-d4149554ad4e" providerId="ADAL" clId="{C5CFCFEF-6F5D-4937-9B26-C79CCCF37519}" dt="2026-09-28T14:05:59.180" v="5988" actId="47"/>
        <pc:sldMkLst>
          <pc:docMk/>
          <pc:sldMk cId="4138046499" sldId="789"/>
        </pc:sldMkLst>
        <pc:spChg chg="mod">
          <ac:chgData name="Yoel Kortick" userId="167978f5-7f40-4909-85d5-d4149554ad4e" providerId="ADAL" clId="{C5CFCFEF-6F5D-4937-9B26-C79CCCF37519}" dt="2026-09-27T13:31:01.529" v="2232" actId="14100"/>
          <ac:spMkLst>
            <pc:docMk/>
            <pc:sldMk cId="4138046499" sldId="789"/>
            <ac:spMk id="6" creationId="{48CFB4EC-AC84-8568-9B48-9237B8E96560}"/>
          </ac:spMkLst>
        </pc:spChg>
        <pc:spChg chg="mod">
          <ac:chgData name="Yoel Kortick" userId="167978f5-7f40-4909-85d5-d4149554ad4e" providerId="ADAL" clId="{C5CFCFEF-6F5D-4937-9B26-C79CCCF37519}" dt="2026-09-27T13:33:02.096" v="2269" actId="1076"/>
          <ac:spMkLst>
            <pc:docMk/>
            <pc:sldMk cId="4138046499" sldId="789"/>
            <ac:spMk id="21" creationId="{518E19F1-9038-340C-22DD-594A9A8FFE47}"/>
          </ac:spMkLst>
        </pc:spChg>
        <pc:spChg chg="add mod">
          <ac:chgData name="Yoel Kortick" userId="167978f5-7f40-4909-85d5-d4149554ad4e" providerId="ADAL" clId="{C5CFCFEF-6F5D-4937-9B26-C79CCCF37519}" dt="2026-09-28T07:10:33.395" v="4407"/>
          <ac:spMkLst>
            <pc:docMk/>
            <pc:sldMk cId="4138046499" sldId="789"/>
            <ac:spMk id="22" creationId="{4B191B36-FD63-1A55-47F4-11A1D1B964DE}"/>
          </ac:spMkLst>
        </pc:spChg>
        <pc:spChg chg="del mod">
          <ac:chgData name="Yoel Kortick" userId="167978f5-7f40-4909-85d5-d4149554ad4e" providerId="ADAL" clId="{C5CFCFEF-6F5D-4937-9B26-C79CCCF37519}" dt="2026-09-27T13:31:33.719" v="2236" actId="478"/>
          <ac:spMkLst>
            <pc:docMk/>
            <pc:sldMk cId="4138046499" sldId="789"/>
            <ac:spMk id="23" creationId="{4EBA0EB2-110D-0E18-DB4B-D646DAA940FD}"/>
          </ac:spMkLst>
        </pc:spChg>
        <pc:spChg chg="mod">
          <ac:chgData name="Yoel Kortick" userId="167978f5-7f40-4909-85d5-d4149554ad4e" providerId="ADAL" clId="{C5CFCFEF-6F5D-4937-9B26-C79CCCF37519}" dt="2026-09-27T13:31:05.739" v="2233" actId="14100"/>
          <ac:spMkLst>
            <pc:docMk/>
            <pc:sldMk cId="4138046499" sldId="789"/>
            <ac:spMk id="24" creationId="{4781913F-6199-9AF1-2E24-4CA0DA64D581}"/>
          </ac:spMkLst>
        </pc:spChg>
        <pc:spChg chg="mod">
          <ac:chgData name="Yoel Kortick" userId="167978f5-7f40-4909-85d5-d4149554ad4e" providerId="ADAL" clId="{C5CFCFEF-6F5D-4937-9B26-C79CCCF37519}" dt="2026-09-27T13:32:01.613" v="2243" actId="14100"/>
          <ac:spMkLst>
            <pc:docMk/>
            <pc:sldMk cId="4138046499" sldId="789"/>
            <ac:spMk id="29" creationId="{BBD38F73-A006-ABDF-CD9B-1CC31FCB4AED}"/>
          </ac:spMkLst>
        </pc:spChg>
        <pc:spChg chg="mod">
          <ac:chgData name="Yoel Kortick" userId="167978f5-7f40-4909-85d5-d4149554ad4e" providerId="ADAL" clId="{C5CFCFEF-6F5D-4937-9B26-C79CCCF37519}" dt="2026-09-27T13:32:10.239" v="2246" actId="14100"/>
          <ac:spMkLst>
            <pc:docMk/>
            <pc:sldMk cId="4138046499" sldId="789"/>
            <ac:spMk id="32" creationId="{9D2D669D-88BA-6463-6DF1-4AFA60C12710}"/>
          </ac:spMkLst>
        </pc:spChg>
        <pc:spChg chg="mod">
          <ac:chgData name="Yoel Kortick" userId="167978f5-7f40-4909-85d5-d4149554ad4e" providerId="ADAL" clId="{C5CFCFEF-6F5D-4937-9B26-C79CCCF37519}" dt="2026-09-28T07:10:33.395" v="4407"/>
          <ac:spMkLst>
            <pc:docMk/>
            <pc:sldMk cId="4138046499" sldId="789"/>
            <ac:spMk id="63" creationId="{E3173EBB-3AEC-9DD7-AF95-69B0DF4C6617}"/>
          </ac:spMkLst>
        </pc:spChg>
        <pc:spChg chg="mod">
          <ac:chgData name="Yoel Kortick" userId="167978f5-7f40-4909-85d5-d4149554ad4e" providerId="ADAL" clId="{C5CFCFEF-6F5D-4937-9B26-C79CCCF37519}" dt="2026-09-27T13:31:40.740" v="2238" actId="14100"/>
          <ac:spMkLst>
            <pc:docMk/>
            <pc:sldMk cId="4138046499" sldId="789"/>
            <ac:spMk id="85" creationId="{D0248D50-5885-BE37-8BD0-2A2836831DD6}"/>
          </ac:spMkLst>
        </pc:spChg>
        <pc:spChg chg="mod">
          <ac:chgData name="Yoel Kortick" userId="167978f5-7f40-4909-85d5-d4149554ad4e" providerId="ADAL" clId="{C5CFCFEF-6F5D-4937-9B26-C79CCCF37519}" dt="2026-09-27T13:32:21.394" v="2250" actId="14100"/>
          <ac:spMkLst>
            <pc:docMk/>
            <pc:sldMk cId="4138046499" sldId="789"/>
            <ac:spMk id="92" creationId="{713F9486-6B1E-6EEB-2CCE-4398B1368087}"/>
          </ac:spMkLst>
        </pc:spChg>
        <pc:picChg chg="del">
          <ac:chgData name="Yoel Kortick" userId="167978f5-7f40-4909-85d5-d4149554ad4e" providerId="ADAL" clId="{C5CFCFEF-6F5D-4937-9B26-C79CCCF37519}" dt="2026-09-27T13:30:27.445" v="2222" actId="478"/>
          <ac:picMkLst>
            <pc:docMk/>
            <pc:sldMk cId="4138046499" sldId="789"/>
            <ac:picMk id="3" creationId="{BE7C529B-3064-14EF-26B4-95121F2E2FD9}"/>
          </ac:picMkLst>
        </pc:picChg>
        <pc:picChg chg="add mod ord">
          <ac:chgData name="Yoel Kortick" userId="167978f5-7f40-4909-85d5-d4149554ad4e" providerId="ADAL" clId="{C5CFCFEF-6F5D-4937-9B26-C79CCCF37519}" dt="2026-09-27T13:33:50.461" v="2300" actId="208"/>
          <ac:picMkLst>
            <pc:docMk/>
            <pc:sldMk cId="4138046499" sldId="789"/>
            <ac:picMk id="4" creationId="{4A3649A5-8F31-AF00-E186-D92D234DF0AF}"/>
          </ac:picMkLst>
        </pc:picChg>
        <pc:cxnChg chg="mod">
          <ac:chgData name="Yoel Kortick" userId="167978f5-7f40-4909-85d5-d4149554ad4e" providerId="ADAL" clId="{C5CFCFEF-6F5D-4937-9B26-C79CCCF37519}" dt="2026-09-27T13:30:57.897" v="2231" actId="1076"/>
          <ac:cxnSpMkLst>
            <pc:docMk/>
            <pc:sldMk cId="4138046499" sldId="789"/>
            <ac:cxnSpMk id="12" creationId="{D88D5002-CBBB-1993-682B-D016177383E3}"/>
          </ac:cxnSpMkLst>
        </pc:cxnChg>
        <pc:cxnChg chg="add mod">
          <ac:chgData name="Yoel Kortick" userId="167978f5-7f40-4909-85d5-d4149554ad4e" providerId="ADAL" clId="{C5CFCFEF-6F5D-4937-9B26-C79CCCF37519}" dt="2026-09-27T13:33:39.784" v="2298" actId="1036"/>
          <ac:cxnSpMkLst>
            <pc:docMk/>
            <pc:sldMk cId="4138046499" sldId="789"/>
            <ac:cxnSpMk id="25" creationId="{EF0EF864-589B-2B6D-584B-F041B6326BD5}"/>
          </ac:cxnSpMkLst>
        </pc:cxnChg>
        <pc:cxnChg chg="mod">
          <ac:chgData name="Yoel Kortick" userId="167978f5-7f40-4909-85d5-d4149554ad4e" providerId="ADAL" clId="{C5CFCFEF-6F5D-4937-9B26-C79CCCF37519}" dt="2026-09-27T13:33:08.260" v="2272" actId="14100"/>
          <ac:cxnSpMkLst>
            <pc:docMk/>
            <pc:sldMk cId="4138046499" sldId="789"/>
            <ac:cxnSpMk id="27" creationId="{B8254198-5BA0-3898-ADA7-B54244954DC7}"/>
          </ac:cxnSpMkLst>
        </pc:cxnChg>
        <pc:cxnChg chg="mod">
          <ac:chgData name="Yoel Kortick" userId="167978f5-7f40-4909-85d5-d4149554ad4e" providerId="ADAL" clId="{C5CFCFEF-6F5D-4937-9B26-C79CCCF37519}" dt="2026-09-27T13:31:49.355" v="2241" actId="14100"/>
          <ac:cxnSpMkLst>
            <pc:docMk/>
            <pc:sldMk cId="4138046499" sldId="789"/>
            <ac:cxnSpMk id="34" creationId="{FC13D750-CAC0-B6E5-03EF-E475FC97D806}"/>
          </ac:cxnSpMkLst>
        </pc:cxnChg>
        <pc:cxnChg chg="mod">
          <ac:chgData name="Yoel Kortick" userId="167978f5-7f40-4909-85d5-d4149554ad4e" providerId="ADAL" clId="{C5CFCFEF-6F5D-4937-9B26-C79CCCF37519}" dt="2026-09-27T13:32:13.511" v="2247" actId="1076"/>
          <ac:cxnSpMkLst>
            <pc:docMk/>
            <pc:sldMk cId="4138046499" sldId="789"/>
            <ac:cxnSpMk id="36" creationId="{40FA1121-8CD6-348E-AA14-A86C84EDFA2F}"/>
          </ac:cxnSpMkLst>
        </pc:cxnChg>
        <pc:cxnChg chg="mod">
          <ac:chgData name="Yoel Kortick" userId="167978f5-7f40-4909-85d5-d4149554ad4e" providerId="ADAL" clId="{C5CFCFEF-6F5D-4937-9B26-C79CCCF37519}" dt="2026-09-27T13:30:57.897" v="2231" actId="1076"/>
          <ac:cxnSpMkLst>
            <pc:docMk/>
            <pc:sldMk cId="4138046499" sldId="789"/>
            <ac:cxnSpMk id="37" creationId="{041A6E03-7E6D-FADF-E133-2E12F85A773E}"/>
          </ac:cxnSpMkLst>
        </pc:cxnChg>
        <pc:cxnChg chg="del mod">
          <ac:chgData name="Yoel Kortick" userId="167978f5-7f40-4909-85d5-d4149554ad4e" providerId="ADAL" clId="{C5CFCFEF-6F5D-4937-9B26-C79CCCF37519}" dt="2026-09-27T13:33:43.131" v="2299" actId="478"/>
          <ac:cxnSpMkLst>
            <pc:docMk/>
            <pc:sldMk cId="4138046499" sldId="789"/>
            <ac:cxnSpMk id="43" creationId="{9B6B8657-0E6C-177C-A9B7-C7A36ED6CD63}"/>
          </ac:cxnSpMkLst>
        </pc:cxnChg>
        <pc:cxnChg chg="mod">
          <ac:chgData name="Yoel Kortick" userId="167978f5-7f40-4909-85d5-d4149554ad4e" providerId="ADAL" clId="{C5CFCFEF-6F5D-4937-9B26-C79CCCF37519}" dt="2026-09-27T13:31:08.091" v="2234" actId="14100"/>
          <ac:cxnSpMkLst>
            <pc:docMk/>
            <pc:sldMk cId="4138046499" sldId="789"/>
            <ac:cxnSpMk id="52" creationId="{99E444EC-2DA1-BC41-FCB3-8D9977F04A51}"/>
          </ac:cxnSpMkLst>
        </pc:cxnChg>
        <pc:cxnChg chg="mod">
          <ac:chgData name="Yoel Kortick" userId="167978f5-7f40-4909-85d5-d4149554ad4e" providerId="ADAL" clId="{C5CFCFEF-6F5D-4937-9B26-C79CCCF37519}" dt="2026-09-27T13:32:06.405" v="2245" actId="14100"/>
          <ac:cxnSpMkLst>
            <pc:docMk/>
            <pc:sldMk cId="4138046499" sldId="789"/>
            <ac:cxnSpMk id="53" creationId="{686C4961-243D-F591-66BF-F7ADF2BEB58E}"/>
          </ac:cxnSpMkLst>
        </pc:cxnChg>
        <pc:cxnChg chg="mod">
          <ac:chgData name="Yoel Kortick" userId="167978f5-7f40-4909-85d5-d4149554ad4e" providerId="ADAL" clId="{C5CFCFEF-6F5D-4937-9B26-C79CCCF37519}" dt="2026-09-27T13:30:42.127" v="2228" actId="1076"/>
          <ac:cxnSpMkLst>
            <pc:docMk/>
            <pc:sldMk cId="4138046499" sldId="789"/>
            <ac:cxnSpMk id="64" creationId="{6AB6073E-4D8F-5841-4817-070C6FAB069A}"/>
          </ac:cxnSpMkLst>
        </pc:cxnChg>
        <pc:cxnChg chg="mod">
          <ac:chgData name="Yoel Kortick" userId="167978f5-7f40-4909-85d5-d4149554ad4e" providerId="ADAL" clId="{C5CFCFEF-6F5D-4937-9B26-C79CCCF37519}" dt="2026-09-27T13:30:45.150" v="2229" actId="14100"/>
          <ac:cxnSpMkLst>
            <pc:docMk/>
            <pc:sldMk cId="4138046499" sldId="789"/>
            <ac:cxnSpMk id="71" creationId="{958BF7AB-8F73-0FE9-C612-58FF16387B78}"/>
          </ac:cxnSpMkLst>
        </pc:cxnChg>
      </pc:sldChg>
      <pc:sldChg chg="addSp delSp modSp del mod">
        <pc:chgData name="Yoel Kortick" userId="167978f5-7f40-4909-85d5-d4149554ad4e" providerId="ADAL" clId="{C5CFCFEF-6F5D-4937-9B26-C79CCCF37519}" dt="2026-09-28T14:05:59.180" v="5988" actId="47"/>
        <pc:sldMkLst>
          <pc:docMk/>
          <pc:sldMk cId="2357073124" sldId="790"/>
        </pc:sldMkLst>
        <pc:spChg chg="mod">
          <ac:chgData name="Yoel Kortick" userId="167978f5-7f40-4909-85d5-d4149554ad4e" providerId="ADAL" clId="{C5CFCFEF-6F5D-4937-9B26-C79CCCF37519}" dt="2026-09-27T13:34:50.451" v="2305" actId="14100"/>
          <ac:spMkLst>
            <pc:docMk/>
            <pc:sldMk cId="2357073124" sldId="790"/>
            <ac:spMk id="4" creationId="{92D35A20-EED9-DF77-4B9E-DBDC58162494}"/>
          </ac:spMkLst>
        </pc:spChg>
        <pc:spChg chg="del">
          <ac:chgData name="Yoel Kortick" userId="167978f5-7f40-4909-85d5-d4149554ad4e" providerId="ADAL" clId="{C5CFCFEF-6F5D-4937-9B26-C79CCCF37519}" dt="2026-09-27T13:34:54.422" v="2307" actId="478"/>
          <ac:spMkLst>
            <pc:docMk/>
            <pc:sldMk cId="2357073124" sldId="790"/>
            <ac:spMk id="16" creationId="{914BD8B5-7D0A-E31C-1D0A-D89B7362FD29}"/>
          </ac:spMkLst>
        </pc:spChg>
        <pc:picChg chg="add mod ord">
          <ac:chgData name="Yoel Kortick" userId="167978f5-7f40-4909-85d5-d4149554ad4e" providerId="ADAL" clId="{C5CFCFEF-6F5D-4937-9B26-C79CCCF37519}" dt="2026-09-27T13:35:00.207" v="2308" actId="208"/>
          <ac:picMkLst>
            <pc:docMk/>
            <pc:sldMk cId="2357073124" sldId="790"/>
            <ac:picMk id="3" creationId="{94F3E822-10D4-1DC0-C8A2-5F12BDB1D038}"/>
          </ac:picMkLst>
        </pc:picChg>
        <pc:picChg chg="del">
          <ac:chgData name="Yoel Kortick" userId="167978f5-7f40-4909-85d5-d4149554ad4e" providerId="ADAL" clId="{C5CFCFEF-6F5D-4937-9B26-C79CCCF37519}" dt="2026-09-27T13:34:28.542" v="2301" actId="478"/>
          <ac:picMkLst>
            <pc:docMk/>
            <pc:sldMk cId="2357073124" sldId="790"/>
            <ac:picMk id="6" creationId="{74A6AE5C-ABB2-6F4F-BA1F-EC5DD75566D1}"/>
          </ac:picMkLst>
        </pc:picChg>
      </pc:sldChg>
      <pc:sldChg chg="addSp delSp modSp del mod">
        <pc:chgData name="Yoel Kortick" userId="167978f5-7f40-4909-85d5-d4149554ad4e" providerId="ADAL" clId="{C5CFCFEF-6F5D-4937-9B26-C79CCCF37519}" dt="2026-09-28T14:05:59.180" v="5988" actId="47"/>
        <pc:sldMkLst>
          <pc:docMk/>
          <pc:sldMk cId="59962400" sldId="791"/>
        </pc:sldMkLst>
        <pc:spChg chg="mod">
          <ac:chgData name="Yoel Kortick" userId="167978f5-7f40-4909-85d5-d4149554ad4e" providerId="ADAL" clId="{C5CFCFEF-6F5D-4937-9B26-C79CCCF37519}" dt="2026-09-28T07:10:33.395" v="4407"/>
          <ac:spMkLst>
            <pc:docMk/>
            <pc:sldMk cId="59962400" sldId="791"/>
            <ac:spMk id="8" creationId="{88AE5C4E-0D16-724B-DEC2-E028534A89D0}"/>
          </ac:spMkLst>
        </pc:spChg>
        <pc:spChg chg="add mod">
          <ac:chgData name="Yoel Kortick" userId="167978f5-7f40-4909-85d5-d4149554ad4e" providerId="ADAL" clId="{C5CFCFEF-6F5D-4937-9B26-C79CCCF37519}" dt="2026-09-27T13:36:13.871" v="2336" actId="14100"/>
          <ac:spMkLst>
            <pc:docMk/>
            <pc:sldMk cId="59962400" sldId="791"/>
            <ac:spMk id="11" creationId="{225B85A6-184F-4E05-C840-2180FC060A96}"/>
          </ac:spMkLst>
        </pc:spChg>
        <pc:spChg chg="add mod">
          <ac:chgData name="Yoel Kortick" userId="167978f5-7f40-4909-85d5-d4149554ad4e" providerId="ADAL" clId="{C5CFCFEF-6F5D-4937-9B26-C79CCCF37519}" dt="2026-09-27T13:36:38.493" v="2411" actId="14100"/>
          <ac:spMkLst>
            <pc:docMk/>
            <pc:sldMk cId="59962400" sldId="791"/>
            <ac:spMk id="13" creationId="{8E10591C-5500-CDE7-6D8D-AF9C0A08954C}"/>
          </ac:spMkLst>
        </pc:spChg>
        <pc:picChg chg="del">
          <ac:chgData name="Yoel Kortick" userId="167978f5-7f40-4909-85d5-d4149554ad4e" providerId="ADAL" clId="{C5CFCFEF-6F5D-4937-9B26-C79CCCF37519}" dt="2026-09-27T13:35:55.827" v="2309" actId="478"/>
          <ac:picMkLst>
            <pc:docMk/>
            <pc:sldMk cId="59962400" sldId="791"/>
            <ac:picMk id="3" creationId="{7BCF134A-3D2B-31E3-4AA7-B3625934A5A0}"/>
          </ac:picMkLst>
        </pc:picChg>
        <pc:picChg chg="add del ord">
          <ac:chgData name="Yoel Kortick" userId="167978f5-7f40-4909-85d5-d4149554ad4e" providerId="ADAL" clId="{C5CFCFEF-6F5D-4937-9B26-C79CCCF37519}" dt="2026-09-27T13:36:09.724" v="2335" actId="478"/>
          <ac:picMkLst>
            <pc:docMk/>
            <pc:sldMk cId="59962400" sldId="791"/>
            <ac:picMk id="5" creationId="{448D7F34-621D-7B5B-5382-5E9C694ABD25}"/>
          </ac:picMkLst>
        </pc:picChg>
        <pc:picChg chg="add mod">
          <ac:chgData name="Yoel Kortick" userId="167978f5-7f40-4909-85d5-d4149554ad4e" providerId="ADAL" clId="{C5CFCFEF-6F5D-4937-9B26-C79CCCF37519}" dt="2026-09-27T13:36:42.817" v="2412" actId="208"/>
          <ac:picMkLst>
            <pc:docMk/>
            <pc:sldMk cId="59962400" sldId="791"/>
            <ac:picMk id="6" creationId="{6EDF7D55-5390-9052-D79A-3E2789332296}"/>
          </ac:picMkLst>
        </pc:picChg>
      </pc:sldChg>
      <pc:sldChg chg="addSp delSp modSp del mod">
        <pc:chgData name="Yoel Kortick" userId="167978f5-7f40-4909-85d5-d4149554ad4e" providerId="ADAL" clId="{C5CFCFEF-6F5D-4937-9B26-C79CCCF37519}" dt="2026-09-28T14:05:59.180" v="5988" actId="47"/>
        <pc:sldMkLst>
          <pc:docMk/>
          <pc:sldMk cId="500481024" sldId="793"/>
        </pc:sldMkLst>
        <pc:spChg chg="del">
          <ac:chgData name="Yoel Kortick" userId="167978f5-7f40-4909-85d5-d4149554ad4e" providerId="ADAL" clId="{C5CFCFEF-6F5D-4937-9B26-C79CCCF37519}" dt="2026-09-28T08:01:13.712" v="4985" actId="478"/>
          <ac:spMkLst>
            <pc:docMk/>
            <pc:sldMk cId="500481024" sldId="793"/>
            <ac:spMk id="4" creationId="{8B6D6C52-E1D5-4EEE-734C-5CF2C2C2999E}"/>
          </ac:spMkLst>
        </pc:spChg>
        <pc:spChg chg="mod">
          <ac:chgData name="Yoel Kortick" userId="167978f5-7f40-4909-85d5-d4149554ad4e" providerId="ADAL" clId="{C5CFCFEF-6F5D-4937-9B26-C79CCCF37519}" dt="2026-09-28T08:01:02.312" v="4980" actId="14100"/>
          <ac:spMkLst>
            <pc:docMk/>
            <pc:sldMk cId="500481024" sldId="793"/>
            <ac:spMk id="5" creationId="{734346FE-7FCE-577F-B39E-B089DF72FD34}"/>
          </ac:spMkLst>
        </pc:spChg>
        <pc:spChg chg="mod">
          <ac:chgData name="Yoel Kortick" userId="167978f5-7f40-4909-85d5-d4149554ad4e" providerId="ADAL" clId="{C5CFCFEF-6F5D-4937-9B26-C79CCCF37519}" dt="2026-09-28T07:10:33.395" v="4407"/>
          <ac:spMkLst>
            <pc:docMk/>
            <pc:sldMk cId="500481024" sldId="793"/>
            <ac:spMk id="8" creationId="{828BCDBA-F92E-268C-B602-2C97C45525AD}"/>
          </ac:spMkLst>
        </pc:spChg>
        <pc:spChg chg="mod">
          <ac:chgData name="Yoel Kortick" userId="167978f5-7f40-4909-85d5-d4149554ad4e" providerId="ADAL" clId="{C5CFCFEF-6F5D-4937-9B26-C79CCCF37519}" dt="2026-09-28T08:01:09.507" v="4983" actId="1076"/>
          <ac:spMkLst>
            <pc:docMk/>
            <pc:sldMk cId="500481024" sldId="793"/>
            <ac:spMk id="12" creationId="{0D53D790-D90A-CCB9-A0D7-7C9E11199D62}"/>
          </ac:spMkLst>
        </pc:spChg>
        <pc:picChg chg="del">
          <ac:chgData name="Yoel Kortick" userId="167978f5-7f40-4909-85d5-d4149554ad4e" providerId="ADAL" clId="{C5CFCFEF-6F5D-4937-9B26-C79CCCF37519}" dt="2026-09-28T08:00:44.706" v="4972" actId="478"/>
          <ac:picMkLst>
            <pc:docMk/>
            <pc:sldMk cId="500481024" sldId="793"/>
            <ac:picMk id="3" creationId="{63F0DB50-218C-C829-4BC2-66FF91018865}"/>
          </ac:picMkLst>
        </pc:picChg>
        <pc:picChg chg="add mod ord">
          <ac:chgData name="Yoel Kortick" userId="167978f5-7f40-4909-85d5-d4149554ad4e" providerId="ADAL" clId="{C5CFCFEF-6F5D-4937-9B26-C79CCCF37519}" dt="2026-09-28T08:01:11.919" v="4984" actId="208"/>
          <ac:picMkLst>
            <pc:docMk/>
            <pc:sldMk cId="500481024" sldId="793"/>
            <ac:picMk id="6" creationId="{F5EE6FD6-DC1B-99DF-4CFA-F86786731A52}"/>
          </ac:picMkLst>
        </pc:picChg>
      </pc:sldChg>
      <pc:sldChg chg="addSp delSp modSp del mod">
        <pc:chgData name="Yoel Kortick" userId="167978f5-7f40-4909-85d5-d4149554ad4e" providerId="ADAL" clId="{C5CFCFEF-6F5D-4937-9B26-C79CCCF37519}" dt="2026-09-28T14:05:59.180" v="5988" actId="47"/>
        <pc:sldMkLst>
          <pc:docMk/>
          <pc:sldMk cId="267772505" sldId="794"/>
        </pc:sldMkLst>
        <pc:spChg chg="mod">
          <ac:chgData name="Yoel Kortick" userId="167978f5-7f40-4909-85d5-d4149554ad4e" providerId="ADAL" clId="{C5CFCFEF-6F5D-4937-9B26-C79CCCF37519}" dt="2026-09-28T08:02:53.710" v="4991" actId="1076"/>
          <ac:spMkLst>
            <pc:docMk/>
            <pc:sldMk cId="267772505" sldId="794"/>
            <ac:spMk id="6" creationId="{1E1E03C0-1184-9656-A86B-9BA45ADCC7E0}"/>
          </ac:spMkLst>
        </pc:spChg>
        <pc:spChg chg="mod">
          <ac:chgData name="Yoel Kortick" userId="167978f5-7f40-4909-85d5-d4149554ad4e" providerId="ADAL" clId="{C5CFCFEF-6F5D-4937-9B26-C79CCCF37519}" dt="2026-09-28T08:03:01.792" v="5003" actId="1037"/>
          <ac:spMkLst>
            <pc:docMk/>
            <pc:sldMk cId="267772505" sldId="794"/>
            <ac:spMk id="11" creationId="{A81D8D8C-34A3-31E8-5D6C-1924155A87B5}"/>
          </ac:spMkLst>
        </pc:spChg>
        <pc:spChg chg="mod">
          <ac:chgData name="Yoel Kortick" userId="167978f5-7f40-4909-85d5-d4149554ad4e" providerId="ADAL" clId="{C5CFCFEF-6F5D-4937-9B26-C79CCCF37519}" dt="2026-09-28T08:03:04.996" v="5004" actId="1076"/>
          <ac:spMkLst>
            <pc:docMk/>
            <pc:sldMk cId="267772505" sldId="794"/>
            <ac:spMk id="12" creationId="{DD62004C-33D3-A598-D80F-5EC3EBC0CE62}"/>
          </ac:spMkLst>
        </pc:spChg>
        <pc:picChg chg="add mod ord">
          <ac:chgData name="Yoel Kortick" userId="167978f5-7f40-4909-85d5-d4149554ad4e" providerId="ADAL" clId="{C5CFCFEF-6F5D-4937-9B26-C79CCCF37519}" dt="2026-09-28T08:03:13.446" v="5007" actId="208"/>
          <ac:picMkLst>
            <pc:docMk/>
            <pc:sldMk cId="267772505" sldId="794"/>
            <ac:picMk id="3" creationId="{B66BE004-1715-F3CA-0897-40AE7E9BE0CD}"/>
          </ac:picMkLst>
        </pc:picChg>
        <pc:picChg chg="del">
          <ac:chgData name="Yoel Kortick" userId="167978f5-7f40-4909-85d5-d4149554ad4e" providerId="ADAL" clId="{C5CFCFEF-6F5D-4937-9B26-C79CCCF37519}" dt="2026-09-28T08:02:42.547" v="4986" actId="478"/>
          <ac:picMkLst>
            <pc:docMk/>
            <pc:sldMk cId="267772505" sldId="794"/>
            <ac:picMk id="5" creationId="{E9782F05-A142-E2A2-D52D-69A766E41970}"/>
          </ac:picMkLst>
        </pc:picChg>
        <pc:picChg chg="mod">
          <ac:chgData name="Yoel Kortick" userId="167978f5-7f40-4909-85d5-d4149554ad4e" providerId="ADAL" clId="{C5CFCFEF-6F5D-4937-9B26-C79CCCF37519}" dt="2026-09-28T08:03:11.888" v="5006" actId="1076"/>
          <ac:picMkLst>
            <pc:docMk/>
            <pc:sldMk cId="267772505" sldId="794"/>
            <ac:picMk id="14" creationId="{345FE379-4A41-3268-B4B9-4E26C2D638C9}"/>
          </ac:picMkLst>
        </pc:picChg>
      </pc:sldChg>
      <pc:sldChg chg="modSp del mod">
        <pc:chgData name="Yoel Kortick" userId="167978f5-7f40-4909-85d5-d4149554ad4e" providerId="ADAL" clId="{C5CFCFEF-6F5D-4937-9B26-C79CCCF37519}" dt="2026-09-28T14:05:59.180" v="5988" actId="47"/>
        <pc:sldMkLst>
          <pc:docMk/>
          <pc:sldMk cId="758149009" sldId="796"/>
        </pc:sldMkLst>
        <pc:spChg chg="mod">
          <ac:chgData name="Yoel Kortick" userId="167978f5-7f40-4909-85d5-d4149554ad4e" providerId="ADAL" clId="{C5CFCFEF-6F5D-4937-9B26-C79CCCF37519}" dt="2026-09-28T07:10:33.395" v="4407"/>
          <ac:spMkLst>
            <pc:docMk/>
            <pc:sldMk cId="758149009" sldId="796"/>
            <ac:spMk id="8" creationId="{07B081B0-A421-B603-37AD-20B211F9F312}"/>
          </ac:spMkLst>
        </pc:spChg>
        <pc:spChg chg="mod">
          <ac:chgData name="Yoel Kortick" userId="167978f5-7f40-4909-85d5-d4149554ad4e" providerId="ADAL" clId="{C5CFCFEF-6F5D-4937-9B26-C79CCCF37519}" dt="2026-09-28T08:04:45.009" v="5038" actId="313"/>
          <ac:spMkLst>
            <pc:docMk/>
            <pc:sldMk cId="758149009" sldId="796"/>
            <ac:spMk id="10" creationId="{AEF0B052-98D9-BAC2-B662-FBB6D6072818}"/>
          </ac:spMkLst>
        </pc:spChg>
      </pc:sldChg>
      <pc:sldChg chg="addSp delSp modSp del mod">
        <pc:chgData name="Yoel Kortick" userId="167978f5-7f40-4909-85d5-d4149554ad4e" providerId="ADAL" clId="{C5CFCFEF-6F5D-4937-9B26-C79CCCF37519}" dt="2026-09-28T14:05:59.180" v="5988" actId="47"/>
        <pc:sldMkLst>
          <pc:docMk/>
          <pc:sldMk cId="663415569" sldId="797"/>
        </pc:sldMkLst>
        <pc:spChg chg="add del mod">
          <ac:chgData name="Yoel Kortick" userId="167978f5-7f40-4909-85d5-d4149554ad4e" providerId="ADAL" clId="{C5CFCFEF-6F5D-4937-9B26-C79CCCF37519}" dt="2026-09-28T07:32:36.407" v="4605" actId="478"/>
          <ac:spMkLst>
            <pc:docMk/>
            <pc:sldMk cId="663415569" sldId="797"/>
            <ac:spMk id="3" creationId="{555F6F24-4FFE-4B9E-72DD-048B486025D4}"/>
          </ac:spMkLst>
        </pc:spChg>
        <pc:spChg chg="add mod">
          <ac:chgData name="Yoel Kortick" userId="167978f5-7f40-4909-85d5-d4149554ad4e" providerId="ADAL" clId="{C5CFCFEF-6F5D-4937-9B26-C79CCCF37519}" dt="2026-09-28T08:04:45.532" v="5039" actId="313"/>
          <ac:spMkLst>
            <pc:docMk/>
            <pc:sldMk cId="663415569" sldId="797"/>
            <ac:spMk id="4" creationId="{5ABAD742-3FFD-2935-DC4A-F1E49E4CC1BB}"/>
          </ac:spMkLst>
        </pc:spChg>
        <pc:spChg chg="del">
          <ac:chgData name="Yoel Kortick" userId="167978f5-7f40-4909-85d5-d4149554ad4e" providerId="ADAL" clId="{C5CFCFEF-6F5D-4937-9B26-C79CCCF37519}" dt="2026-09-28T07:32:35.548" v="4604" actId="478"/>
          <ac:spMkLst>
            <pc:docMk/>
            <pc:sldMk cId="663415569" sldId="797"/>
            <ac:spMk id="10" creationId="{A3539F31-9586-66DE-0EDF-53249498BE24}"/>
          </ac:spMkLst>
        </pc:spChg>
      </pc:sldChg>
      <pc:sldChg chg="addSp delSp modSp del mod">
        <pc:chgData name="Yoel Kortick" userId="167978f5-7f40-4909-85d5-d4149554ad4e" providerId="ADAL" clId="{C5CFCFEF-6F5D-4937-9B26-C79CCCF37519}" dt="2026-09-28T14:05:59.180" v="5988" actId="47"/>
        <pc:sldMkLst>
          <pc:docMk/>
          <pc:sldMk cId="1782986614" sldId="798"/>
        </pc:sldMkLst>
        <pc:spChg chg="add del mod">
          <ac:chgData name="Yoel Kortick" userId="167978f5-7f40-4909-85d5-d4149554ad4e" providerId="ADAL" clId="{C5CFCFEF-6F5D-4937-9B26-C79CCCF37519}" dt="2026-09-28T07:32:40.082" v="4608" actId="478"/>
          <ac:spMkLst>
            <pc:docMk/>
            <pc:sldMk cId="1782986614" sldId="798"/>
            <ac:spMk id="3" creationId="{FEA1D6E2-CDF0-48CB-4547-6E1A7E9D5A67}"/>
          </ac:spMkLst>
        </pc:spChg>
        <pc:spChg chg="add mod">
          <ac:chgData name="Yoel Kortick" userId="167978f5-7f40-4909-85d5-d4149554ad4e" providerId="ADAL" clId="{C5CFCFEF-6F5D-4937-9B26-C79CCCF37519}" dt="2026-09-28T08:04:45.962" v="5040" actId="313"/>
          <ac:spMkLst>
            <pc:docMk/>
            <pc:sldMk cId="1782986614" sldId="798"/>
            <ac:spMk id="4" creationId="{F0C86CE0-A6A1-5248-7BFA-93782D49BE2D}"/>
          </ac:spMkLst>
        </pc:spChg>
        <pc:spChg chg="mod">
          <ac:chgData name="Yoel Kortick" userId="167978f5-7f40-4909-85d5-d4149554ad4e" providerId="ADAL" clId="{C5CFCFEF-6F5D-4937-9B26-C79CCCF37519}" dt="2026-09-28T07:10:33.395" v="4407"/>
          <ac:spMkLst>
            <pc:docMk/>
            <pc:sldMk cId="1782986614" sldId="798"/>
            <ac:spMk id="8" creationId="{C8D8C159-2622-5BE9-B17B-2126F91D3EE1}"/>
          </ac:spMkLst>
        </pc:spChg>
        <pc:spChg chg="del">
          <ac:chgData name="Yoel Kortick" userId="167978f5-7f40-4909-85d5-d4149554ad4e" providerId="ADAL" clId="{C5CFCFEF-6F5D-4937-9B26-C79CCCF37519}" dt="2026-09-28T07:32:39.366" v="4607" actId="478"/>
          <ac:spMkLst>
            <pc:docMk/>
            <pc:sldMk cId="1782986614" sldId="798"/>
            <ac:spMk id="10" creationId="{EDE26E7F-830E-0381-6CF1-5A433027C06A}"/>
          </ac:spMkLst>
        </pc:spChg>
      </pc:sldChg>
      <pc:sldChg chg="addSp delSp modSp del mod">
        <pc:chgData name="Yoel Kortick" userId="167978f5-7f40-4909-85d5-d4149554ad4e" providerId="ADAL" clId="{C5CFCFEF-6F5D-4937-9B26-C79CCCF37519}" dt="2026-09-28T14:05:59.180" v="5988" actId="47"/>
        <pc:sldMkLst>
          <pc:docMk/>
          <pc:sldMk cId="594686783" sldId="799"/>
        </pc:sldMkLst>
        <pc:spChg chg="mod">
          <ac:chgData name="Yoel Kortick" userId="167978f5-7f40-4909-85d5-d4149554ad4e" providerId="ADAL" clId="{C5CFCFEF-6F5D-4937-9B26-C79CCCF37519}" dt="2026-09-28T07:25:39.646" v="4518" actId="14100"/>
          <ac:spMkLst>
            <pc:docMk/>
            <pc:sldMk cId="594686783" sldId="799"/>
            <ac:spMk id="5" creationId="{8FDC407A-C685-8710-5CD6-1A272A4D723B}"/>
          </ac:spMkLst>
        </pc:spChg>
        <pc:spChg chg="mod">
          <ac:chgData name="Yoel Kortick" userId="167978f5-7f40-4909-85d5-d4149554ad4e" providerId="ADAL" clId="{C5CFCFEF-6F5D-4937-9B26-C79CCCF37519}" dt="2026-09-28T07:25:28.084" v="4514" actId="1076"/>
          <ac:spMkLst>
            <pc:docMk/>
            <pc:sldMk cId="594686783" sldId="799"/>
            <ac:spMk id="8" creationId="{E7E0D1AA-36B3-E273-BAF6-9B94FA25BADE}"/>
          </ac:spMkLst>
        </pc:spChg>
        <pc:spChg chg="del">
          <ac:chgData name="Yoel Kortick" userId="167978f5-7f40-4909-85d5-d4149554ad4e" providerId="ADAL" clId="{C5CFCFEF-6F5D-4937-9B26-C79CCCF37519}" dt="2026-09-28T07:32:43.103" v="4610" actId="478"/>
          <ac:spMkLst>
            <pc:docMk/>
            <pc:sldMk cId="594686783" sldId="799"/>
            <ac:spMk id="10" creationId="{CE72D579-E0E1-E218-0589-A55FBEBC9818}"/>
          </ac:spMkLst>
        </pc:spChg>
        <pc:spChg chg="add del mod">
          <ac:chgData name="Yoel Kortick" userId="167978f5-7f40-4909-85d5-d4149554ad4e" providerId="ADAL" clId="{C5CFCFEF-6F5D-4937-9B26-C79CCCF37519}" dt="2026-09-28T07:32:44.175" v="4611" actId="478"/>
          <ac:spMkLst>
            <pc:docMk/>
            <pc:sldMk cId="594686783" sldId="799"/>
            <ac:spMk id="17" creationId="{D571D9D3-7A83-76A6-3146-76B35A4F64C2}"/>
          </ac:spMkLst>
        </pc:spChg>
        <pc:spChg chg="add mod">
          <ac:chgData name="Yoel Kortick" userId="167978f5-7f40-4909-85d5-d4149554ad4e" providerId="ADAL" clId="{C5CFCFEF-6F5D-4937-9B26-C79CCCF37519}" dt="2026-09-28T08:04:46.373" v="5041" actId="313"/>
          <ac:spMkLst>
            <pc:docMk/>
            <pc:sldMk cId="594686783" sldId="799"/>
            <ac:spMk id="18" creationId="{6F365ED4-EF1E-EAC5-09B0-FC0E4691330D}"/>
          </ac:spMkLst>
        </pc:spChg>
        <pc:spChg chg="mod">
          <ac:chgData name="Yoel Kortick" userId="167978f5-7f40-4909-85d5-d4149554ad4e" providerId="ADAL" clId="{C5CFCFEF-6F5D-4937-9B26-C79CCCF37519}" dt="2026-09-28T07:25:51.369" v="4520" actId="14100"/>
          <ac:spMkLst>
            <pc:docMk/>
            <pc:sldMk cId="594686783" sldId="799"/>
            <ac:spMk id="19" creationId="{605C2251-29D8-005F-D89F-B3F321F11A27}"/>
          </ac:spMkLst>
        </pc:spChg>
        <pc:spChg chg="mod">
          <ac:chgData name="Yoel Kortick" userId="167978f5-7f40-4909-85d5-d4149554ad4e" providerId="ADAL" clId="{C5CFCFEF-6F5D-4937-9B26-C79CCCF37519}" dt="2026-09-28T07:25:21.775" v="4512" actId="1038"/>
          <ac:spMkLst>
            <pc:docMk/>
            <pc:sldMk cId="594686783" sldId="799"/>
            <ac:spMk id="20" creationId="{00FBE1C4-8D59-1B6F-926C-DCD848405458}"/>
          </ac:spMkLst>
        </pc:spChg>
        <pc:picChg chg="add mod ord">
          <ac:chgData name="Yoel Kortick" userId="167978f5-7f40-4909-85d5-d4149554ad4e" providerId="ADAL" clId="{C5CFCFEF-6F5D-4937-9B26-C79CCCF37519}" dt="2026-09-28T07:25:53.519" v="4521" actId="208"/>
          <ac:picMkLst>
            <pc:docMk/>
            <pc:sldMk cId="594686783" sldId="799"/>
            <ac:picMk id="3" creationId="{BB45A7AC-2792-DCF8-1774-1F356317AF00}"/>
          </ac:picMkLst>
        </pc:picChg>
        <pc:picChg chg="del">
          <ac:chgData name="Yoel Kortick" userId="167978f5-7f40-4909-85d5-d4149554ad4e" providerId="ADAL" clId="{C5CFCFEF-6F5D-4937-9B26-C79CCCF37519}" dt="2026-09-28T07:25:00.530" v="4496" actId="478"/>
          <ac:picMkLst>
            <pc:docMk/>
            <pc:sldMk cId="594686783" sldId="799"/>
            <ac:picMk id="4" creationId="{5EC8E141-5531-0E6D-EE30-5931BC4607F0}"/>
          </ac:picMkLst>
        </pc:picChg>
        <pc:cxnChg chg="mod">
          <ac:chgData name="Yoel Kortick" userId="167978f5-7f40-4909-85d5-d4149554ad4e" providerId="ADAL" clId="{C5CFCFEF-6F5D-4937-9B26-C79CCCF37519}" dt="2026-09-28T07:25:30.453" v="4515" actId="14100"/>
          <ac:cxnSpMkLst>
            <pc:docMk/>
            <pc:sldMk cId="594686783" sldId="799"/>
            <ac:cxnSpMk id="11" creationId="{BC760B4F-138D-F608-2DCC-8ABEF0BE89E3}"/>
          </ac:cxnSpMkLst>
        </pc:cxnChg>
        <pc:cxnChg chg="mod">
          <ac:chgData name="Yoel Kortick" userId="167978f5-7f40-4909-85d5-d4149554ad4e" providerId="ADAL" clId="{C5CFCFEF-6F5D-4937-9B26-C79CCCF37519}" dt="2026-09-28T07:25:45.813" v="4519" actId="14100"/>
          <ac:cxnSpMkLst>
            <pc:docMk/>
            <pc:sldMk cId="594686783" sldId="799"/>
            <ac:cxnSpMk id="14" creationId="{45D852EE-C7FE-D81A-D0ED-BA1A5D022BD2}"/>
          </ac:cxnSpMkLst>
        </pc:cxnChg>
      </pc:sldChg>
      <pc:sldChg chg="addSp delSp modSp del mod">
        <pc:chgData name="Yoel Kortick" userId="167978f5-7f40-4909-85d5-d4149554ad4e" providerId="ADAL" clId="{C5CFCFEF-6F5D-4937-9B26-C79CCCF37519}" dt="2026-09-28T14:05:59.180" v="5988" actId="47"/>
        <pc:sldMkLst>
          <pc:docMk/>
          <pc:sldMk cId="3933730125" sldId="800"/>
        </pc:sldMkLst>
        <pc:spChg chg="add del mod">
          <ac:chgData name="Yoel Kortick" userId="167978f5-7f40-4909-85d5-d4149554ad4e" providerId="ADAL" clId="{C5CFCFEF-6F5D-4937-9B26-C79CCCF37519}" dt="2026-09-28T07:32:48.205" v="4614" actId="478"/>
          <ac:spMkLst>
            <pc:docMk/>
            <pc:sldMk cId="3933730125" sldId="800"/>
            <ac:spMk id="8" creationId="{5A875449-254A-75A2-6D6A-4573FA528742}"/>
          </ac:spMkLst>
        </pc:spChg>
        <pc:spChg chg="del">
          <ac:chgData name="Yoel Kortick" userId="167978f5-7f40-4909-85d5-d4149554ad4e" providerId="ADAL" clId="{C5CFCFEF-6F5D-4937-9B26-C79CCCF37519}" dt="2026-09-28T07:32:47.371" v="4613" actId="478"/>
          <ac:spMkLst>
            <pc:docMk/>
            <pc:sldMk cId="3933730125" sldId="800"/>
            <ac:spMk id="10" creationId="{ACCC8A4F-3ECB-AEF0-09D3-D494D12B3F33}"/>
          </ac:spMkLst>
        </pc:spChg>
        <pc:spChg chg="add mod">
          <ac:chgData name="Yoel Kortick" userId="167978f5-7f40-4909-85d5-d4149554ad4e" providerId="ADAL" clId="{C5CFCFEF-6F5D-4937-9B26-C79CCCF37519}" dt="2026-09-28T08:04:46.802" v="5042" actId="313"/>
          <ac:spMkLst>
            <pc:docMk/>
            <pc:sldMk cId="3933730125" sldId="800"/>
            <ac:spMk id="11" creationId="{8B9BDEBC-B7C9-78EF-6F09-35A0F8F71A37}"/>
          </ac:spMkLst>
        </pc:spChg>
        <pc:spChg chg="mod">
          <ac:chgData name="Yoel Kortick" userId="167978f5-7f40-4909-85d5-d4149554ad4e" providerId="ADAL" clId="{C5CFCFEF-6F5D-4937-9B26-C79CCCF37519}" dt="2026-09-28T07:10:33.395" v="4407"/>
          <ac:spMkLst>
            <pc:docMk/>
            <pc:sldMk cId="3933730125" sldId="800"/>
            <ac:spMk id="24" creationId="{53B8F35F-4886-D8A8-B902-CB2CC98B53FE}"/>
          </ac:spMkLst>
        </pc:spChg>
        <pc:picChg chg="add ord">
          <ac:chgData name="Yoel Kortick" userId="167978f5-7f40-4909-85d5-d4149554ad4e" providerId="ADAL" clId="{C5CFCFEF-6F5D-4937-9B26-C79CCCF37519}" dt="2026-09-28T07:26:03.836" v="4524" actId="167"/>
          <ac:picMkLst>
            <pc:docMk/>
            <pc:sldMk cId="3933730125" sldId="800"/>
            <ac:picMk id="3" creationId="{822809CD-39E3-62DD-8577-B59E0A7DD817}"/>
          </ac:picMkLst>
        </pc:picChg>
        <pc:picChg chg="del">
          <ac:chgData name="Yoel Kortick" userId="167978f5-7f40-4909-85d5-d4149554ad4e" providerId="ADAL" clId="{C5CFCFEF-6F5D-4937-9B26-C79CCCF37519}" dt="2026-09-28T07:26:00.718" v="4522" actId="478"/>
          <ac:picMkLst>
            <pc:docMk/>
            <pc:sldMk cId="3933730125" sldId="800"/>
            <ac:picMk id="4" creationId="{38102FD4-F9A0-69A4-57AA-88DF2B26C788}"/>
          </ac:picMkLst>
        </pc:picChg>
        <pc:cxnChg chg="mod">
          <ac:chgData name="Yoel Kortick" userId="167978f5-7f40-4909-85d5-d4149554ad4e" providerId="ADAL" clId="{C5CFCFEF-6F5D-4937-9B26-C79CCCF37519}" dt="2026-09-28T07:26:06.477" v="4525" actId="14100"/>
          <ac:cxnSpMkLst>
            <pc:docMk/>
            <pc:sldMk cId="3933730125" sldId="800"/>
            <ac:cxnSpMk id="16" creationId="{1C7F0221-CDC2-B50E-720D-6C9200C9BD1D}"/>
          </ac:cxnSpMkLst>
        </pc:cxnChg>
      </pc:sldChg>
      <pc:sldChg chg="addSp delSp modSp del mod">
        <pc:chgData name="Yoel Kortick" userId="167978f5-7f40-4909-85d5-d4149554ad4e" providerId="ADAL" clId="{C5CFCFEF-6F5D-4937-9B26-C79CCCF37519}" dt="2026-09-28T14:05:59.180" v="5988" actId="47"/>
        <pc:sldMkLst>
          <pc:docMk/>
          <pc:sldMk cId="2514404049" sldId="801"/>
        </pc:sldMkLst>
        <pc:spChg chg="add del mod">
          <ac:chgData name="Yoel Kortick" userId="167978f5-7f40-4909-85d5-d4149554ad4e" providerId="ADAL" clId="{C5CFCFEF-6F5D-4937-9B26-C79CCCF37519}" dt="2026-09-28T07:32:52.954" v="4617" actId="478"/>
          <ac:spMkLst>
            <pc:docMk/>
            <pc:sldMk cId="2514404049" sldId="801"/>
            <ac:spMk id="6" creationId="{9C287602-B1A4-C0EF-8757-5F2A6C9B6993}"/>
          </ac:spMkLst>
        </pc:spChg>
        <pc:spChg chg="mod">
          <ac:chgData name="Yoel Kortick" userId="167978f5-7f40-4909-85d5-d4149554ad4e" providerId="ADAL" clId="{C5CFCFEF-6F5D-4937-9B26-C79CCCF37519}" dt="2026-09-28T07:10:33.395" v="4407"/>
          <ac:spMkLst>
            <pc:docMk/>
            <pc:sldMk cId="2514404049" sldId="801"/>
            <ac:spMk id="8" creationId="{D4DD6155-41D1-0B2E-7550-6D1CA6EAA4D3}"/>
          </ac:spMkLst>
        </pc:spChg>
        <pc:spChg chg="del">
          <ac:chgData name="Yoel Kortick" userId="167978f5-7f40-4909-85d5-d4149554ad4e" providerId="ADAL" clId="{C5CFCFEF-6F5D-4937-9B26-C79CCCF37519}" dt="2026-09-28T07:32:51.119" v="4616" actId="478"/>
          <ac:spMkLst>
            <pc:docMk/>
            <pc:sldMk cId="2514404049" sldId="801"/>
            <ac:spMk id="10" creationId="{6C949DE1-B4BF-0AED-2EDA-7F4D769B5698}"/>
          </ac:spMkLst>
        </pc:spChg>
        <pc:spChg chg="add mod">
          <ac:chgData name="Yoel Kortick" userId="167978f5-7f40-4909-85d5-d4149554ad4e" providerId="ADAL" clId="{C5CFCFEF-6F5D-4937-9B26-C79CCCF37519}" dt="2026-09-28T08:04:47.229" v="5043" actId="313"/>
          <ac:spMkLst>
            <pc:docMk/>
            <pc:sldMk cId="2514404049" sldId="801"/>
            <ac:spMk id="11" creationId="{DD3815E9-8B61-9EEA-33EF-25B350948DC0}"/>
          </ac:spMkLst>
        </pc:spChg>
        <pc:picChg chg="del">
          <ac:chgData name="Yoel Kortick" userId="167978f5-7f40-4909-85d5-d4149554ad4e" providerId="ADAL" clId="{C5CFCFEF-6F5D-4937-9B26-C79CCCF37519}" dt="2026-09-28T07:26:20.996" v="4526" actId="478"/>
          <ac:picMkLst>
            <pc:docMk/>
            <pc:sldMk cId="2514404049" sldId="801"/>
            <ac:picMk id="3" creationId="{3B5E505E-116C-98C6-11D5-86840876E68D}"/>
          </ac:picMkLst>
        </pc:picChg>
        <pc:picChg chg="add mod">
          <ac:chgData name="Yoel Kortick" userId="167978f5-7f40-4909-85d5-d4149554ad4e" providerId="ADAL" clId="{C5CFCFEF-6F5D-4937-9B26-C79CCCF37519}" dt="2026-09-28T07:52:44.681" v="4800" actId="208"/>
          <ac:picMkLst>
            <pc:docMk/>
            <pc:sldMk cId="2514404049" sldId="801"/>
            <ac:picMk id="4" creationId="{BA92F766-43AB-5900-DE66-B65890EE97A0}"/>
          </ac:picMkLst>
        </pc:picChg>
      </pc:sldChg>
      <pc:sldChg chg="addSp delSp modSp del mod">
        <pc:chgData name="Yoel Kortick" userId="167978f5-7f40-4909-85d5-d4149554ad4e" providerId="ADAL" clId="{C5CFCFEF-6F5D-4937-9B26-C79CCCF37519}" dt="2026-09-28T14:05:59.180" v="5988" actId="47"/>
        <pc:sldMkLst>
          <pc:docMk/>
          <pc:sldMk cId="3855313965" sldId="802"/>
        </pc:sldMkLst>
        <pc:spChg chg="mod">
          <ac:chgData name="Yoel Kortick" userId="167978f5-7f40-4909-85d5-d4149554ad4e" providerId="ADAL" clId="{C5CFCFEF-6F5D-4937-9B26-C79CCCF37519}" dt="2026-09-28T07:28:30.811" v="4547" actId="1035"/>
          <ac:spMkLst>
            <pc:docMk/>
            <pc:sldMk cId="3855313965" sldId="802"/>
            <ac:spMk id="5" creationId="{49FFF78D-B9F7-E662-3277-E03667465AA2}"/>
          </ac:spMkLst>
        </pc:spChg>
        <pc:spChg chg="mod">
          <ac:chgData name="Yoel Kortick" userId="167978f5-7f40-4909-85d5-d4149554ad4e" providerId="ADAL" clId="{C5CFCFEF-6F5D-4937-9B26-C79CCCF37519}" dt="2026-09-28T07:28:39.424" v="4549" actId="14100"/>
          <ac:spMkLst>
            <pc:docMk/>
            <pc:sldMk cId="3855313965" sldId="802"/>
            <ac:spMk id="6" creationId="{3D0CDEE7-0350-1AFD-B7D6-B8DC71C51DAE}"/>
          </ac:spMkLst>
        </pc:spChg>
        <pc:spChg chg="mod">
          <ac:chgData name="Yoel Kortick" userId="167978f5-7f40-4909-85d5-d4149554ad4e" providerId="ADAL" clId="{C5CFCFEF-6F5D-4937-9B26-C79CCCF37519}" dt="2026-09-28T07:53:30.536" v="4812" actId="20577"/>
          <ac:spMkLst>
            <pc:docMk/>
            <pc:sldMk cId="3855313965" sldId="802"/>
            <ac:spMk id="8" creationId="{0C5F5671-3B03-C40F-ED68-7FF446155EF9}"/>
          </ac:spMkLst>
        </pc:spChg>
        <pc:spChg chg="del">
          <ac:chgData name="Yoel Kortick" userId="167978f5-7f40-4909-85d5-d4149554ad4e" providerId="ADAL" clId="{C5CFCFEF-6F5D-4937-9B26-C79CCCF37519}" dt="2026-09-28T07:32:56.276" v="4619" actId="478"/>
          <ac:spMkLst>
            <pc:docMk/>
            <pc:sldMk cId="3855313965" sldId="802"/>
            <ac:spMk id="10" creationId="{2E85F170-B8A2-9ACB-76C9-5BC990C87235}"/>
          </ac:spMkLst>
        </pc:spChg>
        <pc:spChg chg="add del mod">
          <ac:chgData name="Yoel Kortick" userId="167978f5-7f40-4909-85d5-d4149554ad4e" providerId="ADAL" clId="{C5CFCFEF-6F5D-4937-9B26-C79CCCF37519}" dt="2026-09-28T07:32:57.018" v="4620" actId="478"/>
          <ac:spMkLst>
            <pc:docMk/>
            <pc:sldMk cId="3855313965" sldId="802"/>
            <ac:spMk id="12" creationId="{B06B6708-9FBE-42FF-0B85-C6200C3843C0}"/>
          </ac:spMkLst>
        </pc:spChg>
        <pc:spChg chg="add mod">
          <ac:chgData name="Yoel Kortick" userId="167978f5-7f40-4909-85d5-d4149554ad4e" providerId="ADAL" clId="{C5CFCFEF-6F5D-4937-9B26-C79CCCF37519}" dt="2026-09-28T08:04:47.675" v="5044" actId="313"/>
          <ac:spMkLst>
            <pc:docMk/>
            <pc:sldMk cId="3855313965" sldId="802"/>
            <ac:spMk id="13" creationId="{E89B05D8-C9DB-5C6E-8F85-10FECC3302E1}"/>
          </ac:spMkLst>
        </pc:spChg>
        <pc:picChg chg="add mod ord">
          <ac:chgData name="Yoel Kortick" userId="167978f5-7f40-4909-85d5-d4149554ad4e" providerId="ADAL" clId="{C5CFCFEF-6F5D-4937-9B26-C79CCCF37519}" dt="2026-09-28T07:28:41.936" v="4550" actId="208"/>
          <ac:picMkLst>
            <pc:docMk/>
            <pc:sldMk cId="3855313965" sldId="802"/>
            <ac:picMk id="3" creationId="{72C55222-7202-5A43-DBD1-8672216475E2}"/>
          </ac:picMkLst>
        </pc:picChg>
        <pc:picChg chg="del">
          <ac:chgData name="Yoel Kortick" userId="167978f5-7f40-4909-85d5-d4149554ad4e" providerId="ADAL" clId="{C5CFCFEF-6F5D-4937-9B26-C79CCCF37519}" dt="2026-09-28T07:28:18.255" v="4537" actId="478"/>
          <ac:picMkLst>
            <pc:docMk/>
            <pc:sldMk cId="3855313965" sldId="802"/>
            <ac:picMk id="4" creationId="{264D888D-8228-9651-D5B6-098B2827FF33}"/>
          </ac:picMkLst>
        </pc:picChg>
      </pc:sldChg>
      <pc:sldChg chg="addSp delSp modSp del mod">
        <pc:chgData name="Yoel Kortick" userId="167978f5-7f40-4909-85d5-d4149554ad4e" providerId="ADAL" clId="{C5CFCFEF-6F5D-4937-9B26-C79CCCF37519}" dt="2026-09-28T14:05:59.180" v="5988" actId="47"/>
        <pc:sldMkLst>
          <pc:docMk/>
          <pc:sldMk cId="2912888166" sldId="803"/>
        </pc:sldMkLst>
        <pc:spChg chg="mod">
          <ac:chgData name="Yoel Kortick" userId="167978f5-7f40-4909-85d5-d4149554ad4e" providerId="ADAL" clId="{C5CFCFEF-6F5D-4937-9B26-C79CCCF37519}" dt="2026-09-28T07:29:21.641" v="4556" actId="14100"/>
          <ac:spMkLst>
            <pc:docMk/>
            <pc:sldMk cId="2912888166" sldId="803"/>
            <ac:spMk id="5" creationId="{9D3DBB1E-6B6A-C654-4363-3C7DA38385A9}"/>
          </ac:spMkLst>
        </pc:spChg>
        <pc:spChg chg="mod">
          <ac:chgData name="Yoel Kortick" userId="167978f5-7f40-4909-85d5-d4149554ad4e" providerId="ADAL" clId="{C5CFCFEF-6F5D-4937-9B26-C79CCCF37519}" dt="2026-09-28T07:10:33.395" v="4407"/>
          <ac:spMkLst>
            <pc:docMk/>
            <pc:sldMk cId="2912888166" sldId="803"/>
            <ac:spMk id="6" creationId="{1AF96F18-089E-74CE-532C-176A64B3112C}"/>
          </ac:spMkLst>
        </pc:spChg>
        <pc:spChg chg="mod">
          <ac:chgData name="Yoel Kortick" userId="167978f5-7f40-4909-85d5-d4149554ad4e" providerId="ADAL" clId="{C5CFCFEF-6F5D-4937-9B26-C79CCCF37519}" dt="2026-09-28T07:10:33.395" v="4407"/>
          <ac:spMkLst>
            <pc:docMk/>
            <pc:sldMk cId="2912888166" sldId="803"/>
            <ac:spMk id="8" creationId="{80C6CD53-1487-C003-3F29-346FB8F5171E}"/>
          </ac:spMkLst>
        </pc:spChg>
        <pc:spChg chg="del">
          <ac:chgData name="Yoel Kortick" userId="167978f5-7f40-4909-85d5-d4149554ad4e" providerId="ADAL" clId="{C5CFCFEF-6F5D-4937-9B26-C79CCCF37519}" dt="2026-09-28T07:33:02.702" v="4622" actId="478"/>
          <ac:spMkLst>
            <pc:docMk/>
            <pc:sldMk cId="2912888166" sldId="803"/>
            <ac:spMk id="10" creationId="{E4DBD90C-1A90-AC5F-89FE-F28FDCB62045}"/>
          </ac:spMkLst>
        </pc:spChg>
        <pc:spChg chg="add del mod">
          <ac:chgData name="Yoel Kortick" userId="167978f5-7f40-4909-85d5-d4149554ad4e" providerId="ADAL" clId="{C5CFCFEF-6F5D-4937-9B26-C79CCCF37519}" dt="2026-09-28T07:33:03.463" v="4623" actId="478"/>
          <ac:spMkLst>
            <pc:docMk/>
            <pc:sldMk cId="2912888166" sldId="803"/>
            <ac:spMk id="13" creationId="{ECA94CD5-189C-3D4E-6545-16AA9DCE31A1}"/>
          </ac:spMkLst>
        </pc:spChg>
        <pc:spChg chg="add mod">
          <ac:chgData name="Yoel Kortick" userId="167978f5-7f40-4909-85d5-d4149554ad4e" providerId="ADAL" clId="{C5CFCFEF-6F5D-4937-9B26-C79CCCF37519}" dt="2026-09-28T08:04:48.165" v="5045" actId="313"/>
          <ac:spMkLst>
            <pc:docMk/>
            <pc:sldMk cId="2912888166" sldId="803"/>
            <ac:spMk id="14" creationId="{04D92C8E-E50E-562E-4923-4969E20676FB}"/>
          </ac:spMkLst>
        </pc:spChg>
        <pc:picChg chg="add mod ord">
          <ac:chgData name="Yoel Kortick" userId="167978f5-7f40-4909-85d5-d4149554ad4e" providerId="ADAL" clId="{C5CFCFEF-6F5D-4937-9B26-C79CCCF37519}" dt="2026-09-28T07:29:17.112" v="4555" actId="167"/>
          <ac:picMkLst>
            <pc:docMk/>
            <pc:sldMk cId="2912888166" sldId="803"/>
            <ac:picMk id="3" creationId="{7E7A99EE-EE80-56D0-374B-2271C2241D5D}"/>
          </ac:picMkLst>
        </pc:picChg>
        <pc:picChg chg="del">
          <ac:chgData name="Yoel Kortick" userId="167978f5-7f40-4909-85d5-d4149554ad4e" providerId="ADAL" clId="{C5CFCFEF-6F5D-4937-9B26-C79CCCF37519}" dt="2026-09-28T07:29:09.365" v="4551" actId="478"/>
          <ac:picMkLst>
            <pc:docMk/>
            <pc:sldMk cId="2912888166" sldId="803"/>
            <ac:picMk id="4" creationId="{2E78AFD0-FB93-6973-1E48-DFE258E8943C}"/>
          </ac:picMkLst>
        </pc:picChg>
      </pc:sldChg>
      <pc:sldChg chg="addSp delSp modSp del mod">
        <pc:chgData name="Yoel Kortick" userId="167978f5-7f40-4909-85d5-d4149554ad4e" providerId="ADAL" clId="{C5CFCFEF-6F5D-4937-9B26-C79CCCF37519}" dt="2026-09-28T14:05:59.180" v="5988" actId="47"/>
        <pc:sldMkLst>
          <pc:docMk/>
          <pc:sldMk cId="4178526539" sldId="804"/>
        </pc:sldMkLst>
        <pc:spChg chg="mod">
          <ac:chgData name="Yoel Kortick" userId="167978f5-7f40-4909-85d5-d4149554ad4e" providerId="ADAL" clId="{C5CFCFEF-6F5D-4937-9B26-C79CCCF37519}" dt="2026-09-28T07:31:19.707" v="4569" actId="14100"/>
          <ac:spMkLst>
            <pc:docMk/>
            <pc:sldMk cId="4178526539" sldId="804"/>
            <ac:spMk id="5" creationId="{3ED076E2-8FC9-5D0B-52AB-53546BA37590}"/>
          </ac:spMkLst>
        </pc:spChg>
        <pc:spChg chg="del">
          <ac:chgData name="Yoel Kortick" userId="167978f5-7f40-4909-85d5-d4149554ad4e" providerId="ADAL" clId="{C5CFCFEF-6F5D-4937-9B26-C79CCCF37519}" dt="2026-09-28T07:33:07.550" v="4625" actId="478"/>
          <ac:spMkLst>
            <pc:docMk/>
            <pc:sldMk cId="4178526539" sldId="804"/>
            <ac:spMk id="10" creationId="{55826FD0-AF47-34F6-DAE9-546C5E51F400}"/>
          </ac:spMkLst>
        </pc:spChg>
        <pc:spChg chg="mod">
          <ac:chgData name="Yoel Kortick" userId="167978f5-7f40-4909-85d5-d4149554ad4e" providerId="ADAL" clId="{C5CFCFEF-6F5D-4937-9B26-C79CCCF37519}" dt="2026-09-28T07:31:08.415" v="4566" actId="1076"/>
          <ac:spMkLst>
            <pc:docMk/>
            <pc:sldMk cId="4178526539" sldId="804"/>
            <ac:spMk id="14" creationId="{F5AE5FFB-4076-F12D-2A8A-FEF2902E1241}"/>
          </ac:spMkLst>
        </pc:spChg>
        <pc:spChg chg="add del mod">
          <ac:chgData name="Yoel Kortick" userId="167978f5-7f40-4909-85d5-d4149554ad4e" providerId="ADAL" clId="{C5CFCFEF-6F5D-4937-9B26-C79CCCF37519}" dt="2026-09-28T07:33:08.364" v="4626" actId="478"/>
          <ac:spMkLst>
            <pc:docMk/>
            <pc:sldMk cId="4178526539" sldId="804"/>
            <ac:spMk id="15" creationId="{E3E0B5F2-5C5C-0BC9-A644-5263558621DB}"/>
          </ac:spMkLst>
        </pc:spChg>
        <pc:spChg chg="mod">
          <ac:chgData name="Yoel Kortick" userId="167978f5-7f40-4909-85d5-d4149554ad4e" providerId="ADAL" clId="{C5CFCFEF-6F5D-4937-9B26-C79CCCF37519}" dt="2026-09-28T07:31:04.586" v="4565" actId="14100"/>
          <ac:spMkLst>
            <pc:docMk/>
            <pc:sldMk cId="4178526539" sldId="804"/>
            <ac:spMk id="16" creationId="{D1E98CE7-5096-4A77-1F96-AE20577F301B}"/>
          </ac:spMkLst>
        </pc:spChg>
        <pc:spChg chg="add mod">
          <ac:chgData name="Yoel Kortick" userId="167978f5-7f40-4909-85d5-d4149554ad4e" providerId="ADAL" clId="{C5CFCFEF-6F5D-4937-9B26-C79CCCF37519}" dt="2026-09-28T08:04:48.602" v="5046" actId="313"/>
          <ac:spMkLst>
            <pc:docMk/>
            <pc:sldMk cId="4178526539" sldId="804"/>
            <ac:spMk id="17" creationId="{2A523B6E-1066-77E1-3091-EC1AC1459498}"/>
          </ac:spMkLst>
        </pc:spChg>
        <pc:picChg chg="add mod ord">
          <ac:chgData name="Yoel Kortick" userId="167978f5-7f40-4909-85d5-d4149554ad4e" providerId="ADAL" clId="{C5CFCFEF-6F5D-4937-9B26-C79CCCF37519}" dt="2026-09-28T07:31:37.838" v="4572" actId="208"/>
          <ac:picMkLst>
            <pc:docMk/>
            <pc:sldMk cId="4178526539" sldId="804"/>
            <ac:picMk id="3" creationId="{D34E9DD0-3384-A322-9AD0-48E3C6EF80CF}"/>
          </ac:picMkLst>
        </pc:picChg>
        <pc:picChg chg="del">
          <ac:chgData name="Yoel Kortick" userId="167978f5-7f40-4909-85d5-d4149554ad4e" providerId="ADAL" clId="{C5CFCFEF-6F5D-4937-9B26-C79CCCF37519}" dt="2026-09-28T07:29:53.489" v="4557" actId="478"/>
          <ac:picMkLst>
            <pc:docMk/>
            <pc:sldMk cId="4178526539" sldId="804"/>
            <ac:picMk id="4" creationId="{FAF166AE-3BBD-B1DA-865F-353378D16D66}"/>
          </ac:picMkLst>
        </pc:picChg>
        <pc:cxnChg chg="add mod">
          <ac:chgData name="Yoel Kortick" userId="167978f5-7f40-4909-85d5-d4149554ad4e" providerId="ADAL" clId="{C5CFCFEF-6F5D-4937-9B26-C79CCCF37519}" dt="2026-09-28T07:31:27.966" v="4571" actId="14100"/>
          <ac:cxnSpMkLst>
            <pc:docMk/>
            <pc:sldMk cId="4178526539" sldId="804"/>
            <ac:cxnSpMk id="11" creationId="{672634FC-642B-66CC-89B7-F48C5A778E6A}"/>
          </ac:cxnSpMkLst>
        </pc:cxnChg>
        <pc:cxnChg chg="mod">
          <ac:chgData name="Yoel Kortick" userId="167978f5-7f40-4909-85d5-d4149554ad4e" providerId="ADAL" clId="{C5CFCFEF-6F5D-4937-9B26-C79CCCF37519}" dt="2026-09-28T07:30:19.114" v="4562" actId="14100"/>
          <ac:cxnSpMkLst>
            <pc:docMk/>
            <pc:sldMk cId="4178526539" sldId="804"/>
            <ac:cxnSpMk id="52" creationId="{BC9E0117-717D-F5D5-BF24-398B76D7BC6C}"/>
          </ac:cxnSpMkLst>
        </pc:cxnChg>
      </pc:sldChg>
      <pc:sldChg chg="del">
        <pc:chgData name="Yoel Kortick" userId="167978f5-7f40-4909-85d5-d4149554ad4e" providerId="ADAL" clId="{C5CFCFEF-6F5D-4937-9B26-C79CCCF37519}" dt="2026-09-28T07:31:49.962" v="4573" actId="47"/>
        <pc:sldMkLst>
          <pc:docMk/>
          <pc:sldMk cId="462357106" sldId="805"/>
        </pc:sldMkLst>
      </pc:sldChg>
      <pc:sldChg chg="del">
        <pc:chgData name="Yoel Kortick" userId="167978f5-7f40-4909-85d5-d4149554ad4e" providerId="ADAL" clId="{C5CFCFEF-6F5D-4937-9B26-C79CCCF37519}" dt="2026-09-27T06:10:34.896" v="40" actId="47"/>
        <pc:sldMkLst>
          <pc:docMk/>
          <pc:sldMk cId="2936091595" sldId="2147480407"/>
        </pc:sldMkLst>
      </pc:sldChg>
      <pc:sldChg chg="del">
        <pc:chgData name="Yoel Kortick" userId="167978f5-7f40-4909-85d5-d4149554ad4e" providerId="ADAL" clId="{C5CFCFEF-6F5D-4937-9B26-C79CCCF37519}" dt="2026-09-27T06:19:41.059" v="181" actId="47"/>
        <pc:sldMkLst>
          <pc:docMk/>
          <pc:sldMk cId="3143615500" sldId="2147480418"/>
        </pc:sldMkLst>
      </pc:sldChg>
      <pc:sldChg chg="del">
        <pc:chgData name="Yoel Kortick" userId="167978f5-7f40-4909-85d5-d4149554ad4e" providerId="ADAL" clId="{C5CFCFEF-6F5D-4937-9B26-C79CCCF37519}" dt="2026-09-27T06:19:37.700" v="180" actId="47"/>
        <pc:sldMkLst>
          <pc:docMk/>
          <pc:sldMk cId="2711077615" sldId="2147480430"/>
        </pc:sldMkLst>
      </pc:sldChg>
      <pc:sldChg chg="del">
        <pc:chgData name="Yoel Kortick" userId="167978f5-7f40-4909-85d5-d4149554ad4e" providerId="ADAL" clId="{C5CFCFEF-6F5D-4937-9B26-C79CCCF37519}" dt="2026-09-27T06:19:42.665" v="182" actId="47"/>
        <pc:sldMkLst>
          <pc:docMk/>
          <pc:sldMk cId="3215317713" sldId="2147480431"/>
        </pc:sldMkLst>
      </pc:sldChg>
      <pc:sldChg chg="del">
        <pc:chgData name="Yoel Kortick" userId="167978f5-7f40-4909-85d5-d4149554ad4e" providerId="ADAL" clId="{C5CFCFEF-6F5D-4937-9B26-C79CCCF37519}" dt="2026-09-27T06:19:46.521" v="183" actId="47"/>
        <pc:sldMkLst>
          <pc:docMk/>
          <pc:sldMk cId="1195457792" sldId="2147480432"/>
        </pc:sldMkLst>
      </pc:sldChg>
      <pc:sldChg chg="del">
        <pc:chgData name="Yoel Kortick" userId="167978f5-7f40-4909-85d5-d4149554ad4e" providerId="ADAL" clId="{C5CFCFEF-6F5D-4937-9B26-C79CCCF37519}" dt="2026-09-27T06:19:49.070" v="184" actId="47"/>
        <pc:sldMkLst>
          <pc:docMk/>
          <pc:sldMk cId="3101334533" sldId="2147480433"/>
        </pc:sldMkLst>
      </pc:sldChg>
      <pc:sldChg chg="del">
        <pc:chgData name="Yoel Kortick" userId="167978f5-7f40-4909-85d5-d4149554ad4e" providerId="ADAL" clId="{C5CFCFEF-6F5D-4937-9B26-C79CCCF37519}" dt="2026-09-27T06:19:52.816" v="185" actId="47"/>
        <pc:sldMkLst>
          <pc:docMk/>
          <pc:sldMk cId="4187908048" sldId="2147480434"/>
        </pc:sldMkLst>
      </pc:sldChg>
      <pc:sldChg chg="del">
        <pc:chgData name="Yoel Kortick" userId="167978f5-7f40-4909-85d5-d4149554ad4e" providerId="ADAL" clId="{C5CFCFEF-6F5D-4937-9B26-C79CCCF37519}" dt="2026-09-27T06:19:55.895" v="186" actId="47"/>
        <pc:sldMkLst>
          <pc:docMk/>
          <pc:sldMk cId="217493611" sldId="2147480435"/>
        </pc:sldMkLst>
      </pc:sldChg>
      <pc:sldChg chg="del">
        <pc:chgData name="Yoel Kortick" userId="167978f5-7f40-4909-85d5-d4149554ad4e" providerId="ADAL" clId="{C5CFCFEF-6F5D-4937-9B26-C79CCCF37519}" dt="2026-09-27T06:19:57.736" v="187" actId="47"/>
        <pc:sldMkLst>
          <pc:docMk/>
          <pc:sldMk cId="3793389652" sldId="2147480436"/>
        </pc:sldMkLst>
      </pc:sldChg>
      <pc:sldChg chg="del">
        <pc:chgData name="Yoel Kortick" userId="167978f5-7f40-4909-85d5-d4149554ad4e" providerId="ADAL" clId="{C5CFCFEF-6F5D-4937-9B26-C79CCCF37519}" dt="2026-09-27T06:20:00.668" v="188" actId="47"/>
        <pc:sldMkLst>
          <pc:docMk/>
          <pc:sldMk cId="2583671206" sldId="2147480437"/>
        </pc:sldMkLst>
      </pc:sldChg>
      <pc:sldChg chg="del">
        <pc:chgData name="Yoel Kortick" userId="167978f5-7f40-4909-85d5-d4149554ad4e" providerId="ADAL" clId="{C5CFCFEF-6F5D-4937-9B26-C79CCCF37519}" dt="2026-09-27T06:20:03.017" v="189" actId="47"/>
        <pc:sldMkLst>
          <pc:docMk/>
          <pc:sldMk cId="336357512" sldId="2147480438"/>
        </pc:sldMkLst>
      </pc:sldChg>
      <pc:sldChg chg="del">
        <pc:chgData name="Yoel Kortick" userId="167978f5-7f40-4909-85d5-d4149554ad4e" providerId="ADAL" clId="{C5CFCFEF-6F5D-4937-9B26-C79CCCF37519}" dt="2026-09-27T06:16:38.248" v="130" actId="47"/>
        <pc:sldMkLst>
          <pc:docMk/>
          <pc:sldMk cId="1982059557" sldId="2147480439"/>
        </pc:sldMkLst>
      </pc:sldChg>
      <pc:sldChg chg="del">
        <pc:chgData name="Yoel Kortick" userId="167978f5-7f40-4909-85d5-d4149554ad4e" providerId="ADAL" clId="{C5CFCFEF-6F5D-4937-9B26-C79CCCF37519}" dt="2026-09-27T06:15:51.154" v="106" actId="47"/>
        <pc:sldMkLst>
          <pc:docMk/>
          <pc:sldMk cId="3319784378" sldId="2147480440"/>
        </pc:sldMkLst>
      </pc:sldChg>
      <pc:sldChg chg="del">
        <pc:chgData name="Yoel Kortick" userId="167978f5-7f40-4909-85d5-d4149554ad4e" providerId="ADAL" clId="{C5CFCFEF-6F5D-4937-9B26-C79CCCF37519}" dt="2026-09-27T06:15:24.747" v="100" actId="47"/>
        <pc:sldMkLst>
          <pc:docMk/>
          <pc:sldMk cId="3362003668" sldId="2147480441"/>
        </pc:sldMkLst>
      </pc:sldChg>
      <pc:sldChg chg="addSp delSp modSp del mod">
        <pc:chgData name="Yoel Kortick" userId="167978f5-7f40-4909-85d5-d4149554ad4e" providerId="ADAL" clId="{C5CFCFEF-6F5D-4937-9B26-C79CCCF37519}" dt="2026-09-28T14:05:59.180" v="5988" actId="47"/>
        <pc:sldMkLst>
          <pc:docMk/>
          <pc:sldMk cId="1212022780" sldId="2147480442"/>
        </pc:sldMkLst>
        <pc:spChg chg="add mod">
          <ac:chgData name="Yoel Kortick" userId="167978f5-7f40-4909-85d5-d4149554ad4e" providerId="ADAL" clId="{C5CFCFEF-6F5D-4937-9B26-C79CCCF37519}" dt="2026-09-28T06:42:55.085" v="4324" actId="14100"/>
          <ac:spMkLst>
            <pc:docMk/>
            <pc:sldMk cId="1212022780" sldId="2147480442"/>
            <ac:spMk id="5" creationId="{03E5420D-131B-E489-E8F0-A353E9C1BEF2}"/>
          </ac:spMkLst>
        </pc:spChg>
        <pc:spChg chg="mod">
          <ac:chgData name="Yoel Kortick" userId="167978f5-7f40-4909-85d5-d4149554ad4e" providerId="ADAL" clId="{C5CFCFEF-6F5D-4937-9B26-C79CCCF37519}" dt="2026-09-28T06:41:59.326" v="4306" actId="20577"/>
          <ac:spMkLst>
            <pc:docMk/>
            <pc:sldMk cId="1212022780" sldId="2147480442"/>
            <ac:spMk id="15" creationId="{CA880E27-A4BA-F59C-232A-13CD83053584}"/>
          </ac:spMkLst>
        </pc:spChg>
        <pc:spChg chg="mod">
          <ac:chgData name="Yoel Kortick" userId="167978f5-7f40-4909-85d5-d4149554ad4e" providerId="ADAL" clId="{C5CFCFEF-6F5D-4937-9B26-C79CCCF37519}" dt="2026-09-28T06:55:06.893" v="4365" actId="1076"/>
          <ac:spMkLst>
            <pc:docMk/>
            <pc:sldMk cId="1212022780" sldId="2147480442"/>
            <ac:spMk id="18" creationId="{25AE4F4F-682E-315D-587A-F2819584ADE4}"/>
          </ac:spMkLst>
        </pc:spChg>
        <pc:picChg chg="add del mod ord">
          <ac:chgData name="Yoel Kortick" userId="167978f5-7f40-4909-85d5-d4149554ad4e" providerId="ADAL" clId="{C5CFCFEF-6F5D-4937-9B26-C79CCCF37519}" dt="2026-09-28T06:54:51.153" v="4359" actId="478"/>
          <ac:picMkLst>
            <pc:docMk/>
            <pc:sldMk cId="1212022780" sldId="2147480442"/>
            <ac:picMk id="3" creationId="{29D06EE2-E9D2-D794-FF43-0BD539159F8B}"/>
          </ac:picMkLst>
        </pc:picChg>
        <pc:picChg chg="add mod ord">
          <ac:chgData name="Yoel Kortick" userId="167978f5-7f40-4909-85d5-d4149554ad4e" providerId="ADAL" clId="{C5CFCFEF-6F5D-4937-9B26-C79CCCF37519}" dt="2026-09-28T06:55:09.275" v="4366" actId="208"/>
          <ac:picMkLst>
            <pc:docMk/>
            <pc:sldMk cId="1212022780" sldId="2147480442"/>
            <ac:picMk id="7" creationId="{B940B16F-5DF2-8365-50EE-432111795171}"/>
          </ac:picMkLst>
        </pc:picChg>
        <pc:picChg chg="del">
          <ac:chgData name="Yoel Kortick" userId="167978f5-7f40-4909-85d5-d4149554ad4e" providerId="ADAL" clId="{C5CFCFEF-6F5D-4937-9B26-C79CCCF37519}" dt="2026-09-28T06:42:01.989" v="4307" actId="478"/>
          <ac:picMkLst>
            <pc:docMk/>
            <pc:sldMk cId="1212022780" sldId="2147480442"/>
            <ac:picMk id="20" creationId="{1D1BAC88-F22D-60CC-EA94-BDE4BE00BB45}"/>
          </ac:picMkLst>
        </pc:picChg>
        <pc:cxnChg chg="mod">
          <ac:chgData name="Yoel Kortick" userId="167978f5-7f40-4909-85d5-d4149554ad4e" providerId="ADAL" clId="{C5CFCFEF-6F5D-4937-9B26-C79CCCF37519}" dt="2026-09-28T06:55:02.162" v="4364" actId="14100"/>
          <ac:cxnSpMkLst>
            <pc:docMk/>
            <pc:sldMk cId="1212022780" sldId="2147480442"/>
            <ac:cxnSpMk id="16" creationId="{9231C416-8758-9DCA-5D0B-609709DC66C0}"/>
          </ac:cxnSpMkLst>
        </pc:cxnChg>
      </pc:sldChg>
      <pc:sldChg chg="addSp delSp modSp add mod">
        <pc:chgData name="Yoel Kortick" userId="167978f5-7f40-4909-85d5-d4149554ad4e" providerId="ADAL" clId="{C5CFCFEF-6F5D-4937-9B26-C79CCCF37519}" dt="2026-09-28T14:34:27.562" v="6365" actId="14100"/>
        <pc:sldMkLst>
          <pc:docMk/>
          <pc:sldMk cId="2269412088" sldId="2147480443"/>
        </pc:sldMkLst>
        <pc:spChg chg="add mod">
          <ac:chgData name="Yoel Kortick" userId="167978f5-7f40-4909-85d5-d4149554ad4e" providerId="ADAL" clId="{C5CFCFEF-6F5D-4937-9B26-C79CCCF37519}" dt="2026-09-27T06:10:29.200" v="39" actId="14100"/>
          <ac:spMkLst>
            <pc:docMk/>
            <pc:sldMk cId="2269412088" sldId="2147480443"/>
            <ac:spMk id="3" creationId="{659FC0A0-DE7A-9CA5-E74E-7DBC18379C20}"/>
          </ac:spMkLst>
        </pc:spChg>
        <pc:spChg chg="mod">
          <ac:chgData name="Yoel Kortick" userId="167978f5-7f40-4909-85d5-d4149554ad4e" providerId="ADAL" clId="{C5CFCFEF-6F5D-4937-9B26-C79CCCF37519}" dt="2026-09-28T14:34:27.562" v="6365" actId="14100"/>
          <ac:spMkLst>
            <pc:docMk/>
            <pc:sldMk cId="2269412088" sldId="2147480443"/>
            <ac:spMk id="19" creationId="{91405F97-17CE-C786-AA55-F7E2713B6376}"/>
          </ac:spMkLst>
        </pc:spChg>
        <pc:spChg chg="del">
          <ac:chgData name="Yoel Kortick" userId="167978f5-7f40-4909-85d5-d4149554ad4e" providerId="ADAL" clId="{C5CFCFEF-6F5D-4937-9B26-C79CCCF37519}" dt="2026-09-27T06:07:32.595" v="8" actId="478"/>
          <ac:spMkLst>
            <pc:docMk/>
            <pc:sldMk cId="2269412088" sldId="2147480443"/>
            <ac:spMk id="20" creationId="{F3FAFD27-4E72-02F3-4BE5-0257CE6CCA06}"/>
          </ac:spMkLst>
        </pc:spChg>
        <pc:spChg chg="del mod">
          <ac:chgData name="Yoel Kortick" userId="167978f5-7f40-4909-85d5-d4149554ad4e" providerId="ADAL" clId="{C5CFCFEF-6F5D-4937-9B26-C79CCCF37519}" dt="2026-09-27T06:07:25.212" v="6" actId="478"/>
          <ac:spMkLst>
            <pc:docMk/>
            <pc:sldMk cId="2269412088" sldId="2147480443"/>
            <ac:spMk id="21" creationId="{369CD759-B328-7738-5035-DB8F3C22AAF8}"/>
          </ac:spMkLst>
        </pc:spChg>
      </pc:sldChg>
      <pc:sldChg chg="addSp delSp modSp add mod">
        <pc:chgData name="Yoel Kortick" userId="167978f5-7f40-4909-85d5-d4149554ad4e" providerId="ADAL" clId="{C5CFCFEF-6F5D-4937-9B26-C79CCCF37519}" dt="2026-09-28T14:05:30.035" v="5986" actId="313"/>
        <pc:sldMkLst>
          <pc:docMk/>
          <pc:sldMk cId="1305756867" sldId="2147480444"/>
        </pc:sldMkLst>
        <pc:spChg chg="add del mod">
          <ac:chgData name="Yoel Kortick" userId="167978f5-7f40-4909-85d5-d4149554ad4e" providerId="ADAL" clId="{C5CFCFEF-6F5D-4937-9B26-C79CCCF37519}" dt="2026-09-27T06:13:01.279" v="71" actId="478"/>
          <ac:spMkLst>
            <pc:docMk/>
            <pc:sldMk cId="1305756867" sldId="2147480444"/>
            <ac:spMk id="3" creationId="{9CBB8422-8A13-6644-4960-730DAD722D75}"/>
          </ac:spMkLst>
        </pc:spChg>
        <pc:spChg chg="add del mod">
          <ac:chgData name="Yoel Kortick" userId="167978f5-7f40-4909-85d5-d4149554ad4e" providerId="ADAL" clId="{C5CFCFEF-6F5D-4937-9B26-C79CCCF37519}" dt="2026-09-27T06:13:10.241" v="73" actId="478"/>
          <ac:spMkLst>
            <pc:docMk/>
            <pc:sldMk cId="1305756867" sldId="2147480444"/>
            <ac:spMk id="5" creationId="{D3105A99-94F3-0100-6268-059EE3718758}"/>
          </ac:spMkLst>
        </pc:spChg>
        <pc:spChg chg="add del mod">
          <ac:chgData name="Yoel Kortick" userId="167978f5-7f40-4909-85d5-d4149554ad4e" providerId="ADAL" clId="{C5CFCFEF-6F5D-4937-9B26-C79CCCF37519}" dt="2026-09-27T06:13:10.241" v="73" actId="478"/>
          <ac:spMkLst>
            <pc:docMk/>
            <pc:sldMk cId="1305756867" sldId="2147480444"/>
            <ac:spMk id="7" creationId="{D5CFDF8F-F117-7B8A-E263-9473DBF293F8}"/>
          </ac:spMkLst>
        </pc:spChg>
        <pc:spChg chg="add del mod">
          <ac:chgData name="Yoel Kortick" userId="167978f5-7f40-4909-85d5-d4149554ad4e" providerId="ADAL" clId="{C5CFCFEF-6F5D-4937-9B26-C79CCCF37519}" dt="2026-09-27T06:13:10.241" v="73" actId="478"/>
          <ac:spMkLst>
            <pc:docMk/>
            <pc:sldMk cId="1305756867" sldId="2147480444"/>
            <ac:spMk id="9" creationId="{D7554236-5D69-AC58-6BBD-3EFAB0249B8A}"/>
          </ac:spMkLst>
        </pc:spChg>
        <pc:spChg chg="add del mod">
          <ac:chgData name="Yoel Kortick" userId="167978f5-7f40-4909-85d5-d4149554ad4e" providerId="ADAL" clId="{C5CFCFEF-6F5D-4937-9B26-C79CCCF37519}" dt="2026-09-27T06:13:10.241" v="73" actId="478"/>
          <ac:spMkLst>
            <pc:docMk/>
            <pc:sldMk cId="1305756867" sldId="2147480444"/>
            <ac:spMk id="11" creationId="{9AB8A604-676C-B978-AC69-EE6D0E874006}"/>
          </ac:spMkLst>
        </pc:spChg>
        <pc:spChg chg="mod">
          <ac:chgData name="Yoel Kortick" userId="167978f5-7f40-4909-85d5-d4149554ad4e" providerId="ADAL" clId="{C5CFCFEF-6F5D-4937-9B26-C79CCCF37519}" dt="2026-09-28T14:05:30.035" v="5986" actId="313"/>
          <ac:spMkLst>
            <pc:docMk/>
            <pc:sldMk cId="1305756867" sldId="2147480444"/>
            <ac:spMk id="70" creationId="{1642241A-9926-04A6-79B1-279FC0D6C3CA}"/>
          </ac:spMkLst>
        </pc:spChg>
        <pc:spChg chg="del">
          <ac:chgData name="Yoel Kortick" userId="167978f5-7f40-4909-85d5-d4149554ad4e" providerId="ADAL" clId="{C5CFCFEF-6F5D-4937-9B26-C79CCCF37519}" dt="2026-09-27T06:12:08.709" v="60" actId="478"/>
          <ac:spMkLst>
            <pc:docMk/>
            <pc:sldMk cId="1305756867" sldId="2147480444"/>
            <ac:spMk id="71" creationId="{F46E4882-80CB-2181-8A74-DB2EC9C5B766}"/>
          </ac:spMkLst>
        </pc:spChg>
        <pc:spChg chg="del mod">
          <ac:chgData name="Yoel Kortick" userId="167978f5-7f40-4909-85d5-d4149554ad4e" providerId="ADAL" clId="{C5CFCFEF-6F5D-4937-9B26-C79CCCF37519}" dt="2026-09-27T06:12:57.747" v="70" actId="478"/>
          <ac:spMkLst>
            <pc:docMk/>
            <pc:sldMk cId="1305756867" sldId="2147480444"/>
            <ac:spMk id="72" creationId="{86E611FD-FFAE-B8E8-86FA-8620BF0D6CF6}"/>
          </ac:spMkLst>
        </pc:spChg>
        <pc:spChg chg="del">
          <ac:chgData name="Yoel Kortick" userId="167978f5-7f40-4909-85d5-d4149554ad4e" providerId="ADAL" clId="{C5CFCFEF-6F5D-4937-9B26-C79CCCF37519}" dt="2026-09-27T06:12:10.631" v="61" actId="478"/>
          <ac:spMkLst>
            <pc:docMk/>
            <pc:sldMk cId="1305756867" sldId="2147480444"/>
            <ac:spMk id="73" creationId="{00E495FE-6EC3-08BA-8D15-DBBB2382A316}"/>
          </ac:spMkLst>
        </pc:spChg>
        <pc:spChg chg="del mod">
          <ac:chgData name="Yoel Kortick" userId="167978f5-7f40-4909-85d5-d4149554ad4e" providerId="ADAL" clId="{C5CFCFEF-6F5D-4937-9B26-C79CCCF37519}" dt="2026-09-27T06:13:06.837" v="72" actId="478"/>
          <ac:spMkLst>
            <pc:docMk/>
            <pc:sldMk cId="1305756867" sldId="2147480444"/>
            <ac:spMk id="74" creationId="{295621A3-3E2F-6BF5-4F55-5D3A662C1CEB}"/>
          </ac:spMkLst>
        </pc:spChg>
        <pc:spChg chg="del">
          <ac:chgData name="Yoel Kortick" userId="167978f5-7f40-4909-85d5-d4149554ad4e" providerId="ADAL" clId="{C5CFCFEF-6F5D-4937-9B26-C79CCCF37519}" dt="2026-09-27T06:12:12.645" v="62" actId="478"/>
          <ac:spMkLst>
            <pc:docMk/>
            <pc:sldMk cId="1305756867" sldId="2147480444"/>
            <ac:spMk id="75" creationId="{95C5B631-0CEB-3E01-FC0E-0A27CFDA19DA}"/>
          </ac:spMkLst>
        </pc:spChg>
        <pc:spChg chg="del mod">
          <ac:chgData name="Yoel Kortick" userId="167978f5-7f40-4909-85d5-d4149554ad4e" providerId="ADAL" clId="{C5CFCFEF-6F5D-4937-9B26-C79CCCF37519}" dt="2026-09-27T06:13:06.837" v="72" actId="478"/>
          <ac:spMkLst>
            <pc:docMk/>
            <pc:sldMk cId="1305756867" sldId="2147480444"/>
            <ac:spMk id="76" creationId="{38A4AC42-0E6A-1970-3754-BBE48A0E9E68}"/>
          </ac:spMkLst>
        </pc:spChg>
        <pc:spChg chg="del">
          <ac:chgData name="Yoel Kortick" userId="167978f5-7f40-4909-85d5-d4149554ad4e" providerId="ADAL" clId="{C5CFCFEF-6F5D-4937-9B26-C79CCCF37519}" dt="2026-09-27T06:12:14.202" v="63" actId="478"/>
          <ac:spMkLst>
            <pc:docMk/>
            <pc:sldMk cId="1305756867" sldId="2147480444"/>
            <ac:spMk id="77" creationId="{0B7BFDFF-6D1F-17F4-7A11-B8F48E6F6DE5}"/>
          </ac:spMkLst>
        </pc:spChg>
        <pc:spChg chg="del mod">
          <ac:chgData name="Yoel Kortick" userId="167978f5-7f40-4909-85d5-d4149554ad4e" providerId="ADAL" clId="{C5CFCFEF-6F5D-4937-9B26-C79CCCF37519}" dt="2026-09-27T06:13:06.837" v="72" actId="478"/>
          <ac:spMkLst>
            <pc:docMk/>
            <pc:sldMk cId="1305756867" sldId="2147480444"/>
            <ac:spMk id="78" creationId="{D0953E21-448B-FB64-F215-6D426D7D366D}"/>
          </ac:spMkLst>
        </pc:spChg>
        <pc:spChg chg="del">
          <ac:chgData name="Yoel Kortick" userId="167978f5-7f40-4909-85d5-d4149554ad4e" providerId="ADAL" clId="{C5CFCFEF-6F5D-4937-9B26-C79CCCF37519}" dt="2026-09-27T06:12:16.095" v="64" actId="478"/>
          <ac:spMkLst>
            <pc:docMk/>
            <pc:sldMk cId="1305756867" sldId="2147480444"/>
            <ac:spMk id="79" creationId="{9A1A74CE-D71B-3928-B3FC-0BA45796A869}"/>
          </ac:spMkLst>
        </pc:spChg>
        <pc:spChg chg="del mod">
          <ac:chgData name="Yoel Kortick" userId="167978f5-7f40-4909-85d5-d4149554ad4e" providerId="ADAL" clId="{C5CFCFEF-6F5D-4937-9B26-C79CCCF37519}" dt="2026-09-27T06:13:06.837" v="72" actId="478"/>
          <ac:spMkLst>
            <pc:docMk/>
            <pc:sldMk cId="1305756867" sldId="2147480444"/>
            <ac:spMk id="80" creationId="{06F3DF2C-FBB7-6C61-E47F-EAE876942AC6}"/>
          </ac:spMkLst>
        </pc:spChg>
        <pc:spChg chg="del">
          <ac:chgData name="Yoel Kortick" userId="167978f5-7f40-4909-85d5-d4149554ad4e" providerId="ADAL" clId="{C5CFCFEF-6F5D-4937-9B26-C79CCCF37519}" dt="2026-09-27T06:12:17.751" v="65" actId="478"/>
          <ac:spMkLst>
            <pc:docMk/>
            <pc:sldMk cId="1305756867" sldId="2147480444"/>
            <ac:spMk id="81" creationId="{3817CB26-58F6-3B5C-C486-E0D34D2A8689}"/>
          </ac:spMkLst>
        </pc:spChg>
      </pc:sldChg>
      <pc:sldChg chg="add del setBg">
        <pc:chgData name="Yoel Kortick" userId="167978f5-7f40-4909-85d5-d4149554ad4e" providerId="ADAL" clId="{C5CFCFEF-6F5D-4937-9B26-C79CCCF37519}" dt="2026-09-27T06:19:15.410" v="164" actId="47"/>
        <pc:sldMkLst>
          <pc:docMk/>
          <pc:sldMk cId="240825037" sldId="2147480445"/>
        </pc:sldMkLst>
      </pc:sldChg>
      <pc:sldChg chg="add del setBg">
        <pc:chgData name="Yoel Kortick" userId="167978f5-7f40-4909-85d5-d4149554ad4e" providerId="ADAL" clId="{C5CFCFEF-6F5D-4937-9B26-C79CCCF37519}" dt="2026-09-27T06:19:00.063" v="161" actId="47"/>
        <pc:sldMkLst>
          <pc:docMk/>
          <pc:sldMk cId="19936785" sldId="2147480446"/>
        </pc:sldMkLst>
      </pc:sldChg>
      <pc:sldChg chg="add del setBg">
        <pc:chgData name="Yoel Kortick" userId="167978f5-7f40-4909-85d5-d4149554ad4e" providerId="ADAL" clId="{C5CFCFEF-6F5D-4937-9B26-C79CCCF37519}" dt="2026-09-27T06:18:31.959" v="154" actId="47"/>
        <pc:sldMkLst>
          <pc:docMk/>
          <pc:sldMk cId="4233222648" sldId="2147480447"/>
        </pc:sldMkLst>
      </pc:sldChg>
      <pc:sldChg chg="add del setBg">
        <pc:chgData name="Yoel Kortick" userId="167978f5-7f40-4909-85d5-d4149554ad4e" providerId="ADAL" clId="{C5CFCFEF-6F5D-4937-9B26-C79CCCF37519}" dt="2026-09-27T06:18:25.542" v="153" actId="47"/>
        <pc:sldMkLst>
          <pc:docMk/>
          <pc:sldMk cId="2322337204" sldId="2147480448"/>
        </pc:sldMkLst>
      </pc:sldChg>
      <pc:sldChg chg="delSp modSp add del mod setBg">
        <pc:chgData name="Yoel Kortick" userId="167978f5-7f40-4909-85d5-d4149554ad4e" providerId="ADAL" clId="{C5CFCFEF-6F5D-4937-9B26-C79CCCF37519}" dt="2026-09-28T14:05:59.180" v="5988" actId="47"/>
        <pc:sldMkLst>
          <pc:docMk/>
          <pc:sldMk cId="810802041" sldId="2147480449"/>
        </pc:sldMkLst>
        <pc:spChg chg="del">
          <ac:chgData name="Yoel Kortick" userId="167978f5-7f40-4909-85d5-d4149554ad4e" providerId="ADAL" clId="{C5CFCFEF-6F5D-4937-9B26-C79CCCF37519}" dt="2026-09-27T06:18:02.349" v="148" actId="478"/>
          <ac:spMkLst>
            <pc:docMk/>
            <pc:sldMk cId="810802041" sldId="2147480449"/>
            <ac:spMk id="2" creationId="{741F5949-02B2-6FF4-CA75-519B68617072}"/>
          </ac:spMkLst>
        </pc:spChg>
        <pc:spChg chg="mod">
          <ac:chgData name="Yoel Kortick" userId="167978f5-7f40-4909-85d5-d4149554ad4e" providerId="ADAL" clId="{C5CFCFEF-6F5D-4937-9B26-C79CCCF37519}" dt="2026-09-27T13:46:56.952" v="2453" actId="14100"/>
          <ac:spMkLst>
            <pc:docMk/>
            <pc:sldMk cId="810802041" sldId="2147480449"/>
            <ac:spMk id="3" creationId="{BD70E593-3CD9-9B81-339F-0CE1852826DA}"/>
          </ac:spMkLst>
        </pc:spChg>
        <pc:spChg chg="del">
          <ac:chgData name="Yoel Kortick" userId="167978f5-7f40-4909-85d5-d4149554ad4e" providerId="ADAL" clId="{C5CFCFEF-6F5D-4937-9B26-C79CCCF37519}" dt="2026-09-27T06:18:02.349" v="148" actId="478"/>
          <ac:spMkLst>
            <pc:docMk/>
            <pc:sldMk cId="810802041" sldId="2147480449"/>
            <ac:spMk id="4" creationId="{6EC75923-F00E-FF94-E89C-2097CD931A3A}"/>
          </ac:spMkLst>
        </pc:spChg>
      </pc:sldChg>
      <pc:sldChg chg="add del setBg">
        <pc:chgData name="Yoel Kortick" userId="167978f5-7f40-4909-85d5-d4149554ad4e" providerId="ADAL" clId="{C5CFCFEF-6F5D-4937-9B26-C79CCCF37519}" dt="2026-09-27T06:17:39.848" v="143" actId="47"/>
        <pc:sldMkLst>
          <pc:docMk/>
          <pc:sldMk cId="2516516196" sldId="2147480450"/>
        </pc:sldMkLst>
      </pc:sldChg>
      <pc:sldChg chg="add del setBg">
        <pc:chgData name="Yoel Kortick" userId="167978f5-7f40-4909-85d5-d4149554ad4e" providerId="ADAL" clId="{C5CFCFEF-6F5D-4937-9B26-C79CCCF37519}" dt="2026-09-27T06:17:30.393" v="141" actId="47"/>
        <pc:sldMkLst>
          <pc:docMk/>
          <pc:sldMk cId="485668608" sldId="2147480451"/>
        </pc:sldMkLst>
      </pc:sldChg>
      <pc:sldChg chg="add del setBg">
        <pc:chgData name="Yoel Kortick" userId="167978f5-7f40-4909-85d5-d4149554ad4e" providerId="ADAL" clId="{C5CFCFEF-6F5D-4937-9B26-C79CCCF37519}" dt="2026-09-27T06:16:58.149" v="135" actId="47"/>
        <pc:sldMkLst>
          <pc:docMk/>
          <pc:sldMk cId="3461236365" sldId="2147480452"/>
        </pc:sldMkLst>
      </pc:sldChg>
      <pc:sldChg chg="add del setBg">
        <pc:chgData name="Yoel Kortick" userId="167978f5-7f40-4909-85d5-d4149554ad4e" providerId="ADAL" clId="{C5CFCFEF-6F5D-4937-9B26-C79CCCF37519}" dt="2026-09-27T06:16:48.587" v="133" actId="47"/>
        <pc:sldMkLst>
          <pc:docMk/>
          <pc:sldMk cId="3416642104" sldId="2147480453"/>
        </pc:sldMkLst>
      </pc:sldChg>
      <pc:sldChg chg="delSp modSp add del mod setBg">
        <pc:chgData name="Yoel Kortick" userId="167978f5-7f40-4909-85d5-d4149554ad4e" providerId="ADAL" clId="{C5CFCFEF-6F5D-4937-9B26-C79CCCF37519}" dt="2026-09-28T14:05:59.180" v="5988" actId="47"/>
        <pc:sldMkLst>
          <pc:docMk/>
          <pc:sldMk cId="3806080482" sldId="2147480454"/>
        </pc:sldMkLst>
        <pc:spChg chg="del">
          <ac:chgData name="Yoel Kortick" userId="167978f5-7f40-4909-85d5-d4149554ad4e" providerId="ADAL" clId="{C5CFCFEF-6F5D-4937-9B26-C79CCCF37519}" dt="2026-09-27T06:15:37.563" v="102" actId="478"/>
          <ac:spMkLst>
            <pc:docMk/>
            <pc:sldMk cId="3806080482" sldId="2147480454"/>
            <ac:spMk id="2" creationId="{741F5949-02B2-6FF4-CA75-519B68617072}"/>
          </ac:spMkLst>
        </pc:spChg>
        <pc:spChg chg="mod">
          <ac:chgData name="Yoel Kortick" userId="167978f5-7f40-4909-85d5-d4149554ad4e" providerId="ADAL" clId="{C5CFCFEF-6F5D-4937-9B26-C79CCCF37519}" dt="2026-09-28T08:04:44.193" v="5037" actId="313"/>
          <ac:spMkLst>
            <pc:docMk/>
            <pc:sldMk cId="3806080482" sldId="2147480454"/>
            <ac:spMk id="3" creationId="{BD70E593-3CD9-9B81-339F-0CE1852826DA}"/>
          </ac:spMkLst>
        </pc:spChg>
        <pc:spChg chg="del">
          <ac:chgData name="Yoel Kortick" userId="167978f5-7f40-4909-85d5-d4149554ad4e" providerId="ADAL" clId="{C5CFCFEF-6F5D-4937-9B26-C79CCCF37519}" dt="2026-09-27T06:15:37.563" v="102" actId="478"/>
          <ac:spMkLst>
            <pc:docMk/>
            <pc:sldMk cId="3806080482" sldId="2147480454"/>
            <ac:spMk id="4" creationId="{6EC75923-F00E-FF94-E89C-2097CD931A3A}"/>
          </ac:spMkLst>
        </pc:spChg>
      </pc:sldChg>
      <pc:sldChg chg="modSp add del mod setBg">
        <pc:chgData name="Yoel Kortick" userId="167978f5-7f40-4909-85d5-d4149554ad4e" providerId="ADAL" clId="{C5CFCFEF-6F5D-4937-9B26-C79CCCF37519}" dt="2026-09-27T06:14:46.766" v="93"/>
        <pc:sldMkLst>
          <pc:docMk/>
          <pc:sldMk cId="1695192772" sldId="2147480455"/>
        </pc:sldMkLst>
        <pc:spChg chg="mod">
          <ac:chgData name="Yoel Kortick" userId="167978f5-7f40-4909-85d5-d4149554ad4e" providerId="ADAL" clId="{C5CFCFEF-6F5D-4937-9B26-C79CCCF37519}" dt="2026-09-27T06:14:46.231" v="92"/>
          <ac:spMkLst>
            <pc:docMk/>
            <pc:sldMk cId="1695192772" sldId="2147480455"/>
            <ac:spMk id="3" creationId="{BD70E593-3CD9-9B81-339F-0CE1852826DA}"/>
          </ac:spMkLst>
        </pc:spChg>
      </pc:sldChg>
      <pc:sldChg chg="delSp modSp add del mod">
        <pc:chgData name="Yoel Kortick" userId="167978f5-7f40-4909-85d5-d4149554ad4e" providerId="ADAL" clId="{C5CFCFEF-6F5D-4937-9B26-C79CCCF37519}" dt="2026-09-28T14:05:59.180" v="5988" actId="47"/>
        <pc:sldMkLst>
          <pc:docMk/>
          <pc:sldMk cId="2105768021" sldId="2147480455"/>
        </pc:sldMkLst>
        <pc:spChg chg="del">
          <ac:chgData name="Yoel Kortick" userId="167978f5-7f40-4909-85d5-d4149554ad4e" providerId="ADAL" clId="{C5CFCFEF-6F5D-4937-9B26-C79CCCF37519}" dt="2026-09-27T06:15:21.103" v="99" actId="478"/>
          <ac:spMkLst>
            <pc:docMk/>
            <pc:sldMk cId="2105768021" sldId="2147480455"/>
            <ac:spMk id="2" creationId="{318E79AC-5167-82F8-AABD-66DD6310ADAE}"/>
          </ac:spMkLst>
        </pc:spChg>
        <pc:spChg chg="mod">
          <ac:chgData name="Yoel Kortick" userId="167978f5-7f40-4909-85d5-d4149554ad4e" providerId="ADAL" clId="{C5CFCFEF-6F5D-4937-9B26-C79CCCF37519}" dt="2026-09-27T06:16:01.359" v="107" actId="255"/>
          <ac:spMkLst>
            <pc:docMk/>
            <pc:sldMk cId="2105768021" sldId="2147480455"/>
            <ac:spMk id="3" creationId="{F9960057-4A48-C5E3-F130-ABD41A75B0C3}"/>
          </ac:spMkLst>
        </pc:spChg>
        <pc:spChg chg="del">
          <ac:chgData name="Yoel Kortick" userId="167978f5-7f40-4909-85d5-d4149554ad4e" providerId="ADAL" clId="{C5CFCFEF-6F5D-4937-9B26-C79CCCF37519}" dt="2026-09-27T06:15:21.103" v="99" actId="478"/>
          <ac:spMkLst>
            <pc:docMk/>
            <pc:sldMk cId="2105768021" sldId="2147480455"/>
            <ac:spMk id="4" creationId="{8DB3ABB3-FF24-3FCD-2566-C4C38BCE3CA9}"/>
          </ac:spMkLst>
        </pc:spChg>
      </pc:sldChg>
      <pc:sldChg chg="modSp add del mod">
        <pc:chgData name="Yoel Kortick" userId="167978f5-7f40-4909-85d5-d4149554ad4e" providerId="ADAL" clId="{C5CFCFEF-6F5D-4937-9B26-C79CCCF37519}" dt="2026-09-28T14:05:59.180" v="5988" actId="47"/>
        <pc:sldMkLst>
          <pc:docMk/>
          <pc:sldMk cId="1772161776" sldId="2147480456"/>
        </pc:sldMkLst>
        <pc:spChg chg="mod">
          <ac:chgData name="Yoel Kortick" userId="167978f5-7f40-4909-85d5-d4149554ad4e" providerId="ADAL" clId="{C5CFCFEF-6F5D-4937-9B26-C79CCCF37519}" dt="2026-09-27T06:16:45.986" v="132" actId="14100"/>
          <ac:spMkLst>
            <pc:docMk/>
            <pc:sldMk cId="1772161776" sldId="2147480456"/>
            <ac:spMk id="3" creationId="{5DEEFC8A-0AD7-2EEE-70CF-132D9649CBF7}"/>
          </ac:spMkLst>
        </pc:spChg>
      </pc:sldChg>
      <pc:sldChg chg="modSp add del mod">
        <pc:chgData name="Yoel Kortick" userId="167978f5-7f40-4909-85d5-d4149554ad4e" providerId="ADAL" clId="{C5CFCFEF-6F5D-4937-9B26-C79CCCF37519}" dt="2026-09-28T14:05:59.180" v="5988" actId="47"/>
        <pc:sldMkLst>
          <pc:docMk/>
          <pc:sldMk cId="2516447683" sldId="2147480457"/>
        </pc:sldMkLst>
        <pc:spChg chg="mod">
          <ac:chgData name="Yoel Kortick" userId="167978f5-7f40-4909-85d5-d4149554ad4e" providerId="ADAL" clId="{C5CFCFEF-6F5D-4937-9B26-C79CCCF37519}" dt="2026-09-27T06:17:13.210" v="138" actId="14100"/>
          <ac:spMkLst>
            <pc:docMk/>
            <pc:sldMk cId="2516447683" sldId="2147480457"/>
            <ac:spMk id="3" creationId="{794AF81D-4129-B719-7D12-BEE251B86301}"/>
          </ac:spMkLst>
        </pc:spChg>
      </pc:sldChg>
      <pc:sldChg chg="modSp add del">
        <pc:chgData name="Yoel Kortick" userId="167978f5-7f40-4909-85d5-d4149554ad4e" providerId="ADAL" clId="{C5CFCFEF-6F5D-4937-9B26-C79CCCF37519}" dt="2026-09-28T14:05:59.180" v="5988" actId="47"/>
        <pc:sldMkLst>
          <pc:docMk/>
          <pc:sldMk cId="2275192154" sldId="2147480458"/>
        </pc:sldMkLst>
        <pc:spChg chg="mod">
          <ac:chgData name="Yoel Kortick" userId="167978f5-7f40-4909-85d5-d4149554ad4e" providerId="ADAL" clId="{C5CFCFEF-6F5D-4937-9B26-C79CCCF37519}" dt="2026-09-27T06:17:27.577" v="140"/>
          <ac:spMkLst>
            <pc:docMk/>
            <pc:sldMk cId="2275192154" sldId="2147480458"/>
            <ac:spMk id="3" creationId="{458C54E8-EE79-0BA8-E277-04015B4A4D6E}"/>
          </ac:spMkLst>
        </pc:spChg>
      </pc:sldChg>
      <pc:sldChg chg="addSp delSp modSp add del mod">
        <pc:chgData name="Yoel Kortick" userId="167978f5-7f40-4909-85d5-d4149554ad4e" providerId="ADAL" clId="{C5CFCFEF-6F5D-4937-9B26-C79CCCF37519}" dt="2026-09-28T14:05:59.180" v="5988" actId="47"/>
        <pc:sldMkLst>
          <pc:docMk/>
          <pc:sldMk cId="3274701110" sldId="2147480459"/>
        </pc:sldMkLst>
        <pc:spChg chg="del">
          <ac:chgData name="Yoel Kortick" userId="167978f5-7f40-4909-85d5-d4149554ad4e" providerId="ADAL" clId="{C5CFCFEF-6F5D-4937-9B26-C79CCCF37519}" dt="2026-09-27T13:47:05.774" v="2454" actId="478"/>
          <ac:spMkLst>
            <pc:docMk/>
            <pc:sldMk cId="3274701110" sldId="2147480459"/>
            <ac:spMk id="3" creationId="{BA5C45F2-964F-A84D-870D-E337C7FB4B45}"/>
          </ac:spMkLst>
        </pc:spChg>
        <pc:spChg chg="add del mod">
          <ac:chgData name="Yoel Kortick" userId="167978f5-7f40-4909-85d5-d4149554ad4e" providerId="ADAL" clId="{C5CFCFEF-6F5D-4937-9B26-C79CCCF37519}" dt="2026-09-27T13:47:08.538" v="2455" actId="478"/>
          <ac:spMkLst>
            <pc:docMk/>
            <pc:sldMk cId="3274701110" sldId="2147480459"/>
            <ac:spMk id="4" creationId="{6CD53487-89A6-BFAA-9604-45A4AF29D197}"/>
          </ac:spMkLst>
        </pc:spChg>
        <pc:spChg chg="add mod">
          <ac:chgData name="Yoel Kortick" userId="167978f5-7f40-4909-85d5-d4149554ad4e" providerId="ADAL" clId="{C5CFCFEF-6F5D-4937-9B26-C79CCCF37519}" dt="2026-09-27T13:47:09.331" v="2456"/>
          <ac:spMkLst>
            <pc:docMk/>
            <pc:sldMk cId="3274701110" sldId="2147480459"/>
            <ac:spMk id="5" creationId="{7C2CD73C-D412-56BC-42F0-5AD0F58DBEE7}"/>
          </ac:spMkLst>
        </pc:spChg>
      </pc:sldChg>
      <pc:sldChg chg="modSp add del">
        <pc:chgData name="Yoel Kortick" userId="167978f5-7f40-4909-85d5-d4149554ad4e" providerId="ADAL" clId="{C5CFCFEF-6F5D-4937-9B26-C79CCCF37519}" dt="2026-09-28T14:05:59.180" v="5988" actId="47"/>
        <pc:sldMkLst>
          <pc:docMk/>
          <pc:sldMk cId="3379515422" sldId="2147480460"/>
        </pc:sldMkLst>
        <pc:spChg chg="mod">
          <ac:chgData name="Yoel Kortick" userId="167978f5-7f40-4909-85d5-d4149554ad4e" providerId="ADAL" clId="{C5CFCFEF-6F5D-4937-9B26-C79CCCF37519}" dt="2026-09-27T06:18:22.977" v="152"/>
          <ac:spMkLst>
            <pc:docMk/>
            <pc:sldMk cId="3379515422" sldId="2147480460"/>
            <ac:spMk id="3" creationId="{55AFB73C-6986-9364-DB58-769B65089070}"/>
          </ac:spMkLst>
        </pc:spChg>
      </pc:sldChg>
      <pc:sldChg chg="modSp add del mod">
        <pc:chgData name="Yoel Kortick" userId="167978f5-7f40-4909-85d5-d4149554ad4e" providerId="ADAL" clId="{C5CFCFEF-6F5D-4937-9B26-C79CCCF37519}" dt="2026-09-28T14:05:59.180" v="5988" actId="47"/>
        <pc:sldMkLst>
          <pc:docMk/>
          <pc:sldMk cId="3953247498" sldId="2147480461"/>
        </pc:sldMkLst>
        <pc:spChg chg="mod">
          <ac:chgData name="Yoel Kortick" userId="167978f5-7f40-4909-85d5-d4149554ad4e" providerId="ADAL" clId="{C5CFCFEF-6F5D-4937-9B26-C79CCCF37519}" dt="2026-09-27T06:18:37.606" v="158" actId="20577"/>
          <ac:spMkLst>
            <pc:docMk/>
            <pc:sldMk cId="3953247498" sldId="2147480461"/>
            <ac:spMk id="3" creationId="{9DE45B1E-3748-99A2-A023-7667239749B5}"/>
          </ac:spMkLst>
        </pc:spChg>
      </pc:sldChg>
      <pc:sldChg chg="modSp add del">
        <pc:chgData name="Yoel Kortick" userId="167978f5-7f40-4909-85d5-d4149554ad4e" providerId="ADAL" clId="{C5CFCFEF-6F5D-4937-9B26-C79CCCF37519}" dt="2026-09-28T14:05:59.180" v="5988" actId="47"/>
        <pc:sldMkLst>
          <pc:docMk/>
          <pc:sldMk cId="310381758" sldId="2147480462"/>
        </pc:sldMkLst>
        <pc:spChg chg="mod">
          <ac:chgData name="Yoel Kortick" userId="167978f5-7f40-4909-85d5-d4149554ad4e" providerId="ADAL" clId="{C5CFCFEF-6F5D-4937-9B26-C79CCCF37519}" dt="2026-09-27T06:18:56.392" v="160"/>
          <ac:spMkLst>
            <pc:docMk/>
            <pc:sldMk cId="310381758" sldId="2147480462"/>
            <ac:spMk id="3" creationId="{9DE45B1E-3748-99A2-A023-7667239749B5}"/>
          </ac:spMkLst>
        </pc:spChg>
      </pc:sldChg>
      <pc:sldChg chg="modSp add">
        <pc:chgData name="Yoel Kortick" userId="167978f5-7f40-4909-85d5-d4149554ad4e" providerId="ADAL" clId="{C5CFCFEF-6F5D-4937-9B26-C79CCCF37519}" dt="2026-09-28T14:05:49.057" v="5987"/>
        <pc:sldMkLst>
          <pc:docMk/>
          <pc:sldMk cId="1407687015" sldId="2147480463"/>
        </pc:sldMkLst>
        <pc:spChg chg="mod">
          <ac:chgData name="Yoel Kortick" userId="167978f5-7f40-4909-85d5-d4149554ad4e" providerId="ADAL" clId="{C5CFCFEF-6F5D-4937-9B26-C79CCCF37519}" dt="2026-09-28T14:05:49.057" v="5987"/>
          <ac:spMkLst>
            <pc:docMk/>
            <pc:sldMk cId="1407687015" sldId="2147480463"/>
            <ac:spMk id="3" creationId="{56BB9778-1A23-3F29-3497-748ADD96046E}"/>
          </ac:spMkLst>
        </pc:spChg>
      </pc:sldChg>
      <pc:sldChg chg="modSp add mod">
        <pc:chgData name="Yoel Kortick" userId="167978f5-7f40-4909-85d5-d4149554ad4e" providerId="ADAL" clId="{C5CFCFEF-6F5D-4937-9B26-C79CCCF37519}" dt="2026-09-27T06:19:34.274" v="179" actId="14100"/>
        <pc:sldMkLst>
          <pc:docMk/>
          <pc:sldMk cId="1474274395" sldId="2147480464"/>
        </pc:sldMkLst>
        <pc:spChg chg="mod">
          <ac:chgData name="Yoel Kortick" userId="167978f5-7f40-4909-85d5-d4149554ad4e" providerId="ADAL" clId="{C5CFCFEF-6F5D-4937-9B26-C79CCCF37519}" dt="2026-09-27T06:19:34.274" v="179" actId="14100"/>
          <ac:spMkLst>
            <pc:docMk/>
            <pc:sldMk cId="1474274395" sldId="2147480464"/>
            <ac:spMk id="3" creationId="{5E10E983-99B2-F9D0-8497-E8F2899EC69F}"/>
          </ac:spMkLst>
        </pc:spChg>
      </pc:sldChg>
      <pc:sldChg chg="addSp delSp modSp add del mod">
        <pc:chgData name="Yoel Kortick" userId="167978f5-7f40-4909-85d5-d4149554ad4e" providerId="ADAL" clId="{C5CFCFEF-6F5D-4937-9B26-C79CCCF37519}" dt="2026-09-28T14:05:59.180" v="5988" actId="47"/>
        <pc:sldMkLst>
          <pc:docMk/>
          <pc:sldMk cId="1516658885" sldId="2147480465"/>
        </pc:sldMkLst>
        <pc:spChg chg="add mod">
          <ac:chgData name="Yoel Kortick" userId="167978f5-7f40-4909-85d5-d4149554ad4e" providerId="ADAL" clId="{C5CFCFEF-6F5D-4937-9B26-C79CCCF37519}" dt="2026-09-28T07:10:33.395" v="4407"/>
          <ac:spMkLst>
            <pc:docMk/>
            <pc:sldMk cId="1516658885" sldId="2147480465"/>
            <ac:spMk id="6" creationId="{64EE2F57-CAEB-E2E0-9D5B-35CD5E738748}"/>
          </ac:spMkLst>
        </pc:spChg>
        <pc:spChg chg="del mod">
          <ac:chgData name="Yoel Kortick" userId="167978f5-7f40-4909-85d5-d4149554ad4e" providerId="ADAL" clId="{C5CFCFEF-6F5D-4937-9B26-C79CCCF37519}" dt="2026-09-27T12:26:09.989" v="1081" actId="478"/>
          <ac:spMkLst>
            <pc:docMk/>
            <pc:sldMk cId="1516658885" sldId="2147480465"/>
            <ac:spMk id="7" creationId="{B322680A-FF33-1145-DEAB-BA188CFDD083}"/>
          </ac:spMkLst>
        </pc:spChg>
        <pc:spChg chg="mod">
          <ac:chgData name="Yoel Kortick" userId="167978f5-7f40-4909-85d5-d4149554ad4e" providerId="ADAL" clId="{C5CFCFEF-6F5D-4937-9B26-C79CCCF37519}" dt="2026-09-28T14:05:49.057" v="5987"/>
          <ac:spMkLst>
            <pc:docMk/>
            <pc:sldMk cId="1516658885" sldId="2147480465"/>
            <ac:spMk id="10" creationId="{C3F1ED0C-4E1F-E439-315A-79D32361ACF8}"/>
          </ac:spMkLst>
        </pc:spChg>
        <pc:spChg chg="mod">
          <ac:chgData name="Yoel Kortick" userId="167978f5-7f40-4909-85d5-d4149554ad4e" providerId="ADAL" clId="{C5CFCFEF-6F5D-4937-9B26-C79CCCF37519}" dt="2026-09-28T07:10:33.395" v="4407"/>
          <ac:spMkLst>
            <pc:docMk/>
            <pc:sldMk cId="1516658885" sldId="2147480465"/>
            <ac:spMk id="12" creationId="{ACA25211-EE10-9CAA-74B3-B67EAE5ADC02}"/>
          </ac:spMkLst>
        </pc:spChg>
        <pc:picChg chg="del">
          <ac:chgData name="Yoel Kortick" userId="167978f5-7f40-4909-85d5-d4149554ad4e" providerId="ADAL" clId="{C5CFCFEF-6F5D-4937-9B26-C79CCCF37519}" dt="2026-09-27T12:12:05.601" v="392" actId="478"/>
          <ac:picMkLst>
            <pc:docMk/>
            <pc:sldMk cId="1516658885" sldId="2147480465"/>
            <ac:picMk id="3" creationId="{85EDFA8E-6274-B679-14C6-4951CE755472}"/>
          </ac:picMkLst>
        </pc:picChg>
        <pc:picChg chg="add mod ord">
          <ac:chgData name="Yoel Kortick" userId="167978f5-7f40-4909-85d5-d4149554ad4e" providerId="ADAL" clId="{C5CFCFEF-6F5D-4937-9B26-C79CCCF37519}" dt="2026-09-27T12:26:05.737" v="1080" actId="1076"/>
          <ac:picMkLst>
            <pc:docMk/>
            <pc:sldMk cId="1516658885" sldId="2147480465"/>
            <ac:picMk id="4" creationId="{AFCEBBAA-39E5-0B51-CBEF-F04BEACDDBB0}"/>
          </ac:picMkLst>
        </pc:picChg>
        <pc:cxnChg chg="mod">
          <ac:chgData name="Yoel Kortick" userId="167978f5-7f40-4909-85d5-d4149554ad4e" providerId="ADAL" clId="{C5CFCFEF-6F5D-4937-9B26-C79CCCF37519}" dt="2026-09-27T12:26:33.236" v="1142" actId="14100"/>
          <ac:cxnSpMkLst>
            <pc:docMk/>
            <pc:sldMk cId="1516658885" sldId="2147480465"/>
            <ac:cxnSpMk id="8" creationId="{FC4D017A-478B-EB6E-9711-8B1978EEF405}"/>
          </ac:cxnSpMkLst>
        </pc:cxnChg>
      </pc:sldChg>
      <pc:sldChg chg="addSp modSp add del mod">
        <pc:chgData name="Yoel Kortick" userId="167978f5-7f40-4909-85d5-d4149554ad4e" providerId="ADAL" clId="{C5CFCFEF-6F5D-4937-9B26-C79CCCF37519}" dt="2026-09-28T14:32:29.564" v="6340" actId="47"/>
        <pc:sldMkLst>
          <pc:docMk/>
          <pc:sldMk cId="526090551" sldId="2147480466"/>
        </pc:sldMkLst>
        <pc:spChg chg="add">
          <ac:chgData name="Yoel Kortick" userId="167978f5-7f40-4909-85d5-d4149554ad4e" providerId="ADAL" clId="{C5CFCFEF-6F5D-4937-9B26-C79CCCF37519}" dt="2026-09-27T12:15:35.970" v="535" actId="11529"/>
          <ac:spMkLst>
            <pc:docMk/>
            <pc:sldMk cId="526090551" sldId="2147480466"/>
            <ac:spMk id="4" creationId="{1BCFDA35-F373-7754-5924-0F3CAD1DFAF4}"/>
          </ac:spMkLst>
        </pc:spChg>
        <pc:spChg chg="add">
          <ac:chgData name="Yoel Kortick" userId="167978f5-7f40-4909-85d5-d4149554ad4e" providerId="ADAL" clId="{C5CFCFEF-6F5D-4937-9B26-C79CCCF37519}" dt="2026-09-27T12:15:41.441" v="536" actId="11529"/>
          <ac:spMkLst>
            <pc:docMk/>
            <pc:sldMk cId="526090551" sldId="2147480466"/>
            <ac:spMk id="5" creationId="{818C200D-A7E3-43FE-6E87-00506B89003D}"/>
          </ac:spMkLst>
        </pc:spChg>
        <pc:spChg chg="mod">
          <ac:chgData name="Yoel Kortick" userId="167978f5-7f40-4909-85d5-d4149554ad4e" providerId="ADAL" clId="{C5CFCFEF-6F5D-4937-9B26-C79CCCF37519}" dt="2026-09-28T07:10:33.395" v="4407"/>
          <ac:spMkLst>
            <pc:docMk/>
            <pc:sldMk cId="526090551" sldId="2147480466"/>
            <ac:spMk id="8" creationId="{F1CC1A83-9FAF-48BD-C2E8-E5D7C354F08B}"/>
          </ac:spMkLst>
        </pc:spChg>
        <pc:spChg chg="mod">
          <ac:chgData name="Yoel Kortick" userId="167978f5-7f40-4909-85d5-d4149554ad4e" providerId="ADAL" clId="{C5CFCFEF-6F5D-4937-9B26-C79CCCF37519}" dt="2026-09-28T14:05:49.057" v="5987"/>
          <ac:spMkLst>
            <pc:docMk/>
            <pc:sldMk cId="526090551" sldId="2147480466"/>
            <ac:spMk id="10" creationId="{16E256F6-4769-478D-D52F-3902D195252F}"/>
          </ac:spMkLst>
        </pc:spChg>
        <pc:picChg chg="add mod">
          <ac:chgData name="Yoel Kortick" userId="167978f5-7f40-4909-85d5-d4149554ad4e" providerId="ADAL" clId="{C5CFCFEF-6F5D-4937-9B26-C79CCCF37519}" dt="2026-09-27T12:15:29.468" v="534" actId="208"/>
          <ac:picMkLst>
            <pc:docMk/>
            <pc:sldMk cId="526090551" sldId="2147480466"/>
            <ac:picMk id="3" creationId="{5D31AC0B-614A-DB3A-4656-0D27DB278C9D}"/>
          </ac:picMkLst>
        </pc:picChg>
      </pc:sldChg>
      <pc:sldChg chg="addSp delSp modSp add del mod">
        <pc:chgData name="Yoel Kortick" userId="167978f5-7f40-4909-85d5-d4149554ad4e" providerId="ADAL" clId="{C5CFCFEF-6F5D-4937-9B26-C79CCCF37519}" dt="2026-09-28T14:05:59.180" v="5988" actId="47"/>
        <pc:sldMkLst>
          <pc:docMk/>
          <pc:sldMk cId="1454525881" sldId="2147480467"/>
        </pc:sldMkLst>
        <pc:spChg chg="mod">
          <ac:chgData name="Yoel Kortick" userId="167978f5-7f40-4909-85d5-d4149554ad4e" providerId="ADAL" clId="{C5CFCFEF-6F5D-4937-9B26-C79CCCF37519}" dt="2026-09-27T12:17:37.209" v="648" actId="14100"/>
          <ac:spMkLst>
            <pc:docMk/>
            <pc:sldMk cId="1454525881" sldId="2147480467"/>
            <ac:spMk id="4" creationId="{DF662E1D-19EF-D000-0640-E2349BE84651}"/>
          </ac:spMkLst>
        </pc:spChg>
        <pc:spChg chg="mod">
          <ac:chgData name="Yoel Kortick" userId="167978f5-7f40-4909-85d5-d4149554ad4e" providerId="ADAL" clId="{C5CFCFEF-6F5D-4937-9B26-C79CCCF37519}" dt="2026-09-27T12:17:45.770" v="660" actId="1038"/>
          <ac:spMkLst>
            <pc:docMk/>
            <pc:sldMk cId="1454525881" sldId="2147480467"/>
            <ac:spMk id="5" creationId="{09512013-8911-3FA0-B47D-DA5DBDD3EDC3}"/>
          </ac:spMkLst>
        </pc:spChg>
        <pc:spChg chg="mod">
          <ac:chgData name="Yoel Kortick" userId="167978f5-7f40-4909-85d5-d4149554ad4e" providerId="ADAL" clId="{C5CFCFEF-6F5D-4937-9B26-C79CCCF37519}" dt="2026-09-28T07:10:33.395" v="4407"/>
          <ac:spMkLst>
            <pc:docMk/>
            <pc:sldMk cId="1454525881" sldId="2147480467"/>
            <ac:spMk id="8" creationId="{4CAD139A-C32F-2933-D74A-75D5410AA8CB}"/>
          </ac:spMkLst>
        </pc:spChg>
        <pc:spChg chg="mod">
          <ac:chgData name="Yoel Kortick" userId="167978f5-7f40-4909-85d5-d4149554ad4e" providerId="ADAL" clId="{C5CFCFEF-6F5D-4937-9B26-C79CCCF37519}" dt="2026-09-28T14:05:49.057" v="5987"/>
          <ac:spMkLst>
            <pc:docMk/>
            <pc:sldMk cId="1454525881" sldId="2147480467"/>
            <ac:spMk id="10" creationId="{1BA4487D-B09A-1A79-6C67-2A110D88D4E1}"/>
          </ac:spMkLst>
        </pc:spChg>
        <pc:picChg chg="del">
          <ac:chgData name="Yoel Kortick" userId="167978f5-7f40-4909-85d5-d4149554ad4e" providerId="ADAL" clId="{C5CFCFEF-6F5D-4937-9B26-C79CCCF37519}" dt="2026-09-27T12:16:36.748" v="641" actId="478"/>
          <ac:picMkLst>
            <pc:docMk/>
            <pc:sldMk cId="1454525881" sldId="2147480467"/>
            <ac:picMk id="3" creationId="{84B84D97-2EC9-B1B1-F9B0-5BF1A7131CC4}"/>
          </ac:picMkLst>
        </pc:picChg>
        <pc:picChg chg="add mod ord">
          <ac:chgData name="Yoel Kortick" userId="167978f5-7f40-4909-85d5-d4149554ad4e" providerId="ADAL" clId="{C5CFCFEF-6F5D-4937-9B26-C79CCCF37519}" dt="2026-09-27T12:17:48.871" v="661" actId="167"/>
          <ac:picMkLst>
            <pc:docMk/>
            <pc:sldMk cId="1454525881" sldId="2147480467"/>
            <ac:picMk id="6" creationId="{21355D9D-E699-4C65-900A-2DDD2C77BBE3}"/>
          </ac:picMkLst>
        </pc:picChg>
      </pc:sldChg>
      <pc:sldChg chg="addSp delSp modSp add del mod">
        <pc:chgData name="Yoel Kortick" userId="167978f5-7f40-4909-85d5-d4149554ad4e" providerId="ADAL" clId="{C5CFCFEF-6F5D-4937-9B26-C79CCCF37519}" dt="2026-09-28T14:05:59.180" v="5988" actId="47"/>
        <pc:sldMkLst>
          <pc:docMk/>
          <pc:sldMk cId="3891282770" sldId="2147480468"/>
        </pc:sldMkLst>
        <pc:spChg chg="add del mod">
          <ac:chgData name="Yoel Kortick" userId="167978f5-7f40-4909-85d5-d4149554ad4e" providerId="ADAL" clId="{C5CFCFEF-6F5D-4937-9B26-C79CCCF37519}" dt="2026-09-28T07:10:33.395" v="4407"/>
          <ac:spMkLst>
            <pc:docMk/>
            <pc:sldMk cId="3891282770" sldId="2147480468"/>
            <ac:spMk id="6" creationId="{740E6456-7FC3-F2AC-0AC0-FD652F54B7A5}"/>
          </ac:spMkLst>
        </pc:spChg>
        <pc:spChg chg="mod">
          <ac:chgData name="Yoel Kortick" userId="167978f5-7f40-4909-85d5-d4149554ad4e" providerId="ADAL" clId="{C5CFCFEF-6F5D-4937-9B26-C79CCCF37519}" dt="2026-09-28T14:05:49.057" v="5987"/>
          <ac:spMkLst>
            <pc:docMk/>
            <pc:sldMk cId="3891282770" sldId="2147480468"/>
            <ac:spMk id="10" creationId="{9B0A6BC7-AB19-AC4F-9ECB-A67894216B84}"/>
          </ac:spMkLst>
        </pc:spChg>
        <pc:spChg chg="del">
          <ac:chgData name="Yoel Kortick" userId="167978f5-7f40-4909-85d5-d4149554ad4e" providerId="ADAL" clId="{C5CFCFEF-6F5D-4937-9B26-C79CCCF37519}" dt="2026-09-27T12:28:25.317" v="1255" actId="478"/>
          <ac:spMkLst>
            <pc:docMk/>
            <pc:sldMk cId="3891282770" sldId="2147480468"/>
            <ac:spMk id="12" creationId="{57D6A69C-AC2D-1EE5-0781-CF12D18EE8D3}"/>
          </ac:spMkLst>
        </pc:spChg>
        <pc:picChg chg="add mod">
          <ac:chgData name="Yoel Kortick" userId="167978f5-7f40-4909-85d5-d4149554ad4e" providerId="ADAL" clId="{C5CFCFEF-6F5D-4937-9B26-C79CCCF37519}" dt="2026-09-27T12:29:13.230" v="1271" actId="208"/>
          <ac:picMkLst>
            <pc:docMk/>
            <pc:sldMk cId="3891282770" sldId="2147480468"/>
            <ac:picMk id="3" creationId="{3011B2E1-D733-48C0-45A3-16303696218F}"/>
          </ac:picMkLst>
        </pc:picChg>
        <pc:picChg chg="add del">
          <ac:chgData name="Yoel Kortick" userId="167978f5-7f40-4909-85d5-d4149554ad4e" providerId="ADAL" clId="{C5CFCFEF-6F5D-4937-9B26-C79CCCF37519}" dt="2026-09-27T12:28:20.670" v="1253" actId="478"/>
          <ac:picMkLst>
            <pc:docMk/>
            <pc:sldMk cId="3891282770" sldId="2147480468"/>
            <ac:picMk id="4" creationId="{AC96EA75-8A3C-FE80-F76D-148DC22409C4}"/>
          </ac:picMkLst>
        </pc:picChg>
        <pc:cxnChg chg="del">
          <ac:chgData name="Yoel Kortick" userId="167978f5-7f40-4909-85d5-d4149554ad4e" providerId="ADAL" clId="{C5CFCFEF-6F5D-4937-9B26-C79CCCF37519}" dt="2026-09-27T12:28:24.414" v="1254" actId="478"/>
          <ac:cxnSpMkLst>
            <pc:docMk/>
            <pc:sldMk cId="3891282770" sldId="2147480468"/>
            <ac:cxnSpMk id="8" creationId="{722B2D94-5B10-3E32-45F6-A24B90643390}"/>
          </ac:cxnSpMkLst>
        </pc:cxnChg>
      </pc:sldChg>
      <pc:sldChg chg="addSp delSp modSp add del mod">
        <pc:chgData name="Yoel Kortick" userId="167978f5-7f40-4909-85d5-d4149554ad4e" providerId="ADAL" clId="{C5CFCFEF-6F5D-4937-9B26-C79CCCF37519}" dt="2026-09-28T14:05:59.180" v="5988" actId="47"/>
        <pc:sldMkLst>
          <pc:docMk/>
          <pc:sldMk cId="1732037573" sldId="2147480469"/>
        </pc:sldMkLst>
        <pc:spChg chg="add mod">
          <ac:chgData name="Yoel Kortick" userId="167978f5-7f40-4909-85d5-d4149554ad4e" providerId="ADAL" clId="{C5CFCFEF-6F5D-4937-9B26-C79CCCF37519}" dt="2026-09-28T06:07:01.898" v="3810" actId="14100"/>
          <ac:spMkLst>
            <pc:docMk/>
            <pc:sldMk cId="1732037573" sldId="2147480469"/>
            <ac:spMk id="4" creationId="{572DF95D-9288-F88D-1138-BB2CF6D211D8}"/>
          </ac:spMkLst>
        </pc:spChg>
        <pc:spChg chg="add mod">
          <ac:chgData name="Yoel Kortick" userId="167978f5-7f40-4909-85d5-d4149554ad4e" providerId="ADAL" clId="{C5CFCFEF-6F5D-4937-9B26-C79CCCF37519}" dt="2026-09-28T06:06:49.158" v="3800" actId="1037"/>
          <ac:spMkLst>
            <pc:docMk/>
            <pc:sldMk cId="1732037573" sldId="2147480469"/>
            <ac:spMk id="5" creationId="{128EEBAF-72C1-D905-7708-AD9DEF57257B}"/>
          </ac:spMkLst>
        </pc:spChg>
        <pc:spChg chg="del">
          <ac:chgData name="Yoel Kortick" userId="167978f5-7f40-4909-85d5-d4149554ad4e" providerId="ADAL" clId="{C5CFCFEF-6F5D-4937-9B26-C79CCCF37519}" dt="2026-09-28T06:04:38.820" v="3755" actId="478"/>
          <ac:spMkLst>
            <pc:docMk/>
            <pc:sldMk cId="1732037573" sldId="2147480469"/>
            <ac:spMk id="7" creationId="{39BE6DA5-3C94-8DEC-C815-CA38848C61ED}"/>
          </ac:spMkLst>
        </pc:spChg>
        <pc:spChg chg="del">
          <ac:chgData name="Yoel Kortick" userId="167978f5-7f40-4909-85d5-d4149554ad4e" providerId="ADAL" clId="{C5CFCFEF-6F5D-4937-9B26-C79CCCF37519}" dt="2026-09-28T06:04:37.710" v="3754" actId="478"/>
          <ac:spMkLst>
            <pc:docMk/>
            <pc:sldMk cId="1732037573" sldId="2147480469"/>
            <ac:spMk id="8" creationId="{211B23DD-82F1-C3A5-3FF8-36981FDA6FBD}"/>
          </ac:spMkLst>
        </pc:spChg>
        <pc:picChg chg="add del mod">
          <ac:chgData name="Yoel Kortick" userId="167978f5-7f40-4909-85d5-d4149554ad4e" providerId="ADAL" clId="{C5CFCFEF-6F5D-4937-9B26-C79CCCF37519}" dt="2026-09-28T06:06:35.933" v="3779" actId="478"/>
          <ac:picMkLst>
            <pc:docMk/>
            <pc:sldMk cId="1732037573" sldId="2147480469"/>
            <ac:picMk id="3" creationId="{8C24AF5E-7BE3-10DA-5A9C-977D9BA151EE}"/>
          </ac:picMkLst>
        </pc:picChg>
        <pc:picChg chg="add ord">
          <ac:chgData name="Yoel Kortick" userId="167978f5-7f40-4909-85d5-d4149554ad4e" providerId="ADAL" clId="{C5CFCFEF-6F5D-4937-9B26-C79CCCF37519}" dt="2026-09-28T06:07:04.082" v="3811" actId="167"/>
          <ac:picMkLst>
            <pc:docMk/>
            <pc:sldMk cId="1732037573" sldId="2147480469"/>
            <ac:picMk id="11" creationId="{E2404EFB-2D78-48B2-BB34-51BA7816C1FD}"/>
          </ac:picMkLst>
        </pc:picChg>
      </pc:sldChg>
      <pc:sldChg chg="add del">
        <pc:chgData name="Yoel Kortick" userId="167978f5-7f40-4909-85d5-d4149554ad4e" providerId="ADAL" clId="{C5CFCFEF-6F5D-4937-9B26-C79CCCF37519}" dt="2026-09-28T06:07:13.844" v="3812" actId="47"/>
        <pc:sldMkLst>
          <pc:docMk/>
          <pc:sldMk cId="745635887" sldId="2147480470"/>
        </pc:sldMkLst>
      </pc:sldChg>
      <pc:sldChg chg="add del">
        <pc:chgData name="Yoel Kortick" userId="167978f5-7f40-4909-85d5-d4149554ad4e" providerId="ADAL" clId="{C5CFCFEF-6F5D-4937-9B26-C79CCCF37519}" dt="2026-09-28T06:07:14.600" v="3813" actId="47"/>
        <pc:sldMkLst>
          <pc:docMk/>
          <pc:sldMk cId="1006027798" sldId="2147480471"/>
        </pc:sldMkLst>
      </pc:sldChg>
      <pc:sldChg chg="addSp delSp modSp add del mod">
        <pc:chgData name="Yoel Kortick" userId="167978f5-7f40-4909-85d5-d4149554ad4e" providerId="ADAL" clId="{C5CFCFEF-6F5D-4937-9B26-C79CCCF37519}" dt="2026-09-28T14:05:59.180" v="5988" actId="47"/>
        <pc:sldMkLst>
          <pc:docMk/>
          <pc:sldMk cId="2254956208" sldId="2147480472"/>
        </pc:sldMkLst>
        <pc:spChg chg="del">
          <ac:chgData name="Yoel Kortick" userId="167978f5-7f40-4909-85d5-d4149554ad4e" providerId="ADAL" clId="{C5CFCFEF-6F5D-4937-9B26-C79CCCF37519}" dt="2026-09-28T06:05:52.081" v="3770" actId="478"/>
          <ac:spMkLst>
            <pc:docMk/>
            <pc:sldMk cId="2254956208" sldId="2147480472"/>
            <ac:spMk id="4" creationId="{1ABBC2E4-9E1E-1BB0-4CF6-ED5E09D8728B}"/>
          </ac:spMkLst>
        </pc:spChg>
        <pc:spChg chg="mod">
          <ac:chgData name="Yoel Kortick" userId="167978f5-7f40-4909-85d5-d4149554ad4e" providerId="ADAL" clId="{C5CFCFEF-6F5D-4937-9B26-C79CCCF37519}" dt="2026-09-28T06:05:59.864" v="3776" actId="1037"/>
          <ac:spMkLst>
            <pc:docMk/>
            <pc:sldMk cId="2254956208" sldId="2147480472"/>
            <ac:spMk id="5" creationId="{2405A483-7210-47CD-2A9C-DC4301DF10CC}"/>
          </ac:spMkLst>
        </pc:spChg>
        <pc:picChg chg="del">
          <ac:chgData name="Yoel Kortick" userId="167978f5-7f40-4909-85d5-d4149554ad4e" providerId="ADAL" clId="{C5CFCFEF-6F5D-4937-9B26-C79CCCF37519}" dt="2026-09-28T06:05:39.798" v="3767" actId="478"/>
          <ac:picMkLst>
            <pc:docMk/>
            <pc:sldMk cId="2254956208" sldId="2147480472"/>
            <ac:picMk id="3" creationId="{F528B716-6372-9A99-5100-6A8376A6DD01}"/>
          </ac:picMkLst>
        </pc:picChg>
        <pc:picChg chg="add mod ord">
          <ac:chgData name="Yoel Kortick" userId="167978f5-7f40-4909-85d5-d4149554ad4e" providerId="ADAL" clId="{C5CFCFEF-6F5D-4937-9B26-C79CCCF37519}" dt="2026-09-28T06:06:02.443" v="3777" actId="208"/>
          <ac:picMkLst>
            <pc:docMk/>
            <pc:sldMk cId="2254956208" sldId="2147480472"/>
            <ac:picMk id="6" creationId="{3A70B33D-659C-6A1A-FAAC-92387BBB4F68}"/>
          </ac:picMkLst>
        </pc:picChg>
      </pc:sldChg>
      <pc:sldChg chg="add del">
        <pc:chgData name="Yoel Kortick" userId="167978f5-7f40-4909-85d5-d4149554ad4e" providerId="ADAL" clId="{C5CFCFEF-6F5D-4937-9B26-C79CCCF37519}" dt="2026-09-28T14:05:59.180" v="5988" actId="47"/>
        <pc:sldMkLst>
          <pc:docMk/>
          <pc:sldMk cId="2952422422" sldId="2147480473"/>
        </pc:sldMkLst>
      </pc:sldChg>
      <pc:sldChg chg="modSp add del mod">
        <pc:chgData name="Yoel Kortick" userId="167978f5-7f40-4909-85d5-d4149554ad4e" providerId="ADAL" clId="{C5CFCFEF-6F5D-4937-9B26-C79CCCF37519}" dt="2026-09-28T14:05:59.180" v="5988" actId="47"/>
        <pc:sldMkLst>
          <pc:docMk/>
          <pc:sldMk cId="37446534" sldId="2147480474"/>
        </pc:sldMkLst>
        <pc:spChg chg="mod">
          <ac:chgData name="Yoel Kortick" userId="167978f5-7f40-4909-85d5-d4149554ad4e" providerId="ADAL" clId="{C5CFCFEF-6F5D-4937-9B26-C79CCCF37519}" dt="2026-09-28T08:04:38.901" v="5027" actId="313"/>
          <ac:spMkLst>
            <pc:docMk/>
            <pc:sldMk cId="37446534" sldId="2147480474"/>
            <ac:spMk id="3" creationId="{5620AF50-A169-2D7A-99BD-7B742D3AB850}"/>
          </ac:spMkLst>
        </pc:spChg>
      </pc:sldChg>
      <pc:sldChg chg="addSp delSp modSp add del mod">
        <pc:chgData name="Yoel Kortick" userId="167978f5-7f40-4909-85d5-d4149554ad4e" providerId="ADAL" clId="{C5CFCFEF-6F5D-4937-9B26-C79CCCF37519}" dt="2026-09-28T06:36:03.696" v="4192" actId="47"/>
        <pc:sldMkLst>
          <pc:docMk/>
          <pc:sldMk cId="1814140441" sldId="2147480474"/>
        </pc:sldMkLst>
        <pc:spChg chg="del">
          <ac:chgData name="Yoel Kortick" userId="167978f5-7f40-4909-85d5-d4149554ad4e" providerId="ADAL" clId="{C5CFCFEF-6F5D-4937-9B26-C79CCCF37519}" dt="2026-09-28T06:35:56.223" v="4190" actId="478"/>
          <ac:spMkLst>
            <pc:docMk/>
            <pc:sldMk cId="1814140441" sldId="2147480474"/>
            <ac:spMk id="3" creationId="{3BA595F9-EFEA-52B9-2ADF-6F6339F9C185}"/>
          </ac:spMkLst>
        </pc:spChg>
        <pc:spChg chg="mod">
          <ac:chgData name="Yoel Kortick" userId="167978f5-7f40-4909-85d5-d4149554ad4e" providerId="ADAL" clId="{C5CFCFEF-6F5D-4937-9B26-C79CCCF37519}" dt="2026-09-28T06:35:49.097" v="4187" actId="20577"/>
          <ac:spMkLst>
            <pc:docMk/>
            <pc:sldMk cId="1814140441" sldId="2147480474"/>
            <ac:spMk id="4" creationId="{2F9A1CDB-D761-852B-51F9-ACFDD28A5DB8}"/>
          </ac:spMkLst>
        </pc:spChg>
        <pc:picChg chg="del">
          <ac:chgData name="Yoel Kortick" userId="167978f5-7f40-4909-85d5-d4149554ad4e" providerId="ADAL" clId="{C5CFCFEF-6F5D-4937-9B26-C79CCCF37519}" dt="2026-09-28T06:35:53.071" v="4188" actId="478"/>
          <ac:picMkLst>
            <pc:docMk/>
            <pc:sldMk cId="1814140441" sldId="2147480474"/>
            <ac:picMk id="5" creationId="{3D0F0F4D-0739-80CE-0ACB-8558EC6B4773}"/>
          </ac:picMkLst>
        </pc:picChg>
        <pc:picChg chg="add mod">
          <ac:chgData name="Yoel Kortick" userId="167978f5-7f40-4909-85d5-d4149554ad4e" providerId="ADAL" clId="{C5CFCFEF-6F5D-4937-9B26-C79CCCF37519}" dt="2026-09-28T06:35:58.890" v="4191" actId="208"/>
          <ac:picMkLst>
            <pc:docMk/>
            <pc:sldMk cId="1814140441" sldId="2147480474"/>
            <ac:picMk id="6" creationId="{1C736B57-98E6-E663-7103-F2DA6656F10D}"/>
          </ac:picMkLst>
        </pc:picChg>
      </pc:sldChg>
      <pc:sldChg chg="addSp delSp modSp add del mod">
        <pc:chgData name="Yoel Kortick" userId="167978f5-7f40-4909-85d5-d4149554ad4e" providerId="ADAL" clId="{C5CFCFEF-6F5D-4937-9B26-C79CCCF37519}" dt="2026-09-28T14:05:59.180" v="5988" actId="47"/>
        <pc:sldMkLst>
          <pc:docMk/>
          <pc:sldMk cId="792959919" sldId="2147480475"/>
        </pc:sldMkLst>
        <pc:spChg chg="mod">
          <ac:chgData name="Yoel Kortick" userId="167978f5-7f40-4909-85d5-d4149554ad4e" providerId="ADAL" clId="{C5CFCFEF-6F5D-4937-9B26-C79CCCF37519}" dt="2026-09-28T07:45:42.803" v="4651" actId="6549"/>
          <ac:spMkLst>
            <pc:docMk/>
            <pc:sldMk cId="792959919" sldId="2147480475"/>
            <ac:spMk id="8" creationId="{61CB3862-4EDD-D0F2-54ED-B221E238F1D2}"/>
          </ac:spMkLst>
        </pc:spChg>
        <pc:spChg chg="mod">
          <ac:chgData name="Yoel Kortick" userId="167978f5-7f40-4909-85d5-d4149554ad4e" providerId="ADAL" clId="{C5CFCFEF-6F5D-4937-9B26-C79CCCF37519}" dt="2026-09-28T08:05:17.468" v="5050" actId="404"/>
          <ac:spMkLst>
            <pc:docMk/>
            <pc:sldMk cId="792959919" sldId="2147480475"/>
            <ac:spMk id="10" creationId="{CD7D5132-3F59-AA14-DE8F-B6078434D511}"/>
          </ac:spMkLst>
        </pc:spChg>
        <pc:picChg chg="del">
          <ac:chgData name="Yoel Kortick" userId="167978f5-7f40-4909-85d5-d4149554ad4e" providerId="ADAL" clId="{C5CFCFEF-6F5D-4937-9B26-C79CCCF37519}" dt="2026-09-28T07:45:44.657" v="4652" actId="478"/>
          <ac:picMkLst>
            <pc:docMk/>
            <pc:sldMk cId="792959919" sldId="2147480475"/>
            <ac:picMk id="3" creationId="{6A847734-6E34-7140-471C-F3E8BA73B52B}"/>
          </ac:picMkLst>
        </pc:picChg>
        <pc:picChg chg="add mod">
          <ac:chgData name="Yoel Kortick" userId="167978f5-7f40-4909-85d5-d4149554ad4e" providerId="ADAL" clId="{C5CFCFEF-6F5D-4937-9B26-C79CCCF37519}" dt="2026-09-28T07:46:23.195" v="4656" actId="208"/>
          <ac:picMkLst>
            <pc:docMk/>
            <pc:sldMk cId="792959919" sldId="2147480475"/>
            <ac:picMk id="4" creationId="{24AE3412-06CF-EC18-E4EB-BE27928DC46E}"/>
          </ac:picMkLst>
        </pc:picChg>
      </pc:sldChg>
      <pc:sldChg chg="addSp delSp modSp add del mod">
        <pc:chgData name="Yoel Kortick" userId="167978f5-7f40-4909-85d5-d4149554ad4e" providerId="ADAL" clId="{C5CFCFEF-6F5D-4937-9B26-C79CCCF37519}" dt="2026-09-28T14:05:59.180" v="5988" actId="47"/>
        <pc:sldMkLst>
          <pc:docMk/>
          <pc:sldMk cId="1788906710" sldId="2147480476"/>
        </pc:sldMkLst>
        <pc:spChg chg="mod">
          <ac:chgData name="Yoel Kortick" userId="167978f5-7f40-4909-85d5-d4149554ad4e" providerId="ADAL" clId="{C5CFCFEF-6F5D-4937-9B26-C79CCCF37519}" dt="2026-09-28T08:04:40.250" v="5029" actId="313"/>
          <ac:spMkLst>
            <pc:docMk/>
            <pc:sldMk cId="1788906710" sldId="2147480476"/>
            <ac:spMk id="4" creationId="{41461C40-9F7F-A943-43AB-11BE2994D7D2}"/>
          </ac:spMkLst>
        </pc:spChg>
        <pc:spChg chg="mod">
          <ac:chgData name="Yoel Kortick" userId="167978f5-7f40-4909-85d5-d4149554ad4e" providerId="ADAL" clId="{C5CFCFEF-6F5D-4937-9B26-C79CCCF37519}" dt="2026-09-28T07:49:06.769" v="4719" actId="20577"/>
          <ac:spMkLst>
            <pc:docMk/>
            <pc:sldMk cId="1788906710" sldId="2147480476"/>
            <ac:spMk id="8" creationId="{B3DD04F4-BB87-2EE8-3EF6-380D5879C8A8}"/>
          </ac:spMkLst>
        </pc:spChg>
        <pc:picChg chg="add mod">
          <ac:chgData name="Yoel Kortick" userId="167978f5-7f40-4909-85d5-d4149554ad4e" providerId="ADAL" clId="{C5CFCFEF-6F5D-4937-9B26-C79CCCF37519}" dt="2026-09-28T07:47:16.858" v="4670" actId="1076"/>
          <ac:picMkLst>
            <pc:docMk/>
            <pc:sldMk cId="1788906710" sldId="2147480476"/>
            <ac:picMk id="3" creationId="{CC3657AC-3933-F20A-66C0-E859381720B2}"/>
          </ac:picMkLst>
        </pc:picChg>
        <pc:picChg chg="add mod">
          <ac:chgData name="Yoel Kortick" userId="167978f5-7f40-4909-85d5-d4149554ad4e" providerId="ADAL" clId="{C5CFCFEF-6F5D-4937-9B26-C79CCCF37519}" dt="2026-09-28T07:47:45.837" v="4673" actId="1076"/>
          <ac:picMkLst>
            <pc:docMk/>
            <pc:sldMk cId="1788906710" sldId="2147480476"/>
            <ac:picMk id="6" creationId="{F6E8BE65-07F9-BD8F-9E90-B7DCC4D2ABAB}"/>
          </ac:picMkLst>
        </pc:picChg>
        <pc:picChg chg="add mod">
          <ac:chgData name="Yoel Kortick" userId="167978f5-7f40-4909-85d5-d4149554ad4e" providerId="ADAL" clId="{C5CFCFEF-6F5D-4937-9B26-C79CCCF37519}" dt="2026-09-28T07:47:47.523" v="4674" actId="1076"/>
          <ac:picMkLst>
            <pc:docMk/>
            <pc:sldMk cId="1788906710" sldId="2147480476"/>
            <ac:picMk id="11" creationId="{A597EC34-0C9C-8377-BB65-230D68DDA539}"/>
          </ac:picMkLst>
        </pc:picChg>
        <pc:picChg chg="del">
          <ac:chgData name="Yoel Kortick" userId="167978f5-7f40-4909-85d5-d4149554ad4e" providerId="ADAL" clId="{C5CFCFEF-6F5D-4937-9B26-C79CCCF37519}" dt="2026-09-28T07:46:29.353" v="4659" actId="478"/>
          <ac:picMkLst>
            <pc:docMk/>
            <pc:sldMk cId="1788906710" sldId="2147480476"/>
            <ac:picMk id="16" creationId="{DBECA687-1B84-BAFC-B694-3CBC88294400}"/>
          </ac:picMkLst>
        </pc:picChg>
        <pc:picChg chg="del">
          <ac:chgData name="Yoel Kortick" userId="167978f5-7f40-4909-85d5-d4149554ad4e" providerId="ADAL" clId="{C5CFCFEF-6F5D-4937-9B26-C79CCCF37519}" dt="2026-09-28T07:46:28.600" v="4658" actId="478"/>
          <ac:picMkLst>
            <pc:docMk/>
            <pc:sldMk cId="1788906710" sldId="2147480476"/>
            <ac:picMk id="18" creationId="{87ED0321-3692-B7AA-230F-C553BE831593}"/>
          </ac:picMkLst>
        </pc:picChg>
        <pc:picChg chg="del">
          <ac:chgData name="Yoel Kortick" userId="167978f5-7f40-4909-85d5-d4149554ad4e" providerId="ADAL" clId="{C5CFCFEF-6F5D-4937-9B26-C79CCCF37519}" dt="2026-09-28T07:46:27.769" v="4657" actId="478"/>
          <ac:picMkLst>
            <pc:docMk/>
            <pc:sldMk cId="1788906710" sldId="2147480476"/>
            <ac:picMk id="20" creationId="{46471E67-0732-126B-7CC2-C09383E9892A}"/>
          </ac:picMkLst>
        </pc:picChg>
      </pc:sldChg>
      <pc:sldChg chg="modSp add del mod">
        <pc:chgData name="Yoel Kortick" userId="167978f5-7f40-4909-85d5-d4149554ad4e" providerId="ADAL" clId="{C5CFCFEF-6F5D-4937-9B26-C79CCCF37519}" dt="2026-09-28T14:05:59.180" v="5988" actId="47"/>
        <pc:sldMkLst>
          <pc:docMk/>
          <pc:sldMk cId="1115928673" sldId="2147480477"/>
        </pc:sldMkLst>
        <pc:spChg chg="mod">
          <ac:chgData name="Yoel Kortick" userId="167978f5-7f40-4909-85d5-d4149554ad4e" providerId="ADAL" clId="{C5CFCFEF-6F5D-4937-9B26-C79CCCF37519}" dt="2026-09-28T08:04:40.658" v="5030" actId="313"/>
          <ac:spMkLst>
            <pc:docMk/>
            <pc:sldMk cId="1115928673" sldId="2147480477"/>
            <ac:spMk id="4" creationId="{6C4A09EB-64CF-B8A9-33FC-A46BFA57E92A}"/>
          </ac:spMkLst>
        </pc:spChg>
        <pc:spChg chg="mod">
          <ac:chgData name="Yoel Kortick" userId="167978f5-7f40-4909-85d5-d4149554ad4e" providerId="ADAL" clId="{C5CFCFEF-6F5D-4937-9B26-C79CCCF37519}" dt="2026-09-28T07:49:28.810" v="4734" actId="20577"/>
          <ac:spMkLst>
            <pc:docMk/>
            <pc:sldMk cId="1115928673" sldId="2147480477"/>
            <ac:spMk id="8" creationId="{E2913475-416B-EFF6-ED55-01B00705DAF8}"/>
          </ac:spMkLst>
        </pc:spChg>
      </pc:sldChg>
      <pc:sldChg chg="addSp delSp modSp add del mod">
        <pc:chgData name="Yoel Kortick" userId="167978f5-7f40-4909-85d5-d4149554ad4e" providerId="ADAL" clId="{C5CFCFEF-6F5D-4937-9B26-C79CCCF37519}" dt="2026-09-28T14:05:59.180" v="5988" actId="47"/>
        <pc:sldMkLst>
          <pc:docMk/>
          <pc:sldMk cId="1950423368" sldId="2147480478"/>
        </pc:sldMkLst>
        <pc:spChg chg="mod">
          <ac:chgData name="Yoel Kortick" userId="167978f5-7f40-4909-85d5-d4149554ad4e" providerId="ADAL" clId="{C5CFCFEF-6F5D-4937-9B26-C79CCCF37519}" dt="2026-09-28T07:51:18.880" v="4781" actId="1037"/>
          <ac:spMkLst>
            <pc:docMk/>
            <pc:sldMk cId="1950423368" sldId="2147480478"/>
            <ac:spMk id="5" creationId="{D4A6D4BB-4616-A3E4-7754-73E5B1C915B3}"/>
          </ac:spMkLst>
        </pc:spChg>
        <pc:spChg chg="mod">
          <ac:chgData name="Yoel Kortick" userId="167978f5-7f40-4909-85d5-d4149554ad4e" providerId="ADAL" clId="{C5CFCFEF-6F5D-4937-9B26-C79CCCF37519}" dt="2026-09-28T07:51:30.451" v="4785" actId="20577"/>
          <ac:spMkLst>
            <pc:docMk/>
            <pc:sldMk cId="1950423368" sldId="2147480478"/>
            <ac:spMk id="13" creationId="{DF599974-4399-F638-FF0F-A8C7FFE527F0}"/>
          </ac:spMkLst>
        </pc:spChg>
        <pc:spChg chg="mod">
          <ac:chgData name="Yoel Kortick" userId="167978f5-7f40-4909-85d5-d4149554ad4e" providerId="ADAL" clId="{C5CFCFEF-6F5D-4937-9B26-C79CCCF37519}" dt="2026-09-28T08:04:41.072" v="5031" actId="313"/>
          <ac:spMkLst>
            <pc:docMk/>
            <pc:sldMk cId="1950423368" sldId="2147480478"/>
            <ac:spMk id="18" creationId="{928326B5-413C-A951-A7DB-F320468BA6DE}"/>
          </ac:spMkLst>
        </pc:spChg>
        <pc:spChg chg="mod">
          <ac:chgData name="Yoel Kortick" userId="167978f5-7f40-4909-85d5-d4149554ad4e" providerId="ADAL" clId="{C5CFCFEF-6F5D-4937-9B26-C79CCCF37519}" dt="2026-09-28T07:51:06.265" v="4770" actId="14100"/>
          <ac:spMkLst>
            <pc:docMk/>
            <pc:sldMk cId="1950423368" sldId="2147480478"/>
            <ac:spMk id="19" creationId="{A6C30DCB-353C-3751-AC15-09C0B6598001}"/>
          </ac:spMkLst>
        </pc:spChg>
        <pc:spChg chg="mod">
          <ac:chgData name="Yoel Kortick" userId="167978f5-7f40-4909-85d5-d4149554ad4e" providerId="ADAL" clId="{C5CFCFEF-6F5D-4937-9B26-C79CCCF37519}" dt="2026-09-28T07:50:37.231" v="4740" actId="1076"/>
          <ac:spMkLst>
            <pc:docMk/>
            <pc:sldMk cId="1950423368" sldId="2147480478"/>
            <ac:spMk id="20" creationId="{097118AD-478E-BD4E-A6B4-196CBA46C7D0}"/>
          </ac:spMkLst>
        </pc:spChg>
        <pc:picChg chg="del">
          <ac:chgData name="Yoel Kortick" userId="167978f5-7f40-4909-85d5-d4149554ad4e" providerId="ADAL" clId="{C5CFCFEF-6F5D-4937-9B26-C79CCCF37519}" dt="2026-09-28T07:50:25.845" v="4735" actId="478"/>
          <ac:picMkLst>
            <pc:docMk/>
            <pc:sldMk cId="1950423368" sldId="2147480478"/>
            <ac:picMk id="3" creationId="{09F9DE72-764C-38C6-3319-4EBDAE7726C0}"/>
          </ac:picMkLst>
        </pc:picChg>
        <pc:picChg chg="add mod ord">
          <ac:chgData name="Yoel Kortick" userId="167978f5-7f40-4909-85d5-d4149554ad4e" providerId="ADAL" clId="{C5CFCFEF-6F5D-4937-9B26-C79CCCF37519}" dt="2026-09-28T07:51:22.982" v="4783" actId="1076"/>
          <ac:picMkLst>
            <pc:docMk/>
            <pc:sldMk cId="1950423368" sldId="2147480478"/>
            <ac:picMk id="4" creationId="{C8175C64-1997-5948-4D8D-3582C56A6096}"/>
          </ac:picMkLst>
        </pc:picChg>
        <pc:cxnChg chg="mod">
          <ac:chgData name="Yoel Kortick" userId="167978f5-7f40-4909-85d5-d4149554ad4e" providerId="ADAL" clId="{C5CFCFEF-6F5D-4937-9B26-C79CCCF37519}" dt="2026-09-28T07:50:40.187" v="4741" actId="14100"/>
          <ac:cxnSpMkLst>
            <pc:docMk/>
            <pc:sldMk cId="1950423368" sldId="2147480478"/>
            <ac:cxnSpMk id="11" creationId="{7FBB21C1-A97D-FA45-EDF4-521937F9AB90}"/>
          </ac:cxnSpMkLst>
        </pc:cxnChg>
        <pc:cxnChg chg="mod">
          <ac:chgData name="Yoel Kortick" userId="167978f5-7f40-4909-85d5-d4149554ad4e" providerId="ADAL" clId="{C5CFCFEF-6F5D-4937-9B26-C79CCCF37519}" dt="2026-09-28T07:51:25.365" v="4784" actId="14100"/>
          <ac:cxnSpMkLst>
            <pc:docMk/>
            <pc:sldMk cId="1950423368" sldId="2147480478"/>
            <ac:cxnSpMk id="14" creationId="{F8C5F3CD-F105-C6FE-4B79-92DBFD8733BF}"/>
          </ac:cxnSpMkLst>
        </pc:cxnChg>
      </pc:sldChg>
      <pc:sldChg chg="addSp delSp modSp add del mod">
        <pc:chgData name="Yoel Kortick" userId="167978f5-7f40-4909-85d5-d4149554ad4e" providerId="ADAL" clId="{C5CFCFEF-6F5D-4937-9B26-C79CCCF37519}" dt="2026-09-28T14:05:59.180" v="5988" actId="47"/>
        <pc:sldMkLst>
          <pc:docMk/>
          <pc:sldMk cId="876283313" sldId="2147480479"/>
        </pc:sldMkLst>
        <pc:spChg chg="mod">
          <ac:chgData name="Yoel Kortick" userId="167978f5-7f40-4909-85d5-d4149554ad4e" providerId="ADAL" clId="{C5CFCFEF-6F5D-4937-9B26-C79CCCF37519}" dt="2026-09-28T08:04:41.474" v="5032" actId="313"/>
          <ac:spMkLst>
            <pc:docMk/>
            <pc:sldMk cId="876283313" sldId="2147480479"/>
            <ac:spMk id="11" creationId="{71E3D936-1CFC-57AF-E655-EFF6ED77DC34}"/>
          </ac:spMkLst>
        </pc:spChg>
        <pc:picChg chg="del">
          <ac:chgData name="Yoel Kortick" userId="167978f5-7f40-4909-85d5-d4149554ad4e" providerId="ADAL" clId="{C5CFCFEF-6F5D-4937-9B26-C79CCCF37519}" dt="2026-09-28T07:51:35.928" v="4786" actId="478"/>
          <ac:picMkLst>
            <pc:docMk/>
            <pc:sldMk cId="876283313" sldId="2147480479"/>
            <ac:picMk id="3" creationId="{2F3FD002-4529-07D6-1A00-7DD2D9C21369}"/>
          </ac:picMkLst>
        </pc:picChg>
        <pc:picChg chg="add del">
          <ac:chgData name="Yoel Kortick" userId="167978f5-7f40-4909-85d5-d4149554ad4e" providerId="ADAL" clId="{C5CFCFEF-6F5D-4937-9B26-C79CCCF37519}" dt="2026-09-28T07:51:42.031" v="4788" actId="478"/>
          <ac:picMkLst>
            <pc:docMk/>
            <pc:sldMk cId="876283313" sldId="2147480479"/>
            <ac:picMk id="4" creationId="{A71BC647-6A7E-1B9E-4C98-4825C48078BC}"/>
          </ac:picMkLst>
        </pc:picChg>
        <pc:picChg chg="add ord">
          <ac:chgData name="Yoel Kortick" userId="167978f5-7f40-4909-85d5-d4149554ad4e" providerId="ADAL" clId="{C5CFCFEF-6F5D-4937-9B26-C79CCCF37519}" dt="2026-09-28T07:51:46.768" v="4790" actId="167"/>
          <ac:picMkLst>
            <pc:docMk/>
            <pc:sldMk cId="876283313" sldId="2147480479"/>
            <ac:picMk id="6" creationId="{D323B37D-7D25-118A-5A84-B70299D6F374}"/>
          </ac:picMkLst>
        </pc:picChg>
        <pc:cxnChg chg="mod">
          <ac:chgData name="Yoel Kortick" userId="167978f5-7f40-4909-85d5-d4149554ad4e" providerId="ADAL" clId="{C5CFCFEF-6F5D-4937-9B26-C79CCCF37519}" dt="2026-09-28T07:51:55.351" v="4793" actId="14100"/>
          <ac:cxnSpMkLst>
            <pc:docMk/>
            <pc:sldMk cId="876283313" sldId="2147480479"/>
            <ac:cxnSpMk id="16" creationId="{F8ADD228-816A-E315-549D-835544D6A1DC}"/>
          </ac:cxnSpMkLst>
        </pc:cxnChg>
        <pc:cxnChg chg="mod">
          <ac:chgData name="Yoel Kortick" userId="167978f5-7f40-4909-85d5-d4149554ad4e" providerId="ADAL" clId="{C5CFCFEF-6F5D-4937-9B26-C79CCCF37519}" dt="2026-09-28T07:51:51.465" v="4792" actId="14100"/>
          <ac:cxnSpMkLst>
            <pc:docMk/>
            <pc:sldMk cId="876283313" sldId="2147480479"/>
            <ac:cxnSpMk id="17" creationId="{9AEC22CE-818B-4423-BDDF-C4A0BA5A3B22}"/>
          </ac:cxnSpMkLst>
        </pc:cxnChg>
      </pc:sldChg>
      <pc:sldChg chg="modSp add del mod">
        <pc:chgData name="Yoel Kortick" userId="167978f5-7f40-4909-85d5-d4149554ad4e" providerId="ADAL" clId="{C5CFCFEF-6F5D-4937-9B26-C79CCCF37519}" dt="2026-09-28T14:05:59.180" v="5988" actId="47"/>
        <pc:sldMkLst>
          <pc:docMk/>
          <pc:sldMk cId="882871494" sldId="2147480480"/>
        </pc:sldMkLst>
        <pc:spChg chg="mod">
          <ac:chgData name="Yoel Kortick" userId="167978f5-7f40-4909-85d5-d4149554ad4e" providerId="ADAL" clId="{C5CFCFEF-6F5D-4937-9B26-C79CCCF37519}" dt="2026-09-28T08:04:41.889" v="5033" actId="313"/>
          <ac:spMkLst>
            <pc:docMk/>
            <pc:sldMk cId="882871494" sldId="2147480480"/>
            <ac:spMk id="11" creationId="{3EDF0E2E-7792-68D6-B70B-89CED7C0AD60}"/>
          </ac:spMkLst>
        </pc:spChg>
        <pc:picChg chg="mod">
          <ac:chgData name="Yoel Kortick" userId="167978f5-7f40-4909-85d5-d4149554ad4e" providerId="ADAL" clId="{C5CFCFEF-6F5D-4937-9B26-C79CCCF37519}" dt="2026-09-28T07:52:33.745" v="4797" actId="1076"/>
          <ac:picMkLst>
            <pc:docMk/>
            <pc:sldMk cId="882871494" sldId="2147480480"/>
            <ac:picMk id="4" creationId="{37088229-02F9-CD00-0B65-7FAE50B8A715}"/>
          </ac:picMkLst>
        </pc:picChg>
      </pc:sldChg>
      <pc:sldChg chg="addSp delSp modSp add del mod">
        <pc:chgData name="Yoel Kortick" userId="167978f5-7f40-4909-85d5-d4149554ad4e" providerId="ADAL" clId="{C5CFCFEF-6F5D-4937-9B26-C79CCCF37519}" dt="2026-09-28T14:05:59.180" v="5988" actId="47"/>
        <pc:sldMkLst>
          <pc:docMk/>
          <pc:sldMk cId="410916170" sldId="2147480481"/>
        </pc:sldMkLst>
        <pc:spChg chg="mod">
          <ac:chgData name="Yoel Kortick" userId="167978f5-7f40-4909-85d5-d4149554ad4e" providerId="ADAL" clId="{C5CFCFEF-6F5D-4937-9B26-C79CCCF37519}" dt="2026-09-28T07:54:06.427" v="4819" actId="1076"/>
          <ac:spMkLst>
            <pc:docMk/>
            <pc:sldMk cId="410916170" sldId="2147480481"/>
            <ac:spMk id="5" creationId="{C670CC4E-BB09-725C-456A-B74F7FD7110B}"/>
          </ac:spMkLst>
        </pc:spChg>
        <pc:spChg chg="mod">
          <ac:chgData name="Yoel Kortick" userId="167978f5-7f40-4909-85d5-d4149554ad4e" providerId="ADAL" clId="{C5CFCFEF-6F5D-4937-9B26-C79CCCF37519}" dt="2026-09-28T07:54:09.748" v="4820" actId="14100"/>
          <ac:spMkLst>
            <pc:docMk/>
            <pc:sldMk cId="410916170" sldId="2147480481"/>
            <ac:spMk id="6" creationId="{11019DD5-9952-7C4E-104F-1466C31F1BAA}"/>
          </ac:spMkLst>
        </pc:spChg>
        <pc:spChg chg="mod">
          <ac:chgData name="Yoel Kortick" userId="167978f5-7f40-4909-85d5-d4149554ad4e" providerId="ADAL" clId="{C5CFCFEF-6F5D-4937-9B26-C79CCCF37519}" dt="2026-09-28T07:53:23.436" v="4809" actId="6549"/>
          <ac:spMkLst>
            <pc:docMk/>
            <pc:sldMk cId="410916170" sldId="2147480481"/>
            <ac:spMk id="8" creationId="{3811ABAB-38E2-F8B5-988D-90FDAC7EEAC9}"/>
          </ac:spMkLst>
        </pc:spChg>
        <pc:spChg chg="mod">
          <ac:chgData name="Yoel Kortick" userId="167978f5-7f40-4909-85d5-d4149554ad4e" providerId="ADAL" clId="{C5CFCFEF-6F5D-4937-9B26-C79CCCF37519}" dt="2026-09-28T08:04:42.322" v="5034" actId="313"/>
          <ac:spMkLst>
            <pc:docMk/>
            <pc:sldMk cId="410916170" sldId="2147480481"/>
            <ac:spMk id="13" creationId="{2FFEE770-E40B-A207-68E8-0411A67D4050}"/>
          </ac:spMkLst>
        </pc:spChg>
        <pc:picChg chg="del">
          <ac:chgData name="Yoel Kortick" userId="167978f5-7f40-4909-85d5-d4149554ad4e" providerId="ADAL" clId="{C5CFCFEF-6F5D-4937-9B26-C79CCCF37519}" dt="2026-09-28T07:53:54.375" v="4813" actId="478"/>
          <ac:picMkLst>
            <pc:docMk/>
            <pc:sldMk cId="410916170" sldId="2147480481"/>
            <ac:picMk id="3" creationId="{68E93240-3F0C-846B-D934-E25349F152B6}"/>
          </ac:picMkLst>
        </pc:picChg>
        <pc:picChg chg="add mod ord">
          <ac:chgData name="Yoel Kortick" userId="167978f5-7f40-4909-85d5-d4149554ad4e" providerId="ADAL" clId="{C5CFCFEF-6F5D-4937-9B26-C79CCCF37519}" dt="2026-09-28T07:54:11.698" v="4821" actId="208"/>
          <ac:picMkLst>
            <pc:docMk/>
            <pc:sldMk cId="410916170" sldId="2147480481"/>
            <ac:picMk id="4" creationId="{830A1BB5-3B14-946A-35E3-27F466F106B7}"/>
          </ac:picMkLst>
        </pc:picChg>
      </pc:sldChg>
      <pc:sldChg chg="addSp delSp modSp add del mod">
        <pc:chgData name="Yoel Kortick" userId="167978f5-7f40-4909-85d5-d4149554ad4e" providerId="ADAL" clId="{C5CFCFEF-6F5D-4937-9B26-C79CCCF37519}" dt="2026-09-28T14:05:59.180" v="5988" actId="47"/>
        <pc:sldMkLst>
          <pc:docMk/>
          <pc:sldMk cId="4057503541" sldId="2147480482"/>
        </pc:sldMkLst>
        <pc:spChg chg="mod">
          <ac:chgData name="Yoel Kortick" userId="167978f5-7f40-4909-85d5-d4149554ad4e" providerId="ADAL" clId="{C5CFCFEF-6F5D-4937-9B26-C79CCCF37519}" dt="2026-09-28T07:54:38.580" v="4829" actId="14100"/>
          <ac:spMkLst>
            <pc:docMk/>
            <pc:sldMk cId="4057503541" sldId="2147480482"/>
            <ac:spMk id="5" creationId="{44EFB98E-24B3-B6B4-4932-E049C4FE7E1F}"/>
          </ac:spMkLst>
        </pc:spChg>
        <pc:spChg chg="mod">
          <ac:chgData name="Yoel Kortick" userId="167978f5-7f40-4909-85d5-d4149554ad4e" providerId="ADAL" clId="{C5CFCFEF-6F5D-4937-9B26-C79CCCF37519}" dt="2026-09-28T07:54:45.122" v="4840" actId="1037"/>
          <ac:spMkLst>
            <pc:docMk/>
            <pc:sldMk cId="4057503541" sldId="2147480482"/>
            <ac:spMk id="6" creationId="{C2B09463-9E39-060E-12F4-2BA75FBAC9B5}"/>
          </ac:spMkLst>
        </pc:spChg>
        <pc:spChg chg="mod">
          <ac:chgData name="Yoel Kortick" userId="167978f5-7f40-4909-85d5-d4149554ad4e" providerId="ADAL" clId="{C5CFCFEF-6F5D-4937-9B26-C79CCCF37519}" dt="2026-09-28T08:04:42.750" v="5035" actId="313"/>
          <ac:spMkLst>
            <pc:docMk/>
            <pc:sldMk cId="4057503541" sldId="2147480482"/>
            <ac:spMk id="14" creationId="{A5F8BF79-7119-3C2F-3881-B005928D57AB}"/>
          </ac:spMkLst>
        </pc:spChg>
        <pc:picChg chg="del">
          <ac:chgData name="Yoel Kortick" userId="167978f5-7f40-4909-85d5-d4149554ad4e" providerId="ADAL" clId="{C5CFCFEF-6F5D-4937-9B26-C79CCCF37519}" dt="2026-09-28T07:54:26.330" v="4822" actId="478"/>
          <ac:picMkLst>
            <pc:docMk/>
            <pc:sldMk cId="4057503541" sldId="2147480482"/>
            <ac:picMk id="3" creationId="{9DC45D1F-8629-ADC7-7E15-3FCAA5B5DA56}"/>
          </ac:picMkLst>
        </pc:picChg>
        <pc:picChg chg="add mod ord">
          <ac:chgData name="Yoel Kortick" userId="167978f5-7f40-4909-85d5-d4149554ad4e" providerId="ADAL" clId="{C5CFCFEF-6F5D-4937-9B26-C79CCCF37519}" dt="2026-09-28T07:54:47.841" v="4841" actId="208"/>
          <ac:picMkLst>
            <pc:docMk/>
            <pc:sldMk cId="4057503541" sldId="2147480482"/>
            <ac:picMk id="4" creationId="{3875C79A-F407-DCE9-FE10-2FEB858D6A3F}"/>
          </ac:picMkLst>
        </pc:picChg>
        <pc:cxnChg chg="mod">
          <ac:chgData name="Yoel Kortick" userId="167978f5-7f40-4909-85d5-d4149554ad4e" providerId="ADAL" clId="{C5CFCFEF-6F5D-4937-9B26-C79CCCF37519}" dt="2026-09-28T07:54:45.122" v="4840" actId="1037"/>
          <ac:cxnSpMkLst>
            <pc:docMk/>
            <pc:sldMk cId="4057503541" sldId="2147480482"/>
            <ac:cxnSpMk id="11" creationId="{030F8F4E-BDEF-F457-7851-17E86CFE3708}"/>
          </ac:cxnSpMkLst>
        </pc:cxnChg>
      </pc:sldChg>
      <pc:sldChg chg="addSp delSp modSp add del mod">
        <pc:chgData name="Yoel Kortick" userId="167978f5-7f40-4909-85d5-d4149554ad4e" providerId="ADAL" clId="{C5CFCFEF-6F5D-4937-9B26-C79CCCF37519}" dt="2026-09-28T14:05:59.180" v="5988" actId="47"/>
        <pc:sldMkLst>
          <pc:docMk/>
          <pc:sldMk cId="3000742557" sldId="2147480483"/>
        </pc:sldMkLst>
        <pc:spChg chg="mod">
          <ac:chgData name="Yoel Kortick" userId="167978f5-7f40-4909-85d5-d4149554ad4e" providerId="ADAL" clId="{C5CFCFEF-6F5D-4937-9B26-C79CCCF37519}" dt="2026-09-28T07:57:30.236" v="4970" actId="20577"/>
          <ac:spMkLst>
            <pc:docMk/>
            <pc:sldMk cId="3000742557" sldId="2147480483"/>
            <ac:spMk id="5" creationId="{396722C1-BE65-2FC8-A80B-1CDD861A91D0}"/>
          </ac:spMkLst>
        </pc:spChg>
        <pc:spChg chg="mod">
          <ac:chgData name="Yoel Kortick" userId="167978f5-7f40-4909-85d5-d4149554ad4e" providerId="ADAL" clId="{C5CFCFEF-6F5D-4937-9B26-C79CCCF37519}" dt="2026-09-28T07:57:04.652" v="4928" actId="14100"/>
          <ac:spMkLst>
            <pc:docMk/>
            <pc:sldMk cId="3000742557" sldId="2147480483"/>
            <ac:spMk id="16" creationId="{7EB54598-1146-5C4A-4449-AA564F759B04}"/>
          </ac:spMkLst>
        </pc:spChg>
        <pc:spChg chg="mod">
          <ac:chgData name="Yoel Kortick" userId="167978f5-7f40-4909-85d5-d4149554ad4e" providerId="ADAL" clId="{C5CFCFEF-6F5D-4937-9B26-C79CCCF37519}" dt="2026-09-28T08:04:43.198" v="5036" actId="313"/>
          <ac:spMkLst>
            <pc:docMk/>
            <pc:sldMk cId="3000742557" sldId="2147480483"/>
            <ac:spMk id="17" creationId="{24AD890D-7D51-70B8-7303-386DE5648672}"/>
          </ac:spMkLst>
        </pc:spChg>
        <pc:picChg chg="del">
          <ac:chgData name="Yoel Kortick" userId="167978f5-7f40-4909-85d5-d4149554ad4e" providerId="ADAL" clId="{C5CFCFEF-6F5D-4937-9B26-C79CCCF37519}" dt="2026-09-28T07:55:45.532" v="4842" actId="478"/>
          <ac:picMkLst>
            <pc:docMk/>
            <pc:sldMk cId="3000742557" sldId="2147480483"/>
            <ac:picMk id="3" creationId="{D6A2DEC8-A4ED-8ECC-9D50-E8970160B4AB}"/>
          </ac:picMkLst>
        </pc:picChg>
        <pc:picChg chg="add mod ord">
          <ac:chgData name="Yoel Kortick" userId="167978f5-7f40-4909-85d5-d4149554ad4e" providerId="ADAL" clId="{C5CFCFEF-6F5D-4937-9B26-C79CCCF37519}" dt="2026-09-28T07:57:33.684" v="4971" actId="208"/>
          <ac:picMkLst>
            <pc:docMk/>
            <pc:sldMk cId="3000742557" sldId="2147480483"/>
            <ac:picMk id="4" creationId="{4EB50124-58FD-C3B0-3798-F1D5A543F683}"/>
          </ac:picMkLst>
        </pc:picChg>
        <pc:cxnChg chg="del">
          <ac:chgData name="Yoel Kortick" userId="167978f5-7f40-4909-85d5-d4149554ad4e" providerId="ADAL" clId="{C5CFCFEF-6F5D-4937-9B26-C79CCCF37519}" dt="2026-09-28T07:56:46.537" v="4922" actId="478"/>
          <ac:cxnSpMkLst>
            <pc:docMk/>
            <pc:sldMk cId="3000742557" sldId="2147480483"/>
            <ac:cxnSpMk id="52" creationId="{5E80B9EB-CDCD-818B-7D91-40896A3949AB}"/>
          </ac:cxnSpMkLst>
        </pc:cxnChg>
      </pc:sldChg>
      <pc:sldChg chg="modSp add mod">
        <pc:chgData name="Yoel Kortick" userId="167978f5-7f40-4909-85d5-d4149554ad4e" providerId="ADAL" clId="{C5CFCFEF-6F5D-4937-9B26-C79CCCF37519}" dt="2026-09-28T14:39:55.222" v="6427" actId="20577"/>
        <pc:sldMkLst>
          <pc:docMk/>
          <pc:sldMk cId="2730555814" sldId="2147480484"/>
        </pc:sldMkLst>
        <pc:spChg chg="mod">
          <ac:chgData name="Yoel Kortick" userId="167978f5-7f40-4909-85d5-d4149554ad4e" providerId="ADAL" clId="{C5CFCFEF-6F5D-4937-9B26-C79CCCF37519}" dt="2026-09-28T14:39:55.222" v="6427" actId="20577"/>
          <ac:spMkLst>
            <pc:docMk/>
            <pc:sldMk cId="2730555814" sldId="2147480484"/>
            <ac:spMk id="2" creationId="{1146B7EB-E68A-CCDC-F392-F1E591F5B414}"/>
          </ac:spMkLst>
        </pc:spChg>
        <pc:spChg chg="mod">
          <ac:chgData name="Yoel Kortick" userId="167978f5-7f40-4909-85d5-d4149554ad4e" providerId="ADAL" clId="{C5CFCFEF-6F5D-4937-9B26-C79CCCF37519}" dt="2026-09-28T13:57:08.146" v="5712" actId="6549"/>
          <ac:spMkLst>
            <pc:docMk/>
            <pc:sldMk cId="2730555814" sldId="2147480484"/>
            <ac:spMk id="8" creationId="{2C4AD269-D35D-0205-BFF1-7688067579A1}"/>
          </ac:spMkLst>
        </pc:spChg>
      </pc:sldChg>
      <pc:sldChg chg="modSp add mod">
        <pc:chgData name="Yoel Kortick" userId="167978f5-7f40-4909-85d5-d4149554ad4e" providerId="ADAL" clId="{C5CFCFEF-6F5D-4937-9B26-C79CCCF37519}" dt="2026-09-28T14:03:27.940" v="5902" actId="113"/>
        <pc:sldMkLst>
          <pc:docMk/>
          <pc:sldMk cId="2838892613" sldId="2147480485"/>
        </pc:sldMkLst>
        <pc:spChg chg="mod">
          <ac:chgData name="Yoel Kortick" userId="167978f5-7f40-4909-85d5-d4149554ad4e" providerId="ADAL" clId="{C5CFCFEF-6F5D-4937-9B26-C79CCCF37519}" dt="2026-09-28T14:03:27.940" v="5902" actId="113"/>
          <ac:spMkLst>
            <pc:docMk/>
            <pc:sldMk cId="2838892613" sldId="2147480485"/>
            <ac:spMk id="2" creationId="{D87FDE15-0FBD-A3C5-D60B-B5B219DADD42}"/>
          </ac:spMkLst>
        </pc:spChg>
        <pc:spChg chg="mod">
          <ac:chgData name="Yoel Kortick" userId="167978f5-7f40-4909-85d5-d4149554ad4e" providerId="ADAL" clId="{C5CFCFEF-6F5D-4937-9B26-C79CCCF37519}" dt="2026-09-28T14:01:33.823" v="5861" actId="20577"/>
          <ac:spMkLst>
            <pc:docMk/>
            <pc:sldMk cId="2838892613" sldId="2147480485"/>
            <ac:spMk id="8" creationId="{B264AB1F-80A2-CD11-3211-72C72D1DD3C8}"/>
          </ac:spMkLst>
        </pc:spChg>
      </pc:sldChg>
      <pc:sldChg chg="addSp modSp add del mod">
        <pc:chgData name="Yoel Kortick" userId="167978f5-7f40-4909-85d5-d4149554ad4e" providerId="ADAL" clId="{C5CFCFEF-6F5D-4937-9B26-C79CCCF37519}" dt="2026-09-28T14:09:55.685" v="6119" actId="20577"/>
        <pc:sldMkLst>
          <pc:docMk/>
          <pc:sldMk cId="1074283918" sldId="2147480776"/>
        </pc:sldMkLst>
        <pc:spChg chg="add mod">
          <ac:chgData name="Yoel Kortick" userId="167978f5-7f40-4909-85d5-d4149554ad4e" providerId="ADAL" clId="{C5CFCFEF-6F5D-4937-9B26-C79CCCF37519}" dt="2026-09-28T14:09:55.685" v="6119" actId="20577"/>
          <ac:spMkLst>
            <pc:docMk/>
            <pc:sldMk cId="1074283918" sldId="2147480776"/>
            <ac:spMk id="2" creationId="{963D5DCF-A9F5-4F4F-8E44-48038A71139E}"/>
          </ac:spMkLst>
        </pc:spChg>
        <pc:spChg chg="mod">
          <ac:chgData name="Yoel Kortick" userId="167978f5-7f40-4909-85d5-d4149554ad4e" providerId="ADAL" clId="{C5CFCFEF-6F5D-4937-9B26-C79CCCF37519}" dt="2026-09-28T14:08:55.465" v="6037" actId="1037"/>
          <ac:spMkLst>
            <pc:docMk/>
            <pc:sldMk cId="1074283918" sldId="2147480776"/>
            <ac:spMk id="4" creationId="{7CB98BCB-B9CA-E286-8AFD-AD43FF554538}"/>
          </ac:spMkLst>
        </pc:spChg>
      </pc:sldChg>
      <pc:sldMasterChg chg="addSp delSp modSp mod delSldLayout modSldLayout">
        <pc:chgData name="Yoel Kortick" userId="167978f5-7f40-4909-85d5-d4149554ad4e" providerId="ADAL" clId="{C5CFCFEF-6F5D-4937-9B26-C79CCCF37519}" dt="2026-09-28T14:08:08.273" v="6000" actId="47"/>
        <pc:sldMasterMkLst>
          <pc:docMk/>
          <pc:sldMasterMk cId="1691894521" sldId="2147483966"/>
        </pc:sldMasterMkLst>
        <pc:grpChg chg="del">
          <ac:chgData name="Yoel Kortick" userId="167978f5-7f40-4909-85d5-d4149554ad4e" providerId="ADAL" clId="{C5CFCFEF-6F5D-4937-9B26-C79CCCF37519}" dt="2026-09-27T06:21:31.696" v="190" actId="478"/>
          <ac:grpSpMkLst>
            <pc:docMk/>
            <pc:sldMasterMk cId="1691894521" sldId="2147483966"/>
            <ac:grpSpMk id="3" creationId="{DF78AAE1-1F2A-83E4-9D29-31265D4377BE}"/>
          </ac:grpSpMkLst>
        </pc:grpChg>
        <pc:picChg chg="add">
          <ac:chgData name="Yoel Kortick" userId="167978f5-7f40-4909-85d5-d4149554ad4e" providerId="ADAL" clId="{C5CFCFEF-6F5D-4937-9B26-C79CCCF37519}" dt="2026-09-27T06:21:32.868" v="191" actId="22"/>
          <ac:picMkLst>
            <pc:docMk/>
            <pc:sldMasterMk cId="1691894521" sldId="2147483966"/>
            <ac:picMk id="61" creationId="{817846D3-0B51-5A60-BE1C-474E577D5F29}"/>
          </ac:picMkLst>
        </pc:picChg>
        <pc:picChg chg="add mod">
          <ac:chgData name="Yoel Kortick" userId="167978f5-7f40-4909-85d5-d4149554ad4e" providerId="ADAL" clId="{C5CFCFEF-6F5D-4937-9B26-C79CCCF37519}" dt="2026-09-27T06:23:56.349" v="210" actId="1036"/>
          <ac:picMkLst>
            <pc:docMk/>
            <pc:sldMasterMk cId="1691894521" sldId="2147483966"/>
            <ac:picMk id="63" creationId="{D1391383-9EF3-BE62-3C49-1E26660DFCEE}"/>
          </ac:picMkLst>
        </pc:picChg>
        <pc:sldLayoutChg chg="del">
          <pc:chgData name="Yoel Kortick" userId="167978f5-7f40-4909-85d5-d4149554ad4e" providerId="ADAL" clId="{C5CFCFEF-6F5D-4937-9B26-C79CCCF37519}" dt="2026-09-27T06:10:34.896" v="40" actId="47"/>
          <pc:sldLayoutMkLst>
            <pc:docMk/>
            <pc:sldMasterMk cId="1691894521" sldId="2147483966"/>
            <pc:sldLayoutMk cId="690774707" sldId="2147484662"/>
          </pc:sldLayoutMkLst>
        </pc:sldLayoutChg>
        <pc:sldLayoutChg chg="del">
          <pc:chgData name="Yoel Kortick" userId="167978f5-7f40-4909-85d5-d4149554ad4e" providerId="ADAL" clId="{C5CFCFEF-6F5D-4937-9B26-C79CCCF37519}" dt="2026-09-27T06:19:37.700" v="180" actId="47"/>
          <pc:sldLayoutMkLst>
            <pc:docMk/>
            <pc:sldMasterMk cId="1691894521" sldId="2147483966"/>
            <pc:sldLayoutMk cId="2188225219" sldId="2147484663"/>
          </pc:sldLayoutMkLst>
        </pc:sldLayoutChg>
        <pc:sldLayoutChg chg="del">
          <pc:chgData name="Yoel Kortick" userId="167978f5-7f40-4909-85d5-d4149554ad4e" providerId="ADAL" clId="{C5CFCFEF-6F5D-4937-9B26-C79CCCF37519}" dt="2026-09-27T06:20:03.017" v="189" actId="47"/>
          <pc:sldLayoutMkLst>
            <pc:docMk/>
            <pc:sldMasterMk cId="1691894521" sldId="2147483966"/>
            <pc:sldLayoutMk cId="3171588002" sldId="2147484664"/>
          </pc:sldLayoutMkLst>
        </pc:sldLayoutChg>
        <pc:sldLayoutChg chg="modSp">
          <pc:chgData name="Yoel Kortick" userId="167978f5-7f40-4909-85d5-d4149554ad4e" providerId="ADAL" clId="{C5CFCFEF-6F5D-4937-9B26-C79CCCF37519}" dt="2026-09-27T06:05:40.052" v="0"/>
          <pc:sldLayoutMkLst>
            <pc:docMk/>
            <pc:sldMasterMk cId="1691894521" sldId="2147483966"/>
            <pc:sldLayoutMk cId="964737142" sldId="2147484665"/>
          </pc:sldLayoutMkLst>
          <pc:spChg chg="mod">
            <ac:chgData name="Yoel Kortick" userId="167978f5-7f40-4909-85d5-d4149554ad4e" providerId="ADAL" clId="{C5CFCFEF-6F5D-4937-9B26-C79CCCF37519}" dt="2026-09-27T06:05:40.052" v="0"/>
            <ac:spMkLst>
              <pc:docMk/>
              <pc:sldMasterMk cId="1691894521" sldId="2147483966"/>
              <pc:sldLayoutMk cId="964737142" sldId="2147484665"/>
              <ac:spMk id="8" creationId="{3C71A059-E6AB-BF30-242F-66896337C137}"/>
            </ac:spMkLst>
          </pc:spChg>
          <pc:spChg chg="mod">
            <ac:chgData name="Yoel Kortick" userId="167978f5-7f40-4909-85d5-d4149554ad4e" providerId="ADAL" clId="{C5CFCFEF-6F5D-4937-9B26-C79CCCF37519}" dt="2026-09-27T06:05:40.052" v="0"/>
            <ac:spMkLst>
              <pc:docMk/>
              <pc:sldMasterMk cId="1691894521" sldId="2147483966"/>
              <pc:sldLayoutMk cId="964737142" sldId="2147484665"/>
              <ac:spMk id="9" creationId="{FED14B45-4312-06A3-D350-EC19630AFC3F}"/>
            </ac:spMkLst>
          </pc:spChg>
          <pc:spChg chg="mod">
            <ac:chgData name="Yoel Kortick" userId="167978f5-7f40-4909-85d5-d4149554ad4e" providerId="ADAL" clId="{C5CFCFEF-6F5D-4937-9B26-C79CCCF37519}" dt="2026-09-27T06:05:40.052" v="0"/>
            <ac:spMkLst>
              <pc:docMk/>
              <pc:sldMasterMk cId="1691894521" sldId="2147483966"/>
              <pc:sldLayoutMk cId="964737142" sldId="2147484665"/>
              <ac:spMk id="11" creationId="{0320E4DC-2086-A329-BD0C-91AEC4E7843C}"/>
            </ac:spMkLst>
          </pc:spChg>
        </pc:sldLayoutChg>
        <pc:sldLayoutChg chg="del">
          <pc:chgData name="Yoel Kortick" userId="167978f5-7f40-4909-85d5-d4149554ad4e" providerId="ADAL" clId="{C5CFCFEF-6F5D-4937-9B26-C79CCCF37519}" dt="2026-09-28T14:08:08.273" v="6000" actId="47"/>
          <pc:sldLayoutMkLst>
            <pc:docMk/>
            <pc:sldMasterMk cId="1691894521" sldId="2147483966"/>
            <pc:sldLayoutMk cId="1508450107" sldId="214748466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CCBB2-9BFB-0FF9-37D4-85313C70EB9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F72E5F6-E5DE-D3DE-F70C-9B31258C15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2DF918-E479-454E-8685-D417A61C6EE1}" type="datetimeFigureOut">
              <a:rPr lang="en-GB" smtClean="0"/>
              <a:t>28/09/2026</a:t>
            </a:fld>
            <a:endParaRPr lang="en-GB"/>
          </a:p>
        </p:txBody>
      </p:sp>
      <p:sp>
        <p:nvSpPr>
          <p:cNvPr id="4" name="Footer Placeholder 3">
            <a:extLst>
              <a:ext uri="{FF2B5EF4-FFF2-40B4-BE49-F238E27FC236}">
                <a16:creationId xmlns:a16="http://schemas.microsoft.com/office/drawing/2014/main" id="{F973DDEB-44CB-C8CA-07DD-B5A4E67A71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CCE5690-A65A-09E9-81A6-3F3C628D85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8ED495-EBAE-4B9E-9301-E229ACD39677}" type="slidenum">
              <a:rPr lang="en-GB" smtClean="0"/>
              <a:t>‹#›</a:t>
            </a:fld>
            <a:endParaRPr lang="en-GB"/>
          </a:p>
        </p:txBody>
      </p:sp>
    </p:spTree>
    <p:extLst>
      <p:ext uri="{BB962C8B-B14F-4D97-AF65-F5344CB8AC3E}">
        <p14:creationId xmlns:p14="http://schemas.microsoft.com/office/powerpoint/2010/main" val="2338584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CB2442-8D48-416A-8E31-1D6850296C54}"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62A9C7-AF8E-4C09-BB00-1E1EA1EE3490}" type="slidenum">
              <a:rPr lang="en-GB" smtClean="0"/>
              <a:t>‹#›</a:t>
            </a:fld>
            <a:endParaRPr lang="en-GB"/>
          </a:p>
        </p:txBody>
      </p:sp>
    </p:spTree>
    <p:extLst>
      <p:ext uri="{BB962C8B-B14F-4D97-AF65-F5344CB8AC3E}">
        <p14:creationId xmlns:p14="http://schemas.microsoft.com/office/powerpoint/2010/main" val="248473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62A9C7-AF8E-4C09-BB00-1E1EA1EE349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488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62A9C7-AF8E-4C09-BB00-1E1EA1EE3490}" type="slidenum">
              <a:rPr lang="en-GB" smtClean="0"/>
              <a:t>2</a:t>
            </a:fld>
            <a:endParaRPr lang="en-GB"/>
          </a:p>
        </p:txBody>
      </p:sp>
    </p:spTree>
    <p:extLst>
      <p:ext uri="{BB962C8B-B14F-4D97-AF65-F5344CB8AC3E}">
        <p14:creationId xmlns:p14="http://schemas.microsoft.com/office/powerpoint/2010/main" val="171500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62A9C7-AF8E-4C09-BB00-1E1EA1EE349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995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sv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A33CC206-4FCA-03CD-59DF-935BD0FFFA00}"/>
              </a:ext>
            </a:extLst>
          </p:cNvPr>
          <p:cNvSpPr>
            <a:spLocks noGrp="1"/>
          </p:cNvSpPr>
          <p:nvPr>
            <p:ph type="title"/>
          </p:nvPr>
        </p:nvSpPr>
        <p:spPr>
          <a:xfrm>
            <a:off x="365688" y="368828"/>
            <a:ext cx="11421604" cy="309766"/>
          </a:xfrm>
          <a:prstGeom prst="rect">
            <a:avLst/>
          </a:prstGeom>
        </p:spPr>
        <p:txBody>
          <a:bodyPr vert="horz" lIns="0" tIns="0" rIns="0" bIns="0" rtlCol="0" anchor="t" anchorCtr="0">
            <a:noAutofit/>
          </a:bodyPr>
          <a:lstStyle/>
          <a:p>
            <a:r>
              <a:rPr lang="en-US" dirty="0"/>
              <a:t>Header avenir demi </a:t>
            </a:r>
            <a:r>
              <a:rPr lang="he-IL" dirty="0"/>
              <a:t>32</a:t>
            </a:r>
            <a:r>
              <a:rPr lang="en-US" dirty="0" err="1"/>
              <a:t>pt</a:t>
            </a:r>
            <a:endParaRPr lang="en-GB" dirty="0"/>
          </a:p>
        </p:txBody>
      </p:sp>
      <p:sp>
        <p:nvSpPr>
          <p:cNvPr id="7" name="Slide Number Placeholder 5">
            <a:extLst>
              <a:ext uri="{FF2B5EF4-FFF2-40B4-BE49-F238E27FC236}">
                <a16:creationId xmlns:a16="http://schemas.microsoft.com/office/drawing/2014/main" id="{9A2B2937-9F51-BE70-DB61-92D027919BB2}"/>
              </a:ext>
            </a:extLst>
          </p:cNvPr>
          <p:cNvSpPr>
            <a:spLocks noGrp="1"/>
          </p:cNvSpPr>
          <p:nvPr>
            <p:ph type="sldNum" sz="quarter" idx="4"/>
          </p:nvPr>
        </p:nvSpPr>
        <p:spPr>
          <a:xfrm>
            <a:off x="115712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sp>
        <p:nvSpPr>
          <p:cNvPr id="60" name="Content Placeholder 59">
            <a:extLst>
              <a:ext uri="{FF2B5EF4-FFF2-40B4-BE49-F238E27FC236}">
                <a16:creationId xmlns:a16="http://schemas.microsoft.com/office/drawing/2014/main" id="{25F3EFC7-529D-BEEC-0E23-741A4B11A67F}"/>
              </a:ext>
            </a:extLst>
          </p:cNvPr>
          <p:cNvSpPr>
            <a:spLocks noGrp="1"/>
          </p:cNvSpPr>
          <p:nvPr>
            <p:ph sz="quarter" idx="13"/>
          </p:nvPr>
        </p:nvSpPr>
        <p:spPr>
          <a:xfrm>
            <a:off x="370663" y="1131352"/>
            <a:ext cx="11450673" cy="486361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L" dirty="0"/>
          </a:p>
        </p:txBody>
      </p:sp>
    </p:spTree>
    <p:extLst>
      <p:ext uri="{BB962C8B-B14F-4D97-AF65-F5344CB8AC3E}">
        <p14:creationId xmlns:p14="http://schemas.microsoft.com/office/powerpoint/2010/main" val="447397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ight image - 1 line only">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a:t>Drag picture file here or click </a:t>
            </a:r>
            <a:r>
              <a:rPr lang="en-US" noProof="0"/>
              <a:t>center</a:t>
            </a:r>
            <a:r>
              <a:rPr lang="en-US"/>
              <a:t> icon to insert light image</a:t>
            </a:r>
          </a:p>
          <a:p>
            <a:endParaRPr lang="en-GB"/>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tx1"/>
                </a:solidFill>
                <a:latin typeface="+mj-lt"/>
              </a:defRPr>
            </a:lvl1pPr>
          </a:lstStyle>
          <a:p>
            <a:pPr lvl="0"/>
            <a:r>
              <a:rPr lang="en-US" dirty="0"/>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tx1"/>
                </a:solidFill>
                <a:latin typeface="+mn-lt"/>
              </a:defRPr>
            </a:lvl1pPr>
          </a:lstStyle>
          <a:p>
            <a:pPr lvl="0"/>
            <a:r>
              <a:rPr lang="en-US" dirty="0"/>
              <a:t>Section break subtitle here</a:t>
            </a:r>
          </a:p>
        </p:txBody>
      </p:sp>
    </p:spTree>
    <p:extLst>
      <p:ext uri="{BB962C8B-B14F-4D97-AF65-F5344CB8AC3E}">
        <p14:creationId xmlns:p14="http://schemas.microsoft.com/office/powerpoint/2010/main" val="3305958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ght image - 2 or 3 lines">
    <p:bg>
      <p:bgPr>
        <a:solidFill>
          <a:schemeClr val="tx1"/>
        </a:solidFill>
        <a:effectLst/>
      </p:bgPr>
    </p:bg>
    <p:spTree>
      <p:nvGrpSpPr>
        <p:cNvPr id="1" name=""/>
        <p:cNvGrpSpPr/>
        <p:nvPr/>
      </p:nvGrpSpPr>
      <p:grpSpPr>
        <a:xfrm>
          <a:off x="0" y="0"/>
          <a:ext cx="0" cy="0"/>
          <a:chOff x="0" y="0"/>
          <a:chExt cx="0" cy="0"/>
        </a:xfrm>
      </p:grpSpPr>
      <p:pic>
        <p:nvPicPr>
          <p:cNvPr id="3" name="Picture Placeholder 9">
            <a:extLst>
              <a:ext uri="{FF2B5EF4-FFF2-40B4-BE49-F238E27FC236}">
                <a16:creationId xmlns:a16="http://schemas.microsoft.com/office/drawing/2014/main" id="{0FB197E9-9F43-28D4-A8FE-131BB93E5495}"/>
              </a:ext>
            </a:extLst>
          </p:cNvPr>
          <p:cNvPicPr>
            <a:picLocks noChangeAspect="1"/>
          </p:cNvPicPr>
          <p:nvPr userDrawn="1"/>
        </p:nvPicPr>
        <p:blipFill>
          <a:blip r:embed="rId2">
            <a:extLst>
              <a:ext uri="{28A0092B-C50C-407E-A947-70E740481C1C}">
                <a14:useLocalDpi xmlns:a14="http://schemas.microsoft.com/office/drawing/2010/main" val="0"/>
              </a:ext>
            </a:extLst>
          </a:blip>
          <a:srcRect t="7552" b="755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4B303406-BC78-DA68-B53E-5531BCABC8B3}"/>
              </a:ext>
            </a:extLst>
          </p:cNvPr>
          <p:cNvSpPr/>
          <p:nvPr userDrawn="1"/>
        </p:nvSpPr>
        <p:spPr>
          <a:xfrm>
            <a:off x="0" y="0"/>
            <a:ext cx="12192000" cy="6858000"/>
          </a:xfrm>
          <a:prstGeom prst="rect">
            <a:avLst/>
          </a:prstGeom>
          <a:solidFill>
            <a:schemeClr val="tx1">
              <a:alpha val="50000"/>
            </a:schemeClr>
          </a:solidFill>
          <a:ln>
            <a:noFill/>
          </a:ln>
        </p:spPr>
        <p:txBody>
          <a:bodyPr wrap="square" rtlCol="0" anchor="ctr">
            <a:noAutofit/>
          </a:bodyPr>
          <a:lstStyle/>
          <a:p>
            <a:pPr algn="l"/>
            <a:endParaRPr lang="en-NL">
              <a:solidFill>
                <a:schemeClr val="tx1"/>
              </a:solidFill>
            </a:endParaRPr>
          </a:p>
        </p:txBody>
      </p:sp>
      <p:sp>
        <p:nvSpPr>
          <p:cNvPr id="7" name="Slide Number Placeholder 5">
            <a:extLst>
              <a:ext uri="{FF2B5EF4-FFF2-40B4-BE49-F238E27FC236}">
                <a16:creationId xmlns:a16="http://schemas.microsoft.com/office/drawing/2014/main" id="{E8908EB6-F82D-1AA5-35A5-6E5CF7A5AFA7}"/>
              </a:ext>
            </a:extLst>
          </p:cNvPr>
          <p:cNvSpPr>
            <a:spLocks noGrp="1"/>
          </p:cNvSpPr>
          <p:nvPr>
            <p:ph type="sldNum" sz="quarter" idx="4"/>
          </p:nvPr>
        </p:nvSpPr>
        <p:spPr>
          <a:xfrm>
            <a:off x="11571292" y="6415588"/>
            <a:ext cx="216000" cy="215900"/>
          </a:xfrm>
          <a:prstGeom prst="rect">
            <a:avLst/>
          </a:prstGeom>
        </p:spPr>
        <p:txBody>
          <a:bodyPr vert="horz" lIns="0" tIns="0" rIns="0" bIns="0" rtlCol="0" anchor="ctr"/>
          <a:lstStyle>
            <a:lvl1pPr algn="l">
              <a:defRPr sz="900">
                <a:solidFill>
                  <a:schemeClr val="bg1"/>
                </a:solidFill>
              </a:defRPr>
            </a:lvl1pPr>
          </a:lstStyle>
          <a:p>
            <a:fld id="{F59CD943-D024-467A-B36E-F11E1285ED75}" type="slidenum">
              <a:rPr lang="en-GB" smtClean="0"/>
              <a:pPr/>
              <a:t>‹#›</a:t>
            </a:fld>
            <a:endParaRPr lang="en-GB"/>
          </a:p>
        </p:txBody>
      </p:sp>
      <p:sp>
        <p:nvSpPr>
          <p:cNvPr id="61" name="Text Placeholder 9">
            <a:extLst>
              <a:ext uri="{FF2B5EF4-FFF2-40B4-BE49-F238E27FC236}">
                <a16:creationId xmlns:a16="http://schemas.microsoft.com/office/drawing/2014/main" id="{268F205D-6A96-F8BD-D1AD-F6C6F2D82D75}"/>
              </a:ext>
            </a:extLst>
          </p:cNvPr>
          <p:cNvSpPr>
            <a:spLocks noGrp="1"/>
          </p:cNvSpPr>
          <p:nvPr>
            <p:ph type="body" sz="quarter" idx="17" hasCustomPrompt="1"/>
          </p:nvPr>
        </p:nvSpPr>
        <p:spPr>
          <a:xfrm>
            <a:off x="3359150" y="3877820"/>
            <a:ext cx="5473700"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Section break subtitle here</a:t>
            </a:r>
          </a:p>
        </p:txBody>
      </p:sp>
      <p:sp>
        <p:nvSpPr>
          <p:cNvPr id="62" name="Text Placeholder 9">
            <a:extLst>
              <a:ext uri="{FF2B5EF4-FFF2-40B4-BE49-F238E27FC236}">
                <a16:creationId xmlns:a16="http://schemas.microsoft.com/office/drawing/2014/main" id="{0DE7D0AD-4F10-AFFB-0952-EC9DCBAE19B0}"/>
              </a:ext>
            </a:extLst>
          </p:cNvPr>
          <p:cNvSpPr>
            <a:spLocks noGrp="1"/>
          </p:cNvSpPr>
          <p:nvPr>
            <p:ph type="body" sz="quarter" idx="16" hasCustomPrompt="1"/>
          </p:nvPr>
        </p:nvSpPr>
        <p:spPr>
          <a:xfrm>
            <a:off x="3085466" y="1934977"/>
            <a:ext cx="602107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Click to add divider title</a:t>
            </a:r>
          </a:p>
        </p:txBody>
      </p:sp>
      <p:grpSp>
        <p:nvGrpSpPr>
          <p:cNvPr id="63" name="Group 62">
            <a:extLst>
              <a:ext uri="{FF2B5EF4-FFF2-40B4-BE49-F238E27FC236}">
                <a16:creationId xmlns:a16="http://schemas.microsoft.com/office/drawing/2014/main" id="{CD54C28E-F12F-98E1-2D47-5F86059DFD83}"/>
              </a:ext>
            </a:extLst>
          </p:cNvPr>
          <p:cNvGrpSpPr/>
          <p:nvPr userDrawn="1"/>
        </p:nvGrpSpPr>
        <p:grpSpPr>
          <a:xfrm>
            <a:off x="368227" y="6247419"/>
            <a:ext cx="869854" cy="440815"/>
            <a:chOff x="5591148" y="347222"/>
            <a:chExt cx="1029067" cy="533386"/>
          </a:xfrm>
        </p:grpSpPr>
        <p:sp>
          <p:nvSpPr>
            <p:cNvPr id="64" name="Freeform 63">
              <a:extLst>
                <a:ext uri="{FF2B5EF4-FFF2-40B4-BE49-F238E27FC236}">
                  <a16:creationId xmlns:a16="http://schemas.microsoft.com/office/drawing/2014/main" id="{14EC5FCF-2BAA-EC33-D7B4-424B06B27B11}"/>
                </a:ext>
              </a:extLst>
            </p:cNvPr>
            <p:cNvSpPr/>
            <p:nvPr userDrawn="1"/>
          </p:nvSpPr>
          <p:spPr>
            <a:xfrm>
              <a:off x="5597078" y="776572"/>
              <a:ext cx="61990" cy="101879"/>
            </a:xfrm>
            <a:custGeom>
              <a:avLst/>
              <a:gdLst>
                <a:gd name="connsiteX0" fmla="*/ 8894 w 61990"/>
                <a:gd name="connsiteY0" fmla="*/ 101880 h 101879"/>
                <a:gd name="connsiteX1" fmla="*/ 0 w 61990"/>
                <a:gd name="connsiteY1" fmla="*/ 101880 h 101879"/>
                <a:gd name="connsiteX2" fmla="*/ 0 w 61990"/>
                <a:gd name="connsiteY2" fmla="*/ 0 h 101879"/>
                <a:gd name="connsiteX3" fmla="*/ 26952 w 61990"/>
                <a:gd name="connsiteY3" fmla="*/ 0 h 101879"/>
                <a:gd name="connsiteX4" fmla="*/ 61990 w 61990"/>
                <a:gd name="connsiteY4" fmla="*/ 30995 h 101879"/>
                <a:gd name="connsiteX5" fmla="*/ 26952 w 61990"/>
                <a:gd name="connsiteY5" fmla="*/ 62529 h 101879"/>
                <a:gd name="connsiteX6" fmla="*/ 8894 w 61990"/>
                <a:gd name="connsiteY6" fmla="*/ 62529 h 101879"/>
                <a:gd name="connsiteX7" fmla="*/ 8894 w 61990"/>
                <a:gd name="connsiteY7" fmla="*/ 101880 h 101879"/>
                <a:gd name="connsiteX8" fmla="*/ 8894 w 61990"/>
                <a:gd name="connsiteY8" fmla="*/ 7816 h 101879"/>
                <a:gd name="connsiteX9" fmla="*/ 8894 w 61990"/>
                <a:gd name="connsiteY9" fmla="*/ 54174 h 101879"/>
                <a:gd name="connsiteX10" fmla="*/ 28030 w 61990"/>
                <a:gd name="connsiteY10" fmla="*/ 54174 h 101879"/>
                <a:gd name="connsiteX11" fmla="*/ 52827 w 61990"/>
                <a:gd name="connsiteY11" fmla="*/ 30726 h 101879"/>
                <a:gd name="connsiteX12" fmla="*/ 28030 w 61990"/>
                <a:gd name="connsiteY12" fmla="*/ 7816 h 101879"/>
                <a:gd name="connsiteX13" fmla="*/ 8894 w 61990"/>
                <a:gd name="connsiteY13" fmla="*/ 7816 h 10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990" h="101879">
                  <a:moveTo>
                    <a:pt x="8894" y="101880"/>
                  </a:moveTo>
                  <a:lnTo>
                    <a:pt x="0" y="101880"/>
                  </a:lnTo>
                  <a:lnTo>
                    <a:pt x="0" y="0"/>
                  </a:lnTo>
                  <a:lnTo>
                    <a:pt x="26952" y="0"/>
                  </a:lnTo>
                  <a:cubicBezTo>
                    <a:pt x="50401" y="0"/>
                    <a:pt x="61990" y="13746"/>
                    <a:pt x="61990" y="30995"/>
                  </a:cubicBezTo>
                  <a:cubicBezTo>
                    <a:pt x="61990" y="47975"/>
                    <a:pt x="50401" y="62529"/>
                    <a:pt x="26952" y="62529"/>
                  </a:cubicBezTo>
                  <a:lnTo>
                    <a:pt x="8894" y="62529"/>
                  </a:lnTo>
                  <a:lnTo>
                    <a:pt x="8894" y="101880"/>
                  </a:lnTo>
                  <a:close/>
                  <a:moveTo>
                    <a:pt x="8894" y="7816"/>
                  </a:moveTo>
                  <a:lnTo>
                    <a:pt x="8894" y="54174"/>
                  </a:lnTo>
                  <a:lnTo>
                    <a:pt x="28030" y="54174"/>
                  </a:lnTo>
                  <a:cubicBezTo>
                    <a:pt x="41507" y="54174"/>
                    <a:pt x="52827" y="46088"/>
                    <a:pt x="52827" y="30726"/>
                  </a:cubicBezTo>
                  <a:cubicBezTo>
                    <a:pt x="52827" y="15363"/>
                    <a:pt x="41507" y="7816"/>
                    <a:pt x="28030" y="7816"/>
                  </a:cubicBezTo>
                  <a:lnTo>
                    <a:pt x="8894" y="7816"/>
                  </a:lnTo>
                  <a:close/>
                </a:path>
              </a:pathLst>
            </a:custGeom>
            <a:solidFill>
              <a:srgbClr val="FFFFFF"/>
            </a:solidFill>
            <a:ln w="2684" cap="flat">
              <a:noFill/>
              <a:prstDash val="solid"/>
              <a:miter/>
            </a:ln>
          </p:spPr>
          <p:txBody>
            <a:bodyPr rtlCol="0" anchor="ctr"/>
            <a:lstStyle/>
            <a:p>
              <a:endParaRPr lang="en-US" dirty="0"/>
            </a:p>
          </p:txBody>
        </p:sp>
        <p:sp>
          <p:nvSpPr>
            <p:cNvPr id="65" name="Freeform 64">
              <a:extLst>
                <a:ext uri="{FF2B5EF4-FFF2-40B4-BE49-F238E27FC236}">
                  <a16:creationId xmlns:a16="http://schemas.microsoft.com/office/drawing/2014/main" id="{90D3C83B-7316-8951-DFC6-D594F8BF87A5}"/>
                </a:ext>
              </a:extLst>
            </p:cNvPr>
            <p:cNvSpPr/>
            <p:nvPr userDrawn="1"/>
          </p:nvSpPr>
          <p:spPr>
            <a:xfrm>
              <a:off x="5665537" y="812419"/>
              <a:ext cx="52557" cy="67650"/>
            </a:xfrm>
            <a:custGeom>
              <a:avLst/>
              <a:gdLst>
                <a:gd name="connsiteX0" fmla="*/ 43663 w 52557"/>
                <a:gd name="connsiteY0" fmla="*/ 21562 h 67650"/>
                <a:gd name="connsiteX1" fmla="*/ 27491 w 52557"/>
                <a:gd name="connsiteY1" fmla="*/ 7816 h 67650"/>
                <a:gd name="connsiteX2" fmla="*/ 7816 w 52557"/>
                <a:gd name="connsiteY2" fmla="*/ 14824 h 67650"/>
                <a:gd name="connsiteX3" fmla="*/ 3504 w 52557"/>
                <a:gd name="connsiteY3" fmla="*/ 8086 h 67650"/>
                <a:gd name="connsiteX4" fmla="*/ 28030 w 52557"/>
                <a:gd name="connsiteY4" fmla="*/ 0 h 67650"/>
                <a:gd name="connsiteX5" fmla="*/ 52557 w 52557"/>
                <a:gd name="connsiteY5" fmla="*/ 21831 h 67650"/>
                <a:gd name="connsiteX6" fmla="*/ 52557 w 52557"/>
                <a:gd name="connsiteY6" fmla="*/ 66033 h 67650"/>
                <a:gd name="connsiteX7" fmla="*/ 43663 w 52557"/>
                <a:gd name="connsiteY7" fmla="*/ 66033 h 67650"/>
                <a:gd name="connsiteX8" fmla="*/ 43663 w 52557"/>
                <a:gd name="connsiteY8" fmla="*/ 57947 h 67650"/>
                <a:gd name="connsiteX9" fmla="*/ 23449 w 52557"/>
                <a:gd name="connsiteY9" fmla="*/ 67650 h 67650"/>
                <a:gd name="connsiteX10" fmla="*/ 0 w 52557"/>
                <a:gd name="connsiteY10" fmla="*/ 47975 h 67650"/>
                <a:gd name="connsiteX11" fmla="*/ 21831 w 52557"/>
                <a:gd name="connsiteY11" fmla="*/ 29109 h 67650"/>
                <a:gd name="connsiteX12" fmla="*/ 37194 w 52557"/>
                <a:gd name="connsiteY12" fmla="*/ 29109 h 67650"/>
                <a:gd name="connsiteX13" fmla="*/ 43393 w 52557"/>
                <a:gd name="connsiteY13" fmla="*/ 23179 h 67650"/>
                <a:gd name="connsiteX14" fmla="*/ 43663 w 52557"/>
                <a:gd name="connsiteY14" fmla="*/ 21562 h 67650"/>
                <a:gd name="connsiteX15" fmla="*/ 43663 w 52557"/>
                <a:gd name="connsiteY15" fmla="*/ 21562 h 67650"/>
                <a:gd name="connsiteX16" fmla="*/ 43663 w 52557"/>
                <a:gd name="connsiteY16" fmla="*/ 43124 h 67650"/>
                <a:gd name="connsiteX17" fmla="*/ 43663 w 52557"/>
                <a:gd name="connsiteY17" fmla="*/ 34229 h 67650"/>
                <a:gd name="connsiteX18" fmla="*/ 35308 w 52557"/>
                <a:gd name="connsiteY18" fmla="*/ 36655 h 67650"/>
                <a:gd name="connsiteX19" fmla="*/ 23449 w 52557"/>
                <a:gd name="connsiteY19" fmla="*/ 36655 h 67650"/>
                <a:gd name="connsiteX20" fmla="*/ 9703 w 52557"/>
                <a:gd name="connsiteY20" fmla="*/ 47975 h 67650"/>
                <a:gd name="connsiteX21" fmla="*/ 24796 w 52557"/>
                <a:gd name="connsiteY21" fmla="*/ 60104 h 67650"/>
                <a:gd name="connsiteX22" fmla="*/ 43663 w 52557"/>
                <a:gd name="connsiteY22" fmla="*/ 43124 h 67650"/>
                <a:gd name="connsiteX23" fmla="*/ 43663 w 52557"/>
                <a:gd name="connsiteY23" fmla="*/ 43124 h 6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557" h="67650">
                  <a:moveTo>
                    <a:pt x="43663" y="21562"/>
                  </a:moveTo>
                  <a:cubicBezTo>
                    <a:pt x="43663" y="11859"/>
                    <a:pt x="36116" y="7816"/>
                    <a:pt x="27491" y="7816"/>
                  </a:cubicBezTo>
                  <a:cubicBezTo>
                    <a:pt x="19406" y="7816"/>
                    <a:pt x="12937" y="11320"/>
                    <a:pt x="7816" y="14824"/>
                  </a:cubicBezTo>
                  <a:lnTo>
                    <a:pt x="3504" y="8086"/>
                  </a:lnTo>
                  <a:cubicBezTo>
                    <a:pt x="7816" y="4582"/>
                    <a:pt x="16980" y="0"/>
                    <a:pt x="28030" y="0"/>
                  </a:cubicBezTo>
                  <a:cubicBezTo>
                    <a:pt x="43393" y="0"/>
                    <a:pt x="52557" y="8625"/>
                    <a:pt x="52557" y="21831"/>
                  </a:cubicBezTo>
                  <a:lnTo>
                    <a:pt x="52557" y="66033"/>
                  </a:lnTo>
                  <a:lnTo>
                    <a:pt x="43663" y="66033"/>
                  </a:lnTo>
                  <a:lnTo>
                    <a:pt x="43663" y="57947"/>
                  </a:lnTo>
                  <a:cubicBezTo>
                    <a:pt x="39890" y="64416"/>
                    <a:pt x="31265" y="67650"/>
                    <a:pt x="23449" y="67650"/>
                  </a:cubicBezTo>
                  <a:cubicBezTo>
                    <a:pt x="9433" y="67650"/>
                    <a:pt x="0" y="59565"/>
                    <a:pt x="0" y="47975"/>
                  </a:cubicBezTo>
                  <a:cubicBezTo>
                    <a:pt x="0" y="36386"/>
                    <a:pt x="8355" y="29109"/>
                    <a:pt x="21831" y="29109"/>
                  </a:cubicBezTo>
                  <a:lnTo>
                    <a:pt x="37194" y="29109"/>
                  </a:lnTo>
                  <a:cubicBezTo>
                    <a:pt x="41776" y="29109"/>
                    <a:pt x="43393" y="26683"/>
                    <a:pt x="43393" y="23179"/>
                  </a:cubicBezTo>
                  <a:lnTo>
                    <a:pt x="43663" y="21562"/>
                  </a:lnTo>
                  <a:lnTo>
                    <a:pt x="43663" y="21562"/>
                  </a:lnTo>
                  <a:close/>
                  <a:moveTo>
                    <a:pt x="43663" y="43124"/>
                  </a:moveTo>
                  <a:lnTo>
                    <a:pt x="43663" y="34229"/>
                  </a:lnTo>
                  <a:cubicBezTo>
                    <a:pt x="42046" y="36116"/>
                    <a:pt x="38811" y="36655"/>
                    <a:pt x="35308" y="36655"/>
                  </a:cubicBezTo>
                  <a:lnTo>
                    <a:pt x="23449" y="36655"/>
                  </a:lnTo>
                  <a:cubicBezTo>
                    <a:pt x="14015" y="36655"/>
                    <a:pt x="9703" y="41237"/>
                    <a:pt x="9703" y="47975"/>
                  </a:cubicBezTo>
                  <a:cubicBezTo>
                    <a:pt x="9703" y="53635"/>
                    <a:pt x="14015" y="60104"/>
                    <a:pt x="24796" y="60104"/>
                  </a:cubicBezTo>
                  <a:cubicBezTo>
                    <a:pt x="34230" y="60104"/>
                    <a:pt x="43663" y="54713"/>
                    <a:pt x="43663" y="43124"/>
                  </a:cubicBezTo>
                  <a:lnTo>
                    <a:pt x="43663" y="43124"/>
                  </a:lnTo>
                  <a:close/>
                </a:path>
              </a:pathLst>
            </a:custGeom>
            <a:solidFill>
              <a:srgbClr val="FFFFFF"/>
            </a:solidFill>
            <a:ln w="2684" cap="flat">
              <a:noFill/>
              <a:prstDash val="solid"/>
              <a:miter/>
            </a:ln>
          </p:spPr>
          <p:txBody>
            <a:bodyPr rtlCol="0" anchor="ctr"/>
            <a:lstStyle/>
            <a:p>
              <a:endParaRPr lang="en-US" dirty="0"/>
            </a:p>
          </p:txBody>
        </p:sp>
        <p:sp>
          <p:nvSpPr>
            <p:cNvPr id="66" name="Freeform 65">
              <a:extLst>
                <a:ext uri="{FF2B5EF4-FFF2-40B4-BE49-F238E27FC236}">
                  <a16:creationId xmlns:a16="http://schemas.microsoft.com/office/drawing/2014/main" id="{9B8551B2-4030-59D9-0D8B-D5E9BB293A9F}"/>
                </a:ext>
              </a:extLst>
            </p:cNvPr>
            <p:cNvSpPr/>
            <p:nvPr userDrawn="1"/>
          </p:nvSpPr>
          <p:spPr>
            <a:xfrm>
              <a:off x="5738308" y="813227"/>
              <a:ext cx="32612" cy="65224"/>
            </a:xfrm>
            <a:custGeom>
              <a:avLst/>
              <a:gdLst>
                <a:gd name="connsiteX0" fmla="*/ 32343 w 32612"/>
                <a:gd name="connsiteY0" fmla="*/ 8894 h 65224"/>
                <a:gd name="connsiteX1" fmla="*/ 28030 w 32612"/>
                <a:gd name="connsiteY1" fmla="*/ 8894 h 65224"/>
                <a:gd name="connsiteX2" fmla="*/ 8625 w 32612"/>
                <a:gd name="connsiteY2" fmla="*/ 29378 h 65224"/>
                <a:gd name="connsiteX3" fmla="*/ 8625 w 32612"/>
                <a:gd name="connsiteY3" fmla="*/ 65225 h 65224"/>
                <a:gd name="connsiteX4" fmla="*/ 0 w 32612"/>
                <a:gd name="connsiteY4" fmla="*/ 65225 h 65224"/>
                <a:gd name="connsiteX5" fmla="*/ 0 w 32612"/>
                <a:gd name="connsiteY5" fmla="*/ 1078 h 65224"/>
                <a:gd name="connsiteX6" fmla="*/ 8355 w 32612"/>
                <a:gd name="connsiteY6" fmla="*/ 1078 h 65224"/>
                <a:gd name="connsiteX7" fmla="*/ 8355 w 32612"/>
                <a:gd name="connsiteY7" fmla="*/ 12129 h 65224"/>
                <a:gd name="connsiteX8" fmla="*/ 27761 w 32612"/>
                <a:gd name="connsiteY8" fmla="*/ 0 h 65224"/>
                <a:gd name="connsiteX9" fmla="*/ 32612 w 32612"/>
                <a:gd name="connsiteY9" fmla="*/ 270 h 65224"/>
                <a:gd name="connsiteX10" fmla="*/ 32343 w 32612"/>
                <a:gd name="connsiteY10" fmla="*/ 8894 h 65224"/>
                <a:gd name="connsiteX11" fmla="*/ 32343 w 32612"/>
                <a:gd name="connsiteY11" fmla="*/ 8894 h 65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612" h="65224">
                  <a:moveTo>
                    <a:pt x="32343" y="8894"/>
                  </a:moveTo>
                  <a:lnTo>
                    <a:pt x="28030" y="8894"/>
                  </a:lnTo>
                  <a:cubicBezTo>
                    <a:pt x="16710" y="8894"/>
                    <a:pt x="8625" y="14015"/>
                    <a:pt x="8625" y="29378"/>
                  </a:cubicBezTo>
                  <a:lnTo>
                    <a:pt x="8625" y="65225"/>
                  </a:lnTo>
                  <a:lnTo>
                    <a:pt x="0" y="65225"/>
                  </a:lnTo>
                  <a:lnTo>
                    <a:pt x="0" y="1078"/>
                  </a:lnTo>
                  <a:lnTo>
                    <a:pt x="8355" y="1078"/>
                  </a:lnTo>
                  <a:lnTo>
                    <a:pt x="8355" y="12129"/>
                  </a:lnTo>
                  <a:cubicBezTo>
                    <a:pt x="12129" y="3504"/>
                    <a:pt x="19945" y="0"/>
                    <a:pt x="27761" y="0"/>
                  </a:cubicBezTo>
                  <a:cubicBezTo>
                    <a:pt x="29109" y="0"/>
                    <a:pt x="30726" y="270"/>
                    <a:pt x="32612" y="270"/>
                  </a:cubicBezTo>
                  <a:lnTo>
                    <a:pt x="32343" y="8894"/>
                  </a:lnTo>
                  <a:lnTo>
                    <a:pt x="32343" y="8894"/>
                  </a:lnTo>
                  <a:close/>
                </a:path>
              </a:pathLst>
            </a:custGeom>
            <a:solidFill>
              <a:srgbClr val="FFFFFF"/>
            </a:solidFill>
            <a:ln w="2684" cap="flat">
              <a:noFill/>
              <a:prstDash val="solid"/>
              <a:miter/>
            </a:ln>
          </p:spPr>
          <p:txBody>
            <a:bodyPr rtlCol="0" anchor="ctr"/>
            <a:lstStyle/>
            <a:p>
              <a:endParaRPr lang="en-US" dirty="0"/>
            </a:p>
          </p:txBody>
        </p:sp>
        <p:sp>
          <p:nvSpPr>
            <p:cNvPr id="67" name="Freeform 66">
              <a:extLst>
                <a:ext uri="{FF2B5EF4-FFF2-40B4-BE49-F238E27FC236}">
                  <a16:creationId xmlns:a16="http://schemas.microsoft.com/office/drawing/2014/main" id="{49B2FB89-76C1-8603-D8CE-1B95AFCBD2C6}"/>
                </a:ext>
              </a:extLst>
            </p:cNvPr>
            <p:cNvSpPr/>
            <p:nvPr userDrawn="1"/>
          </p:nvSpPr>
          <p:spPr>
            <a:xfrm>
              <a:off x="5776581" y="786814"/>
              <a:ext cx="35846" cy="91637"/>
            </a:xfrm>
            <a:custGeom>
              <a:avLst/>
              <a:gdLst>
                <a:gd name="connsiteX0" fmla="*/ 19945 w 35846"/>
                <a:gd name="connsiteY0" fmla="*/ 270 h 91637"/>
                <a:gd name="connsiteX1" fmla="*/ 19945 w 35846"/>
                <a:gd name="connsiteY1" fmla="*/ 27222 h 91637"/>
                <a:gd name="connsiteX2" fmla="*/ 35847 w 35846"/>
                <a:gd name="connsiteY2" fmla="*/ 27222 h 91637"/>
                <a:gd name="connsiteX3" fmla="*/ 35847 w 35846"/>
                <a:gd name="connsiteY3" fmla="*/ 34499 h 91637"/>
                <a:gd name="connsiteX4" fmla="*/ 19945 w 35846"/>
                <a:gd name="connsiteY4" fmla="*/ 34499 h 91637"/>
                <a:gd name="connsiteX5" fmla="*/ 19945 w 35846"/>
                <a:gd name="connsiteY5" fmla="*/ 78162 h 91637"/>
                <a:gd name="connsiteX6" fmla="*/ 29109 w 35846"/>
                <a:gd name="connsiteY6" fmla="*/ 84361 h 91637"/>
                <a:gd name="connsiteX7" fmla="*/ 35847 w 35846"/>
                <a:gd name="connsiteY7" fmla="*/ 83822 h 91637"/>
                <a:gd name="connsiteX8" fmla="*/ 35847 w 35846"/>
                <a:gd name="connsiteY8" fmla="*/ 91099 h 91637"/>
                <a:gd name="connsiteX9" fmla="*/ 25874 w 35846"/>
                <a:gd name="connsiteY9" fmla="*/ 91638 h 91637"/>
                <a:gd name="connsiteX10" fmla="*/ 11050 w 35846"/>
                <a:gd name="connsiteY10" fmla="*/ 77892 h 91637"/>
                <a:gd name="connsiteX11" fmla="*/ 11050 w 35846"/>
                <a:gd name="connsiteY11" fmla="*/ 34229 h 91637"/>
                <a:gd name="connsiteX12" fmla="*/ 0 w 35846"/>
                <a:gd name="connsiteY12" fmla="*/ 34229 h 91637"/>
                <a:gd name="connsiteX13" fmla="*/ 0 w 35846"/>
                <a:gd name="connsiteY13" fmla="*/ 26952 h 91637"/>
                <a:gd name="connsiteX14" fmla="*/ 11050 w 35846"/>
                <a:gd name="connsiteY14" fmla="*/ 26952 h 91637"/>
                <a:gd name="connsiteX15" fmla="*/ 11050 w 35846"/>
                <a:gd name="connsiteY15" fmla="*/ 0 h 91637"/>
                <a:gd name="connsiteX16" fmla="*/ 19945 w 35846"/>
                <a:gd name="connsiteY16" fmla="*/ 0 h 91637"/>
                <a:gd name="connsiteX17" fmla="*/ 19945 w 35846"/>
                <a:gd name="connsiteY17" fmla="*/ 270 h 9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46" h="91637">
                  <a:moveTo>
                    <a:pt x="19945" y="270"/>
                  </a:moveTo>
                  <a:lnTo>
                    <a:pt x="19945" y="27222"/>
                  </a:lnTo>
                  <a:lnTo>
                    <a:pt x="35847" y="27222"/>
                  </a:lnTo>
                  <a:lnTo>
                    <a:pt x="35847" y="34499"/>
                  </a:lnTo>
                  <a:lnTo>
                    <a:pt x="19945" y="34499"/>
                  </a:lnTo>
                  <a:lnTo>
                    <a:pt x="19945" y="78162"/>
                  </a:lnTo>
                  <a:cubicBezTo>
                    <a:pt x="19945" y="84091"/>
                    <a:pt x="24257" y="84361"/>
                    <a:pt x="29109" y="84361"/>
                  </a:cubicBezTo>
                  <a:cubicBezTo>
                    <a:pt x="33151" y="84361"/>
                    <a:pt x="35847" y="83822"/>
                    <a:pt x="35847" y="83822"/>
                  </a:cubicBezTo>
                  <a:lnTo>
                    <a:pt x="35847" y="91099"/>
                  </a:lnTo>
                  <a:cubicBezTo>
                    <a:pt x="35847" y="91099"/>
                    <a:pt x="31265" y="91638"/>
                    <a:pt x="25874" y="91638"/>
                  </a:cubicBezTo>
                  <a:cubicBezTo>
                    <a:pt x="19136" y="91638"/>
                    <a:pt x="11050" y="89751"/>
                    <a:pt x="11050" y="77892"/>
                  </a:cubicBezTo>
                  <a:lnTo>
                    <a:pt x="11050" y="34229"/>
                  </a:lnTo>
                  <a:lnTo>
                    <a:pt x="0" y="34229"/>
                  </a:lnTo>
                  <a:lnTo>
                    <a:pt x="0" y="26952"/>
                  </a:lnTo>
                  <a:lnTo>
                    <a:pt x="11050" y="26952"/>
                  </a:lnTo>
                  <a:lnTo>
                    <a:pt x="11050" y="0"/>
                  </a:lnTo>
                  <a:lnTo>
                    <a:pt x="19945" y="0"/>
                  </a:lnTo>
                  <a:lnTo>
                    <a:pt x="19945" y="270"/>
                  </a:lnTo>
                  <a:close/>
                </a:path>
              </a:pathLst>
            </a:custGeom>
            <a:solidFill>
              <a:srgbClr val="FFFFFF"/>
            </a:solidFill>
            <a:ln w="2684" cap="flat">
              <a:noFill/>
              <a:prstDash val="solid"/>
              <a:miter/>
            </a:ln>
          </p:spPr>
          <p:txBody>
            <a:bodyPr rtlCol="0" anchor="ctr"/>
            <a:lstStyle/>
            <a:p>
              <a:endParaRPr lang="en-US" dirty="0"/>
            </a:p>
          </p:txBody>
        </p:sp>
        <p:sp>
          <p:nvSpPr>
            <p:cNvPr id="68" name="Freeform 67">
              <a:extLst>
                <a:ext uri="{FF2B5EF4-FFF2-40B4-BE49-F238E27FC236}">
                  <a16:creationId xmlns:a16="http://schemas.microsoft.com/office/drawing/2014/main" id="{3B5BACE2-7EC5-BED7-278E-14A11A6091F4}"/>
                </a:ext>
              </a:extLst>
            </p:cNvPr>
            <p:cNvSpPr/>
            <p:nvPr userDrawn="1"/>
          </p:nvSpPr>
          <p:spPr>
            <a:xfrm>
              <a:off x="5850430" y="812419"/>
              <a:ext cx="66572" cy="67650"/>
            </a:xfrm>
            <a:custGeom>
              <a:avLst/>
              <a:gdLst>
                <a:gd name="connsiteX0" fmla="*/ 33151 w 66572"/>
                <a:gd name="connsiteY0" fmla="*/ 0 h 67650"/>
                <a:gd name="connsiteX1" fmla="*/ 66572 w 66572"/>
                <a:gd name="connsiteY1" fmla="*/ 33960 h 67650"/>
                <a:gd name="connsiteX2" fmla="*/ 33151 w 66572"/>
                <a:gd name="connsiteY2" fmla="*/ 67650 h 67650"/>
                <a:gd name="connsiteX3" fmla="*/ 0 w 66572"/>
                <a:gd name="connsiteY3" fmla="*/ 33960 h 67650"/>
                <a:gd name="connsiteX4" fmla="*/ 33151 w 66572"/>
                <a:gd name="connsiteY4" fmla="*/ 0 h 67650"/>
                <a:gd name="connsiteX5" fmla="*/ 33151 w 66572"/>
                <a:gd name="connsiteY5" fmla="*/ 7816 h 67650"/>
                <a:gd name="connsiteX6" fmla="*/ 8894 w 66572"/>
                <a:gd name="connsiteY6" fmla="*/ 33960 h 67650"/>
                <a:gd name="connsiteX7" fmla="*/ 33151 w 66572"/>
                <a:gd name="connsiteY7" fmla="*/ 60104 h 67650"/>
                <a:gd name="connsiteX8" fmla="*/ 57409 w 66572"/>
                <a:gd name="connsiteY8" fmla="*/ 33960 h 67650"/>
                <a:gd name="connsiteX9" fmla="*/ 33151 w 66572"/>
                <a:gd name="connsiteY9" fmla="*/ 7816 h 6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72" h="67650">
                  <a:moveTo>
                    <a:pt x="33151" y="0"/>
                  </a:moveTo>
                  <a:cubicBezTo>
                    <a:pt x="51749" y="0"/>
                    <a:pt x="66572" y="14285"/>
                    <a:pt x="66572" y="33960"/>
                  </a:cubicBezTo>
                  <a:cubicBezTo>
                    <a:pt x="66572" y="53635"/>
                    <a:pt x="51749" y="67650"/>
                    <a:pt x="33151" y="67650"/>
                  </a:cubicBezTo>
                  <a:cubicBezTo>
                    <a:pt x="14554" y="67650"/>
                    <a:pt x="0" y="53635"/>
                    <a:pt x="0" y="33960"/>
                  </a:cubicBezTo>
                  <a:cubicBezTo>
                    <a:pt x="0" y="14285"/>
                    <a:pt x="14824" y="0"/>
                    <a:pt x="33151" y="0"/>
                  </a:cubicBezTo>
                  <a:close/>
                  <a:moveTo>
                    <a:pt x="33151" y="7816"/>
                  </a:moveTo>
                  <a:cubicBezTo>
                    <a:pt x="18867" y="7816"/>
                    <a:pt x="8894" y="19136"/>
                    <a:pt x="8894" y="33960"/>
                  </a:cubicBezTo>
                  <a:cubicBezTo>
                    <a:pt x="8894" y="48784"/>
                    <a:pt x="18867" y="60104"/>
                    <a:pt x="33151" y="60104"/>
                  </a:cubicBezTo>
                  <a:cubicBezTo>
                    <a:pt x="47436" y="60104"/>
                    <a:pt x="57409" y="48784"/>
                    <a:pt x="57409" y="33960"/>
                  </a:cubicBezTo>
                  <a:cubicBezTo>
                    <a:pt x="57409" y="19406"/>
                    <a:pt x="47706" y="7816"/>
                    <a:pt x="33151" y="7816"/>
                  </a:cubicBezTo>
                  <a:close/>
                </a:path>
              </a:pathLst>
            </a:custGeom>
            <a:solidFill>
              <a:srgbClr val="FFFFFF"/>
            </a:solidFill>
            <a:ln w="2684" cap="flat">
              <a:noFill/>
              <a:prstDash val="solid"/>
              <a:miter/>
            </a:ln>
          </p:spPr>
          <p:txBody>
            <a:bodyPr rtlCol="0" anchor="ctr"/>
            <a:lstStyle/>
            <a:p>
              <a:endParaRPr lang="en-US" dirty="0"/>
            </a:p>
          </p:txBody>
        </p:sp>
        <p:sp>
          <p:nvSpPr>
            <p:cNvPr id="69" name="Freeform 68">
              <a:extLst>
                <a:ext uri="{FF2B5EF4-FFF2-40B4-BE49-F238E27FC236}">
                  <a16:creationId xmlns:a16="http://schemas.microsoft.com/office/drawing/2014/main" id="{B917B6F4-1083-B92D-E4B4-258A4F4C10AD}"/>
                </a:ext>
              </a:extLst>
            </p:cNvPr>
            <p:cNvSpPr/>
            <p:nvPr userDrawn="1"/>
          </p:nvSpPr>
          <p:spPr>
            <a:xfrm>
              <a:off x="5925358" y="775764"/>
              <a:ext cx="34499" cy="102418"/>
            </a:xfrm>
            <a:custGeom>
              <a:avLst/>
              <a:gdLst>
                <a:gd name="connsiteX0" fmla="*/ 11320 w 34499"/>
                <a:gd name="connsiteY0" fmla="*/ 15363 h 102418"/>
                <a:gd name="connsiteX1" fmla="*/ 25874 w 34499"/>
                <a:gd name="connsiteY1" fmla="*/ 0 h 102418"/>
                <a:gd name="connsiteX2" fmla="*/ 34499 w 34499"/>
                <a:gd name="connsiteY2" fmla="*/ 539 h 102418"/>
                <a:gd name="connsiteX3" fmla="*/ 34499 w 34499"/>
                <a:gd name="connsiteY3" fmla="*/ 8355 h 102418"/>
                <a:gd name="connsiteX4" fmla="*/ 28030 w 34499"/>
                <a:gd name="connsiteY4" fmla="*/ 7547 h 102418"/>
                <a:gd name="connsiteX5" fmla="*/ 19945 w 34499"/>
                <a:gd name="connsiteY5" fmla="*/ 16171 h 102418"/>
                <a:gd name="connsiteX6" fmla="*/ 19945 w 34499"/>
                <a:gd name="connsiteY6" fmla="*/ 38272 h 102418"/>
                <a:gd name="connsiteX7" fmla="*/ 33151 w 34499"/>
                <a:gd name="connsiteY7" fmla="*/ 38272 h 102418"/>
                <a:gd name="connsiteX8" fmla="*/ 33151 w 34499"/>
                <a:gd name="connsiteY8" fmla="*/ 45549 h 102418"/>
                <a:gd name="connsiteX9" fmla="*/ 19945 w 34499"/>
                <a:gd name="connsiteY9" fmla="*/ 45549 h 102418"/>
                <a:gd name="connsiteX10" fmla="*/ 19945 w 34499"/>
                <a:gd name="connsiteY10" fmla="*/ 102419 h 102418"/>
                <a:gd name="connsiteX11" fmla="*/ 11050 w 34499"/>
                <a:gd name="connsiteY11" fmla="*/ 102419 h 102418"/>
                <a:gd name="connsiteX12" fmla="*/ 11050 w 34499"/>
                <a:gd name="connsiteY12" fmla="*/ 45549 h 102418"/>
                <a:gd name="connsiteX13" fmla="*/ 0 w 34499"/>
                <a:gd name="connsiteY13" fmla="*/ 45549 h 102418"/>
                <a:gd name="connsiteX14" fmla="*/ 0 w 34499"/>
                <a:gd name="connsiteY14" fmla="*/ 38272 h 102418"/>
                <a:gd name="connsiteX15" fmla="*/ 11050 w 34499"/>
                <a:gd name="connsiteY15" fmla="*/ 38272 h 102418"/>
                <a:gd name="connsiteX16" fmla="*/ 11050 w 34499"/>
                <a:gd name="connsiteY16" fmla="*/ 15363 h 102418"/>
                <a:gd name="connsiteX17" fmla="*/ 11320 w 34499"/>
                <a:gd name="connsiteY17" fmla="*/ 15363 h 10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499" h="102418">
                  <a:moveTo>
                    <a:pt x="11320" y="15363"/>
                  </a:moveTo>
                  <a:cubicBezTo>
                    <a:pt x="11320" y="3504"/>
                    <a:pt x="19136" y="0"/>
                    <a:pt x="25874" y="0"/>
                  </a:cubicBezTo>
                  <a:cubicBezTo>
                    <a:pt x="30456" y="0"/>
                    <a:pt x="34499" y="539"/>
                    <a:pt x="34499" y="539"/>
                  </a:cubicBezTo>
                  <a:lnTo>
                    <a:pt x="34499" y="8355"/>
                  </a:lnTo>
                  <a:cubicBezTo>
                    <a:pt x="34499" y="8355"/>
                    <a:pt x="30456" y="7547"/>
                    <a:pt x="28030" y="7547"/>
                  </a:cubicBezTo>
                  <a:cubicBezTo>
                    <a:pt x="22370" y="7547"/>
                    <a:pt x="19945" y="9972"/>
                    <a:pt x="19945" y="16171"/>
                  </a:cubicBezTo>
                  <a:lnTo>
                    <a:pt x="19945" y="38272"/>
                  </a:lnTo>
                  <a:lnTo>
                    <a:pt x="33151" y="38272"/>
                  </a:lnTo>
                  <a:lnTo>
                    <a:pt x="33151" y="45549"/>
                  </a:lnTo>
                  <a:lnTo>
                    <a:pt x="19945" y="45549"/>
                  </a:lnTo>
                  <a:lnTo>
                    <a:pt x="19945" y="102419"/>
                  </a:lnTo>
                  <a:lnTo>
                    <a:pt x="11050" y="102419"/>
                  </a:lnTo>
                  <a:lnTo>
                    <a:pt x="11050" y="45549"/>
                  </a:lnTo>
                  <a:lnTo>
                    <a:pt x="0" y="45549"/>
                  </a:lnTo>
                  <a:lnTo>
                    <a:pt x="0" y="38272"/>
                  </a:lnTo>
                  <a:lnTo>
                    <a:pt x="11050" y="38272"/>
                  </a:lnTo>
                  <a:lnTo>
                    <a:pt x="11050" y="15363"/>
                  </a:lnTo>
                  <a:lnTo>
                    <a:pt x="11320" y="15363"/>
                  </a:lnTo>
                  <a:close/>
                </a:path>
              </a:pathLst>
            </a:custGeom>
            <a:solidFill>
              <a:srgbClr val="FFFFFF"/>
            </a:solidFill>
            <a:ln w="2684" cap="flat">
              <a:noFill/>
              <a:prstDash val="solid"/>
              <a:miter/>
            </a:ln>
          </p:spPr>
          <p:txBody>
            <a:bodyPr rtlCol="0" anchor="ctr"/>
            <a:lstStyle/>
            <a:p>
              <a:endParaRPr lang="en-US" dirty="0"/>
            </a:p>
          </p:txBody>
        </p:sp>
        <p:sp>
          <p:nvSpPr>
            <p:cNvPr id="70" name="Freeform 69">
              <a:extLst>
                <a:ext uri="{FF2B5EF4-FFF2-40B4-BE49-F238E27FC236}">
                  <a16:creationId xmlns:a16="http://schemas.microsoft.com/office/drawing/2014/main" id="{D486E55D-4B80-274F-99E6-BABA94DA8534}"/>
                </a:ext>
              </a:extLst>
            </p:cNvPr>
            <p:cNvSpPr/>
            <p:nvPr userDrawn="1"/>
          </p:nvSpPr>
          <p:spPr>
            <a:xfrm>
              <a:off x="5994086" y="774416"/>
              <a:ext cx="102958" cy="105653"/>
            </a:xfrm>
            <a:custGeom>
              <a:avLst/>
              <a:gdLst>
                <a:gd name="connsiteX0" fmla="*/ 52827 w 102958"/>
                <a:gd name="connsiteY0" fmla="*/ 87056 h 105653"/>
                <a:gd name="connsiteX1" fmla="*/ 80588 w 102958"/>
                <a:gd name="connsiteY1" fmla="*/ 67650 h 105653"/>
                <a:gd name="connsiteX2" fmla="*/ 102958 w 102958"/>
                <a:gd name="connsiteY2" fmla="*/ 67650 h 105653"/>
                <a:gd name="connsiteX3" fmla="*/ 53096 w 102958"/>
                <a:gd name="connsiteY3" fmla="*/ 105653 h 105653"/>
                <a:gd name="connsiteX4" fmla="*/ 0 w 102958"/>
                <a:gd name="connsiteY4" fmla="*/ 52827 h 105653"/>
                <a:gd name="connsiteX5" fmla="*/ 53096 w 102958"/>
                <a:gd name="connsiteY5" fmla="*/ 0 h 105653"/>
                <a:gd name="connsiteX6" fmla="*/ 102958 w 102958"/>
                <a:gd name="connsiteY6" fmla="*/ 38003 h 105653"/>
                <a:gd name="connsiteX7" fmla="*/ 80588 w 102958"/>
                <a:gd name="connsiteY7" fmla="*/ 38003 h 105653"/>
                <a:gd name="connsiteX8" fmla="*/ 52827 w 102958"/>
                <a:gd name="connsiteY8" fmla="*/ 18597 h 105653"/>
                <a:gd name="connsiteX9" fmla="*/ 20753 w 102958"/>
                <a:gd name="connsiteY9" fmla="*/ 52827 h 105653"/>
                <a:gd name="connsiteX10" fmla="*/ 52827 w 102958"/>
                <a:gd name="connsiteY10" fmla="*/ 87056 h 105653"/>
                <a:gd name="connsiteX11" fmla="*/ 52827 w 102958"/>
                <a:gd name="connsiteY11" fmla="*/ 87056 h 10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958" h="105653">
                  <a:moveTo>
                    <a:pt x="52827" y="87056"/>
                  </a:moveTo>
                  <a:cubicBezTo>
                    <a:pt x="66303" y="87056"/>
                    <a:pt x="76814" y="79779"/>
                    <a:pt x="80588" y="67650"/>
                  </a:cubicBezTo>
                  <a:lnTo>
                    <a:pt x="102958" y="67650"/>
                  </a:lnTo>
                  <a:cubicBezTo>
                    <a:pt x="97029" y="91638"/>
                    <a:pt x="76006" y="105653"/>
                    <a:pt x="53096" y="105653"/>
                  </a:cubicBezTo>
                  <a:cubicBezTo>
                    <a:pt x="23179" y="105653"/>
                    <a:pt x="0" y="83552"/>
                    <a:pt x="0" y="52827"/>
                  </a:cubicBezTo>
                  <a:cubicBezTo>
                    <a:pt x="0" y="22101"/>
                    <a:pt x="23179" y="0"/>
                    <a:pt x="53096" y="0"/>
                  </a:cubicBezTo>
                  <a:cubicBezTo>
                    <a:pt x="76006" y="0"/>
                    <a:pt x="97029" y="14015"/>
                    <a:pt x="102958" y="38003"/>
                  </a:cubicBezTo>
                  <a:lnTo>
                    <a:pt x="80588" y="38003"/>
                  </a:lnTo>
                  <a:cubicBezTo>
                    <a:pt x="76814" y="25874"/>
                    <a:pt x="66303" y="18597"/>
                    <a:pt x="52827" y="18597"/>
                  </a:cubicBezTo>
                  <a:cubicBezTo>
                    <a:pt x="33690" y="18597"/>
                    <a:pt x="20753" y="33151"/>
                    <a:pt x="20753" y="52827"/>
                  </a:cubicBezTo>
                  <a:cubicBezTo>
                    <a:pt x="20753" y="72502"/>
                    <a:pt x="33690" y="87056"/>
                    <a:pt x="52827" y="87056"/>
                  </a:cubicBezTo>
                  <a:lnTo>
                    <a:pt x="52827" y="87056"/>
                  </a:lnTo>
                  <a:close/>
                </a:path>
              </a:pathLst>
            </a:custGeom>
            <a:solidFill>
              <a:srgbClr val="FFFFFF"/>
            </a:solidFill>
            <a:ln w="2684" cap="flat">
              <a:noFill/>
              <a:prstDash val="solid"/>
              <a:miter/>
            </a:ln>
          </p:spPr>
          <p:txBody>
            <a:bodyPr rtlCol="0" anchor="ctr"/>
            <a:lstStyle/>
            <a:p>
              <a:endParaRPr lang="en-US" dirty="0"/>
            </a:p>
          </p:txBody>
        </p:sp>
        <p:sp>
          <p:nvSpPr>
            <p:cNvPr id="71" name="Freeform 70">
              <a:extLst>
                <a:ext uri="{FF2B5EF4-FFF2-40B4-BE49-F238E27FC236}">
                  <a16:creationId xmlns:a16="http://schemas.microsoft.com/office/drawing/2014/main" id="{69E17B46-8503-7943-C6C8-68A3A63DD71D}"/>
                </a:ext>
              </a:extLst>
            </p:cNvPr>
            <p:cNvSpPr/>
            <p:nvPr userDrawn="1"/>
          </p:nvSpPr>
          <p:spPr>
            <a:xfrm>
              <a:off x="6108364" y="776572"/>
              <a:ext cx="18866" cy="101879"/>
            </a:xfrm>
            <a:custGeom>
              <a:avLst/>
              <a:gdLst>
                <a:gd name="connsiteX0" fmla="*/ 18867 w 18866"/>
                <a:gd name="connsiteY0" fmla="*/ 101880 h 101879"/>
                <a:gd name="connsiteX1" fmla="*/ 0 w 18866"/>
                <a:gd name="connsiteY1" fmla="*/ 101880 h 101879"/>
                <a:gd name="connsiteX2" fmla="*/ 0 w 18866"/>
                <a:gd name="connsiteY2" fmla="*/ 0 h 101879"/>
                <a:gd name="connsiteX3" fmla="*/ 18867 w 18866"/>
                <a:gd name="connsiteY3" fmla="*/ 0 h 101879"/>
                <a:gd name="connsiteX4" fmla="*/ 18867 w 18866"/>
                <a:gd name="connsiteY4" fmla="*/ 101880 h 101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66" h="101879">
                  <a:moveTo>
                    <a:pt x="18867" y="101880"/>
                  </a:moveTo>
                  <a:lnTo>
                    <a:pt x="0" y="101880"/>
                  </a:lnTo>
                  <a:lnTo>
                    <a:pt x="0" y="0"/>
                  </a:lnTo>
                  <a:lnTo>
                    <a:pt x="18867" y="0"/>
                  </a:lnTo>
                  <a:lnTo>
                    <a:pt x="18867" y="101880"/>
                  </a:lnTo>
                  <a:close/>
                </a:path>
              </a:pathLst>
            </a:custGeom>
            <a:solidFill>
              <a:srgbClr val="FFFFFF"/>
            </a:solidFill>
            <a:ln w="2684" cap="flat">
              <a:noFill/>
              <a:prstDash val="solid"/>
              <a:miter/>
            </a:ln>
          </p:spPr>
          <p:txBody>
            <a:bodyPr rtlCol="0" anchor="ctr"/>
            <a:lstStyle/>
            <a:p>
              <a:endParaRPr lang="en-US" dirty="0"/>
            </a:p>
          </p:txBody>
        </p:sp>
        <p:sp>
          <p:nvSpPr>
            <p:cNvPr id="72" name="Freeform 71">
              <a:extLst>
                <a:ext uri="{FF2B5EF4-FFF2-40B4-BE49-F238E27FC236}">
                  <a16:creationId xmlns:a16="http://schemas.microsoft.com/office/drawing/2014/main" id="{C6BA4EA3-0B98-110E-E54F-18E0077C4698}"/>
                </a:ext>
              </a:extLst>
            </p:cNvPr>
            <p:cNvSpPr/>
            <p:nvPr userDrawn="1"/>
          </p:nvSpPr>
          <p:spPr>
            <a:xfrm>
              <a:off x="6138551" y="809993"/>
              <a:ext cx="60912" cy="70076"/>
            </a:xfrm>
            <a:custGeom>
              <a:avLst/>
              <a:gdLst>
                <a:gd name="connsiteX0" fmla="*/ 42046 w 60912"/>
                <a:gd name="connsiteY0" fmla="*/ 23988 h 70076"/>
                <a:gd name="connsiteX1" fmla="*/ 30995 w 60912"/>
                <a:gd name="connsiteY1" fmla="*/ 16171 h 70076"/>
                <a:gd name="connsiteX2" fmla="*/ 10781 w 60912"/>
                <a:gd name="connsiteY2" fmla="*/ 22370 h 70076"/>
                <a:gd name="connsiteX3" fmla="*/ 3504 w 60912"/>
                <a:gd name="connsiteY3" fmla="*/ 8086 h 70076"/>
                <a:gd name="connsiteX4" fmla="*/ 32073 w 60912"/>
                <a:gd name="connsiteY4" fmla="*/ 0 h 70076"/>
                <a:gd name="connsiteX5" fmla="*/ 60912 w 60912"/>
                <a:gd name="connsiteY5" fmla="*/ 24527 h 70076"/>
                <a:gd name="connsiteX6" fmla="*/ 60912 w 60912"/>
                <a:gd name="connsiteY6" fmla="*/ 68459 h 70076"/>
                <a:gd name="connsiteX7" fmla="*/ 42046 w 60912"/>
                <a:gd name="connsiteY7" fmla="*/ 68459 h 70076"/>
                <a:gd name="connsiteX8" fmla="*/ 42046 w 60912"/>
                <a:gd name="connsiteY8" fmla="*/ 61990 h 70076"/>
                <a:gd name="connsiteX9" fmla="*/ 23449 w 60912"/>
                <a:gd name="connsiteY9" fmla="*/ 70076 h 70076"/>
                <a:gd name="connsiteX10" fmla="*/ 0 w 60912"/>
                <a:gd name="connsiteY10" fmla="*/ 49053 h 70076"/>
                <a:gd name="connsiteX11" fmla="*/ 24257 w 60912"/>
                <a:gd name="connsiteY11" fmla="*/ 28569 h 70076"/>
                <a:gd name="connsiteX12" fmla="*/ 37464 w 60912"/>
                <a:gd name="connsiteY12" fmla="*/ 28569 h 70076"/>
                <a:gd name="connsiteX13" fmla="*/ 42046 w 60912"/>
                <a:gd name="connsiteY13" fmla="*/ 24527 h 70076"/>
                <a:gd name="connsiteX14" fmla="*/ 42046 w 60912"/>
                <a:gd name="connsiteY14" fmla="*/ 23988 h 70076"/>
                <a:gd name="connsiteX15" fmla="*/ 42046 w 60912"/>
                <a:gd name="connsiteY15" fmla="*/ 23988 h 70076"/>
                <a:gd name="connsiteX16" fmla="*/ 42046 w 60912"/>
                <a:gd name="connsiteY16" fmla="*/ 44471 h 70076"/>
                <a:gd name="connsiteX17" fmla="*/ 42046 w 60912"/>
                <a:gd name="connsiteY17" fmla="*/ 39620 h 70076"/>
                <a:gd name="connsiteX18" fmla="*/ 36116 w 60912"/>
                <a:gd name="connsiteY18" fmla="*/ 40968 h 70076"/>
                <a:gd name="connsiteX19" fmla="*/ 29109 w 60912"/>
                <a:gd name="connsiteY19" fmla="*/ 40968 h 70076"/>
                <a:gd name="connsiteX20" fmla="*/ 19675 w 60912"/>
                <a:gd name="connsiteY20" fmla="*/ 48245 h 70076"/>
                <a:gd name="connsiteX21" fmla="*/ 29109 w 60912"/>
                <a:gd name="connsiteY21" fmla="*/ 56061 h 70076"/>
                <a:gd name="connsiteX22" fmla="*/ 42046 w 60912"/>
                <a:gd name="connsiteY22" fmla="*/ 44471 h 70076"/>
                <a:gd name="connsiteX23" fmla="*/ 42046 w 60912"/>
                <a:gd name="connsiteY23" fmla="*/ 44471 h 70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912" h="70076">
                  <a:moveTo>
                    <a:pt x="42046" y="23988"/>
                  </a:moveTo>
                  <a:cubicBezTo>
                    <a:pt x="42046" y="19136"/>
                    <a:pt x="38272" y="16171"/>
                    <a:pt x="30995" y="16171"/>
                  </a:cubicBezTo>
                  <a:cubicBezTo>
                    <a:pt x="24257" y="16171"/>
                    <a:pt x="15902" y="19675"/>
                    <a:pt x="10781" y="22370"/>
                  </a:cubicBezTo>
                  <a:lnTo>
                    <a:pt x="3504" y="8086"/>
                  </a:lnTo>
                  <a:cubicBezTo>
                    <a:pt x="3504" y="8086"/>
                    <a:pt x="15902" y="0"/>
                    <a:pt x="32073" y="0"/>
                  </a:cubicBezTo>
                  <a:cubicBezTo>
                    <a:pt x="47167" y="0"/>
                    <a:pt x="60912" y="7008"/>
                    <a:pt x="60912" y="24527"/>
                  </a:cubicBezTo>
                  <a:lnTo>
                    <a:pt x="60912" y="68459"/>
                  </a:lnTo>
                  <a:lnTo>
                    <a:pt x="42046" y="68459"/>
                  </a:lnTo>
                  <a:lnTo>
                    <a:pt x="42046" y="61990"/>
                  </a:lnTo>
                  <a:cubicBezTo>
                    <a:pt x="38542" y="67111"/>
                    <a:pt x="30995" y="70076"/>
                    <a:pt x="23449" y="70076"/>
                  </a:cubicBezTo>
                  <a:cubicBezTo>
                    <a:pt x="9433" y="70076"/>
                    <a:pt x="0" y="60104"/>
                    <a:pt x="0" y="49053"/>
                  </a:cubicBezTo>
                  <a:cubicBezTo>
                    <a:pt x="0" y="36386"/>
                    <a:pt x="9433" y="28569"/>
                    <a:pt x="24257" y="28569"/>
                  </a:cubicBezTo>
                  <a:lnTo>
                    <a:pt x="37464" y="28569"/>
                  </a:lnTo>
                  <a:cubicBezTo>
                    <a:pt x="40698" y="28569"/>
                    <a:pt x="42046" y="27222"/>
                    <a:pt x="42046" y="24527"/>
                  </a:cubicBezTo>
                  <a:lnTo>
                    <a:pt x="42046" y="23988"/>
                  </a:lnTo>
                  <a:lnTo>
                    <a:pt x="42046" y="23988"/>
                  </a:lnTo>
                  <a:close/>
                  <a:moveTo>
                    <a:pt x="42046" y="44471"/>
                  </a:moveTo>
                  <a:lnTo>
                    <a:pt x="42046" y="39620"/>
                  </a:lnTo>
                  <a:cubicBezTo>
                    <a:pt x="40968" y="40698"/>
                    <a:pt x="38811" y="40968"/>
                    <a:pt x="36116" y="40968"/>
                  </a:cubicBezTo>
                  <a:lnTo>
                    <a:pt x="29109" y="40968"/>
                  </a:lnTo>
                  <a:cubicBezTo>
                    <a:pt x="23179" y="40968"/>
                    <a:pt x="19675" y="43663"/>
                    <a:pt x="19675" y="48245"/>
                  </a:cubicBezTo>
                  <a:cubicBezTo>
                    <a:pt x="19675" y="52827"/>
                    <a:pt x="23449" y="56061"/>
                    <a:pt x="29109" y="56061"/>
                  </a:cubicBezTo>
                  <a:cubicBezTo>
                    <a:pt x="35847" y="56330"/>
                    <a:pt x="42046" y="52827"/>
                    <a:pt x="42046" y="44471"/>
                  </a:cubicBezTo>
                  <a:lnTo>
                    <a:pt x="42046" y="44471"/>
                  </a:lnTo>
                  <a:close/>
                </a:path>
              </a:pathLst>
            </a:custGeom>
            <a:solidFill>
              <a:srgbClr val="FFFFFF"/>
            </a:solidFill>
            <a:ln w="2684" cap="flat">
              <a:noFill/>
              <a:prstDash val="solid"/>
              <a:miter/>
            </a:ln>
          </p:spPr>
          <p:txBody>
            <a:bodyPr rtlCol="0" anchor="ctr"/>
            <a:lstStyle/>
            <a:p>
              <a:endParaRPr lang="en-US" dirty="0"/>
            </a:p>
          </p:txBody>
        </p:sp>
        <p:sp>
          <p:nvSpPr>
            <p:cNvPr id="73" name="Freeform 72">
              <a:extLst>
                <a:ext uri="{FF2B5EF4-FFF2-40B4-BE49-F238E27FC236}">
                  <a16:creationId xmlns:a16="http://schemas.microsoft.com/office/drawing/2014/main" id="{7C1EADF2-61C3-E922-D235-EA8E1B792614}"/>
                </a:ext>
              </a:extLst>
            </p:cNvPr>
            <p:cNvSpPr/>
            <p:nvPr userDrawn="1"/>
          </p:nvSpPr>
          <p:spPr>
            <a:xfrm>
              <a:off x="6215096" y="810532"/>
              <a:ext cx="40967" cy="67919"/>
            </a:xfrm>
            <a:custGeom>
              <a:avLst/>
              <a:gdLst>
                <a:gd name="connsiteX0" fmla="*/ 40968 w 40967"/>
                <a:gd name="connsiteY0" fmla="*/ 19945 h 67919"/>
                <a:gd name="connsiteX1" fmla="*/ 32882 w 40967"/>
                <a:gd name="connsiteY1" fmla="*/ 19945 h 67919"/>
                <a:gd name="connsiteX2" fmla="*/ 18867 w 40967"/>
                <a:gd name="connsiteY2" fmla="*/ 36116 h 67919"/>
                <a:gd name="connsiteX3" fmla="*/ 18867 w 40967"/>
                <a:gd name="connsiteY3" fmla="*/ 67920 h 67919"/>
                <a:gd name="connsiteX4" fmla="*/ 0 w 40967"/>
                <a:gd name="connsiteY4" fmla="*/ 67920 h 67919"/>
                <a:gd name="connsiteX5" fmla="*/ 0 w 40967"/>
                <a:gd name="connsiteY5" fmla="*/ 1078 h 67919"/>
                <a:gd name="connsiteX6" fmla="*/ 18328 w 40967"/>
                <a:gd name="connsiteY6" fmla="*/ 1078 h 67919"/>
                <a:gd name="connsiteX7" fmla="*/ 18328 w 40967"/>
                <a:gd name="connsiteY7" fmla="*/ 11590 h 67919"/>
                <a:gd name="connsiteX8" fmla="*/ 35577 w 40967"/>
                <a:gd name="connsiteY8" fmla="*/ 0 h 67919"/>
                <a:gd name="connsiteX9" fmla="*/ 40698 w 40967"/>
                <a:gd name="connsiteY9" fmla="*/ 539 h 67919"/>
                <a:gd name="connsiteX10" fmla="*/ 40968 w 40967"/>
                <a:gd name="connsiteY10" fmla="*/ 19945 h 67919"/>
                <a:gd name="connsiteX11" fmla="*/ 40968 w 40967"/>
                <a:gd name="connsiteY11" fmla="*/ 19945 h 6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967" h="67919">
                  <a:moveTo>
                    <a:pt x="40968" y="19945"/>
                  </a:moveTo>
                  <a:lnTo>
                    <a:pt x="32882" y="19945"/>
                  </a:lnTo>
                  <a:cubicBezTo>
                    <a:pt x="23179" y="19945"/>
                    <a:pt x="18867" y="24527"/>
                    <a:pt x="18867" y="36116"/>
                  </a:cubicBezTo>
                  <a:lnTo>
                    <a:pt x="18867" y="67920"/>
                  </a:lnTo>
                  <a:lnTo>
                    <a:pt x="0" y="67920"/>
                  </a:lnTo>
                  <a:lnTo>
                    <a:pt x="0" y="1078"/>
                  </a:lnTo>
                  <a:lnTo>
                    <a:pt x="18328" y="1078"/>
                  </a:lnTo>
                  <a:lnTo>
                    <a:pt x="18328" y="11590"/>
                  </a:lnTo>
                  <a:cubicBezTo>
                    <a:pt x="21023" y="4582"/>
                    <a:pt x="27222" y="0"/>
                    <a:pt x="35577" y="0"/>
                  </a:cubicBezTo>
                  <a:cubicBezTo>
                    <a:pt x="37464" y="0"/>
                    <a:pt x="39081" y="270"/>
                    <a:pt x="40698" y="539"/>
                  </a:cubicBezTo>
                  <a:lnTo>
                    <a:pt x="40968" y="19945"/>
                  </a:lnTo>
                  <a:lnTo>
                    <a:pt x="40968" y="19945"/>
                  </a:lnTo>
                  <a:close/>
                </a:path>
              </a:pathLst>
            </a:custGeom>
            <a:solidFill>
              <a:srgbClr val="FFFFFF"/>
            </a:solidFill>
            <a:ln w="2684" cap="flat">
              <a:noFill/>
              <a:prstDash val="solid"/>
              <a:miter/>
            </a:ln>
          </p:spPr>
          <p:txBody>
            <a:bodyPr rtlCol="0" anchor="ctr"/>
            <a:lstStyle/>
            <a:p>
              <a:endParaRPr lang="en-US" dirty="0"/>
            </a:p>
          </p:txBody>
        </p:sp>
        <p:sp>
          <p:nvSpPr>
            <p:cNvPr id="74" name="Freeform 73">
              <a:extLst>
                <a:ext uri="{FF2B5EF4-FFF2-40B4-BE49-F238E27FC236}">
                  <a16:creationId xmlns:a16="http://schemas.microsoft.com/office/drawing/2014/main" id="{75AE0ABE-0302-3A09-0DBB-C2EF541A8210}"/>
                </a:ext>
              </a:extLst>
            </p:cNvPr>
            <p:cNvSpPr/>
            <p:nvPr userDrawn="1"/>
          </p:nvSpPr>
          <p:spPr>
            <a:xfrm>
              <a:off x="6261184" y="776572"/>
              <a:ext cx="30186" cy="101879"/>
            </a:xfrm>
            <a:custGeom>
              <a:avLst/>
              <a:gdLst>
                <a:gd name="connsiteX0" fmla="*/ 28300 w 30186"/>
                <a:gd name="connsiteY0" fmla="*/ 101880 h 101879"/>
                <a:gd name="connsiteX1" fmla="*/ 9433 w 30186"/>
                <a:gd name="connsiteY1" fmla="*/ 101880 h 101879"/>
                <a:gd name="connsiteX2" fmla="*/ 9433 w 30186"/>
                <a:gd name="connsiteY2" fmla="*/ 51209 h 101879"/>
                <a:gd name="connsiteX3" fmla="*/ 0 w 30186"/>
                <a:gd name="connsiteY3" fmla="*/ 51209 h 101879"/>
                <a:gd name="connsiteX4" fmla="*/ 0 w 30186"/>
                <a:gd name="connsiteY4" fmla="*/ 35308 h 101879"/>
                <a:gd name="connsiteX5" fmla="*/ 28300 w 30186"/>
                <a:gd name="connsiteY5" fmla="*/ 35308 h 101879"/>
                <a:gd name="connsiteX6" fmla="*/ 28300 w 30186"/>
                <a:gd name="connsiteY6" fmla="*/ 101880 h 101879"/>
                <a:gd name="connsiteX7" fmla="*/ 28300 w 30186"/>
                <a:gd name="connsiteY7" fmla="*/ 101880 h 101879"/>
                <a:gd name="connsiteX8" fmla="*/ 18058 w 30186"/>
                <a:gd name="connsiteY8" fmla="*/ 0 h 101879"/>
                <a:gd name="connsiteX9" fmla="*/ 30187 w 30186"/>
                <a:gd name="connsiteY9" fmla="*/ 12129 h 101879"/>
                <a:gd name="connsiteX10" fmla="*/ 18058 w 30186"/>
                <a:gd name="connsiteY10" fmla="*/ 24257 h 101879"/>
                <a:gd name="connsiteX11" fmla="*/ 5929 w 30186"/>
                <a:gd name="connsiteY11" fmla="*/ 12129 h 101879"/>
                <a:gd name="connsiteX12" fmla="*/ 18058 w 30186"/>
                <a:gd name="connsiteY12" fmla="*/ 0 h 10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86" h="101879">
                  <a:moveTo>
                    <a:pt x="28300" y="101880"/>
                  </a:moveTo>
                  <a:lnTo>
                    <a:pt x="9433" y="101880"/>
                  </a:lnTo>
                  <a:lnTo>
                    <a:pt x="9433" y="51209"/>
                  </a:lnTo>
                  <a:lnTo>
                    <a:pt x="0" y="51209"/>
                  </a:lnTo>
                  <a:lnTo>
                    <a:pt x="0" y="35308"/>
                  </a:lnTo>
                  <a:lnTo>
                    <a:pt x="28300" y="35308"/>
                  </a:lnTo>
                  <a:lnTo>
                    <a:pt x="28300" y="101880"/>
                  </a:lnTo>
                  <a:lnTo>
                    <a:pt x="28300" y="101880"/>
                  </a:lnTo>
                  <a:close/>
                  <a:moveTo>
                    <a:pt x="18058" y="0"/>
                  </a:moveTo>
                  <a:cubicBezTo>
                    <a:pt x="24796" y="0"/>
                    <a:pt x="30187" y="5390"/>
                    <a:pt x="30187" y="12129"/>
                  </a:cubicBezTo>
                  <a:cubicBezTo>
                    <a:pt x="30187" y="18867"/>
                    <a:pt x="24796" y="24257"/>
                    <a:pt x="18058" y="24257"/>
                  </a:cubicBezTo>
                  <a:cubicBezTo>
                    <a:pt x="11320" y="24257"/>
                    <a:pt x="5929" y="18867"/>
                    <a:pt x="5929" y="12129"/>
                  </a:cubicBezTo>
                  <a:cubicBezTo>
                    <a:pt x="5929" y="5390"/>
                    <a:pt x="11320" y="0"/>
                    <a:pt x="18058" y="0"/>
                  </a:cubicBezTo>
                  <a:close/>
                </a:path>
              </a:pathLst>
            </a:custGeom>
            <a:solidFill>
              <a:srgbClr val="FFFFFF"/>
            </a:solidFill>
            <a:ln w="2684"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D8C0BA0F-FAFE-19CB-BF2B-186E3B53B19A}"/>
                </a:ext>
              </a:extLst>
            </p:cNvPr>
            <p:cNvSpPr/>
            <p:nvPr userDrawn="1"/>
          </p:nvSpPr>
          <p:spPr>
            <a:xfrm>
              <a:off x="6299456" y="811610"/>
              <a:ext cx="69806" cy="66841"/>
            </a:xfrm>
            <a:custGeom>
              <a:avLst/>
              <a:gdLst>
                <a:gd name="connsiteX0" fmla="*/ 34769 w 69806"/>
                <a:gd name="connsiteY0" fmla="*/ 46358 h 66841"/>
                <a:gd name="connsiteX1" fmla="*/ 49862 w 69806"/>
                <a:gd name="connsiteY1" fmla="*/ 0 h 66841"/>
                <a:gd name="connsiteX2" fmla="*/ 69807 w 69806"/>
                <a:gd name="connsiteY2" fmla="*/ 0 h 66841"/>
                <a:gd name="connsiteX3" fmla="*/ 46089 w 69806"/>
                <a:gd name="connsiteY3" fmla="*/ 66842 h 66841"/>
                <a:gd name="connsiteX4" fmla="*/ 22640 w 69806"/>
                <a:gd name="connsiteY4" fmla="*/ 66842 h 66841"/>
                <a:gd name="connsiteX5" fmla="*/ 0 w 69806"/>
                <a:gd name="connsiteY5" fmla="*/ 0 h 66841"/>
                <a:gd name="connsiteX6" fmla="*/ 20484 w 69806"/>
                <a:gd name="connsiteY6" fmla="*/ 0 h 66841"/>
                <a:gd name="connsiteX7" fmla="*/ 34769 w 69806"/>
                <a:gd name="connsiteY7" fmla="*/ 46358 h 66841"/>
                <a:gd name="connsiteX8" fmla="*/ 34769 w 69806"/>
                <a:gd name="connsiteY8" fmla="*/ 46358 h 6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806" h="66841">
                  <a:moveTo>
                    <a:pt x="34769" y="46358"/>
                  </a:moveTo>
                  <a:lnTo>
                    <a:pt x="49862" y="0"/>
                  </a:lnTo>
                  <a:lnTo>
                    <a:pt x="69807" y="0"/>
                  </a:lnTo>
                  <a:lnTo>
                    <a:pt x="46089" y="66842"/>
                  </a:lnTo>
                  <a:lnTo>
                    <a:pt x="22640" y="66842"/>
                  </a:lnTo>
                  <a:lnTo>
                    <a:pt x="0" y="0"/>
                  </a:lnTo>
                  <a:lnTo>
                    <a:pt x="20484" y="0"/>
                  </a:lnTo>
                  <a:lnTo>
                    <a:pt x="34769" y="46358"/>
                  </a:lnTo>
                  <a:lnTo>
                    <a:pt x="34769" y="46358"/>
                  </a:lnTo>
                  <a:close/>
                </a:path>
              </a:pathLst>
            </a:custGeom>
            <a:solidFill>
              <a:srgbClr val="FFFFFF"/>
            </a:solidFill>
            <a:ln w="2684"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39896063-93BB-31AD-0612-339E427DC69D}"/>
                </a:ext>
              </a:extLst>
            </p:cNvPr>
            <p:cNvSpPr/>
            <p:nvPr userDrawn="1"/>
          </p:nvSpPr>
          <p:spPr>
            <a:xfrm>
              <a:off x="6372497" y="809993"/>
              <a:ext cx="60912" cy="70076"/>
            </a:xfrm>
            <a:custGeom>
              <a:avLst/>
              <a:gdLst>
                <a:gd name="connsiteX0" fmla="*/ 42046 w 60912"/>
                <a:gd name="connsiteY0" fmla="*/ 23988 h 70076"/>
                <a:gd name="connsiteX1" fmla="*/ 30995 w 60912"/>
                <a:gd name="connsiteY1" fmla="*/ 16171 h 70076"/>
                <a:gd name="connsiteX2" fmla="*/ 10781 w 60912"/>
                <a:gd name="connsiteY2" fmla="*/ 22370 h 70076"/>
                <a:gd name="connsiteX3" fmla="*/ 3504 w 60912"/>
                <a:gd name="connsiteY3" fmla="*/ 8086 h 70076"/>
                <a:gd name="connsiteX4" fmla="*/ 32073 w 60912"/>
                <a:gd name="connsiteY4" fmla="*/ 0 h 70076"/>
                <a:gd name="connsiteX5" fmla="*/ 60912 w 60912"/>
                <a:gd name="connsiteY5" fmla="*/ 24527 h 70076"/>
                <a:gd name="connsiteX6" fmla="*/ 60912 w 60912"/>
                <a:gd name="connsiteY6" fmla="*/ 68459 h 70076"/>
                <a:gd name="connsiteX7" fmla="*/ 42046 w 60912"/>
                <a:gd name="connsiteY7" fmla="*/ 68459 h 70076"/>
                <a:gd name="connsiteX8" fmla="*/ 42046 w 60912"/>
                <a:gd name="connsiteY8" fmla="*/ 61990 h 70076"/>
                <a:gd name="connsiteX9" fmla="*/ 23449 w 60912"/>
                <a:gd name="connsiteY9" fmla="*/ 70076 h 70076"/>
                <a:gd name="connsiteX10" fmla="*/ 0 w 60912"/>
                <a:gd name="connsiteY10" fmla="*/ 49053 h 70076"/>
                <a:gd name="connsiteX11" fmla="*/ 24257 w 60912"/>
                <a:gd name="connsiteY11" fmla="*/ 28569 h 70076"/>
                <a:gd name="connsiteX12" fmla="*/ 37464 w 60912"/>
                <a:gd name="connsiteY12" fmla="*/ 28569 h 70076"/>
                <a:gd name="connsiteX13" fmla="*/ 42046 w 60912"/>
                <a:gd name="connsiteY13" fmla="*/ 24527 h 70076"/>
                <a:gd name="connsiteX14" fmla="*/ 42046 w 60912"/>
                <a:gd name="connsiteY14" fmla="*/ 23988 h 70076"/>
                <a:gd name="connsiteX15" fmla="*/ 42046 w 60912"/>
                <a:gd name="connsiteY15" fmla="*/ 23988 h 70076"/>
                <a:gd name="connsiteX16" fmla="*/ 42046 w 60912"/>
                <a:gd name="connsiteY16" fmla="*/ 44471 h 70076"/>
                <a:gd name="connsiteX17" fmla="*/ 42046 w 60912"/>
                <a:gd name="connsiteY17" fmla="*/ 39620 h 70076"/>
                <a:gd name="connsiteX18" fmla="*/ 36116 w 60912"/>
                <a:gd name="connsiteY18" fmla="*/ 40968 h 70076"/>
                <a:gd name="connsiteX19" fmla="*/ 29109 w 60912"/>
                <a:gd name="connsiteY19" fmla="*/ 40968 h 70076"/>
                <a:gd name="connsiteX20" fmla="*/ 19675 w 60912"/>
                <a:gd name="connsiteY20" fmla="*/ 48245 h 70076"/>
                <a:gd name="connsiteX21" fmla="*/ 29109 w 60912"/>
                <a:gd name="connsiteY21" fmla="*/ 56061 h 70076"/>
                <a:gd name="connsiteX22" fmla="*/ 42046 w 60912"/>
                <a:gd name="connsiteY22" fmla="*/ 44471 h 70076"/>
                <a:gd name="connsiteX23" fmla="*/ 42046 w 60912"/>
                <a:gd name="connsiteY23" fmla="*/ 44471 h 70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912" h="70076">
                  <a:moveTo>
                    <a:pt x="42046" y="23988"/>
                  </a:moveTo>
                  <a:cubicBezTo>
                    <a:pt x="42046" y="19136"/>
                    <a:pt x="38272" y="16171"/>
                    <a:pt x="30995" y="16171"/>
                  </a:cubicBezTo>
                  <a:cubicBezTo>
                    <a:pt x="24257" y="16171"/>
                    <a:pt x="15902" y="19675"/>
                    <a:pt x="10781" y="22370"/>
                  </a:cubicBezTo>
                  <a:lnTo>
                    <a:pt x="3504" y="8086"/>
                  </a:lnTo>
                  <a:cubicBezTo>
                    <a:pt x="3504" y="8086"/>
                    <a:pt x="15902" y="0"/>
                    <a:pt x="32073" y="0"/>
                  </a:cubicBezTo>
                  <a:cubicBezTo>
                    <a:pt x="47167" y="0"/>
                    <a:pt x="60912" y="7008"/>
                    <a:pt x="60912" y="24527"/>
                  </a:cubicBezTo>
                  <a:lnTo>
                    <a:pt x="60912" y="68459"/>
                  </a:lnTo>
                  <a:lnTo>
                    <a:pt x="42046" y="68459"/>
                  </a:lnTo>
                  <a:lnTo>
                    <a:pt x="42046" y="61990"/>
                  </a:lnTo>
                  <a:cubicBezTo>
                    <a:pt x="38542" y="67111"/>
                    <a:pt x="30995" y="70076"/>
                    <a:pt x="23449" y="70076"/>
                  </a:cubicBezTo>
                  <a:cubicBezTo>
                    <a:pt x="9433" y="70076"/>
                    <a:pt x="0" y="60104"/>
                    <a:pt x="0" y="49053"/>
                  </a:cubicBezTo>
                  <a:cubicBezTo>
                    <a:pt x="0" y="36386"/>
                    <a:pt x="9433" y="28569"/>
                    <a:pt x="24257" y="28569"/>
                  </a:cubicBezTo>
                  <a:lnTo>
                    <a:pt x="37464" y="28569"/>
                  </a:lnTo>
                  <a:cubicBezTo>
                    <a:pt x="40698" y="28569"/>
                    <a:pt x="42046" y="27222"/>
                    <a:pt x="42046" y="24527"/>
                  </a:cubicBezTo>
                  <a:lnTo>
                    <a:pt x="42046" y="23988"/>
                  </a:lnTo>
                  <a:lnTo>
                    <a:pt x="42046" y="23988"/>
                  </a:lnTo>
                  <a:close/>
                  <a:moveTo>
                    <a:pt x="42046" y="44471"/>
                  </a:moveTo>
                  <a:lnTo>
                    <a:pt x="42046" y="39620"/>
                  </a:lnTo>
                  <a:cubicBezTo>
                    <a:pt x="40968" y="40698"/>
                    <a:pt x="38811" y="40968"/>
                    <a:pt x="36116" y="40968"/>
                  </a:cubicBezTo>
                  <a:lnTo>
                    <a:pt x="29109" y="40968"/>
                  </a:lnTo>
                  <a:cubicBezTo>
                    <a:pt x="23179" y="40968"/>
                    <a:pt x="19675" y="43663"/>
                    <a:pt x="19675" y="48245"/>
                  </a:cubicBezTo>
                  <a:cubicBezTo>
                    <a:pt x="19675" y="52827"/>
                    <a:pt x="23449" y="56061"/>
                    <a:pt x="29109" y="56061"/>
                  </a:cubicBezTo>
                  <a:cubicBezTo>
                    <a:pt x="35847" y="56330"/>
                    <a:pt x="42046" y="52827"/>
                    <a:pt x="42046" y="44471"/>
                  </a:cubicBezTo>
                  <a:lnTo>
                    <a:pt x="42046" y="44471"/>
                  </a:lnTo>
                  <a:close/>
                </a:path>
              </a:pathLst>
            </a:custGeom>
            <a:solidFill>
              <a:srgbClr val="FFFFFF"/>
            </a:solidFill>
            <a:ln w="2684" cap="flat">
              <a:noFill/>
              <a:prstDash val="solid"/>
              <a:miter/>
            </a:ln>
          </p:spPr>
          <p:txBody>
            <a:bodyPr rtlCol="0" anchor="ctr"/>
            <a:lstStyle/>
            <a:p>
              <a:endParaRPr lang="en-US" dirty="0"/>
            </a:p>
          </p:txBody>
        </p:sp>
        <p:sp>
          <p:nvSpPr>
            <p:cNvPr id="77" name="Freeform 76">
              <a:extLst>
                <a:ext uri="{FF2B5EF4-FFF2-40B4-BE49-F238E27FC236}">
                  <a16:creationId xmlns:a16="http://schemas.microsoft.com/office/drawing/2014/main" id="{3163EC64-762D-8B6A-E3E5-530456F05E01}"/>
                </a:ext>
              </a:extLst>
            </p:cNvPr>
            <p:cNvSpPr/>
            <p:nvPr userDrawn="1"/>
          </p:nvSpPr>
          <p:spPr>
            <a:xfrm>
              <a:off x="6443113" y="786005"/>
              <a:ext cx="44471" cy="92985"/>
            </a:xfrm>
            <a:custGeom>
              <a:avLst/>
              <a:gdLst>
                <a:gd name="connsiteX0" fmla="*/ 29648 w 44471"/>
                <a:gd name="connsiteY0" fmla="*/ 269 h 92985"/>
                <a:gd name="connsiteX1" fmla="*/ 29648 w 44471"/>
                <a:gd name="connsiteY1" fmla="*/ 25605 h 92985"/>
                <a:gd name="connsiteX2" fmla="*/ 44202 w 44471"/>
                <a:gd name="connsiteY2" fmla="*/ 25605 h 92985"/>
                <a:gd name="connsiteX3" fmla="*/ 44202 w 44471"/>
                <a:gd name="connsiteY3" fmla="*/ 41507 h 92985"/>
                <a:gd name="connsiteX4" fmla="*/ 29648 w 44471"/>
                <a:gd name="connsiteY4" fmla="*/ 41507 h 92985"/>
                <a:gd name="connsiteX5" fmla="*/ 29648 w 44471"/>
                <a:gd name="connsiteY5" fmla="*/ 71693 h 92985"/>
                <a:gd name="connsiteX6" fmla="*/ 35847 w 44471"/>
                <a:gd name="connsiteY6" fmla="*/ 76545 h 92985"/>
                <a:gd name="connsiteX7" fmla="*/ 44471 w 44471"/>
                <a:gd name="connsiteY7" fmla="*/ 76006 h 92985"/>
                <a:gd name="connsiteX8" fmla="*/ 44471 w 44471"/>
                <a:gd name="connsiteY8" fmla="*/ 92177 h 92985"/>
                <a:gd name="connsiteX9" fmla="*/ 29648 w 44471"/>
                <a:gd name="connsiteY9" fmla="*/ 92985 h 92985"/>
                <a:gd name="connsiteX10" fmla="*/ 10511 w 44471"/>
                <a:gd name="connsiteY10" fmla="*/ 77892 h 92985"/>
                <a:gd name="connsiteX11" fmla="*/ 10511 w 44471"/>
                <a:gd name="connsiteY11" fmla="*/ 41237 h 92985"/>
                <a:gd name="connsiteX12" fmla="*/ 0 w 44471"/>
                <a:gd name="connsiteY12" fmla="*/ 41237 h 92985"/>
                <a:gd name="connsiteX13" fmla="*/ 0 w 44471"/>
                <a:gd name="connsiteY13" fmla="*/ 25335 h 92985"/>
                <a:gd name="connsiteX14" fmla="*/ 10511 w 44471"/>
                <a:gd name="connsiteY14" fmla="*/ 25335 h 92985"/>
                <a:gd name="connsiteX15" fmla="*/ 10511 w 44471"/>
                <a:gd name="connsiteY15" fmla="*/ 0 h 92985"/>
                <a:gd name="connsiteX16" fmla="*/ 29648 w 44471"/>
                <a:gd name="connsiteY16" fmla="*/ 269 h 92985"/>
                <a:gd name="connsiteX17" fmla="*/ 29648 w 44471"/>
                <a:gd name="connsiteY17" fmla="*/ 269 h 9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471" h="92985">
                  <a:moveTo>
                    <a:pt x="29648" y="269"/>
                  </a:moveTo>
                  <a:lnTo>
                    <a:pt x="29648" y="25605"/>
                  </a:lnTo>
                  <a:lnTo>
                    <a:pt x="44202" y="25605"/>
                  </a:lnTo>
                  <a:lnTo>
                    <a:pt x="44202" y="41507"/>
                  </a:lnTo>
                  <a:lnTo>
                    <a:pt x="29648" y="41507"/>
                  </a:lnTo>
                  <a:lnTo>
                    <a:pt x="29648" y="71693"/>
                  </a:lnTo>
                  <a:cubicBezTo>
                    <a:pt x="29648" y="76006"/>
                    <a:pt x="33151" y="76545"/>
                    <a:pt x="35847" y="76545"/>
                  </a:cubicBezTo>
                  <a:cubicBezTo>
                    <a:pt x="40698" y="76545"/>
                    <a:pt x="44471" y="76006"/>
                    <a:pt x="44471" y="76006"/>
                  </a:cubicBezTo>
                  <a:lnTo>
                    <a:pt x="44471" y="92177"/>
                  </a:lnTo>
                  <a:cubicBezTo>
                    <a:pt x="44471" y="92177"/>
                    <a:pt x="35308" y="92985"/>
                    <a:pt x="29648" y="92985"/>
                  </a:cubicBezTo>
                  <a:cubicBezTo>
                    <a:pt x="20214" y="92985"/>
                    <a:pt x="10511" y="91368"/>
                    <a:pt x="10511" y="77892"/>
                  </a:cubicBezTo>
                  <a:lnTo>
                    <a:pt x="10511" y="41237"/>
                  </a:lnTo>
                  <a:lnTo>
                    <a:pt x="0" y="41237"/>
                  </a:lnTo>
                  <a:lnTo>
                    <a:pt x="0" y="25335"/>
                  </a:lnTo>
                  <a:lnTo>
                    <a:pt x="10511" y="25335"/>
                  </a:lnTo>
                  <a:lnTo>
                    <a:pt x="10511" y="0"/>
                  </a:lnTo>
                  <a:lnTo>
                    <a:pt x="29648" y="269"/>
                  </a:lnTo>
                  <a:lnTo>
                    <a:pt x="29648" y="269"/>
                  </a:lnTo>
                  <a:close/>
                </a:path>
              </a:pathLst>
            </a:custGeom>
            <a:solidFill>
              <a:srgbClr val="FFFFFF"/>
            </a:solidFill>
            <a:ln w="2684"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0141A264-49D6-B007-4AEC-7B46028E8A71}"/>
                </a:ext>
              </a:extLst>
            </p:cNvPr>
            <p:cNvSpPr/>
            <p:nvPr userDrawn="1"/>
          </p:nvSpPr>
          <p:spPr>
            <a:xfrm>
              <a:off x="6496209" y="810532"/>
              <a:ext cx="69806" cy="70076"/>
            </a:xfrm>
            <a:custGeom>
              <a:avLst/>
              <a:gdLst>
                <a:gd name="connsiteX0" fmla="*/ 69537 w 69806"/>
                <a:gd name="connsiteY0" fmla="*/ 40159 h 70076"/>
                <a:gd name="connsiteX1" fmla="*/ 19945 w 69806"/>
                <a:gd name="connsiteY1" fmla="*/ 40159 h 70076"/>
                <a:gd name="connsiteX2" fmla="*/ 35308 w 69806"/>
                <a:gd name="connsiteY2" fmla="*/ 53635 h 70076"/>
                <a:gd name="connsiteX3" fmla="*/ 48784 w 69806"/>
                <a:gd name="connsiteY3" fmla="*/ 46897 h 70076"/>
                <a:gd name="connsiteX4" fmla="*/ 68459 w 69806"/>
                <a:gd name="connsiteY4" fmla="*/ 49053 h 70076"/>
                <a:gd name="connsiteX5" fmla="*/ 35038 w 69806"/>
                <a:gd name="connsiteY5" fmla="*/ 70076 h 70076"/>
                <a:gd name="connsiteX6" fmla="*/ 0 w 69806"/>
                <a:gd name="connsiteY6" fmla="*/ 35038 h 70076"/>
                <a:gd name="connsiteX7" fmla="*/ 34769 w 69806"/>
                <a:gd name="connsiteY7" fmla="*/ 0 h 70076"/>
                <a:gd name="connsiteX8" fmla="*/ 69807 w 69806"/>
                <a:gd name="connsiteY8" fmla="*/ 39889 h 70076"/>
                <a:gd name="connsiteX9" fmla="*/ 69537 w 69806"/>
                <a:gd name="connsiteY9" fmla="*/ 40159 h 70076"/>
                <a:gd name="connsiteX10" fmla="*/ 69537 w 69806"/>
                <a:gd name="connsiteY10" fmla="*/ 40159 h 70076"/>
                <a:gd name="connsiteX11" fmla="*/ 19406 w 69806"/>
                <a:gd name="connsiteY11" fmla="*/ 27491 h 70076"/>
                <a:gd name="connsiteX12" fmla="*/ 49323 w 69806"/>
                <a:gd name="connsiteY12" fmla="*/ 27491 h 70076"/>
                <a:gd name="connsiteX13" fmla="*/ 34499 w 69806"/>
                <a:gd name="connsiteY13" fmla="*/ 15363 h 70076"/>
                <a:gd name="connsiteX14" fmla="*/ 19406 w 69806"/>
                <a:gd name="connsiteY14" fmla="*/ 27491 h 70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806" h="70076">
                  <a:moveTo>
                    <a:pt x="69537" y="40159"/>
                  </a:moveTo>
                  <a:lnTo>
                    <a:pt x="19945" y="40159"/>
                  </a:lnTo>
                  <a:cubicBezTo>
                    <a:pt x="21023" y="47436"/>
                    <a:pt x="26683" y="53635"/>
                    <a:pt x="35308" y="53635"/>
                  </a:cubicBezTo>
                  <a:cubicBezTo>
                    <a:pt x="40968" y="53635"/>
                    <a:pt x="46089" y="51209"/>
                    <a:pt x="48784" y="46897"/>
                  </a:cubicBezTo>
                  <a:lnTo>
                    <a:pt x="68459" y="49053"/>
                  </a:lnTo>
                  <a:cubicBezTo>
                    <a:pt x="62530" y="63338"/>
                    <a:pt x="49862" y="70076"/>
                    <a:pt x="35038" y="70076"/>
                  </a:cubicBezTo>
                  <a:cubicBezTo>
                    <a:pt x="15093" y="70076"/>
                    <a:pt x="0" y="55252"/>
                    <a:pt x="0" y="35038"/>
                  </a:cubicBezTo>
                  <a:cubicBezTo>
                    <a:pt x="0" y="14824"/>
                    <a:pt x="14824" y="0"/>
                    <a:pt x="34769" y="0"/>
                  </a:cubicBezTo>
                  <a:cubicBezTo>
                    <a:pt x="53096" y="0"/>
                    <a:pt x="69807" y="11859"/>
                    <a:pt x="69807" y="39889"/>
                  </a:cubicBezTo>
                  <a:lnTo>
                    <a:pt x="69537" y="40159"/>
                  </a:lnTo>
                  <a:lnTo>
                    <a:pt x="69537" y="40159"/>
                  </a:lnTo>
                  <a:close/>
                  <a:moveTo>
                    <a:pt x="19406" y="27491"/>
                  </a:moveTo>
                  <a:lnTo>
                    <a:pt x="49323" y="27491"/>
                  </a:lnTo>
                  <a:cubicBezTo>
                    <a:pt x="48245" y="20753"/>
                    <a:pt x="42585" y="15363"/>
                    <a:pt x="34499" y="15363"/>
                  </a:cubicBezTo>
                  <a:cubicBezTo>
                    <a:pt x="26683" y="15093"/>
                    <a:pt x="21023" y="20214"/>
                    <a:pt x="19406" y="27491"/>
                  </a:cubicBezTo>
                  <a:close/>
                </a:path>
              </a:pathLst>
            </a:custGeom>
            <a:solidFill>
              <a:srgbClr val="FFFFFF"/>
            </a:solidFill>
            <a:ln w="2684"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8722AFB1-37DC-DF02-3DCB-E3EB4A130E98}"/>
                </a:ext>
              </a:extLst>
            </p:cNvPr>
            <p:cNvSpPr/>
            <p:nvPr userDrawn="1"/>
          </p:nvSpPr>
          <p:spPr>
            <a:xfrm>
              <a:off x="6586769" y="637325"/>
              <a:ext cx="33446" cy="35384"/>
            </a:xfrm>
            <a:custGeom>
              <a:avLst/>
              <a:gdLst>
                <a:gd name="connsiteX0" fmla="*/ 0 w 33446"/>
                <a:gd name="connsiteY0" fmla="*/ 17692 h 35384"/>
                <a:gd name="connsiteX1" fmla="*/ 4851 w 33446"/>
                <a:gd name="connsiteY1" fmla="*/ 5025 h 35384"/>
                <a:gd name="connsiteX2" fmla="*/ 28030 w 33446"/>
                <a:gd name="connsiteY2" fmla="*/ 4486 h 35384"/>
                <a:gd name="connsiteX3" fmla="*/ 28030 w 33446"/>
                <a:gd name="connsiteY3" fmla="*/ 4486 h 35384"/>
                <a:gd name="connsiteX4" fmla="*/ 28570 w 33446"/>
                <a:gd name="connsiteY4" fmla="*/ 5025 h 35384"/>
                <a:gd name="connsiteX5" fmla="*/ 33421 w 33446"/>
                <a:gd name="connsiteY5" fmla="*/ 17692 h 35384"/>
                <a:gd name="connsiteX6" fmla="*/ 28570 w 33446"/>
                <a:gd name="connsiteY6" fmla="*/ 30360 h 35384"/>
                <a:gd name="connsiteX7" fmla="*/ 5390 w 33446"/>
                <a:gd name="connsiteY7" fmla="*/ 30899 h 35384"/>
                <a:gd name="connsiteX8" fmla="*/ 5390 w 33446"/>
                <a:gd name="connsiteY8" fmla="*/ 30899 h 35384"/>
                <a:gd name="connsiteX9" fmla="*/ 4851 w 33446"/>
                <a:gd name="connsiteY9" fmla="*/ 30360 h 35384"/>
                <a:gd name="connsiteX10" fmla="*/ 0 w 33446"/>
                <a:gd name="connsiteY10" fmla="*/ 17692 h 35384"/>
                <a:gd name="connsiteX11" fmla="*/ 2695 w 33446"/>
                <a:gd name="connsiteY11" fmla="*/ 17692 h 35384"/>
                <a:gd name="connsiteX12" fmla="*/ 6738 w 33446"/>
                <a:gd name="connsiteY12" fmla="*/ 28204 h 35384"/>
                <a:gd name="connsiteX13" fmla="*/ 25874 w 33446"/>
                <a:gd name="connsiteY13" fmla="*/ 29012 h 35384"/>
                <a:gd name="connsiteX14" fmla="*/ 26683 w 33446"/>
                <a:gd name="connsiteY14" fmla="*/ 28204 h 35384"/>
                <a:gd name="connsiteX15" fmla="*/ 26683 w 33446"/>
                <a:gd name="connsiteY15" fmla="*/ 7181 h 35384"/>
                <a:gd name="connsiteX16" fmla="*/ 7547 w 33446"/>
                <a:gd name="connsiteY16" fmla="*/ 6642 h 35384"/>
                <a:gd name="connsiteX17" fmla="*/ 7547 w 33446"/>
                <a:gd name="connsiteY17" fmla="*/ 6642 h 35384"/>
                <a:gd name="connsiteX18" fmla="*/ 7008 w 33446"/>
                <a:gd name="connsiteY18" fmla="*/ 7181 h 35384"/>
                <a:gd name="connsiteX19" fmla="*/ 2695 w 33446"/>
                <a:gd name="connsiteY19" fmla="*/ 17692 h 35384"/>
                <a:gd name="connsiteX20" fmla="*/ 2695 w 33446"/>
                <a:gd name="connsiteY20" fmla="*/ 17692 h 35384"/>
                <a:gd name="connsiteX21" fmla="*/ 2695 w 33446"/>
                <a:gd name="connsiteY21" fmla="*/ 17692 h 35384"/>
                <a:gd name="connsiteX22" fmla="*/ 13476 w 33446"/>
                <a:gd name="connsiteY22" fmla="*/ 19579 h 35384"/>
                <a:gd name="connsiteX23" fmla="*/ 13476 w 33446"/>
                <a:gd name="connsiteY23" fmla="*/ 27665 h 35384"/>
                <a:gd name="connsiteX24" fmla="*/ 9703 w 33446"/>
                <a:gd name="connsiteY24" fmla="*/ 27665 h 35384"/>
                <a:gd name="connsiteX25" fmla="*/ 9703 w 33446"/>
                <a:gd name="connsiteY25" fmla="*/ 7450 h 35384"/>
                <a:gd name="connsiteX26" fmla="*/ 16441 w 33446"/>
                <a:gd name="connsiteY26" fmla="*/ 7450 h 35384"/>
                <a:gd name="connsiteX27" fmla="*/ 22101 w 33446"/>
                <a:gd name="connsiteY27" fmla="*/ 9068 h 35384"/>
                <a:gd name="connsiteX28" fmla="*/ 24257 w 33446"/>
                <a:gd name="connsiteY28" fmla="*/ 13649 h 35384"/>
                <a:gd name="connsiteX29" fmla="*/ 23449 w 33446"/>
                <a:gd name="connsiteY29" fmla="*/ 16075 h 35384"/>
                <a:gd name="connsiteX30" fmla="*/ 21292 w 33446"/>
                <a:gd name="connsiteY30" fmla="*/ 17962 h 35384"/>
                <a:gd name="connsiteX31" fmla="*/ 23449 w 33446"/>
                <a:gd name="connsiteY31" fmla="*/ 19848 h 35384"/>
                <a:gd name="connsiteX32" fmla="*/ 24257 w 33446"/>
                <a:gd name="connsiteY32" fmla="*/ 22813 h 35384"/>
                <a:gd name="connsiteX33" fmla="*/ 24257 w 33446"/>
                <a:gd name="connsiteY33" fmla="*/ 24161 h 35384"/>
                <a:gd name="connsiteX34" fmla="*/ 24257 w 33446"/>
                <a:gd name="connsiteY34" fmla="*/ 25778 h 35384"/>
                <a:gd name="connsiteX35" fmla="*/ 24796 w 33446"/>
                <a:gd name="connsiteY35" fmla="*/ 27126 h 35384"/>
                <a:gd name="connsiteX36" fmla="*/ 24796 w 33446"/>
                <a:gd name="connsiteY36" fmla="*/ 27395 h 35384"/>
                <a:gd name="connsiteX37" fmla="*/ 21292 w 33446"/>
                <a:gd name="connsiteY37" fmla="*/ 27395 h 35384"/>
                <a:gd name="connsiteX38" fmla="*/ 21023 w 33446"/>
                <a:gd name="connsiteY38" fmla="*/ 26048 h 35384"/>
                <a:gd name="connsiteX39" fmla="*/ 21023 w 33446"/>
                <a:gd name="connsiteY39" fmla="*/ 22813 h 35384"/>
                <a:gd name="connsiteX40" fmla="*/ 20214 w 33446"/>
                <a:gd name="connsiteY40" fmla="*/ 20388 h 35384"/>
                <a:gd name="connsiteX41" fmla="*/ 17519 w 33446"/>
                <a:gd name="connsiteY41" fmla="*/ 19579 h 35384"/>
                <a:gd name="connsiteX42" fmla="*/ 13476 w 33446"/>
                <a:gd name="connsiteY42" fmla="*/ 19579 h 35384"/>
                <a:gd name="connsiteX43" fmla="*/ 13476 w 33446"/>
                <a:gd name="connsiteY43" fmla="*/ 19579 h 35384"/>
                <a:gd name="connsiteX44" fmla="*/ 13476 w 33446"/>
                <a:gd name="connsiteY44" fmla="*/ 16345 h 35384"/>
                <a:gd name="connsiteX45" fmla="*/ 16980 w 33446"/>
                <a:gd name="connsiteY45" fmla="*/ 16345 h 35384"/>
                <a:gd name="connsiteX46" fmla="*/ 19675 w 33446"/>
                <a:gd name="connsiteY46" fmla="*/ 15536 h 35384"/>
                <a:gd name="connsiteX47" fmla="*/ 20753 w 33446"/>
                <a:gd name="connsiteY47" fmla="*/ 13380 h 35384"/>
                <a:gd name="connsiteX48" fmla="*/ 19945 w 33446"/>
                <a:gd name="connsiteY48" fmla="*/ 10954 h 35384"/>
                <a:gd name="connsiteX49" fmla="*/ 16710 w 33446"/>
                <a:gd name="connsiteY49" fmla="*/ 10146 h 35384"/>
                <a:gd name="connsiteX50" fmla="*/ 13476 w 33446"/>
                <a:gd name="connsiteY50" fmla="*/ 10146 h 35384"/>
                <a:gd name="connsiteX51" fmla="*/ 13476 w 33446"/>
                <a:gd name="connsiteY51" fmla="*/ 16345 h 3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446" h="35384">
                  <a:moveTo>
                    <a:pt x="0" y="17692"/>
                  </a:moveTo>
                  <a:cubicBezTo>
                    <a:pt x="0" y="13110"/>
                    <a:pt x="1617" y="8528"/>
                    <a:pt x="4851" y="5025"/>
                  </a:cubicBezTo>
                  <a:cubicBezTo>
                    <a:pt x="11050" y="-1444"/>
                    <a:pt x="21562" y="-1713"/>
                    <a:pt x="28030" y="4486"/>
                  </a:cubicBezTo>
                  <a:lnTo>
                    <a:pt x="28030" y="4486"/>
                  </a:lnTo>
                  <a:lnTo>
                    <a:pt x="28570" y="5025"/>
                  </a:lnTo>
                  <a:cubicBezTo>
                    <a:pt x="31804" y="8528"/>
                    <a:pt x="33690" y="12841"/>
                    <a:pt x="33421" y="17692"/>
                  </a:cubicBezTo>
                  <a:cubicBezTo>
                    <a:pt x="33421" y="22274"/>
                    <a:pt x="31804" y="26856"/>
                    <a:pt x="28570" y="30360"/>
                  </a:cubicBezTo>
                  <a:cubicBezTo>
                    <a:pt x="22371" y="36828"/>
                    <a:pt x="11859" y="37098"/>
                    <a:pt x="5390" y="30899"/>
                  </a:cubicBezTo>
                  <a:lnTo>
                    <a:pt x="5390" y="30899"/>
                  </a:lnTo>
                  <a:lnTo>
                    <a:pt x="4851" y="30360"/>
                  </a:lnTo>
                  <a:cubicBezTo>
                    <a:pt x="1617" y="27126"/>
                    <a:pt x="0" y="22544"/>
                    <a:pt x="0" y="17692"/>
                  </a:cubicBezTo>
                  <a:close/>
                  <a:moveTo>
                    <a:pt x="2695" y="17692"/>
                  </a:moveTo>
                  <a:cubicBezTo>
                    <a:pt x="2695" y="21735"/>
                    <a:pt x="4043" y="25508"/>
                    <a:pt x="6738" y="28204"/>
                  </a:cubicBezTo>
                  <a:cubicBezTo>
                    <a:pt x="11859" y="33594"/>
                    <a:pt x="20484" y="33864"/>
                    <a:pt x="25874" y="29012"/>
                  </a:cubicBezTo>
                  <a:lnTo>
                    <a:pt x="26683" y="28204"/>
                  </a:lnTo>
                  <a:cubicBezTo>
                    <a:pt x="32073" y="22274"/>
                    <a:pt x="32073" y="13110"/>
                    <a:pt x="26683" y="7181"/>
                  </a:cubicBezTo>
                  <a:cubicBezTo>
                    <a:pt x="21562" y="1790"/>
                    <a:pt x="12937" y="1521"/>
                    <a:pt x="7547" y="6642"/>
                  </a:cubicBezTo>
                  <a:lnTo>
                    <a:pt x="7547" y="6642"/>
                  </a:lnTo>
                  <a:lnTo>
                    <a:pt x="7008" y="7181"/>
                  </a:lnTo>
                  <a:cubicBezTo>
                    <a:pt x="4043" y="10146"/>
                    <a:pt x="2695" y="13919"/>
                    <a:pt x="2695" y="17692"/>
                  </a:cubicBezTo>
                  <a:lnTo>
                    <a:pt x="2695" y="17692"/>
                  </a:lnTo>
                  <a:lnTo>
                    <a:pt x="2695" y="17692"/>
                  </a:lnTo>
                  <a:close/>
                  <a:moveTo>
                    <a:pt x="13476" y="19579"/>
                  </a:moveTo>
                  <a:lnTo>
                    <a:pt x="13476" y="27665"/>
                  </a:lnTo>
                  <a:lnTo>
                    <a:pt x="9703" y="27665"/>
                  </a:lnTo>
                  <a:lnTo>
                    <a:pt x="9703" y="7450"/>
                  </a:lnTo>
                  <a:lnTo>
                    <a:pt x="16441" y="7450"/>
                  </a:lnTo>
                  <a:cubicBezTo>
                    <a:pt x="18597" y="7450"/>
                    <a:pt x="20484" y="7989"/>
                    <a:pt x="22101" y="9068"/>
                  </a:cubicBezTo>
                  <a:cubicBezTo>
                    <a:pt x="23449" y="10146"/>
                    <a:pt x="24257" y="11763"/>
                    <a:pt x="24257" y="13649"/>
                  </a:cubicBezTo>
                  <a:cubicBezTo>
                    <a:pt x="24257" y="14458"/>
                    <a:pt x="23988" y="15536"/>
                    <a:pt x="23449" y="16075"/>
                  </a:cubicBezTo>
                  <a:cubicBezTo>
                    <a:pt x="22910" y="16884"/>
                    <a:pt x="22101" y="17423"/>
                    <a:pt x="21292" y="17962"/>
                  </a:cubicBezTo>
                  <a:cubicBezTo>
                    <a:pt x="22371" y="18231"/>
                    <a:pt x="23179" y="19040"/>
                    <a:pt x="23449" y="19848"/>
                  </a:cubicBezTo>
                  <a:cubicBezTo>
                    <a:pt x="23988" y="20927"/>
                    <a:pt x="24257" y="21735"/>
                    <a:pt x="24257" y="22813"/>
                  </a:cubicBezTo>
                  <a:lnTo>
                    <a:pt x="24257" y="24161"/>
                  </a:lnTo>
                  <a:cubicBezTo>
                    <a:pt x="24257" y="24700"/>
                    <a:pt x="24257" y="25239"/>
                    <a:pt x="24257" y="25778"/>
                  </a:cubicBezTo>
                  <a:cubicBezTo>
                    <a:pt x="24257" y="26317"/>
                    <a:pt x="24527" y="26587"/>
                    <a:pt x="24796" y="27126"/>
                  </a:cubicBezTo>
                  <a:lnTo>
                    <a:pt x="24796" y="27395"/>
                  </a:lnTo>
                  <a:lnTo>
                    <a:pt x="21292" y="27395"/>
                  </a:lnTo>
                  <a:cubicBezTo>
                    <a:pt x="21023" y="26856"/>
                    <a:pt x="21023" y="26317"/>
                    <a:pt x="21023" y="26048"/>
                  </a:cubicBezTo>
                  <a:lnTo>
                    <a:pt x="21023" y="22813"/>
                  </a:lnTo>
                  <a:cubicBezTo>
                    <a:pt x="21023" y="21735"/>
                    <a:pt x="20753" y="20927"/>
                    <a:pt x="20214" y="20388"/>
                  </a:cubicBezTo>
                  <a:cubicBezTo>
                    <a:pt x="19406" y="19848"/>
                    <a:pt x="18597" y="19579"/>
                    <a:pt x="17519" y="19579"/>
                  </a:cubicBezTo>
                  <a:lnTo>
                    <a:pt x="13476" y="19579"/>
                  </a:lnTo>
                  <a:lnTo>
                    <a:pt x="13476" y="19579"/>
                  </a:lnTo>
                  <a:close/>
                  <a:moveTo>
                    <a:pt x="13476" y="16345"/>
                  </a:moveTo>
                  <a:lnTo>
                    <a:pt x="16980" y="16345"/>
                  </a:lnTo>
                  <a:cubicBezTo>
                    <a:pt x="18058" y="16345"/>
                    <a:pt x="18867" y="16075"/>
                    <a:pt x="19675" y="15536"/>
                  </a:cubicBezTo>
                  <a:cubicBezTo>
                    <a:pt x="20484" y="14997"/>
                    <a:pt x="20753" y="14458"/>
                    <a:pt x="20753" y="13380"/>
                  </a:cubicBezTo>
                  <a:cubicBezTo>
                    <a:pt x="20753" y="12571"/>
                    <a:pt x="20484" y="11493"/>
                    <a:pt x="19945" y="10954"/>
                  </a:cubicBezTo>
                  <a:cubicBezTo>
                    <a:pt x="18867" y="10415"/>
                    <a:pt x="17789" y="10146"/>
                    <a:pt x="16710" y="10146"/>
                  </a:cubicBezTo>
                  <a:lnTo>
                    <a:pt x="13476" y="10146"/>
                  </a:lnTo>
                  <a:lnTo>
                    <a:pt x="13476" y="16345"/>
                  </a:lnTo>
                  <a:close/>
                </a:path>
              </a:pathLst>
            </a:custGeom>
            <a:solidFill>
              <a:srgbClr val="FFFFFF"/>
            </a:solidFill>
            <a:ln w="2684" cap="flat">
              <a:noFill/>
              <a:prstDash val="solid"/>
              <a:miter/>
            </a:ln>
          </p:spPr>
          <p:txBody>
            <a:bodyPr rtlCol="0" anchor="ctr"/>
            <a:lstStyle/>
            <a:p>
              <a:endParaRPr lang="en-US" dirty="0"/>
            </a:p>
          </p:txBody>
        </p:sp>
        <p:sp>
          <p:nvSpPr>
            <p:cNvPr id="80" name="Freeform 79">
              <a:extLst>
                <a:ext uri="{FF2B5EF4-FFF2-40B4-BE49-F238E27FC236}">
                  <a16:creationId xmlns:a16="http://schemas.microsoft.com/office/drawing/2014/main" id="{DCDAB556-4BDC-A90C-2FF6-DE7DB7A003C8}"/>
                </a:ext>
              </a:extLst>
            </p:cNvPr>
            <p:cNvSpPr/>
            <p:nvPr userDrawn="1"/>
          </p:nvSpPr>
          <p:spPr>
            <a:xfrm>
              <a:off x="6057938" y="347222"/>
              <a:ext cx="389495" cy="134503"/>
            </a:xfrm>
            <a:custGeom>
              <a:avLst/>
              <a:gdLst>
                <a:gd name="connsiteX0" fmla="*/ 384366 w 389495"/>
                <a:gd name="connsiteY0" fmla="*/ 96220 h 134503"/>
                <a:gd name="connsiteX1" fmla="*/ 194352 w 389495"/>
                <a:gd name="connsiteY1" fmla="*/ 0 h 134503"/>
                <a:gd name="connsiteX2" fmla="*/ 5685 w 389495"/>
                <a:gd name="connsiteY2" fmla="*/ 95950 h 134503"/>
                <a:gd name="connsiteX3" fmla="*/ 25 w 389495"/>
                <a:gd name="connsiteY3" fmla="*/ 110774 h 134503"/>
                <a:gd name="connsiteX4" fmla="*/ 5146 w 389495"/>
                <a:gd name="connsiteY4" fmla="*/ 125598 h 134503"/>
                <a:gd name="connsiteX5" fmla="*/ 22396 w 389495"/>
                <a:gd name="connsiteY5" fmla="*/ 134492 h 134503"/>
                <a:gd name="connsiteX6" fmla="*/ 43149 w 389495"/>
                <a:gd name="connsiteY6" fmla="*/ 122903 h 134503"/>
                <a:gd name="connsiteX7" fmla="*/ 193813 w 389495"/>
                <a:gd name="connsiteY7" fmla="*/ 9972 h 134503"/>
                <a:gd name="connsiteX8" fmla="*/ 347172 w 389495"/>
                <a:gd name="connsiteY8" fmla="*/ 123981 h 134503"/>
                <a:gd name="connsiteX9" fmla="*/ 369812 w 389495"/>
                <a:gd name="connsiteY9" fmla="*/ 133683 h 134503"/>
                <a:gd name="connsiteX10" fmla="*/ 389487 w 389495"/>
                <a:gd name="connsiteY10" fmla="*/ 111044 h 134503"/>
                <a:gd name="connsiteX11" fmla="*/ 384366 w 389495"/>
                <a:gd name="connsiteY11" fmla="*/ 96220 h 134503"/>
                <a:gd name="connsiteX12" fmla="*/ 384366 w 389495"/>
                <a:gd name="connsiteY12" fmla="*/ 96220 h 13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495" h="134503">
                  <a:moveTo>
                    <a:pt x="384366" y="96220"/>
                  </a:moveTo>
                  <a:cubicBezTo>
                    <a:pt x="345824" y="28569"/>
                    <a:pt x="267123" y="0"/>
                    <a:pt x="194352" y="0"/>
                  </a:cubicBezTo>
                  <a:cubicBezTo>
                    <a:pt x="121581" y="0"/>
                    <a:pt x="43688" y="28839"/>
                    <a:pt x="5685" y="95950"/>
                  </a:cubicBezTo>
                  <a:cubicBezTo>
                    <a:pt x="2451" y="100263"/>
                    <a:pt x="564" y="105384"/>
                    <a:pt x="25" y="110774"/>
                  </a:cubicBezTo>
                  <a:cubicBezTo>
                    <a:pt x="-244" y="116164"/>
                    <a:pt x="1643" y="121555"/>
                    <a:pt x="5146" y="125598"/>
                  </a:cubicBezTo>
                  <a:cubicBezTo>
                    <a:pt x="9459" y="130719"/>
                    <a:pt x="15658" y="133953"/>
                    <a:pt x="22396" y="134492"/>
                  </a:cubicBezTo>
                  <a:cubicBezTo>
                    <a:pt x="31021" y="134762"/>
                    <a:pt x="38837" y="130180"/>
                    <a:pt x="43149" y="122903"/>
                  </a:cubicBezTo>
                  <a:cubicBezTo>
                    <a:pt x="80074" y="55791"/>
                    <a:pt x="122389" y="9972"/>
                    <a:pt x="193813" y="9972"/>
                  </a:cubicBezTo>
                  <a:cubicBezTo>
                    <a:pt x="265237" y="9972"/>
                    <a:pt x="310247" y="58487"/>
                    <a:pt x="347172" y="123981"/>
                  </a:cubicBezTo>
                  <a:cubicBezTo>
                    <a:pt x="352293" y="130988"/>
                    <a:pt x="361187" y="134762"/>
                    <a:pt x="369812" y="133683"/>
                  </a:cubicBezTo>
                  <a:cubicBezTo>
                    <a:pt x="383288" y="133144"/>
                    <a:pt x="389757" y="118321"/>
                    <a:pt x="389487" y="111044"/>
                  </a:cubicBezTo>
                  <a:cubicBezTo>
                    <a:pt x="389218" y="105653"/>
                    <a:pt x="387331" y="100532"/>
                    <a:pt x="384366" y="96220"/>
                  </a:cubicBezTo>
                  <a:lnTo>
                    <a:pt x="384366" y="96220"/>
                  </a:lnTo>
                  <a:close/>
                </a:path>
              </a:pathLst>
            </a:custGeom>
            <a:solidFill>
              <a:srgbClr val="FFFFFF"/>
            </a:solidFill>
            <a:ln w="2684" cap="flat">
              <a:noFill/>
              <a:prstDash val="solid"/>
              <a:miter/>
            </a:ln>
          </p:spPr>
          <p:txBody>
            <a:bodyPr rtlCol="0" anchor="ctr"/>
            <a:lstStyle/>
            <a:p>
              <a:endParaRPr lang="en-US" dirty="0"/>
            </a:p>
          </p:txBody>
        </p:sp>
        <p:sp>
          <p:nvSpPr>
            <p:cNvPr id="81" name="Freeform 80">
              <a:extLst>
                <a:ext uri="{FF2B5EF4-FFF2-40B4-BE49-F238E27FC236}">
                  <a16:creationId xmlns:a16="http://schemas.microsoft.com/office/drawing/2014/main" id="{7E4A8FDE-DB8E-CF9B-341E-4E209FC676C1}"/>
                </a:ext>
              </a:extLst>
            </p:cNvPr>
            <p:cNvSpPr/>
            <p:nvPr userDrawn="1"/>
          </p:nvSpPr>
          <p:spPr>
            <a:xfrm>
              <a:off x="5591148" y="465540"/>
              <a:ext cx="122094" cy="208613"/>
            </a:xfrm>
            <a:custGeom>
              <a:avLst/>
              <a:gdLst>
                <a:gd name="connsiteX0" fmla="*/ 38542 w 122094"/>
                <a:gd name="connsiteY0" fmla="*/ 53368 h 208613"/>
                <a:gd name="connsiteX1" fmla="*/ 64955 w 122094"/>
                <a:gd name="connsiteY1" fmla="*/ 25607 h 208613"/>
                <a:gd name="connsiteX2" fmla="*/ 122094 w 122094"/>
                <a:gd name="connsiteY2" fmla="*/ 25607 h 208613"/>
                <a:gd name="connsiteX3" fmla="*/ 122094 w 122094"/>
                <a:gd name="connsiteY3" fmla="*/ 2 h 208613"/>
                <a:gd name="connsiteX4" fmla="*/ 47436 w 122094"/>
                <a:gd name="connsiteY4" fmla="*/ 2 h 208613"/>
                <a:gd name="connsiteX5" fmla="*/ 0 w 122094"/>
                <a:gd name="connsiteY5" fmla="*/ 57141 h 208613"/>
                <a:gd name="connsiteX6" fmla="*/ 0 w 122094"/>
                <a:gd name="connsiteY6" fmla="*/ 151474 h 208613"/>
                <a:gd name="connsiteX7" fmla="*/ 47436 w 122094"/>
                <a:gd name="connsiteY7" fmla="*/ 208613 h 208613"/>
                <a:gd name="connsiteX8" fmla="*/ 121825 w 122094"/>
                <a:gd name="connsiteY8" fmla="*/ 208613 h 208613"/>
                <a:gd name="connsiteX9" fmla="*/ 121825 w 122094"/>
                <a:gd name="connsiteY9" fmla="*/ 183008 h 208613"/>
                <a:gd name="connsiteX10" fmla="*/ 64955 w 122094"/>
                <a:gd name="connsiteY10" fmla="*/ 183008 h 208613"/>
                <a:gd name="connsiteX11" fmla="*/ 38542 w 122094"/>
                <a:gd name="connsiteY11" fmla="*/ 155247 h 208613"/>
                <a:gd name="connsiteX12" fmla="*/ 38542 w 122094"/>
                <a:gd name="connsiteY12" fmla="*/ 114010 h 208613"/>
                <a:gd name="connsiteX13" fmla="*/ 115087 w 122094"/>
                <a:gd name="connsiteY13" fmla="*/ 114010 h 208613"/>
                <a:gd name="connsiteX14" fmla="*/ 115087 w 122094"/>
                <a:gd name="connsiteY14" fmla="*/ 88406 h 208613"/>
                <a:gd name="connsiteX15" fmla="*/ 38542 w 122094"/>
                <a:gd name="connsiteY15" fmla="*/ 88406 h 208613"/>
                <a:gd name="connsiteX16" fmla="*/ 38542 w 122094"/>
                <a:gd name="connsiteY16" fmla="*/ 53368 h 208613"/>
                <a:gd name="connsiteX17" fmla="*/ 38542 w 122094"/>
                <a:gd name="connsiteY17" fmla="*/ 53368 h 20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094" h="208613">
                  <a:moveTo>
                    <a:pt x="38542" y="53368"/>
                  </a:moveTo>
                  <a:cubicBezTo>
                    <a:pt x="38542" y="38544"/>
                    <a:pt x="47706" y="25607"/>
                    <a:pt x="64955" y="25607"/>
                  </a:cubicBezTo>
                  <a:lnTo>
                    <a:pt x="122094" y="25607"/>
                  </a:lnTo>
                  <a:lnTo>
                    <a:pt x="122094" y="2"/>
                  </a:lnTo>
                  <a:lnTo>
                    <a:pt x="47436" y="2"/>
                  </a:lnTo>
                  <a:cubicBezTo>
                    <a:pt x="20214" y="-267"/>
                    <a:pt x="0" y="25607"/>
                    <a:pt x="0" y="57141"/>
                  </a:cubicBezTo>
                  <a:lnTo>
                    <a:pt x="0" y="151474"/>
                  </a:lnTo>
                  <a:cubicBezTo>
                    <a:pt x="0" y="183008"/>
                    <a:pt x="20214" y="208613"/>
                    <a:pt x="47436" y="208613"/>
                  </a:cubicBezTo>
                  <a:lnTo>
                    <a:pt x="121825" y="208613"/>
                  </a:lnTo>
                  <a:lnTo>
                    <a:pt x="121825" y="183008"/>
                  </a:lnTo>
                  <a:lnTo>
                    <a:pt x="64955" y="183008"/>
                  </a:lnTo>
                  <a:cubicBezTo>
                    <a:pt x="47706" y="183008"/>
                    <a:pt x="38542" y="169802"/>
                    <a:pt x="38542" y="155247"/>
                  </a:cubicBezTo>
                  <a:lnTo>
                    <a:pt x="38542" y="114010"/>
                  </a:lnTo>
                  <a:lnTo>
                    <a:pt x="115087" y="114010"/>
                  </a:lnTo>
                  <a:lnTo>
                    <a:pt x="115087" y="88406"/>
                  </a:lnTo>
                  <a:lnTo>
                    <a:pt x="38542" y="88406"/>
                  </a:lnTo>
                  <a:lnTo>
                    <a:pt x="38542" y="53368"/>
                  </a:lnTo>
                  <a:lnTo>
                    <a:pt x="38542" y="53368"/>
                  </a:lnTo>
                  <a:close/>
                </a:path>
              </a:pathLst>
            </a:custGeom>
            <a:solidFill>
              <a:srgbClr val="FFFFFF"/>
            </a:solidFill>
            <a:ln w="2684" cap="flat">
              <a:noFill/>
              <a:prstDash val="solid"/>
              <a:miter/>
            </a:ln>
          </p:spPr>
          <p:txBody>
            <a:bodyPr rtlCol="0" anchor="ctr"/>
            <a:lstStyle/>
            <a:p>
              <a:endParaRPr lang="en-US" dirty="0"/>
            </a:p>
          </p:txBody>
        </p:sp>
        <p:sp>
          <p:nvSpPr>
            <p:cNvPr id="82" name="Freeform 81">
              <a:extLst>
                <a:ext uri="{FF2B5EF4-FFF2-40B4-BE49-F238E27FC236}">
                  <a16:creationId xmlns:a16="http://schemas.microsoft.com/office/drawing/2014/main" id="{139B69BA-30FA-ACF4-E369-0A9173E75FC8}"/>
                </a:ext>
              </a:extLst>
            </p:cNvPr>
            <p:cNvSpPr/>
            <p:nvPr userDrawn="1"/>
          </p:nvSpPr>
          <p:spPr>
            <a:xfrm>
              <a:off x="5732648" y="510283"/>
              <a:ext cx="159288" cy="163331"/>
            </a:xfrm>
            <a:custGeom>
              <a:avLst/>
              <a:gdLst>
                <a:gd name="connsiteX0" fmla="*/ 113469 w 159288"/>
                <a:gd name="connsiteY0" fmla="*/ 163331 h 163331"/>
                <a:gd name="connsiteX1" fmla="*/ 78701 w 159288"/>
                <a:gd name="connsiteY1" fmla="*/ 104036 h 163331"/>
                <a:gd name="connsiteX2" fmla="*/ 77892 w 159288"/>
                <a:gd name="connsiteY2" fmla="*/ 104036 h 163331"/>
                <a:gd name="connsiteX3" fmla="*/ 42585 w 159288"/>
                <a:gd name="connsiteY3" fmla="*/ 163331 h 163331"/>
                <a:gd name="connsiteX4" fmla="*/ 0 w 159288"/>
                <a:gd name="connsiteY4" fmla="*/ 163331 h 163331"/>
                <a:gd name="connsiteX5" fmla="*/ 57409 w 159288"/>
                <a:gd name="connsiteY5" fmla="*/ 78701 h 163331"/>
                <a:gd name="connsiteX6" fmla="*/ 5930 w 159288"/>
                <a:gd name="connsiteY6" fmla="*/ 0 h 163331"/>
                <a:gd name="connsiteX7" fmla="*/ 49862 w 159288"/>
                <a:gd name="connsiteY7" fmla="*/ 0 h 163331"/>
                <a:gd name="connsiteX8" fmla="*/ 81127 w 159288"/>
                <a:gd name="connsiteY8" fmla="*/ 53366 h 163331"/>
                <a:gd name="connsiteX9" fmla="*/ 81666 w 159288"/>
                <a:gd name="connsiteY9" fmla="*/ 53366 h 163331"/>
                <a:gd name="connsiteX10" fmla="*/ 114278 w 159288"/>
                <a:gd name="connsiteY10" fmla="*/ 0 h 163331"/>
                <a:gd name="connsiteX11" fmla="*/ 153898 w 159288"/>
                <a:gd name="connsiteY11" fmla="*/ 0 h 163331"/>
                <a:gd name="connsiteX12" fmla="*/ 101341 w 159288"/>
                <a:gd name="connsiteY12" fmla="*/ 76275 h 163331"/>
                <a:gd name="connsiteX13" fmla="*/ 159288 w 159288"/>
                <a:gd name="connsiteY13" fmla="*/ 163331 h 163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288" h="163331">
                  <a:moveTo>
                    <a:pt x="113469" y="163331"/>
                  </a:moveTo>
                  <a:lnTo>
                    <a:pt x="78701" y="104036"/>
                  </a:lnTo>
                  <a:lnTo>
                    <a:pt x="77892" y="104036"/>
                  </a:lnTo>
                  <a:lnTo>
                    <a:pt x="42585" y="163331"/>
                  </a:lnTo>
                  <a:lnTo>
                    <a:pt x="0" y="163331"/>
                  </a:lnTo>
                  <a:lnTo>
                    <a:pt x="57409" y="78701"/>
                  </a:lnTo>
                  <a:lnTo>
                    <a:pt x="5930" y="0"/>
                  </a:lnTo>
                  <a:lnTo>
                    <a:pt x="49862" y="0"/>
                  </a:lnTo>
                  <a:lnTo>
                    <a:pt x="81127" y="53366"/>
                  </a:lnTo>
                  <a:lnTo>
                    <a:pt x="81666" y="53366"/>
                  </a:lnTo>
                  <a:lnTo>
                    <a:pt x="114278" y="0"/>
                  </a:lnTo>
                  <a:lnTo>
                    <a:pt x="153898" y="0"/>
                  </a:lnTo>
                  <a:lnTo>
                    <a:pt x="101341" y="76275"/>
                  </a:lnTo>
                  <a:lnTo>
                    <a:pt x="159288" y="163331"/>
                  </a:lnTo>
                  <a:close/>
                </a:path>
              </a:pathLst>
            </a:custGeom>
            <a:solidFill>
              <a:srgbClr val="FFFFFF"/>
            </a:solidFill>
            <a:ln w="2684" cap="flat">
              <a:noFill/>
              <a:prstDash val="solid"/>
              <a:miter/>
            </a:ln>
          </p:spPr>
          <p:txBody>
            <a:bodyPr rtlCol="0" anchor="ctr"/>
            <a:lstStyle/>
            <a:p>
              <a:endParaRPr lang="en-US" dirty="0"/>
            </a:p>
          </p:txBody>
        </p:sp>
        <p:sp>
          <p:nvSpPr>
            <p:cNvPr id="83" name="Freeform 82">
              <a:extLst>
                <a:ext uri="{FF2B5EF4-FFF2-40B4-BE49-F238E27FC236}">
                  <a16:creationId xmlns:a16="http://schemas.microsoft.com/office/drawing/2014/main" id="{934ACC5F-A00B-728F-74B4-409A5E25D98F}"/>
                </a:ext>
              </a:extLst>
            </p:cNvPr>
            <p:cNvSpPr/>
            <p:nvPr userDrawn="1"/>
          </p:nvSpPr>
          <p:spPr>
            <a:xfrm>
              <a:off x="5915924" y="465273"/>
              <a:ext cx="121555" cy="208610"/>
            </a:xfrm>
            <a:custGeom>
              <a:avLst/>
              <a:gdLst>
                <a:gd name="connsiteX0" fmla="*/ 38542 w 121555"/>
                <a:gd name="connsiteY0" fmla="*/ 0 h 208610"/>
                <a:gd name="connsiteX1" fmla="*/ 38542 w 121555"/>
                <a:gd name="connsiteY1" fmla="*/ 155245 h 208610"/>
                <a:gd name="connsiteX2" fmla="*/ 64955 w 121555"/>
                <a:gd name="connsiteY2" fmla="*/ 183006 h 208610"/>
                <a:gd name="connsiteX3" fmla="*/ 121555 w 121555"/>
                <a:gd name="connsiteY3" fmla="*/ 183006 h 208610"/>
                <a:gd name="connsiteX4" fmla="*/ 121555 w 121555"/>
                <a:gd name="connsiteY4" fmla="*/ 208611 h 208610"/>
                <a:gd name="connsiteX5" fmla="*/ 47436 w 121555"/>
                <a:gd name="connsiteY5" fmla="*/ 208611 h 208610"/>
                <a:gd name="connsiteX6" fmla="*/ 0 w 121555"/>
                <a:gd name="connsiteY6" fmla="*/ 151472 h 208610"/>
                <a:gd name="connsiteX7" fmla="*/ 0 w 121555"/>
                <a:gd name="connsiteY7" fmla="*/ 0 h 208610"/>
                <a:gd name="connsiteX8" fmla="*/ 38542 w 121555"/>
                <a:gd name="connsiteY8" fmla="*/ 0 h 208610"/>
                <a:gd name="connsiteX9" fmla="*/ 38542 w 121555"/>
                <a:gd name="connsiteY9" fmla="*/ 0 h 2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555" h="208610">
                  <a:moveTo>
                    <a:pt x="38542" y="0"/>
                  </a:moveTo>
                  <a:lnTo>
                    <a:pt x="38542" y="155245"/>
                  </a:lnTo>
                  <a:cubicBezTo>
                    <a:pt x="38542" y="170069"/>
                    <a:pt x="47436" y="183006"/>
                    <a:pt x="64955" y="183006"/>
                  </a:cubicBezTo>
                  <a:lnTo>
                    <a:pt x="121555" y="183006"/>
                  </a:lnTo>
                  <a:lnTo>
                    <a:pt x="121555" y="208611"/>
                  </a:lnTo>
                  <a:lnTo>
                    <a:pt x="47436" y="208611"/>
                  </a:lnTo>
                  <a:cubicBezTo>
                    <a:pt x="20214" y="208611"/>
                    <a:pt x="0" y="183006"/>
                    <a:pt x="0" y="151472"/>
                  </a:cubicBezTo>
                  <a:lnTo>
                    <a:pt x="0" y="0"/>
                  </a:lnTo>
                  <a:lnTo>
                    <a:pt x="38542" y="0"/>
                  </a:lnTo>
                  <a:lnTo>
                    <a:pt x="38542" y="0"/>
                  </a:lnTo>
                  <a:close/>
                </a:path>
              </a:pathLst>
            </a:custGeom>
            <a:solidFill>
              <a:srgbClr val="FFFFFF"/>
            </a:solidFill>
            <a:ln w="2684" cap="flat">
              <a:noFill/>
              <a:prstDash val="solid"/>
              <a:miter/>
            </a:ln>
          </p:spPr>
          <p:txBody>
            <a:bodyPr rtlCol="0" anchor="ctr"/>
            <a:lstStyle/>
            <a:p>
              <a:endParaRPr lang="en-US" dirty="0"/>
            </a:p>
          </p:txBody>
        </p:sp>
        <p:sp>
          <p:nvSpPr>
            <p:cNvPr id="84" name="Freeform 83">
              <a:extLst>
                <a:ext uri="{FF2B5EF4-FFF2-40B4-BE49-F238E27FC236}">
                  <a16:creationId xmlns:a16="http://schemas.microsoft.com/office/drawing/2014/main" id="{DE61879C-4885-D662-EA6F-789914F82CB9}"/>
                </a:ext>
              </a:extLst>
            </p:cNvPr>
            <p:cNvSpPr/>
            <p:nvPr userDrawn="1"/>
          </p:nvSpPr>
          <p:spPr>
            <a:xfrm>
              <a:off x="6062276" y="510283"/>
              <a:ext cx="36924" cy="163061"/>
            </a:xfrm>
            <a:custGeom>
              <a:avLst/>
              <a:gdLst>
                <a:gd name="connsiteX0" fmla="*/ 0 w 36924"/>
                <a:gd name="connsiteY0" fmla="*/ 0 h 163061"/>
                <a:gd name="connsiteX1" fmla="*/ 36925 w 36924"/>
                <a:gd name="connsiteY1" fmla="*/ 0 h 163061"/>
                <a:gd name="connsiteX2" fmla="*/ 36925 w 36924"/>
                <a:gd name="connsiteY2" fmla="*/ 163062 h 163061"/>
                <a:gd name="connsiteX3" fmla="*/ 0 w 36924"/>
                <a:gd name="connsiteY3" fmla="*/ 163062 h 163061"/>
              </a:gdLst>
              <a:ahLst/>
              <a:cxnLst>
                <a:cxn ang="0">
                  <a:pos x="connsiteX0" y="connsiteY0"/>
                </a:cxn>
                <a:cxn ang="0">
                  <a:pos x="connsiteX1" y="connsiteY1"/>
                </a:cxn>
                <a:cxn ang="0">
                  <a:pos x="connsiteX2" y="connsiteY2"/>
                </a:cxn>
                <a:cxn ang="0">
                  <a:pos x="connsiteX3" y="connsiteY3"/>
                </a:cxn>
              </a:cxnLst>
              <a:rect l="l" t="t" r="r" b="b"/>
              <a:pathLst>
                <a:path w="36924" h="163061">
                  <a:moveTo>
                    <a:pt x="0" y="0"/>
                  </a:moveTo>
                  <a:lnTo>
                    <a:pt x="36925" y="0"/>
                  </a:lnTo>
                  <a:lnTo>
                    <a:pt x="36925" y="163062"/>
                  </a:lnTo>
                  <a:lnTo>
                    <a:pt x="0" y="163062"/>
                  </a:lnTo>
                  <a:close/>
                </a:path>
              </a:pathLst>
            </a:custGeom>
            <a:solidFill>
              <a:srgbClr val="FFFFFF"/>
            </a:solidFill>
            <a:ln w="2684" cap="flat">
              <a:noFill/>
              <a:prstDash val="solid"/>
              <a:miter/>
            </a:ln>
          </p:spPr>
          <p:txBody>
            <a:bodyPr rtlCol="0" anchor="ctr"/>
            <a:lstStyle/>
            <a:p>
              <a:endParaRPr lang="en-US" dirty="0"/>
            </a:p>
          </p:txBody>
        </p:sp>
        <p:sp>
          <p:nvSpPr>
            <p:cNvPr id="85" name="Freeform 84">
              <a:extLst>
                <a:ext uri="{FF2B5EF4-FFF2-40B4-BE49-F238E27FC236}">
                  <a16:creationId xmlns:a16="http://schemas.microsoft.com/office/drawing/2014/main" id="{E98FBE29-F478-750A-2FE5-83C5981A0C75}"/>
                </a:ext>
              </a:extLst>
            </p:cNvPr>
            <p:cNvSpPr/>
            <p:nvPr userDrawn="1"/>
          </p:nvSpPr>
          <p:spPr>
            <a:xfrm>
              <a:off x="6134508" y="463656"/>
              <a:ext cx="135570" cy="212923"/>
            </a:xfrm>
            <a:custGeom>
              <a:avLst/>
              <a:gdLst>
                <a:gd name="connsiteX0" fmla="*/ 61451 w 135570"/>
                <a:gd name="connsiteY0" fmla="*/ 66033 h 212923"/>
                <a:gd name="connsiteX1" fmla="*/ 36655 w 135570"/>
                <a:gd name="connsiteY1" fmla="*/ 70885 h 212923"/>
                <a:gd name="connsiteX2" fmla="*/ 36655 w 135570"/>
                <a:gd name="connsiteY2" fmla="*/ 186780 h 212923"/>
                <a:gd name="connsiteX3" fmla="*/ 57948 w 135570"/>
                <a:gd name="connsiteY3" fmla="*/ 190283 h 212923"/>
                <a:gd name="connsiteX4" fmla="*/ 98915 w 135570"/>
                <a:gd name="connsiteY4" fmla="*/ 126676 h 212923"/>
                <a:gd name="connsiteX5" fmla="*/ 61451 w 135570"/>
                <a:gd name="connsiteY5" fmla="*/ 66033 h 212923"/>
                <a:gd name="connsiteX6" fmla="*/ 56600 w 135570"/>
                <a:gd name="connsiteY6" fmla="*/ 212923 h 212923"/>
                <a:gd name="connsiteX7" fmla="*/ 0 w 135570"/>
                <a:gd name="connsiteY7" fmla="*/ 201064 h 212923"/>
                <a:gd name="connsiteX8" fmla="*/ 0 w 135570"/>
                <a:gd name="connsiteY8" fmla="*/ 6738 h 212923"/>
                <a:gd name="connsiteX9" fmla="*/ 36655 w 135570"/>
                <a:gd name="connsiteY9" fmla="*/ 0 h 212923"/>
                <a:gd name="connsiteX10" fmla="*/ 36655 w 135570"/>
                <a:gd name="connsiteY10" fmla="*/ 51479 h 212923"/>
                <a:gd name="connsiteX11" fmla="*/ 71424 w 135570"/>
                <a:gd name="connsiteY11" fmla="*/ 44741 h 212923"/>
                <a:gd name="connsiteX12" fmla="*/ 135570 w 135570"/>
                <a:gd name="connsiteY12" fmla="*/ 124520 h 212923"/>
                <a:gd name="connsiteX13" fmla="*/ 56600 w 135570"/>
                <a:gd name="connsiteY13" fmla="*/ 212923 h 21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5570" h="212923">
                  <a:moveTo>
                    <a:pt x="61451" y="66033"/>
                  </a:moveTo>
                  <a:cubicBezTo>
                    <a:pt x="52827" y="65764"/>
                    <a:pt x="44471" y="67381"/>
                    <a:pt x="36655" y="70885"/>
                  </a:cubicBezTo>
                  <a:lnTo>
                    <a:pt x="36655" y="186780"/>
                  </a:lnTo>
                  <a:cubicBezTo>
                    <a:pt x="43393" y="189205"/>
                    <a:pt x="50670" y="190283"/>
                    <a:pt x="57948" y="190283"/>
                  </a:cubicBezTo>
                  <a:cubicBezTo>
                    <a:pt x="87056" y="190283"/>
                    <a:pt x="98915" y="165487"/>
                    <a:pt x="98915" y="126676"/>
                  </a:cubicBezTo>
                  <a:cubicBezTo>
                    <a:pt x="98915" y="92716"/>
                    <a:pt x="89212" y="66303"/>
                    <a:pt x="61451" y="66033"/>
                  </a:cubicBezTo>
                  <a:moveTo>
                    <a:pt x="56600" y="212923"/>
                  </a:moveTo>
                  <a:cubicBezTo>
                    <a:pt x="31534" y="212923"/>
                    <a:pt x="10511" y="207802"/>
                    <a:pt x="0" y="201064"/>
                  </a:cubicBezTo>
                  <a:lnTo>
                    <a:pt x="0" y="6738"/>
                  </a:lnTo>
                  <a:lnTo>
                    <a:pt x="36655" y="0"/>
                  </a:lnTo>
                  <a:lnTo>
                    <a:pt x="36655" y="51479"/>
                  </a:lnTo>
                  <a:cubicBezTo>
                    <a:pt x="47706" y="46897"/>
                    <a:pt x="59565" y="44471"/>
                    <a:pt x="71424" y="44741"/>
                  </a:cubicBezTo>
                  <a:cubicBezTo>
                    <a:pt x="109157" y="44741"/>
                    <a:pt x="135570" y="76006"/>
                    <a:pt x="135570" y="124520"/>
                  </a:cubicBezTo>
                  <a:cubicBezTo>
                    <a:pt x="135301" y="179502"/>
                    <a:pt x="107001" y="212923"/>
                    <a:pt x="56600" y="212923"/>
                  </a:cubicBezTo>
                </a:path>
              </a:pathLst>
            </a:custGeom>
            <a:solidFill>
              <a:srgbClr val="FFFFFF"/>
            </a:solidFill>
            <a:ln w="2684" cap="flat">
              <a:noFill/>
              <a:prstDash val="solid"/>
              <a:miter/>
            </a:ln>
          </p:spPr>
          <p:txBody>
            <a:bodyPr rtlCol="0" anchor="ctr"/>
            <a:lstStyle/>
            <a:p>
              <a:endParaRPr lang="en-US" dirty="0"/>
            </a:p>
          </p:txBody>
        </p:sp>
        <p:sp>
          <p:nvSpPr>
            <p:cNvPr id="86" name="Freeform 85">
              <a:extLst>
                <a:ext uri="{FF2B5EF4-FFF2-40B4-BE49-F238E27FC236}">
                  <a16:creationId xmlns:a16="http://schemas.microsoft.com/office/drawing/2014/main" id="{2148A833-7F41-7AEC-CCDC-F7A2FFD8E63C}"/>
                </a:ext>
              </a:extLst>
            </p:cNvPr>
            <p:cNvSpPr/>
            <p:nvPr userDrawn="1"/>
          </p:nvSpPr>
          <p:spPr>
            <a:xfrm>
              <a:off x="6298917" y="507039"/>
              <a:ext cx="84899" cy="166575"/>
            </a:xfrm>
            <a:custGeom>
              <a:avLst/>
              <a:gdLst>
                <a:gd name="connsiteX0" fmla="*/ 77353 w 84899"/>
                <a:gd name="connsiteY0" fmla="*/ 27501 h 166575"/>
                <a:gd name="connsiteX1" fmla="*/ 36925 w 84899"/>
                <a:gd name="connsiteY1" fmla="*/ 28849 h 166575"/>
                <a:gd name="connsiteX2" fmla="*/ 36925 w 84899"/>
                <a:gd name="connsiteY2" fmla="*/ 166575 h 166575"/>
                <a:gd name="connsiteX3" fmla="*/ 0 w 84899"/>
                <a:gd name="connsiteY3" fmla="*/ 166575 h 166575"/>
                <a:gd name="connsiteX4" fmla="*/ 0 w 84899"/>
                <a:gd name="connsiteY4" fmla="*/ 12138 h 166575"/>
                <a:gd name="connsiteX5" fmla="*/ 84900 w 84899"/>
                <a:gd name="connsiteY5" fmla="*/ 818 h 166575"/>
                <a:gd name="connsiteX6" fmla="*/ 77353 w 84899"/>
                <a:gd name="connsiteY6" fmla="*/ 27501 h 16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99" h="166575">
                  <a:moveTo>
                    <a:pt x="77353" y="27501"/>
                  </a:moveTo>
                  <a:cubicBezTo>
                    <a:pt x="64955" y="23189"/>
                    <a:pt x="45280" y="23997"/>
                    <a:pt x="36925" y="28849"/>
                  </a:cubicBezTo>
                  <a:lnTo>
                    <a:pt x="36925" y="166575"/>
                  </a:lnTo>
                  <a:lnTo>
                    <a:pt x="0" y="166575"/>
                  </a:lnTo>
                  <a:lnTo>
                    <a:pt x="0" y="12138"/>
                  </a:lnTo>
                  <a:cubicBezTo>
                    <a:pt x="21562" y="3244"/>
                    <a:pt x="46628" y="-2146"/>
                    <a:pt x="84900" y="818"/>
                  </a:cubicBezTo>
                  <a:cubicBezTo>
                    <a:pt x="84900" y="818"/>
                    <a:pt x="77353" y="27501"/>
                    <a:pt x="77353" y="27501"/>
                  </a:cubicBezTo>
                  <a:close/>
                </a:path>
              </a:pathLst>
            </a:custGeom>
            <a:solidFill>
              <a:srgbClr val="FFFFFF"/>
            </a:solidFill>
            <a:ln w="2684" cap="flat">
              <a:noFill/>
              <a:prstDash val="solid"/>
              <a:miter/>
            </a:ln>
          </p:spPr>
          <p:txBody>
            <a:bodyPr rtlCol="0" anchor="ctr"/>
            <a:lstStyle/>
            <a:p>
              <a:endParaRPr lang="en-US" dirty="0"/>
            </a:p>
          </p:txBody>
        </p:sp>
        <p:sp>
          <p:nvSpPr>
            <p:cNvPr id="87" name="Freeform 86">
              <a:extLst>
                <a:ext uri="{FF2B5EF4-FFF2-40B4-BE49-F238E27FC236}">
                  <a16:creationId xmlns:a16="http://schemas.microsoft.com/office/drawing/2014/main" id="{932E0CC6-CE04-1965-5D9C-1EE567210E41}"/>
                </a:ext>
              </a:extLst>
            </p:cNvPr>
            <p:cNvSpPr/>
            <p:nvPr userDrawn="1"/>
          </p:nvSpPr>
          <p:spPr>
            <a:xfrm>
              <a:off x="6406457" y="510283"/>
              <a:ext cx="36924" cy="163061"/>
            </a:xfrm>
            <a:custGeom>
              <a:avLst/>
              <a:gdLst>
                <a:gd name="connsiteX0" fmla="*/ 0 w 36924"/>
                <a:gd name="connsiteY0" fmla="*/ 0 h 163061"/>
                <a:gd name="connsiteX1" fmla="*/ 36925 w 36924"/>
                <a:gd name="connsiteY1" fmla="*/ 0 h 163061"/>
                <a:gd name="connsiteX2" fmla="*/ 36925 w 36924"/>
                <a:gd name="connsiteY2" fmla="*/ 163062 h 163061"/>
                <a:gd name="connsiteX3" fmla="*/ 0 w 36924"/>
                <a:gd name="connsiteY3" fmla="*/ 163062 h 163061"/>
              </a:gdLst>
              <a:ahLst/>
              <a:cxnLst>
                <a:cxn ang="0">
                  <a:pos x="connsiteX0" y="connsiteY0"/>
                </a:cxn>
                <a:cxn ang="0">
                  <a:pos x="connsiteX1" y="connsiteY1"/>
                </a:cxn>
                <a:cxn ang="0">
                  <a:pos x="connsiteX2" y="connsiteY2"/>
                </a:cxn>
                <a:cxn ang="0">
                  <a:pos x="connsiteX3" y="connsiteY3"/>
                </a:cxn>
              </a:cxnLst>
              <a:rect l="l" t="t" r="r" b="b"/>
              <a:pathLst>
                <a:path w="36924" h="163061">
                  <a:moveTo>
                    <a:pt x="0" y="0"/>
                  </a:moveTo>
                  <a:lnTo>
                    <a:pt x="36925" y="0"/>
                  </a:lnTo>
                  <a:lnTo>
                    <a:pt x="36925" y="163062"/>
                  </a:lnTo>
                  <a:lnTo>
                    <a:pt x="0" y="163062"/>
                  </a:lnTo>
                  <a:close/>
                </a:path>
              </a:pathLst>
            </a:custGeom>
            <a:solidFill>
              <a:srgbClr val="FFFFFF"/>
            </a:solidFill>
            <a:ln w="2684" cap="flat">
              <a:noFill/>
              <a:prstDash val="solid"/>
              <a:miter/>
            </a:ln>
          </p:spPr>
          <p:txBody>
            <a:bodyPr rtlCol="0" anchor="ctr"/>
            <a:lstStyle/>
            <a:p>
              <a:endParaRPr lang="en-US" dirty="0"/>
            </a:p>
          </p:txBody>
        </p:sp>
        <p:sp>
          <p:nvSpPr>
            <p:cNvPr id="88" name="Freeform 87">
              <a:extLst>
                <a:ext uri="{FF2B5EF4-FFF2-40B4-BE49-F238E27FC236}">
                  <a16:creationId xmlns:a16="http://schemas.microsoft.com/office/drawing/2014/main" id="{455EA0B0-982D-C5A8-A744-7AD97D9FCBF1}"/>
                </a:ext>
              </a:extLst>
            </p:cNvPr>
            <p:cNvSpPr/>
            <p:nvPr userDrawn="1"/>
          </p:nvSpPr>
          <p:spPr>
            <a:xfrm>
              <a:off x="6472221" y="507271"/>
              <a:ext cx="113469" cy="169086"/>
            </a:xfrm>
            <a:custGeom>
              <a:avLst/>
              <a:gdLst>
                <a:gd name="connsiteX0" fmla="*/ 49592 w 113469"/>
                <a:gd name="connsiteY0" fmla="*/ 169039 h 169086"/>
                <a:gd name="connsiteX1" fmla="*/ 0 w 113469"/>
                <a:gd name="connsiteY1" fmla="*/ 157180 h 169086"/>
                <a:gd name="connsiteX2" fmla="*/ 10511 w 113469"/>
                <a:gd name="connsiteY2" fmla="*/ 133462 h 169086"/>
                <a:gd name="connsiteX3" fmla="*/ 44202 w 113469"/>
                <a:gd name="connsiteY3" fmla="*/ 142895 h 169086"/>
                <a:gd name="connsiteX4" fmla="*/ 74658 w 113469"/>
                <a:gd name="connsiteY4" fmla="*/ 119986 h 169086"/>
                <a:gd name="connsiteX5" fmla="*/ 45549 w 113469"/>
                <a:gd name="connsiteY5" fmla="*/ 93033 h 169086"/>
                <a:gd name="connsiteX6" fmla="*/ 4582 w 113469"/>
                <a:gd name="connsiteY6" fmla="*/ 47214 h 169086"/>
                <a:gd name="connsiteX7" fmla="*/ 61182 w 113469"/>
                <a:gd name="connsiteY7" fmla="*/ 48 h 169086"/>
                <a:gd name="connsiteX8" fmla="*/ 107809 w 113469"/>
                <a:gd name="connsiteY8" fmla="*/ 11368 h 169086"/>
                <a:gd name="connsiteX9" fmla="*/ 97837 w 113469"/>
                <a:gd name="connsiteY9" fmla="*/ 32930 h 169086"/>
                <a:gd name="connsiteX10" fmla="*/ 69537 w 113469"/>
                <a:gd name="connsiteY10" fmla="*/ 23766 h 169086"/>
                <a:gd name="connsiteX11" fmla="*/ 41507 w 113469"/>
                <a:gd name="connsiteY11" fmla="*/ 45328 h 169086"/>
                <a:gd name="connsiteX12" fmla="*/ 70615 w 113469"/>
                <a:gd name="connsiteY12" fmla="*/ 70932 h 169086"/>
                <a:gd name="connsiteX13" fmla="*/ 113469 w 113469"/>
                <a:gd name="connsiteY13" fmla="*/ 118907 h 169086"/>
                <a:gd name="connsiteX14" fmla="*/ 49592 w 113469"/>
                <a:gd name="connsiteY14" fmla="*/ 169039 h 16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3469" h="169086">
                  <a:moveTo>
                    <a:pt x="49592" y="169039"/>
                  </a:moveTo>
                  <a:cubicBezTo>
                    <a:pt x="32343" y="169578"/>
                    <a:pt x="15093" y="165535"/>
                    <a:pt x="0" y="157180"/>
                  </a:cubicBezTo>
                  <a:lnTo>
                    <a:pt x="10511" y="133462"/>
                  </a:lnTo>
                  <a:cubicBezTo>
                    <a:pt x="20484" y="139930"/>
                    <a:pt x="32073" y="143165"/>
                    <a:pt x="44202" y="142895"/>
                  </a:cubicBezTo>
                  <a:cubicBezTo>
                    <a:pt x="60912" y="142895"/>
                    <a:pt x="74658" y="133192"/>
                    <a:pt x="74658" y="119986"/>
                  </a:cubicBezTo>
                  <a:cubicBezTo>
                    <a:pt x="74658" y="106509"/>
                    <a:pt x="63877" y="99502"/>
                    <a:pt x="45549" y="93033"/>
                  </a:cubicBezTo>
                  <a:cubicBezTo>
                    <a:pt x="11590" y="81174"/>
                    <a:pt x="4582" y="64194"/>
                    <a:pt x="4582" y="47214"/>
                  </a:cubicBezTo>
                  <a:cubicBezTo>
                    <a:pt x="4582" y="21071"/>
                    <a:pt x="27222" y="48"/>
                    <a:pt x="61182" y="48"/>
                  </a:cubicBezTo>
                  <a:cubicBezTo>
                    <a:pt x="77353" y="-491"/>
                    <a:pt x="93525" y="3552"/>
                    <a:pt x="107809" y="11368"/>
                  </a:cubicBezTo>
                  <a:lnTo>
                    <a:pt x="97837" y="32930"/>
                  </a:lnTo>
                  <a:cubicBezTo>
                    <a:pt x="89482" y="27270"/>
                    <a:pt x="79509" y="24035"/>
                    <a:pt x="69537" y="23766"/>
                  </a:cubicBezTo>
                  <a:cubicBezTo>
                    <a:pt x="52827" y="23766"/>
                    <a:pt x="41507" y="33738"/>
                    <a:pt x="41507" y="45328"/>
                  </a:cubicBezTo>
                  <a:cubicBezTo>
                    <a:pt x="41507" y="58534"/>
                    <a:pt x="54713" y="65272"/>
                    <a:pt x="70615" y="70932"/>
                  </a:cubicBezTo>
                  <a:cubicBezTo>
                    <a:pt x="105653" y="83600"/>
                    <a:pt x="113469" y="100041"/>
                    <a:pt x="113469" y="118907"/>
                  </a:cubicBezTo>
                  <a:cubicBezTo>
                    <a:pt x="113469" y="145860"/>
                    <a:pt x="88673" y="168769"/>
                    <a:pt x="49592" y="169039"/>
                  </a:cubicBezTo>
                </a:path>
              </a:pathLst>
            </a:custGeom>
            <a:solidFill>
              <a:srgbClr val="FFFFFF"/>
            </a:solidFill>
            <a:ln w="2684"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805829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ight Image - Agenda">
    <p:spTree>
      <p:nvGrpSpPr>
        <p:cNvPr id="1" name=""/>
        <p:cNvGrpSpPr/>
        <p:nvPr/>
      </p:nvGrpSpPr>
      <p:grpSpPr>
        <a:xfrm>
          <a:off x="0" y="0"/>
          <a:ext cx="0" cy="0"/>
          <a:chOff x="0" y="0"/>
          <a:chExt cx="0" cy="0"/>
        </a:xfrm>
      </p:grpSpPr>
      <p:pic>
        <p:nvPicPr>
          <p:cNvPr id="8" name="Picture Placeholder 8" descr="A picture containing engine, close&#10;&#10;Description automatically generated">
            <a:extLst>
              <a:ext uri="{FF2B5EF4-FFF2-40B4-BE49-F238E27FC236}">
                <a16:creationId xmlns:a16="http://schemas.microsoft.com/office/drawing/2014/main" id="{AEE0B340-1017-4A00-D9E7-EE889FD60D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3965" r="31986"/>
          <a:stretch/>
        </p:blipFill>
        <p:spPr>
          <a:xfrm>
            <a:off x="0" y="4"/>
            <a:ext cx="4151313" cy="6857997"/>
          </a:xfrm>
          <a:prstGeom prst="rect">
            <a:avLst/>
          </a:prstGeom>
        </p:spPr>
      </p:pic>
      <p:sp>
        <p:nvSpPr>
          <p:cNvPr id="11" name="Rectangle 10">
            <a:extLst>
              <a:ext uri="{FF2B5EF4-FFF2-40B4-BE49-F238E27FC236}">
                <a16:creationId xmlns:a16="http://schemas.microsoft.com/office/drawing/2014/main" id="{2FF23611-CC11-70BF-C22A-51A54C40E7AA}"/>
              </a:ext>
            </a:extLst>
          </p:cNvPr>
          <p:cNvSpPr/>
          <p:nvPr userDrawn="1"/>
        </p:nvSpPr>
        <p:spPr>
          <a:xfrm>
            <a:off x="10848975" y="6308725"/>
            <a:ext cx="1343025"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4B405042-B232-80FE-AC4C-19F227A420A5}"/>
              </a:ext>
            </a:extLst>
          </p:cNvPr>
          <p:cNvSpPr txBox="1"/>
          <p:nvPr userDrawn="1"/>
        </p:nvSpPr>
        <p:spPr>
          <a:xfrm>
            <a:off x="1612900" y="-558800"/>
            <a:ext cx="0" cy="0"/>
          </a:xfrm>
          <a:prstGeom prst="rect">
            <a:avLst/>
          </a:prstGeom>
          <a:solidFill>
            <a:schemeClr val="bg1"/>
          </a:solidFill>
          <a:ln>
            <a:solidFill>
              <a:schemeClr val="accent2"/>
            </a:solidFill>
          </a:ln>
        </p:spPr>
        <p:txBody>
          <a:bodyPr wrap="none" rtlCol="0">
            <a:noAutofit/>
          </a:bodyPr>
          <a:lstStyle/>
          <a:p>
            <a:pPr algn="l"/>
            <a:endParaRPr lang="en-NL" err="1"/>
          </a:p>
        </p:txBody>
      </p:sp>
      <p:grpSp>
        <p:nvGrpSpPr>
          <p:cNvPr id="35" name="Group 34">
            <a:extLst>
              <a:ext uri="{FF2B5EF4-FFF2-40B4-BE49-F238E27FC236}">
                <a16:creationId xmlns:a16="http://schemas.microsoft.com/office/drawing/2014/main" id="{5DA2868C-D0C6-44CC-9B3D-8871DE818188}"/>
              </a:ext>
            </a:extLst>
          </p:cNvPr>
          <p:cNvGrpSpPr/>
          <p:nvPr userDrawn="1"/>
        </p:nvGrpSpPr>
        <p:grpSpPr>
          <a:xfrm>
            <a:off x="353572" y="6014523"/>
            <a:ext cx="1029067" cy="533386"/>
            <a:chOff x="5591148" y="347222"/>
            <a:chExt cx="1029067" cy="533386"/>
          </a:xfrm>
        </p:grpSpPr>
        <p:sp>
          <p:nvSpPr>
            <p:cNvPr id="36" name="Freeform 35">
              <a:extLst>
                <a:ext uri="{FF2B5EF4-FFF2-40B4-BE49-F238E27FC236}">
                  <a16:creationId xmlns:a16="http://schemas.microsoft.com/office/drawing/2014/main" id="{7CB010D7-3664-C2E6-3CFC-DD62B2B4AC46}"/>
                </a:ext>
              </a:extLst>
            </p:cNvPr>
            <p:cNvSpPr/>
            <p:nvPr userDrawn="1"/>
          </p:nvSpPr>
          <p:spPr>
            <a:xfrm>
              <a:off x="5597078" y="776572"/>
              <a:ext cx="61990" cy="101879"/>
            </a:xfrm>
            <a:custGeom>
              <a:avLst/>
              <a:gdLst>
                <a:gd name="connsiteX0" fmla="*/ 8894 w 61990"/>
                <a:gd name="connsiteY0" fmla="*/ 101880 h 101879"/>
                <a:gd name="connsiteX1" fmla="*/ 0 w 61990"/>
                <a:gd name="connsiteY1" fmla="*/ 101880 h 101879"/>
                <a:gd name="connsiteX2" fmla="*/ 0 w 61990"/>
                <a:gd name="connsiteY2" fmla="*/ 0 h 101879"/>
                <a:gd name="connsiteX3" fmla="*/ 26952 w 61990"/>
                <a:gd name="connsiteY3" fmla="*/ 0 h 101879"/>
                <a:gd name="connsiteX4" fmla="*/ 61990 w 61990"/>
                <a:gd name="connsiteY4" fmla="*/ 30995 h 101879"/>
                <a:gd name="connsiteX5" fmla="*/ 26952 w 61990"/>
                <a:gd name="connsiteY5" fmla="*/ 62529 h 101879"/>
                <a:gd name="connsiteX6" fmla="*/ 8894 w 61990"/>
                <a:gd name="connsiteY6" fmla="*/ 62529 h 101879"/>
                <a:gd name="connsiteX7" fmla="*/ 8894 w 61990"/>
                <a:gd name="connsiteY7" fmla="*/ 101880 h 101879"/>
                <a:gd name="connsiteX8" fmla="*/ 8894 w 61990"/>
                <a:gd name="connsiteY8" fmla="*/ 7816 h 101879"/>
                <a:gd name="connsiteX9" fmla="*/ 8894 w 61990"/>
                <a:gd name="connsiteY9" fmla="*/ 54174 h 101879"/>
                <a:gd name="connsiteX10" fmla="*/ 28030 w 61990"/>
                <a:gd name="connsiteY10" fmla="*/ 54174 h 101879"/>
                <a:gd name="connsiteX11" fmla="*/ 52827 w 61990"/>
                <a:gd name="connsiteY11" fmla="*/ 30726 h 101879"/>
                <a:gd name="connsiteX12" fmla="*/ 28030 w 61990"/>
                <a:gd name="connsiteY12" fmla="*/ 7816 h 101879"/>
                <a:gd name="connsiteX13" fmla="*/ 8894 w 61990"/>
                <a:gd name="connsiteY13" fmla="*/ 7816 h 10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990" h="101879">
                  <a:moveTo>
                    <a:pt x="8894" y="101880"/>
                  </a:moveTo>
                  <a:lnTo>
                    <a:pt x="0" y="101880"/>
                  </a:lnTo>
                  <a:lnTo>
                    <a:pt x="0" y="0"/>
                  </a:lnTo>
                  <a:lnTo>
                    <a:pt x="26952" y="0"/>
                  </a:lnTo>
                  <a:cubicBezTo>
                    <a:pt x="50401" y="0"/>
                    <a:pt x="61990" y="13746"/>
                    <a:pt x="61990" y="30995"/>
                  </a:cubicBezTo>
                  <a:cubicBezTo>
                    <a:pt x="61990" y="47975"/>
                    <a:pt x="50401" y="62529"/>
                    <a:pt x="26952" y="62529"/>
                  </a:cubicBezTo>
                  <a:lnTo>
                    <a:pt x="8894" y="62529"/>
                  </a:lnTo>
                  <a:lnTo>
                    <a:pt x="8894" y="101880"/>
                  </a:lnTo>
                  <a:close/>
                  <a:moveTo>
                    <a:pt x="8894" y="7816"/>
                  </a:moveTo>
                  <a:lnTo>
                    <a:pt x="8894" y="54174"/>
                  </a:lnTo>
                  <a:lnTo>
                    <a:pt x="28030" y="54174"/>
                  </a:lnTo>
                  <a:cubicBezTo>
                    <a:pt x="41507" y="54174"/>
                    <a:pt x="52827" y="46088"/>
                    <a:pt x="52827" y="30726"/>
                  </a:cubicBezTo>
                  <a:cubicBezTo>
                    <a:pt x="52827" y="15363"/>
                    <a:pt x="41507" y="7816"/>
                    <a:pt x="28030" y="7816"/>
                  </a:cubicBezTo>
                  <a:lnTo>
                    <a:pt x="8894" y="7816"/>
                  </a:lnTo>
                  <a:close/>
                </a:path>
              </a:pathLst>
            </a:custGeom>
            <a:solidFill>
              <a:srgbClr val="FFFFFF"/>
            </a:solidFill>
            <a:ln w="2684" cap="flat">
              <a:noFill/>
              <a:prstDash val="solid"/>
              <a:miter/>
            </a:ln>
          </p:spPr>
          <p:txBody>
            <a:bodyPr rtlCol="0" anchor="ctr"/>
            <a:lstStyle/>
            <a:p>
              <a:endParaRPr lang="en-US" dirty="0"/>
            </a:p>
          </p:txBody>
        </p:sp>
        <p:sp>
          <p:nvSpPr>
            <p:cNvPr id="37" name="Freeform 36">
              <a:extLst>
                <a:ext uri="{FF2B5EF4-FFF2-40B4-BE49-F238E27FC236}">
                  <a16:creationId xmlns:a16="http://schemas.microsoft.com/office/drawing/2014/main" id="{B756D0BD-74F9-9295-2DF2-3857F4B145A4}"/>
                </a:ext>
              </a:extLst>
            </p:cNvPr>
            <p:cNvSpPr/>
            <p:nvPr userDrawn="1"/>
          </p:nvSpPr>
          <p:spPr>
            <a:xfrm>
              <a:off x="5665537" y="812419"/>
              <a:ext cx="52557" cy="67650"/>
            </a:xfrm>
            <a:custGeom>
              <a:avLst/>
              <a:gdLst>
                <a:gd name="connsiteX0" fmla="*/ 43663 w 52557"/>
                <a:gd name="connsiteY0" fmla="*/ 21562 h 67650"/>
                <a:gd name="connsiteX1" fmla="*/ 27491 w 52557"/>
                <a:gd name="connsiteY1" fmla="*/ 7816 h 67650"/>
                <a:gd name="connsiteX2" fmla="*/ 7816 w 52557"/>
                <a:gd name="connsiteY2" fmla="*/ 14824 h 67650"/>
                <a:gd name="connsiteX3" fmla="*/ 3504 w 52557"/>
                <a:gd name="connsiteY3" fmla="*/ 8086 h 67650"/>
                <a:gd name="connsiteX4" fmla="*/ 28030 w 52557"/>
                <a:gd name="connsiteY4" fmla="*/ 0 h 67650"/>
                <a:gd name="connsiteX5" fmla="*/ 52557 w 52557"/>
                <a:gd name="connsiteY5" fmla="*/ 21831 h 67650"/>
                <a:gd name="connsiteX6" fmla="*/ 52557 w 52557"/>
                <a:gd name="connsiteY6" fmla="*/ 66033 h 67650"/>
                <a:gd name="connsiteX7" fmla="*/ 43663 w 52557"/>
                <a:gd name="connsiteY7" fmla="*/ 66033 h 67650"/>
                <a:gd name="connsiteX8" fmla="*/ 43663 w 52557"/>
                <a:gd name="connsiteY8" fmla="*/ 57947 h 67650"/>
                <a:gd name="connsiteX9" fmla="*/ 23449 w 52557"/>
                <a:gd name="connsiteY9" fmla="*/ 67650 h 67650"/>
                <a:gd name="connsiteX10" fmla="*/ 0 w 52557"/>
                <a:gd name="connsiteY10" fmla="*/ 47975 h 67650"/>
                <a:gd name="connsiteX11" fmla="*/ 21831 w 52557"/>
                <a:gd name="connsiteY11" fmla="*/ 29109 h 67650"/>
                <a:gd name="connsiteX12" fmla="*/ 37194 w 52557"/>
                <a:gd name="connsiteY12" fmla="*/ 29109 h 67650"/>
                <a:gd name="connsiteX13" fmla="*/ 43393 w 52557"/>
                <a:gd name="connsiteY13" fmla="*/ 23179 h 67650"/>
                <a:gd name="connsiteX14" fmla="*/ 43663 w 52557"/>
                <a:gd name="connsiteY14" fmla="*/ 21562 h 67650"/>
                <a:gd name="connsiteX15" fmla="*/ 43663 w 52557"/>
                <a:gd name="connsiteY15" fmla="*/ 21562 h 67650"/>
                <a:gd name="connsiteX16" fmla="*/ 43663 w 52557"/>
                <a:gd name="connsiteY16" fmla="*/ 43124 h 67650"/>
                <a:gd name="connsiteX17" fmla="*/ 43663 w 52557"/>
                <a:gd name="connsiteY17" fmla="*/ 34229 h 67650"/>
                <a:gd name="connsiteX18" fmla="*/ 35308 w 52557"/>
                <a:gd name="connsiteY18" fmla="*/ 36655 h 67650"/>
                <a:gd name="connsiteX19" fmla="*/ 23449 w 52557"/>
                <a:gd name="connsiteY19" fmla="*/ 36655 h 67650"/>
                <a:gd name="connsiteX20" fmla="*/ 9703 w 52557"/>
                <a:gd name="connsiteY20" fmla="*/ 47975 h 67650"/>
                <a:gd name="connsiteX21" fmla="*/ 24796 w 52557"/>
                <a:gd name="connsiteY21" fmla="*/ 60104 h 67650"/>
                <a:gd name="connsiteX22" fmla="*/ 43663 w 52557"/>
                <a:gd name="connsiteY22" fmla="*/ 43124 h 67650"/>
                <a:gd name="connsiteX23" fmla="*/ 43663 w 52557"/>
                <a:gd name="connsiteY23" fmla="*/ 43124 h 6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557" h="67650">
                  <a:moveTo>
                    <a:pt x="43663" y="21562"/>
                  </a:moveTo>
                  <a:cubicBezTo>
                    <a:pt x="43663" y="11859"/>
                    <a:pt x="36116" y="7816"/>
                    <a:pt x="27491" y="7816"/>
                  </a:cubicBezTo>
                  <a:cubicBezTo>
                    <a:pt x="19406" y="7816"/>
                    <a:pt x="12937" y="11320"/>
                    <a:pt x="7816" y="14824"/>
                  </a:cubicBezTo>
                  <a:lnTo>
                    <a:pt x="3504" y="8086"/>
                  </a:lnTo>
                  <a:cubicBezTo>
                    <a:pt x="7816" y="4582"/>
                    <a:pt x="16980" y="0"/>
                    <a:pt x="28030" y="0"/>
                  </a:cubicBezTo>
                  <a:cubicBezTo>
                    <a:pt x="43393" y="0"/>
                    <a:pt x="52557" y="8625"/>
                    <a:pt x="52557" y="21831"/>
                  </a:cubicBezTo>
                  <a:lnTo>
                    <a:pt x="52557" y="66033"/>
                  </a:lnTo>
                  <a:lnTo>
                    <a:pt x="43663" y="66033"/>
                  </a:lnTo>
                  <a:lnTo>
                    <a:pt x="43663" y="57947"/>
                  </a:lnTo>
                  <a:cubicBezTo>
                    <a:pt x="39890" y="64416"/>
                    <a:pt x="31265" y="67650"/>
                    <a:pt x="23449" y="67650"/>
                  </a:cubicBezTo>
                  <a:cubicBezTo>
                    <a:pt x="9433" y="67650"/>
                    <a:pt x="0" y="59565"/>
                    <a:pt x="0" y="47975"/>
                  </a:cubicBezTo>
                  <a:cubicBezTo>
                    <a:pt x="0" y="36386"/>
                    <a:pt x="8355" y="29109"/>
                    <a:pt x="21831" y="29109"/>
                  </a:cubicBezTo>
                  <a:lnTo>
                    <a:pt x="37194" y="29109"/>
                  </a:lnTo>
                  <a:cubicBezTo>
                    <a:pt x="41776" y="29109"/>
                    <a:pt x="43393" y="26683"/>
                    <a:pt x="43393" y="23179"/>
                  </a:cubicBezTo>
                  <a:lnTo>
                    <a:pt x="43663" y="21562"/>
                  </a:lnTo>
                  <a:lnTo>
                    <a:pt x="43663" y="21562"/>
                  </a:lnTo>
                  <a:close/>
                  <a:moveTo>
                    <a:pt x="43663" y="43124"/>
                  </a:moveTo>
                  <a:lnTo>
                    <a:pt x="43663" y="34229"/>
                  </a:lnTo>
                  <a:cubicBezTo>
                    <a:pt x="42046" y="36116"/>
                    <a:pt x="38811" y="36655"/>
                    <a:pt x="35308" y="36655"/>
                  </a:cubicBezTo>
                  <a:lnTo>
                    <a:pt x="23449" y="36655"/>
                  </a:lnTo>
                  <a:cubicBezTo>
                    <a:pt x="14015" y="36655"/>
                    <a:pt x="9703" y="41237"/>
                    <a:pt x="9703" y="47975"/>
                  </a:cubicBezTo>
                  <a:cubicBezTo>
                    <a:pt x="9703" y="53635"/>
                    <a:pt x="14015" y="60104"/>
                    <a:pt x="24796" y="60104"/>
                  </a:cubicBezTo>
                  <a:cubicBezTo>
                    <a:pt x="34230" y="60104"/>
                    <a:pt x="43663" y="54713"/>
                    <a:pt x="43663" y="43124"/>
                  </a:cubicBezTo>
                  <a:lnTo>
                    <a:pt x="43663" y="43124"/>
                  </a:lnTo>
                  <a:close/>
                </a:path>
              </a:pathLst>
            </a:custGeom>
            <a:solidFill>
              <a:srgbClr val="FFFFFF"/>
            </a:solidFill>
            <a:ln w="2684" cap="flat">
              <a:noFill/>
              <a:prstDash val="solid"/>
              <a:miter/>
            </a:ln>
          </p:spPr>
          <p:txBody>
            <a:bodyPr rtlCol="0" anchor="ctr"/>
            <a:lstStyle/>
            <a:p>
              <a:endParaRPr lang="en-US" dirty="0"/>
            </a:p>
          </p:txBody>
        </p:sp>
        <p:sp>
          <p:nvSpPr>
            <p:cNvPr id="38" name="Freeform 37">
              <a:extLst>
                <a:ext uri="{FF2B5EF4-FFF2-40B4-BE49-F238E27FC236}">
                  <a16:creationId xmlns:a16="http://schemas.microsoft.com/office/drawing/2014/main" id="{C1EB5B45-34C5-6B9C-21DB-D1C90E243993}"/>
                </a:ext>
              </a:extLst>
            </p:cNvPr>
            <p:cNvSpPr/>
            <p:nvPr userDrawn="1"/>
          </p:nvSpPr>
          <p:spPr>
            <a:xfrm>
              <a:off x="5738308" y="813227"/>
              <a:ext cx="32612" cy="65224"/>
            </a:xfrm>
            <a:custGeom>
              <a:avLst/>
              <a:gdLst>
                <a:gd name="connsiteX0" fmla="*/ 32343 w 32612"/>
                <a:gd name="connsiteY0" fmla="*/ 8894 h 65224"/>
                <a:gd name="connsiteX1" fmla="*/ 28030 w 32612"/>
                <a:gd name="connsiteY1" fmla="*/ 8894 h 65224"/>
                <a:gd name="connsiteX2" fmla="*/ 8625 w 32612"/>
                <a:gd name="connsiteY2" fmla="*/ 29378 h 65224"/>
                <a:gd name="connsiteX3" fmla="*/ 8625 w 32612"/>
                <a:gd name="connsiteY3" fmla="*/ 65225 h 65224"/>
                <a:gd name="connsiteX4" fmla="*/ 0 w 32612"/>
                <a:gd name="connsiteY4" fmla="*/ 65225 h 65224"/>
                <a:gd name="connsiteX5" fmla="*/ 0 w 32612"/>
                <a:gd name="connsiteY5" fmla="*/ 1078 h 65224"/>
                <a:gd name="connsiteX6" fmla="*/ 8355 w 32612"/>
                <a:gd name="connsiteY6" fmla="*/ 1078 h 65224"/>
                <a:gd name="connsiteX7" fmla="*/ 8355 w 32612"/>
                <a:gd name="connsiteY7" fmla="*/ 12129 h 65224"/>
                <a:gd name="connsiteX8" fmla="*/ 27761 w 32612"/>
                <a:gd name="connsiteY8" fmla="*/ 0 h 65224"/>
                <a:gd name="connsiteX9" fmla="*/ 32612 w 32612"/>
                <a:gd name="connsiteY9" fmla="*/ 270 h 65224"/>
                <a:gd name="connsiteX10" fmla="*/ 32343 w 32612"/>
                <a:gd name="connsiteY10" fmla="*/ 8894 h 65224"/>
                <a:gd name="connsiteX11" fmla="*/ 32343 w 32612"/>
                <a:gd name="connsiteY11" fmla="*/ 8894 h 65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612" h="65224">
                  <a:moveTo>
                    <a:pt x="32343" y="8894"/>
                  </a:moveTo>
                  <a:lnTo>
                    <a:pt x="28030" y="8894"/>
                  </a:lnTo>
                  <a:cubicBezTo>
                    <a:pt x="16710" y="8894"/>
                    <a:pt x="8625" y="14015"/>
                    <a:pt x="8625" y="29378"/>
                  </a:cubicBezTo>
                  <a:lnTo>
                    <a:pt x="8625" y="65225"/>
                  </a:lnTo>
                  <a:lnTo>
                    <a:pt x="0" y="65225"/>
                  </a:lnTo>
                  <a:lnTo>
                    <a:pt x="0" y="1078"/>
                  </a:lnTo>
                  <a:lnTo>
                    <a:pt x="8355" y="1078"/>
                  </a:lnTo>
                  <a:lnTo>
                    <a:pt x="8355" y="12129"/>
                  </a:lnTo>
                  <a:cubicBezTo>
                    <a:pt x="12129" y="3504"/>
                    <a:pt x="19945" y="0"/>
                    <a:pt x="27761" y="0"/>
                  </a:cubicBezTo>
                  <a:cubicBezTo>
                    <a:pt x="29109" y="0"/>
                    <a:pt x="30726" y="270"/>
                    <a:pt x="32612" y="270"/>
                  </a:cubicBezTo>
                  <a:lnTo>
                    <a:pt x="32343" y="8894"/>
                  </a:lnTo>
                  <a:lnTo>
                    <a:pt x="32343" y="8894"/>
                  </a:lnTo>
                  <a:close/>
                </a:path>
              </a:pathLst>
            </a:custGeom>
            <a:solidFill>
              <a:srgbClr val="FFFFFF"/>
            </a:solidFill>
            <a:ln w="2684" cap="flat">
              <a:noFill/>
              <a:prstDash val="solid"/>
              <a:miter/>
            </a:ln>
          </p:spPr>
          <p:txBody>
            <a:bodyPr rtlCol="0" anchor="ctr"/>
            <a:lstStyle/>
            <a:p>
              <a:endParaRPr lang="en-US" dirty="0"/>
            </a:p>
          </p:txBody>
        </p:sp>
        <p:sp>
          <p:nvSpPr>
            <p:cNvPr id="39" name="Freeform 38">
              <a:extLst>
                <a:ext uri="{FF2B5EF4-FFF2-40B4-BE49-F238E27FC236}">
                  <a16:creationId xmlns:a16="http://schemas.microsoft.com/office/drawing/2014/main" id="{4CE623D6-F286-0BDE-597E-072CDD7A250D}"/>
                </a:ext>
              </a:extLst>
            </p:cNvPr>
            <p:cNvSpPr/>
            <p:nvPr userDrawn="1"/>
          </p:nvSpPr>
          <p:spPr>
            <a:xfrm>
              <a:off x="5776581" y="786814"/>
              <a:ext cx="35846" cy="91637"/>
            </a:xfrm>
            <a:custGeom>
              <a:avLst/>
              <a:gdLst>
                <a:gd name="connsiteX0" fmla="*/ 19945 w 35846"/>
                <a:gd name="connsiteY0" fmla="*/ 270 h 91637"/>
                <a:gd name="connsiteX1" fmla="*/ 19945 w 35846"/>
                <a:gd name="connsiteY1" fmla="*/ 27222 h 91637"/>
                <a:gd name="connsiteX2" fmla="*/ 35847 w 35846"/>
                <a:gd name="connsiteY2" fmla="*/ 27222 h 91637"/>
                <a:gd name="connsiteX3" fmla="*/ 35847 w 35846"/>
                <a:gd name="connsiteY3" fmla="*/ 34499 h 91637"/>
                <a:gd name="connsiteX4" fmla="*/ 19945 w 35846"/>
                <a:gd name="connsiteY4" fmla="*/ 34499 h 91637"/>
                <a:gd name="connsiteX5" fmla="*/ 19945 w 35846"/>
                <a:gd name="connsiteY5" fmla="*/ 78162 h 91637"/>
                <a:gd name="connsiteX6" fmla="*/ 29109 w 35846"/>
                <a:gd name="connsiteY6" fmla="*/ 84361 h 91637"/>
                <a:gd name="connsiteX7" fmla="*/ 35847 w 35846"/>
                <a:gd name="connsiteY7" fmla="*/ 83822 h 91637"/>
                <a:gd name="connsiteX8" fmla="*/ 35847 w 35846"/>
                <a:gd name="connsiteY8" fmla="*/ 91099 h 91637"/>
                <a:gd name="connsiteX9" fmla="*/ 25874 w 35846"/>
                <a:gd name="connsiteY9" fmla="*/ 91638 h 91637"/>
                <a:gd name="connsiteX10" fmla="*/ 11050 w 35846"/>
                <a:gd name="connsiteY10" fmla="*/ 77892 h 91637"/>
                <a:gd name="connsiteX11" fmla="*/ 11050 w 35846"/>
                <a:gd name="connsiteY11" fmla="*/ 34229 h 91637"/>
                <a:gd name="connsiteX12" fmla="*/ 0 w 35846"/>
                <a:gd name="connsiteY12" fmla="*/ 34229 h 91637"/>
                <a:gd name="connsiteX13" fmla="*/ 0 w 35846"/>
                <a:gd name="connsiteY13" fmla="*/ 26952 h 91637"/>
                <a:gd name="connsiteX14" fmla="*/ 11050 w 35846"/>
                <a:gd name="connsiteY14" fmla="*/ 26952 h 91637"/>
                <a:gd name="connsiteX15" fmla="*/ 11050 w 35846"/>
                <a:gd name="connsiteY15" fmla="*/ 0 h 91637"/>
                <a:gd name="connsiteX16" fmla="*/ 19945 w 35846"/>
                <a:gd name="connsiteY16" fmla="*/ 0 h 91637"/>
                <a:gd name="connsiteX17" fmla="*/ 19945 w 35846"/>
                <a:gd name="connsiteY17" fmla="*/ 270 h 9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846" h="91637">
                  <a:moveTo>
                    <a:pt x="19945" y="270"/>
                  </a:moveTo>
                  <a:lnTo>
                    <a:pt x="19945" y="27222"/>
                  </a:lnTo>
                  <a:lnTo>
                    <a:pt x="35847" y="27222"/>
                  </a:lnTo>
                  <a:lnTo>
                    <a:pt x="35847" y="34499"/>
                  </a:lnTo>
                  <a:lnTo>
                    <a:pt x="19945" y="34499"/>
                  </a:lnTo>
                  <a:lnTo>
                    <a:pt x="19945" y="78162"/>
                  </a:lnTo>
                  <a:cubicBezTo>
                    <a:pt x="19945" y="84091"/>
                    <a:pt x="24257" y="84361"/>
                    <a:pt x="29109" y="84361"/>
                  </a:cubicBezTo>
                  <a:cubicBezTo>
                    <a:pt x="33151" y="84361"/>
                    <a:pt x="35847" y="83822"/>
                    <a:pt x="35847" y="83822"/>
                  </a:cubicBezTo>
                  <a:lnTo>
                    <a:pt x="35847" y="91099"/>
                  </a:lnTo>
                  <a:cubicBezTo>
                    <a:pt x="35847" y="91099"/>
                    <a:pt x="31265" y="91638"/>
                    <a:pt x="25874" y="91638"/>
                  </a:cubicBezTo>
                  <a:cubicBezTo>
                    <a:pt x="19136" y="91638"/>
                    <a:pt x="11050" y="89751"/>
                    <a:pt x="11050" y="77892"/>
                  </a:cubicBezTo>
                  <a:lnTo>
                    <a:pt x="11050" y="34229"/>
                  </a:lnTo>
                  <a:lnTo>
                    <a:pt x="0" y="34229"/>
                  </a:lnTo>
                  <a:lnTo>
                    <a:pt x="0" y="26952"/>
                  </a:lnTo>
                  <a:lnTo>
                    <a:pt x="11050" y="26952"/>
                  </a:lnTo>
                  <a:lnTo>
                    <a:pt x="11050" y="0"/>
                  </a:lnTo>
                  <a:lnTo>
                    <a:pt x="19945" y="0"/>
                  </a:lnTo>
                  <a:lnTo>
                    <a:pt x="19945" y="270"/>
                  </a:lnTo>
                  <a:close/>
                </a:path>
              </a:pathLst>
            </a:custGeom>
            <a:solidFill>
              <a:srgbClr val="FFFFFF"/>
            </a:solidFill>
            <a:ln w="2684" cap="flat">
              <a:noFill/>
              <a:prstDash val="solid"/>
              <a:miter/>
            </a:ln>
          </p:spPr>
          <p:txBody>
            <a:bodyPr rtlCol="0" anchor="ctr"/>
            <a:lstStyle/>
            <a:p>
              <a:endParaRPr lang="en-US" dirty="0"/>
            </a:p>
          </p:txBody>
        </p:sp>
        <p:sp>
          <p:nvSpPr>
            <p:cNvPr id="40" name="Freeform 39">
              <a:extLst>
                <a:ext uri="{FF2B5EF4-FFF2-40B4-BE49-F238E27FC236}">
                  <a16:creationId xmlns:a16="http://schemas.microsoft.com/office/drawing/2014/main" id="{0B07FEBC-7DE7-5074-0EA6-A794BB061233}"/>
                </a:ext>
              </a:extLst>
            </p:cNvPr>
            <p:cNvSpPr/>
            <p:nvPr userDrawn="1"/>
          </p:nvSpPr>
          <p:spPr>
            <a:xfrm>
              <a:off x="5850430" y="812419"/>
              <a:ext cx="66572" cy="67650"/>
            </a:xfrm>
            <a:custGeom>
              <a:avLst/>
              <a:gdLst>
                <a:gd name="connsiteX0" fmla="*/ 33151 w 66572"/>
                <a:gd name="connsiteY0" fmla="*/ 0 h 67650"/>
                <a:gd name="connsiteX1" fmla="*/ 66572 w 66572"/>
                <a:gd name="connsiteY1" fmla="*/ 33960 h 67650"/>
                <a:gd name="connsiteX2" fmla="*/ 33151 w 66572"/>
                <a:gd name="connsiteY2" fmla="*/ 67650 h 67650"/>
                <a:gd name="connsiteX3" fmla="*/ 0 w 66572"/>
                <a:gd name="connsiteY3" fmla="*/ 33960 h 67650"/>
                <a:gd name="connsiteX4" fmla="*/ 33151 w 66572"/>
                <a:gd name="connsiteY4" fmla="*/ 0 h 67650"/>
                <a:gd name="connsiteX5" fmla="*/ 33151 w 66572"/>
                <a:gd name="connsiteY5" fmla="*/ 7816 h 67650"/>
                <a:gd name="connsiteX6" fmla="*/ 8894 w 66572"/>
                <a:gd name="connsiteY6" fmla="*/ 33960 h 67650"/>
                <a:gd name="connsiteX7" fmla="*/ 33151 w 66572"/>
                <a:gd name="connsiteY7" fmla="*/ 60104 h 67650"/>
                <a:gd name="connsiteX8" fmla="*/ 57409 w 66572"/>
                <a:gd name="connsiteY8" fmla="*/ 33960 h 67650"/>
                <a:gd name="connsiteX9" fmla="*/ 33151 w 66572"/>
                <a:gd name="connsiteY9" fmla="*/ 7816 h 6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72" h="67650">
                  <a:moveTo>
                    <a:pt x="33151" y="0"/>
                  </a:moveTo>
                  <a:cubicBezTo>
                    <a:pt x="51749" y="0"/>
                    <a:pt x="66572" y="14285"/>
                    <a:pt x="66572" y="33960"/>
                  </a:cubicBezTo>
                  <a:cubicBezTo>
                    <a:pt x="66572" y="53635"/>
                    <a:pt x="51749" y="67650"/>
                    <a:pt x="33151" y="67650"/>
                  </a:cubicBezTo>
                  <a:cubicBezTo>
                    <a:pt x="14554" y="67650"/>
                    <a:pt x="0" y="53635"/>
                    <a:pt x="0" y="33960"/>
                  </a:cubicBezTo>
                  <a:cubicBezTo>
                    <a:pt x="0" y="14285"/>
                    <a:pt x="14824" y="0"/>
                    <a:pt x="33151" y="0"/>
                  </a:cubicBezTo>
                  <a:close/>
                  <a:moveTo>
                    <a:pt x="33151" y="7816"/>
                  </a:moveTo>
                  <a:cubicBezTo>
                    <a:pt x="18867" y="7816"/>
                    <a:pt x="8894" y="19136"/>
                    <a:pt x="8894" y="33960"/>
                  </a:cubicBezTo>
                  <a:cubicBezTo>
                    <a:pt x="8894" y="48784"/>
                    <a:pt x="18867" y="60104"/>
                    <a:pt x="33151" y="60104"/>
                  </a:cubicBezTo>
                  <a:cubicBezTo>
                    <a:pt x="47436" y="60104"/>
                    <a:pt x="57409" y="48784"/>
                    <a:pt x="57409" y="33960"/>
                  </a:cubicBezTo>
                  <a:cubicBezTo>
                    <a:pt x="57409" y="19406"/>
                    <a:pt x="47706" y="7816"/>
                    <a:pt x="33151" y="7816"/>
                  </a:cubicBezTo>
                  <a:close/>
                </a:path>
              </a:pathLst>
            </a:custGeom>
            <a:solidFill>
              <a:srgbClr val="FFFFFF"/>
            </a:solidFill>
            <a:ln w="2684" cap="flat">
              <a:noFill/>
              <a:prstDash val="solid"/>
              <a:miter/>
            </a:ln>
          </p:spPr>
          <p:txBody>
            <a:bodyPr rtlCol="0" anchor="ctr"/>
            <a:lstStyle/>
            <a:p>
              <a:endParaRPr lang="en-US" dirty="0"/>
            </a:p>
          </p:txBody>
        </p:sp>
        <p:sp>
          <p:nvSpPr>
            <p:cNvPr id="41" name="Freeform 40">
              <a:extLst>
                <a:ext uri="{FF2B5EF4-FFF2-40B4-BE49-F238E27FC236}">
                  <a16:creationId xmlns:a16="http://schemas.microsoft.com/office/drawing/2014/main" id="{6FE7B1BC-7F03-7652-0350-409F8D94D6F5}"/>
                </a:ext>
              </a:extLst>
            </p:cNvPr>
            <p:cNvSpPr/>
            <p:nvPr userDrawn="1"/>
          </p:nvSpPr>
          <p:spPr>
            <a:xfrm>
              <a:off x="5925358" y="775764"/>
              <a:ext cx="34499" cy="102418"/>
            </a:xfrm>
            <a:custGeom>
              <a:avLst/>
              <a:gdLst>
                <a:gd name="connsiteX0" fmla="*/ 11320 w 34499"/>
                <a:gd name="connsiteY0" fmla="*/ 15363 h 102418"/>
                <a:gd name="connsiteX1" fmla="*/ 25874 w 34499"/>
                <a:gd name="connsiteY1" fmla="*/ 0 h 102418"/>
                <a:gd name="connsiteX2" fmla="*/ 34499 w 34499"/>
                <a:gd name="connsiteY2" fmla="*/ 539 h 102418"/>
                <a:gd name="connsiteX3" fmla="*/ 34499 w 34499"/>
                <a:gd name="connsiteY3" fmla="*/ 8355 h 102418"/>
                <a:gd name="connsiteX4" fmla="*/ 28030 w 34499"/>
                <a:gd name="connsiteY4" fmla="*/ 7547 h 102418"/>
                <a:gd name="connsiteX5" fmla="*/ 19945 w 34499"/>
                <a:gd name="connsiteY5" fmla="*/ 16171 h 102418"/>
                <a:gd name="connsiteX6" fmla="*/ 19945 w 34499"/>
                <a:gd name="connsiteY6" fmla="*/ 38272 h 102418"/>
                <a:gd name="connsiteX7" fmla="*/ 33151 w 34499"/>
                <a:gd name="connsiteY7" fmla="*/ 38272 h 102418"/>
                <a:gd name="connsiteX8" fmla="*/ 33151 w 34499"/>
                <a:gd name="connsiteY8" fmla="*/ 45549 h 102418"/>
                <a:gd name="connsiteX9" fmla="*/ 19945 w 34499"/>
                <a:gd name="connsiteY9" fmla="*/ 45549 h 102418"/>
                <a:gd name="connsiteX10" fmla="*/ 19945 w 34499"/>
                <a:gd name="connsiteY10" fmla="*/ 102419 h 102418"/>
                <a:gd name="connsiteX11" fmla="*/ 11050 w 34499"/>
                <a:gd name="connsiteY11" fmla="*/ 102419 h 102418"/>
                <a:gd name="connsiteX12" fmla="*/ 11050 w 34499"/>
                <a:gd name="connsiteY12" fmla="*/ 45549 h 102418"/>
                <a:gd name="connsiteX13" fmla="*/ 0 w 34499"/>
                <a:gd name="connsiteY13" fmla="*/ 45549 h 102418"/>
                <a:gd name="connsiteX14" fmla="*/ 0 w 34499"/>
                <a:gd name="connsiteY14" fmla="*/ 38272 h 102418"/>
                <a:gd name="connsiteX15" fmla="*/ 11050 w 34499"/>
                <a:gd name="connsiteY15" fmla="*/ 38272 h 102418"/>
                <a:gd name="connsiteX16" fmla="*/ 11050 w 34499"/>
                <a:gd name="connsiteY16" fmla="*/ 15363 h 102418"/>
                <a:gd name="connsiteX17" fmla="*/ 11320 w 34499"/>
                <a:gd name="connsiteY17" fmla="*/ 15363 h 10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499" h="102418">
                  <a:moveTo>
                    <a:pt x="11320" y="15363"/>
                  </a:moveTo>
                  <a:cubicBezTo>
                    <a:pt x="11320" y="3504"/>
                    <a:pt x="19136" y="0"/>
                    <a:pt x="25874" y="0"/>
                  </a:cubicBezTo>
                  <a:cubicBezTo>
                    <a:pt x="30456" y="0"/>
                    <a:pt x="34499" y="539"/>
                    <a:pt x="34499" y="539"/>
                  </a:cubicBezTo>
                  <a:lnTo>
                    <a:pt x="34499" y="8355"/>
                  </a:lnTo>
                  <a:cubicBezTo>
                    <a:pt x="34499" y="8355"/>
                    <a:pt x="30456" y="7547"/>
                    <a:pt x="28030" y="7547"/>
                  </a:cubicBezTo>
                  <a:cubicBezTo>
                    <a:pt x="22370" y="7547"/>
                    <a:pt x="19945" y="9972"/>
                    <a:pt x="19945" y="16171"/>
                  </a:cubicBezTo>
                  <a:lnTo>
                    <a:pt x="19945" y="38272"/>
                  </a:lnTo>
                  <a:lnTo>
                    <a:pt x="33151" y="38272"/>
                  </a:lnTo>
                  <a:lnTo>
                    <a:pt x="33151" y="45549"/>
                  </a:lnTo>
                  <a:lnTo>
                    <a:pt x="19945" y="45549"/>
                  </a:lnTo>
                  <a:lnTo>
                    <a:pt x="19945" y="102419"/>
                  </a:lnTo>
                  <a:lnTo>
                    <a:pt x="11050" y="102419"/>
                  </a:lnTo>
                  <a:lnTo>
                    <a:pt x="11050" y="45549"/>
                  </a:lnTo>
                  <a:lnTo>
                    <a:pt x="0" y="45549"/>
                  </a:lnTo>
                  <a:lnTo>
                    <a:pt x="0" y="38272"/>
                  </a:lnTo>
                  <a:lnTo>
                    <a:pt x="11050" y="38272"/>
                  </a:lnTo>
                  <a:lnTo>
                    <a:pt x="11050" y="15363"/>
                  </a:lnTo>
                  <a:lnTo>
                    <a:pt x="11320" y="15363"/>
                  </a:lnTo>
                  <a:close/>
                </a:path>
              </a:pathLst>
            </a:custGeom>
            <a:solidFill>
              <a:srgbClr val="FFFFFF"/>
            </a:solidFill>
            <a:ln w="2684" cap="flat">
              <a:noFill/>
              <a:prstDash val="solid"/>
              <a:miter/>
            </a:ln>
          </p:spPr>
          <p:txBody>
            <a:bodyPr rtlCol="0" anchor="ctr"/>
            <a:lstStyle/>
            <a:p>
              <a:endParaRPr lang="en-US" dirty="0"/>
            </a:p>
          </p:txBody>
        </p:sp>
        <p:sp>
          <p:nvSpPr>
            <p:cNvPr id="42" name="Freeform 41">
              <a:extLst>
                <a:ext uri="{FF2B5EF4-FFF2-40B4-BE49-F238E27FC236}">
                  <a16:creationId xmlns:a16="http://schemas.microsoft.com/office/drawing/2014/main" id="{129FE7C2-8DB2-C873-A975-EF56DEC5DE75}"/>
                </a:ext>
              </a:extLst>
            </p:cNvPr>
            <p:cNvSpPr/>
            <p:nvPr userDrawn="1"/>
          </p:nvSpPr>
          <p:spPr>
            <a:xfrm>
              <a:off x="5994086" y="774416"/>
              <a:ext cx="102958" cy="105653"/>
            </a:xfrm>
            <a:custGeom>
              <a:avLst/>
              <a:gdLst>
                <a:gd name="connsiteX0" fmla="*/ 52827 w 102958"/>
                <a:gd name="connsiteY0" fmla="*/ 87056 h 105653"/>
                <a:gd name="connsiteX1" fmla="*/ 80588 w 102958"/>
                <a:gd name="connsiteY1" fmla="*/ 67650 h 105653"/>
                <a:gd name="connsiteX2" fmla="*/ 102958 w 102958"/>
                <a:gd name="connsiteY2" fmla="*/ 67650 h 105653"/>
                <a:gd name="connsiteX3" fmla="*/ 53096 w 102958"/>
                <a:gd name="connsiteY3" fmla="*/ 105653 h 105653"/>
                <a:gd name="connsiteX4" fmla="*/ 0 w 102958"/>
                <a:gd name="connsiteY4" fmla="*/ 52827 h 105653"/>
                <a:gd name="connsiteX5" fmla="*/ 53096 w 102958"/>
                <a:gd name="connsiteY5" fmla="*/ 0 h 105653"/>
                <a:gd name="connsiteX6" fmla="*/ 102958 w 102958"/>
                <a:gd name="connsiteY6" fmla="*/ 38003 h 105653"/>
                <a:gd name="connsiteX7" fmla="*/ 80588 w 102958"/>
                <a:gd name="connsiteY7" fmla="*/ 38003 h 105653"/>
                <a:gd name="connsiteX8" fmla="*/ 52827 w 102958"/>
                <a:gd name="connsiteY8" fmla="*/ 18597 h 105653"/>
                <a:gd name="connsiteX9" fmla="*/ 20753 w 102958"/>
                <a:gd name="connsiteY9" fmla="*/ 52827 h 105653"/>
                <a:gd name="connsiteX10" fmla="*/ 52827 w 102958"/>
                <a:gd name="connsiteY10" fmla="*/ 87056 h 105653"/>
                <a:gd name="connsiteX11" fmla="*/ 52827 w 102958"/>
                <a:gd name="connsiteY11" fmla="*/ 87056 h 10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958" h="105653">
                  <a:moveTo>
                    <a:pt x="52827" y="87056"/>
                  </a:moveTo>
                  <a:cubicBezTo>
                    <a:pt x="66303" y="87056"/>
                    <a:pt x="76814" y="79779"/>
                    <a:pt x="80588" y="67650"/>
                  </a:cubicBezTo>
                  <a:lnTo>
                    <a:pt x="102958" y="67650"/>
                  </a:lnTo>
                  <a:cubicBezTo>
                    <a:pt x="97029" y="91638"/>
                    <a:pt x="76006" y="105653"/>
                    <a:pt x="53096" y="105653"/>
                  </a:cubicBezTo>
                  <a:cubicBezTo>
                    <a:pt x="23179" y="105653"/>
                    <a:pt x="0" y="83552"/>
                    <a:pt x="0" y="52827"/>
                  </a:cubicBezTo>
                  <a:cubicBezTo>
                    <a:pt x="0" y="22101"/>
                    <a:pt x="23179" y="0"/>
                    <a:pt x="53096" y="0"/>
                  </a:cubicBezTo>
                  <a:cubicBezTo>
                    <a:pt x="76006" y="0"/>
                    <a:pt x="97029" y="14015"/>
                    <a:pt x="102958" y="38003"/>
                  </a:cubicBezTo>
                  <a:lnTo>
                    <a:pt x="80588" y="38003"/>
                  </a:lnTo>
                  <a:cubicBezTo>
                    <a:pt x="76814" y="25874"/>
                    <a:pt x="66303" y="18597"/>
                    <a:pt x="52827" y="18597"/>
                  </a:cubicBezTo>
                  <a:cubicBezTo>
                    <a:pt x="33690" y="18597"/>
                    <a:pt x="20753" y="33151"/>
                    <a:pt x="20753" y="52827"/>
                  </a:cubicBezTo>
                  <a:cubicBezTo>
                    <a:pt x="20753" y="72502"/>
                    <a:pt x="33690" y="87056"/>
                    <a:pt x="52827" y="87056"/>
                  </a:cubicBezTo>
                  <a:lnTo>
                    <a:pt x="52827" y="87056"/>
                  </a:lnTo>
                  <a:close/>
                </a:path>
              </a:pathLst>
            </a:custGeom>
            <a:solidFill>
              <a:srgbClr val="FFFFFF"/>
            </a:solidFill>
            <a:ln w="2684"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3C4AB6C6-7F73-7320-72C2-B2D5B1913B6D}"/>
                </a:ext>
              </a:extLst>
            </p:cNvPr>
            <p:cNvSpPr/>
            <p:nvPr userDrawn="1"/>
          </p:nvSpPr>
          <p:spPr>
            <a:xfrm>
              <a:off x="6108364" y="776572"/>
              <a:ext cx="18866" cy="101879"/>
            </a:xfrm>
            <a:custGeom>
              <a:avLst/>
              <a:gdLst>
                <a:gd name="connsiteX0" fmla="*/ 18867 w 18866"/>
                <a:gd name="connsiteY0" fmla="*/ 101880 h 101879"/>
                <a:gd name="connsiteX1" fmla="*/ 0 w 18866"/>
                <a:gd name="connsiteY1" fmla="*/ 101880 h 101879"/>
                <a:gd name="connsiteX2" fmla="*/ 0 w 18866"/>
                <a:gd name="connsiteY2" fmla="*/ 0 h 101879"/>
                <a:gd name="connsiteX3" fmla="*/ 18867 w 18866"/>
                <a:gd name="connsiteY3" fmla="*/ 0 h 101879"/>
                <a:gd name="connsiteX4" fmla="*/ 18867 w 18866"/>
                <a:gd name="connsiteY4" fmla="*/ 101880 h 101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66" h="101879">
                  <a:moveTo>
                    <a:pt x="18867" y="101880"/>
                  </a:moveTo>
                  <a:lnTo>
                    <a:pt x="0" y="101880"/>
                  </a:lnTo>
                  <a:lnTo>
                    <a:pt x="0" y="0"/>
                  </a:lnTo>
                  <a:lnTo>
                    <a:pt x="18867" y="0"/>
                  </a:lnTo>
                  <a:lnTo>
                    <a:pt x="18867" y="101880"/>
                  </a:lnTo>
                  <a:close/>
                </a:path>
              </a:pathLst>
            </a:custGeom>
            <a:solidFill>
              <a:srgbClr val="FFFFFF"/>
            </a:solidFill>
            <a:ln w="2684"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E4EC67FF-EBC4-B37A-88B2-D2C8F7AFE652}"/>
                </a:ext>
              </a:extLst>
            </p:cNvPr>
            <p:cNvSpPr/>
            <p:nvPr userDrawn="1"/>
          </p:nvSpPr>
          <p:spPr>
            <a:xfrm>
              <a:off x="6138551" y="809993"/>
              <a:ext cx="60912" cy="70076"/>
            </a:xfrm>
            <a:custGeom>
              <a:avLst/>
              <a:gdLst>
                <a:gd name="connsiteX0" fmla="*/ 42046 w 60912"/>
                <a:gd name="connsiteY0" fmla="*/ 23988 h 70076"/>
                <a:gd name="connsiteX1" fmla="*/ 30995 w 60912"/>
                <a:gd name="connsiteY1" fmla="*/ 16171 h 70076"/>
                <a:gd name="connsiteX2" fmla="*/ 10781 w 60912"/>
                <a:gd name="connsiteY2" fmla="*/ 22370 h 70076"/>
                <a:gd name="connsiteX3" fmla="*/ 3504 w 60912"/>
                <a:gd name="connsiteY3" fmla="*/ 8086 h 70076"/>
                <a:gd name="connsiteX4" fmla="*/ 32073 w 60912"/>
                <a:gd name="connsiteY4" fmla="*/ 0 h 70076"/>
                <a:gd name="connsiteX5" fmla="*/ 60912 w 60912"/>
                <a:gd name="connsiteY5" fmla="*/ 24527 h 70076"/>
                <a:gd name="connsiteX6" fmla="*/ 60912 w 60912"/>
                <a:gd name="connsiteY6" fmla="*/ 68459 h 70076"/>
                <a:gd name="connsiteX7" fmla="*/ 42046 w 60912"/>
                <a:gd name="connsiteY7" fmla="*/ 68459 h 70076"/>
                <a:gd name="connsiteX8" fmla="*/ 42046 w 60912"/>
                <a:gd name="connsiteY8" fmla="*/ 61990 h 70076"/>
                <a:gd name="connsiteX9" fmla="*/ 23449 w 60912"/>
                <a:gd name="connsiteY9" fmla="*/ 70076 h 70076"/>
                <a:gd name="connsiteX10" fmla="*/ 0 w 60912"/>
                <a:gd name="connsiteY10" fmla="*/ 49053 h 70076"/>
                <a:gd name="connsiteX11" fmla="*/ 24257 w 60912"/>
                <a:gd name="connsiteY11" fmla="*/ 28569 h 70076"/>
                <a:gd name="connsiteX12" fmla="*/ 37464 w 60912"/>
                <a:gd name="connsiteY12" fmla="*/ 28569 h 70076"/>
                <a:gd name="connsiteX13" fmla="*/ 42046 w 60912"/>
                <a:gd name="connsiteY13" fmla="*/ 24527 h 70076"/>
                <a:gd name="connsiteX14" fmla="*/ 42046 w 60912"/>
                <a:gd name="connsiteY14" fmla="*/ 23988 h 70076"/>
                <a:gd name="connsiteX15" fmla="*/ 42046 w 60912"/>
                <a:gd name="connsiteY15" fmla="*/ 23988 h 70076"/>
                <a:gd name="connsiteX16" fmla="*/ 42046 w 60912"/>
                <a:gd name="connsiteY16" fmla="*/ 44471 h 70076"/>
                <a:gd name="connsiteX17" fmla="*/ 42046 w 60912"/>
                <a:gd name="connsiteY17" fmla="*/ 39620 h 70076"/>
                <a:gd name="connsiteX18" fmla="*/ 36116 w 60912"/>
                <a:gd name="connsiteY18" fmla="*/ 40968 h 70076"/>
                <a:gd name="connsiteX19" fmla="*/ 29109 w 60912"/>
                <a:gd name="connsiteY19" fmla="*/ 40968 h 70076"/>
                <a:gd name="connsiteX20" fmla="*/ 19675 w 60912"/>
                <a:gd name="connsiteY20" fmla="*/ 48245 h 70076"/>
                <a:gd name="connsiteX21" fmla="*/ 29109 w 60912"/>
                <a:gd name="connsiteY21" fmla="*/ 56061 h 70076"/>
                <a:gd name="connsiteX22" fmla="*/ 42046 w 60912"/>
                <a:gd name="connsiteY22" fmla="*/ 44471 h 70076"/>
                <a:gd name="connsiteX23" fmla="*/ 42046 w 60912"/>
                <a:gd name="connsiteY23" fmla="*/ 44471 h 70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912" h="70076">
                  <a:moveTo>
                    <a:pt x="42046" y="23988"/>
                  </a:moveTo>
                  <a:cubicBezTo>
                    <a:pt x="42046" y="19136"/>
                    <a:pt x="38272" y="16171"/>
                    <a:pt x="30995" y="16171"/>
                  </a:cubicBezTo>
                  <a:cubicBezTo>
                    <a:pt x="24257" y="16171"/>
                    <a:pt x="15902" y="19675"/>
                    <a:pt x="10781" y="22370"/>
                  </a:cubicBezTo>
                  <a:lnTo>
                    <a:pt x="3504" y="8086"/>
                  </a:lnTo>
                  <a:cubicBezTo>
                    <a:pt x="3504" y="8086"/>
                    <a:pt x="15902" y="0"/>
                    <a:pt x="32073" y="0"/>
                  </a:cubicBezTo>
                  <a:cubicBezTo>
                    <a:pt x="47167" y="0"/>
                    <a:pt x="60912" y="7008"/>
                    <a:pt x="60912" y="24527"/>
                  </a:cubicBezTo>
                  <a:lnTo>
                    <a:pt x="60912" y="68459"/>
                  </a:lnTo>
                  <a:lnTo>
                    <a:pt x="42046" y="68459"/>
                  </a:lnTo>
                  <a:lnTo>
                    <a:pt x="42046" y="61990"/>
                  </a:lnTo>
                  <a:cubicBezTo>
                    <a:pt x="38542" y="67111"/>
                    <a:pt x="30995" y="70076"/>
                    <a:pt x="23449" y="70076"/>
                  </a:cubicBezTo>
                  <a:cubicBezTo>
                    <a:pt x="9433" y="70076"/>
                    <a:pt x="0" y="60104"/>
                    <a:pt x="0" y="49053"/>
                  </a:cubicBezTo>
                  <a:cubicBezTo>
                    <a:pt x="0" y="36386"/>
                    <a:pt x="9433" y="28569"/>
                    <a:pt x="24257" y="28569"/>
                  </a:cubicBezTo>
                  <a:lnTo>
                    <a:pt x="37464" y="28569"/>
                  </a:lnTo>
                  <a:cubicBezTo>
                    <a:pt x="40698" y="28569"/>
                    <a:pt x="42046" y="27222"/>
                    <a:pt x="42046" y="24527"/>
                  </a:cubicBezTo>
                  <a:lnTo>
                    <a:pt x="42046" y="23988"/>
                  </a:lnTo>
                  <a:lnTo>
                    <a:pt x="42046" y="23988"/>
                  </a:lnTo>
                  <a:close/>
                  <a:moveTo>
                    <a:pt x="42046" y="44471"/>
                  </a:moveTo>
                  <a:lnTo>
                    <a:pt x="42046" y="39620"/>
                  </a:lnTo>
                  <a:cubicBezTo>
                    <a:pt x="40968" y="40698"/>
                    <a:pt x="38811" y="40968"/>
                    <a:pt x="36116" y="40968"/>
                  </a:cubicBezTo>
                  <a:lnTo>
                    <a:pt x="29109" y="40968"/>
                  </a:lnTo>
                  <a:cubicBezTo>
                    <a:pt x="23179" y="40968"/>
                    <a:pt x="19675" y="43663"/>
                    <a:pt x="19675" y="48245"/>
                  </a:cubicBezTo>
                  <a:cubicBezTo>
                    <a:pt x="19675" y="52827"/>
                    <a:pt x="23449" y="56061"/>
                    <a:pt x="29109" y="56061"/>
                  </a:cubicBezTo>
                  <a:cubicBezTo>
                    <a:pt x="35847" y="56330"/>
                    <a:pt x="42046" y="52827"/>
                    <a:pt x="42046" y="44471"/>
                  </a:cubicBezTo>
                  <a:lnTo>
                    <a:pt x="42046" y="44471"/>
                  </a:lnTo>
                  <a:close/>
                </a:path>
              </a:pathLst>
            </a:custGeom>
            <a:solidFill>
              <a:srgbClr val="FFFFFF"/>
            </a:solidFill>
            <a:ln w="2684"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3A6DF060-D93C-A08E-FC19-5D80859BAF69}"/>
                </a:ext>
              </a:extLst>
            </p:cNvPr>
            <p:cNvSpPr/>
            <p:nvPr userDrawn="1"/>
          </p:nvSpPr>
          <p:spPr>
            <a:xfrm>
              <a:off x="6215096" y="810532"/>
              <a:ext cx="40967" cy="67919"/>
            </a:xfrm>
            <a:custGeom>
              <a:avLst/>
              <a:gdLst>
                <a:gd name="connsiteX0" fmla="*/ 40968 w 40967"/>
                <a:gd name="connsiteY0" fmla="*/ 19945 h 67919"/>
                <a:gd name="connsiteX1" fmla="*/ 32882 w 40967"/>
                <a:gd name="connsiteY1" fmla="*/ 19945 h 67919"/>
                <a:gd name="connsiteX2" fmla="*/ 18867 w 40967"/>
                <a:gd name="connsiteY2" fmla="*/ 36116 h 67919"/>
                <a:gd name="connsiteX3" fmla="*/ 18867 w 40967"/>
                <a:gd name="connsiteY3" fmla="*/ 67920 h 67919"/>
                <a:gd name="connsiteX4" fmla="*/ 0 w 40967"/>
                <a:gd name="connsiteY4" fmla="*/ 67920 h 67919"/>
                <a:gd name="connsiteX5" fmla="*/ 0 w 40967"/>
                <a:gd name="connsiteY5" fmla="*/ 1078 h 67919"/>
                <a:gd name="connsiteX6" fmla="*/ 18328 w 40967"/>
                <a:gd name="connsiteY6" fmla="*/ 1078 h 67919"/>
                <a:gd name="connsiteX7" fmla="*/ 18328 w 40967"/>
                <a:gd name="connsiteY7" fmla="*/ 11590 h 67919"/>
                <a:gd name="connsiteX8" fmla="*/ 35577 w 40967"/>
                <a:gd name="connsiteY8" fmla="*/ 0 h 67919"/>
                <a:gd name="connsiteX9" fmla="*/ 40698 w 40967"/>
                <a:gd name="connsiteY9" fmla="*/ 539 h 67919"/>
                <a:gd name="connsiteX10" fmla="*/ 40968 w 40967"/>
                <a:gd name="connsiteY10" fmla="*/ 19945 h 67919"/>
                <a:gd name="connsiteX11" fmla="*/ 40968 w 40967"/>
                <a:gd name="connsiteY11" fmla="*/ 19945 h 6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967" h="67919">
                  <a:moveTo>
                    <a:pt x="40968" y="19945"/>
                  </a:moveTo>
                  <a:lnTo>
                    <a:pt x="32882" y="19945"/>
                  </a:lnTo>
                  <a:cubicBezTo>
                    <a:pt x="23179" y="19945"/>
                    <a:pt x="18867" y="24527"/>
                    <a:pt x="18867" y="36116"/>
                  </a:cubicBezTo>
                  <a:lnTo>
                    <a:pt x="18867" y="67920"/>
                  </a:lnTo>
                  <a:lnTo>
                    <a:pt x="0" y="67920"/>
                  </a:lnTo>
                  <a:lnTo>
                    <a:pt x="0" y="1078"/>
                  </a:lnTo>
                  <a:lnTo>
                    <a:pt x="18328" y="1078"/>
                  </a:lnTo>
                  <a:lnTo>
                    <a:pt x="18328" y="11590"/>
                  </a:lnTo>
                  <a:cubicBezTo>
                    <a:pt x="21023" y="4582"/>
                    <a:pt x="27222" y="0"/>
                    <a:pt x="35577" y="0"/>
                  </a:cubicBezTo>
                  <a:cubicBezTo>
                    <a:pt x="37464" y="0"/>
                    <a:pt x="39081" y="270"/>
                    <a:pt x="40698" y="539"/>
                  </a:cubicBezTo>
                  <a:lnTo>
                    <a:pt x="40968" y="19945"/>
                  </a:lnTo>
                  <a:lnTo>
                    <a:pt x="40968" y="19945"/>
                  </a:lnTo>
                  <a:close/>
                </a:path>
              </a:pathLst>
            </a:custGeom>
            <a:solidFill>
              <a:srgbClr val="FFFFFF"/>
            </a:solidFill>
            <a:ln w="2684"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F5137999-2B00-6778-016B-2ABEECDE5C2F}"/>
                </a:ext>
              </a:extLst>
            </p:cNvPr>
            <p:cNvSpPr/>
            <p:nvPr userDrawn="1"/>
          </p:nvSpPr>
          <p:spPr>
            <a:xfrm>
              <a:off x="6261184" y="776572"/>
              <a:ext cx="30186" cy="101879"/>
            </a:xfrm>
            <a:custGeom>
              <a:avLst/>
              <a:gdLst>
                <a:gd name="connsiteX0" fmla="*/ 28300 w 30186"/>
                <a:gd name="connsiteY0" fmla="*/ 101880 h 101879"/>
                <a:gd name="connsiteX1" fmla="*/ 9433 w 30186"/>
                <a:gd name="connsiteY1" fmla="*/ 101880 h 101879"/>
                <a:gd name="connsiteX2" fmla="*/ 9433 w 30186"/>
                <a:gd name="connsiteY2" fmla="*/ 51209 h 101879"/>
                <a:gd name="connsiteX3" fmla="*/ 0 w 30186"/>
                <a:gd name="connsiteY3" fmla="*/ 51209 h 101879"/>
                <a:gd name="connsiteX4" fmla="*/ 0 w 30186"/>
                <a:gd name="connsiteY4" fmla="*/ 35308 h 101879"/>
                <a:gd name="connsiteX5" fmla="*/ 28300 w 30186"/>
                <a:gd name="connsiteY5" fmla="*/ 35308 h 101879"/>
                <a:gd name="connsiteX6" fmla="*/ 28300 w 30186"/>
                <a:gd name="connsiteY6" fmla="*/ 101880 h 101879"/>
                <a:gd name="connsiteX7" fmla="*/ 28300 w 30186"/>
                <a:gd name="connsiteY7" fmla="*/ 101880 h 101879"/>
                <a:gd name="connsiteX8" fmla="*/ 18058 w 30186"/>
                <a:gd name="connsiteY8" fmla="*/ 0 h 101879"/>
                <a:gd name="connsiteX9" fmla="*/ 30187 w 30186"/>
                <a:gd name="connsiteY9" fmla="*/ 12129 h 101879"/>
                <a:gd name="connsiteX10" fmla="*/ 18058 w 30186"/>
                <a:gd name="connsiteY10" fmla="*/ 24257 h 101879"/>
                <a:gd name="connsiteX11" fmla="*/ 5929 w 30186"/>
                <a:gd name="connsiteY11" fmla="*/ 12129 h 101879"/>
                <a:gd name="connsiteX12" fmla="*/ 18058 w 30186"/>
                <a:gd name="connsiteY12" fmla="*/ 0 h 10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86" h="101879">
                  <a:moveTo>
                    <a:pt x="28300" y="101880"/>
                  </a:moveTo>
                  <a:lnTo>
                    <a:pt x="9433" y="101880"/>
                  </a:lnTo>
                  <a:lnTo>
                    <a:pt x="9433" y="51209"/>
                  </a:lnTo>
                  <a:lnTo>
                    <a:pt x="0" y="51209"/>
                  </a:lnTo>
                  <a:lnTo>
                    <a:pt x="0" y="35308"/>
                  </a:lnTo>
                  <a:lnTo>
                    <a:pt x="28300" y="35308"/>
                  </a:lnTo>
                  <a:lnTo>
                    <a:pt x="28300" y="101880"/>
                  </a:lnTo>
                  <a:lnTo>
                    <a:pt x="28300" y="101880"/>
                  </a:lnTo>
                  <a:close/>
                  <a:moveTo>
                    <a:pt x="18058" y="0"/>
                  </a:moveTo>
                  <a:cubicBezTo>
                    <a:pt x="24796" y="0"/>
                    <a:pt x="30187" y="5390"/>
                    <a:pt x="30187" y="12129"/>
                  </a:cubicBezTo>
                  <a:cubicBezTo>
                    <a:pt x="30187" y="18867"/>
                    <a:pt x="24796" y="24257"/>
                    <a:pt x="18058" y="24257"/>
                  </a:cubicBezTo>
                  <a:cubicBezTo>
                    <a:pt x="11320" y="24257"/>
                    <a:pt x="5929" y="18867"/>
                    <a:pt x="5929" y="12129"/>
                  </a:cubicBezTo>
                  <a:cubicBezTo>
                    <a:pt x="5929" y="5390"/>
                    <a:pt x="11320" y="0"/>
                    <a:pt x="18058" y="0"/>
                  </a:cubicBezTo>
                  <a:close/>
                </a:path>
              </a:pathLst>
            </a:custGeom>
            <a:solidFill>
              <a:srgbClr val="FFFFFF"/>
            </a:solidFill>
            <a:ln w="2684"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FA8ACD38-B55B-AFDE-66AB-BA8AE155DB68}"/>
                </a:ext>
              </a:extLst>
            </p:cNvPr>
            <p:cNvSpPr/>
            <p:nvPr userDrawn="1"/>
          </p:nvSpPr>
          <p:spPr>
            <a:xfrm>
              <a:off x="6299456" y="811610"/>
              <a:ext cx="69806" cy="66841"/>
            </a:xfrm>
            <a:custGeom>
              <a:avLst/>
              <a:gdLst>
                <a:gd name="connsiteX0" fmla="*/ 34769 w 69806"/>
                <a:gd name="connsiteY0" fmla="*/ 46358 h 66841"/>
                <a:gd name="connsiteX1" fmla="*/ 49862 w 69806"/>
                <a:gd name="connsiteY1" fmla="*/ 0 h 66841"/>
                <a:gd name="connsiteX2" fmla="*/ 69807 w 69806"/>
                <a:gd name="connsiteY2" fmla="*/ 0 h 66841"/>
                <a:gd name="connsiteX3" fmla="*/ 46089 w 69806"/>
                <a:gd name="connsiteY3" fmla="*/ 66842 h 66841"/>
                <a:gd name="connsiteX4" fmla="*/ 22640 w 69806"/>
                <a:gd name="connsiteY4" fmla="*/ 66842 h 66841"/>
                <a:gd name="connsiteX5" fmla="*/ 0 w 69806"/>
                <a:gd name="connsiteY5" fmla="*/ 0 h 66841"/>
                <a:gd name="connsiteX6" fmla="*/ 20484 w 69806"/>
                <a:gd name="connsiteY6" fmla="*/ 0 h 66841"/>
                <a:gd name="connsiteX7" fmla="*/ 34769 w 69806"/>
                <a:gd name="connsiteY7" fmla="*/ 46358 h 66841"/>
                <a:gd name="connsiteX8" fmla="*/ 34769 w 69806"/>
                <a:gd name="connsiteY8" fmla="*/ 46358 h 6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806" h="66841">
                  <a:moveTo>
                    <a:pt x="34769" y="46358"/>
                  </a:moveTo>
                  <a:lnTo>
                    <a:pt x="49862" y="0"/>
                  </a:lnTo>
                  <a:lnTo>
                    <a:pt x="69807" y="0"/>
                  </a:lnTo>
                  <a:lnTo>
                    <a:pt x="46089" y="66842"/>
                  </a:lnTo>
                  <a:lnTo>
                    <a:pt x="22640" y="66842"/>
                  </a:lnTo>
                  <a:lnTo>
                    <a:pt x="0" y="0"/>
                  </a:lnTo>
                  <a:lnTo>
                    <a:pt x="20484" y="0"/>
                  </a:lnTo>
                  <a:lnTo>
                    <a:pt x="34769" y="46358"/>
                  </a:lnTo>
                  <a:lnTo>
                    <a:pt x="34769" y="46358"/>
                  </a:lnTo>
                  <a:close/>
                </a:path>
              </a:pathLst>
            </a:custGeom>
            <a:solidFill>
              <a:srgbClr val="FFFFFF"/>
            </a:solidFill>
            <a:ln w="2684" cap="flat">
              <a:noFill/>
              <a:prstDash val="solid"/>
              <a:miter/>
            </a:ln>
          </p:spPr>
          <p:txBody>
            <a:bodyPr rtlCol="0" anchor="ctr"/>
            <a:lstStyle/>
            <a:p>
              <a:endParaRPr lang="en-US" dirty="0"/>
            </a:p>
          </p:txBody>
        </p:sp>
        <p:sp>
          <p:nvSpPr>
            <p:cNvPr id="48" name="Freeform 47">
              <a:extLst>
                <a:ext uri="{FF2B5EF4-FFF2-40B4-BE49-F238E27FC236}">
                  <a16:creationId xmlns:a16="http://schemas.microsoft.com/office/drawing/2014/main" id="{8B4B0487-D99A-8A8E-FC61-F5E67202203C}"/>
                </a:ext>
              </a:extLst>
            </p:cNvPr>
            <p:cNvSpPr/>
            <p:nvPr userDrawn="1"/>
          </p:nvSpPr>
          <p:spPr>
            <a:xfrm>
              <a:off x="6372497" y="809993"/>
              <a:ext cx="60912" cy="70076"/>
            </a:xfrm>
            <a:custGeom>
              <a:avLst/>
              <a:gdLst>
                <a:gd name="connsiteX0" fmla="*/ 42046 w 60912"/>
                <a:gd name="connsiteY0" fmla="*/ 23988 h 70076"/>
                <a:gd name="connsiteX1" fmla="*/ 30995 w 60912"/>
                <a:gd name="connsiteY1" fmla="*/ 16171 h 70076"/>
                <a:gd name="connsiteX2" fmla="*/ 10781 w 60912"/>
                <a:gd name="connsiteY2" fmla="*/ 22370 h 70076"/>
                <a:gd name="connsiteX3" fmla="*/ 3504 w 60912"/>
                <a:gd name="connsiteY3" fmla="*/ 8086 h 70076"/>
                <a:gd name="connsiteX4" fmla="*/ 32073 w 60912"/>
                <a:gd name="connsiteY4" fmla="*/ 0 h 70076"/>
                <a:gd name="connsiteX5" fmla="*/ 60912 w 60912"/>
                <a:gd name="connsiteY5" fmla="*/ 24527 h 70076"/>
                <a:gd name="connsiteX6" fmla="*/ 60912 w 60912"/>
                <a:gd name="connsiteY6" fmla="*/ 68459 h 70076"/>
                <a:gd name="connsiteX7" fmla="*/ 42046 w 60912"/>
                <a:gd name="connsiteY7" fmla="*/ 68459 h 70076"/>
                <a:gd name="connsiteX8" fmla="*/ 42046 w 60912"/>
                <a:gd name="connsiteY8" fmla="*/ 61990 h 70076"/>
                <a:gd name="connsiteX9" fmla="*/ 23449 w 60912"/>
                <a:gd name="connsiteY9" fmla="*/ 70076 h 70076"/>
                <a:gd name="connsiteX10" fmla="*/ 0 w 60912"/>
                <a:gd name="connsiteY10" fmla="*/ 49053 h 70076"/>
                <a:gd name="connsiteX11" fmla="*/ 24257 w 60912"/>
                <a:gd name="connsiteY11" fmla="*/ 28569 h 70076"/>
                <a:gd name="connsiteX12" fmla="*/ 37464 w 60912"/>
                <a:gd name="connsiteY12" fmla="*/ 28569 h 70076"/>
                <a:gd name="connsiteX13" fmla="*/ 42046 w 60912"/>
                <a:gd name="connsiteY13" fmla="*/ 24527 h 70076"/>
                <a:gd name="connsiteX14" fmla="*/ 42046 w 60912"/>
                <a:gd name="connsiteY14" fmla="*/ 23988 h 70076"/>
                <a:gd name="connsiteX15" fmla="*/ 42046 w 60912"/>
                <a:gd name="connsiteY15" fmla="*/ 23988 h 70076"/>
                <a:gd name="connsiteX16" fmla="*/ 42046 w 60912"/>
                <a:gd name="connsiteY16" fmla="*/ 44471 h 70076"/>
                <a:gd name="connsiteX17" fmla="*/ 42046 w 60912"/>
                <a:gd name="connsiteY17" fmla="*/ 39620 h 70076"/>
                <a:gd name="connsiteX18" fmla="*/ 36116 w 60912"/>
                <a:gd name="connsiteY18" fmla="*/ 40968 h 70076"/>
                <a:gd name="connsiteX19" fmla="*/ 29109 w 60912"/>
                <a:gd name="connsiteY19" fmla="*/ 40968 h 70076"/>
                <a:gd name="connsiteX20" fmla="*/ 19675 w 60912"/>
                <a:gd name="connsiteY20" fmla="*/ 48245 h 70076"/>
                <a:gd name="connsiteX21" fmla="*/ 29109 w 60912"/>
                <a:gd name="connsiteY21" fmla="*/ 56061 h 70076"/>
                <a:gd name="connsiteX22" fmla="*/ 42046 w 60912"/>
                <a:gd name="connsiteY22" fmla="*/ 44471 h 70076"/>
                <a:gd name="connsiteX23" fmla="*/ 42046 w 60912"/>
                <a:gd name="connsiteY23" fmla="*/ 44471 h 70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912" h="70076">
                  <a:moveTo>
                    <a:pt x="42046" y="23988"/>
                  </a:moveTo>
                  <a:cubicBezTo>
                    <a:pt x="42046" y="19136"/>
                    <a:pt x="38272" y="16171"/>
                    <a:pt x="30995" y="16171"/>
                  </a:cubicBezTo>
                  <a:cubicBezTo>
                    <a:pt x="24257" y="16171"/>
                    <a:pt x="15902" y="19675"/>
                    <a:pt x="10781" y="22370"/>
                  </a:cubicBezTo>
                  <a:lnTo>
                    <a:pt x="3504" y="8086"/>
                  </a:lnTo>
                  <a:cubicBezTo>
                    <a:pt x="3504" y="8086"/>
                    <a:pt x="15902" y="0"/>
                    <a:pt x="32073" y="0"/>
                  </a:cubicBezTo>
                  <a:cubicBezTo>
                    <a:pt x="47167" y="0"/>
                    <a:pt x="60912" y="7008"/>
                    <a:pt x="60912" y="24527"/>
                  </a:cubicBezTo>
                  <a:lnTo>
                    <a:pt x="60912" y="68459"/>
                  </a:lnTo>
                  <a:lnTo>
                    <a:pt x="42046" y="68459"/>
                  </a:lnTo>
                  <a:lnTo>
                    <a:pt x="42046" y="61990"/>
                  </a:lnTo>
                  <a:cubicBezTo>
                    <a:pt x="38542" y="67111"/>
                    <a:pt x="30995" y="70076"/>
                    <a:pt x="23449" y="70076"/>
                  </a:cubicBezTo>
                  <a:cubicBezTo>
                    <a:pt x="9433" y="70076"/>
                    <a:pt x="0" y="60104"/>
                    <a:pt x="0" y="49053"/>
                  </a:cubicBezTo>
                  <a:cubicBezTo>
                    <a:pt x="0" y="36386"/>
                    <a:pt x="9433" y="28569"/>
                    <a:pt x="24257" y="28569"/>
                  </a:cubicBezTo>
                  <a:lnTo>
                    <a:pt x="37464" y="28569"/>
                  </a:lnTo>
                  <a:cubicBezTo>
                    <a:pt x="40698" y="28569"/>
                    <a:pt x="42046" y="27222"/>
                    <a:pt x="42046" y="24527"/>
                  </a:cubicBezTo>
                  <a:lnTo>
                    <a:pt x="42046" y="23988"/>
                  </a:lnTo>
                  <a:lnTo>
                    <a:pt x="42046" y="23988"/>
                  </a:lnTo>
                  <a:close/>
                  <a:moveTo>
                    <a:pt x="42046" y="44471"/>
                  </a:moveTo>
                  <a:lnTo>
                    <a:pt x="42046" y="39620"/>
                  </a:lnTo>
                  <a:cubicBezTo>
                    <a:pt x="40968" y="40698"/>
                    <a:pt x="38811" y="40968"/>
                    <a:pt x="36116" y="40968"/>
                  </a:cubicBezTo>
                  <a:lnTo>
                    <a:pt x="29109" y="40968"/>
                  </a:lnTo>
                  <a:cubicBezTo>
                    <a:pt x="23179" y="40968"/>
                    <a:pt x="19675" y="43663"/>
                    <a:pt x="19675" y="48245"/>
                  </a:cubicBezTo>
                  <a:cubicBezTo>
                    <a:pt x="19675" y="52827"/>
                    <a:pt x="23449" y="56061"/>
                    <a:pt x="29109" y="56061"/>
                  </a:cubicBezTo>
                  <a:cubicBezTo>
                    <a:pt x="35847" y="56330"/>
                    <a:pt x="42046" y="52827"/>
                    <a:pt x="42046" y="44471"/>
                  </a:cubicBezTo>
                  <a:lnTo>
                    <a:pt x="42046" y="44471"/>
                  </a:lnTo>
                  <a:close/>
                </a:path>
              </a:pathLst>
            </a:custGeom>
            <a:solidFill>
              <a:srgbClr val="FFFFFF"/>
            </a:solidFill>
            <a:ln w="2684" cap="flat">
              <a:noFill/>
              <a:prstDash val="solid"/>
              <a:miter/>
            </a:ln>
          </p:spPr>
          <p:txBody>
            <a:bodyPr rtlCol="0" anchor="ctr"/>
            <a:lstStyle/>
            <a:p>
              <a:endParaRPr lang="en-US" dirty="0"/>
            </a:p>
          </p:txBody>
        </p:sp>
        <p:sp>
          <p:nvSpPr>
            <p:cNvPr id="49" name="Freeform 48">
              <a:extLst>
                <a:ext uri="{FF2B5EF4-FFF2-40B4-BE49-F238E27FC236}">
                  <a16:creationId xmlns:a16="http://schemas.microsoft.com/office/drawing/2014/main" id="{1999D749-C90A-BF9A-971B-AC8096C867E8}"/>
                </a:ext>
              </a:extLst>
            </p:cNvPr>
            <p:cNvSpPr/>
            <p:nvPr userDrawn="1"/>
          </p:nvSpPr>
          <p:spPr>
            <a:xfrm>
              <a:off x="6443113" y="786005"/>
              <a:ext cx="44471" cy="92985"/>
            </a:xfrm>
            <a:custGeom>
              <a:avLst/>
              <a:gdLst>
                <a:gd name="connsiteX0" fmla="*/ 29648 w 44471"/>
                <a:gd name="connsiteY0" fmla="*/ 269 h 92985"/>
                <a:gd name="connsiteX1" fmla="*/ 29648 w 44471"/>
                <a:gd name="connsiteY1" fmla="*/ 25605 h 92985"/>
                <a:gd name="connsiteX2" fmla="*/ 44202 w 44471"/>
                <a:gd name="connsiteY2" fmla="*/ 25605 h 92985"/>
                <a:gd name="connsiteX3" fmla="*/ 44202 w 44471"/>
                <a:gd name="connsiteY3" fmla="*/ 41507 h 92985"/>
                <a:gd name="connsiteX4" fmla="*/ 29648 w 44471"/>
                <a:gd name="connsiteY4" fmla="*/ 41507 h 92985"/>
                <a:gd name="connsiteX5" fmla="*/ 29648 w 44471"/>
                <a:gd name="connsiteY5" fmla="*/ 71693 h 92985"/>
                <a:gd name="connsiteX6" fmla="*/ 35847 w 44471"/>
                <a:gd name="connsiteY6" fmla="*/ 76545 h 92985"/>
                <a:gd name="connsiteX7" fmla="*/ 44471 w 44471"/>
                <a:gd name="connsiteY7" fmla="*/ 76006 h 92985"/>
                <a:gd name="connsiteX8" fmla="*/ 44471 w 44471"/>
                <a:gd name="connsiteY8" fmla="*/ 92177 h 92985"/>
                <a:gd name="connsiteX9" fmla="*/ 29648 w 44471"/>
                <a:gd name="connsiteY9" fmla="*/ 92985 h 92985"/>
                <a:gd name="connsiteX10" fmla="*/ 10511 w 44471"/>
                <a:gd name="connsiteY10" fmla="*/ 77892 h 92985"/>
                <a:gd name="connsiteX11" fmla="*/ 10511 w 44471"/>
                <a:gd name="connsiteY11" fmla="*/ 41237 h 92985"/>
                <a:gd name="connsiteX12" fmla="*/ 0 w 44471"/>
                <a:gd name="connsiteY12" fmla="*/ 41237 h 92985"/>
                <a:gd name="connsiteX13" fmla="*/ 0 w 44471"/>
                <a:gd name="connsiteY13" fmla="*/ 25335 h 92985"/>
                <a:gd name="connsiteX14" fmla="*/ 10511 w 44471"/>
                <a:gd name="connsiteY14" fmla="*/ 25335 h 92985"/>
                <a:gd name="connsiteX15" fmla="*/ 10511 w 44471"/>
                <a:gd name="connsiteY15" fmla="*/ 0 h 92985"/>
                <a:gd name="connsiteX16" fmla="*/ 29648 w 44471"/>
                <a:gd name="connsiteY16" fmla="*/ 269 h 92985"/>
                <a:gd name="connsiteX17" fmla="*/ 29648 w 44471"/>
                <a:gd name="connsiteY17" fmla="*/ 269 h 9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471" h="92985">
                  <a:moveTo>
                    <a:pt x="29648" y="269"/>
                  </a:moveTo>
                  <a:lnTo>
                    <a:pt x="29648" y="25605"/>
                  </a:lnTo>
                  <a:lnTo>
                    <a:pt x="44202" y="25605"/>
                  </a:lnTo>
                  <a:lnTo>
                    <a:pt x="44202" y="41507"/>
                  </a:lnTo>
                  <a:lnTo>
                    <a:pt x="29648" y="41507"/>
                  </a:lnTo>
                  <a:lnTo>
                    <a:pt x="29648" y="71693"/>
                  </a:lnTo>
                  <a:cubicBezTo>
                    <a:pt x="29648" y="76006"/>
                    <a:pt x="33151" y="76545"/>
                    <a:pt x="35847" y="76545"/>
                  </a:cubicBezTo>
                  <a:cubicBezTo>
                    <a:pt x="40698" y="76545"/>
                    <a:pt x="44471" y="76006"/>
                    <a:pt x="44471" y="76006"/>
                  </a:cubicBezTo>
                  <a:lnTo>
                    <a:pt x="44471" y="92177"/>
                  </a:lnTo>
                  <a:cubicBezTo>
                    <a:pt x="44471" y="92177"/>
                    <a:pt x="35308" y="92985"/>
                    <a:pt x="29648" y="92985"/>
                  </a:cubicBezTo>
                  <a:cubicBezTo>
                    <a:pt x="20214" y="92985"/>
                    <a:pt x="10511" y="91368"/>
                    <a:pt x="10511" y="77892"/>
                  </a:cubicBezTo>
                  <a:lnTo>
                    <a:pt x="10511" y="41237"/>
                  </a:lnTo>
                  <a:lnTo>
                    <a:pt x="0" y="41237"/>
                  </a:lnTo>
                  <a:lnTo>
                    <a:pt x="0" y="25335"/>
                  </a:lnTo>
                  <a:lnTo>
                    <a:pt x="10511" y="25335"/>
                  </a:lnTo>
                  <a:lnTo>
                    <a:pt x="10511" y="0"/>
                  </a:lnTo>
                  <a:lnTo>
                    <a:pt x="29648" y="269"/>
                  </a:lnTo>
                  <a:lnTo>
                    <a:pt x="29648" y="269"/>
                  </a:lnTo>
                  <a:close/>
                </a:path>
              </a:pathLst>
            </a:custGeom>
            <a:solidFill>
              <a:srgbClr val="FFFFFF"/>
            </a:solidFill>
            <a:ln w="2684" cap="flat">
              <a:noFill/>
              <a:prstDash val="solid"/>
              <a:miter/>
            </a:ln>
          </p:spPr>
          <p:txBody>
            <a:bodyPr rtlCol="0" anchor="ctr"/>
            <a:lstStyle/>
            <a:p>
              <a:endParaRPr lang="en-US" dirty="0"/>
            </a:p>
          </p:txBody>
        </p:sp>
        <p:sp>
          <p:nvSpPr>
            <p:cNvPr id="50" name="Freeform 49">
              <a:extLst>
                <a:ext uri="{FF2B5EF4-FFF2-40B4-BE49-F238E27FC236}">
                  <a16:creationId xmlns:a16="http://schemas.microsoft.com/office/drawing/2014/main" id="{9A8DB4E4-0A2A-0E56-98DD-803B1E5BE4D2}"/>
                </a:ext>
              </a:extLst>
            </p:cNvPr>
            <p:cNvSpPr/>
            <p:nvPr userDrawn="1"/>
          </p:nvSpPr>
          <p:spPr>
            <a:xfrm>
              <a:off x="6496209" y="810532"/>
              <a:ext cx="69806" cy="70076"/>
            </a:xfrm>
            <a:custGeom>
              <a:avLst/>
              <a:gdLst>
                <a:gd name="connsiteX0" fmla="*/ 69537 w 69806"/>
                <a:gd name="connsiteY0" fmla="*/ 40159 h 70076"/>
                <a:gd name="connsiteX1" fmla="*/ 19945 w 69806"/>
                <a:gd name="connsiteY1" fmla="*/ 40159 h 70076"/>
                <a:gd name="connsiteX2" fmla="*/ 35308 w 69806"/>
                <a:gd name="connsiteY2" fmla="*/ 53635 h 70076"/>
                <a:gd name="connsiteX3" fmla="*/ 48784 w 69806"/>
                <a:gd name="connsiteY3" fmla="*/ 46897 h 70076"/>
                <a:gd name="connsiteX4" fmla="*/ 68459 w 69806"/>
                <a:gd name="connsiteY4" fmla="*/ 49053 h 70076"/>
                <a:gd name="connsiteX5" fmla="*/ 35038 w 69806"/>
                <a:gd name="connsiteY5" fmla="*/ 70076 h 70076"/>
                <a:gd name="connsiteX6" fmla="*/ 0 w 69806"/>
                <a:gd name="connsiteY6" fmla="*/ 35038 h 70076"/>
                <a:gd name="connsiteX7" fmla="*/ 34769 w 69806"/>
                <a:gd name="connsiteY7" fmla="*/ 0 h 70076"/>
                <a:gd name="connsiteX8" fmla="*/ 69807 w 69806"/>
                <a:gd name="connsiteY8" fmla="*/ 39889 h 70076"/>
                <a:gd name="connsiteX9" fmla="*/ 69537 w 69806"/>
                <a:gd name="connsiteY9" fmla="*/ 40159 h 70076"/>
                <a:gd name="connsiteX10" fmla="*/ 69537 w 69806"/>
                <a:gd name="connsiteY10" fmla="*/ 40159 h 70076"/>
                <a:gd name="connsiteX11" fmla="*/ 19406 w 69806"/>
                <a:gd name="connsiteY11" fmla="*/ 27491 h 70076"/>
                <a:gd name="connsiteX12" fmla="*/ 49323 w 69806"/>
                <a:gd name="connsiteY12" fmla="*/ 27491 h 70076"/>
                <a:gd name="connsiteX13" fmla="*/ 34499 w 69806"/>
                <a:gd name="connsiteY13" fmla="*/ 15363 h 70076"/>
                <a:gd name="connsiteX14" fmla="*/ 19406 w 69806"/>
                <a:gd name="connsiteY14" fmla="*/ 27491 h 70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806" h="70076">
                  <a:moveTo>
                    <a:pt x="69537" y="40159"/>
                  </a:moveTo>
                  <a:lnTo>
                    <a:pt x="19945" y="40159"/>
                  </a:lnTo>
                  <a:cubicBezTo>
                    <a:pt x="21023" y="47436"/>
                    <a:pt x="26683" y="53635"/>
                    <a:pt x="35308" y="53635"/>
                  </a:cubicBezTo>
                  <a:cubicBezTo>
                    <a:pt x="40968" y="53635"/>
                    <a:pt x="46089" y="51209"/>
                    <a:pt x="48784" y="46897"/>
                  </a:cubicBezTo>
                  <a:lnTo>
                    <a:pt x="68459" y="49053"/>
                  </a:lnTo>
                  <a:cubicBezTo>
                    <a:pt x="62530" y="63338"/>
                    <a:pt x="49862" y="70076"/>
                    <a:pt x="35038" y="70076"/>
                  </a:cubicBezTo>
                  <a:cubicBezTo>
                    <a:pt x="15093" y="70076"/>
                    <a:pt x="0" y="55252"/>
                    <a:pt x="0" y="35038"/>
                  </a:cubicBezTo>
                  <a:cubicBezTo>
                    <a:pt x="0" y="14824"/>
                    <a:pt x="14824" y="0"/>
                    <a:pt x="34769" y="0"/>
                  </a:cubicBezTo>
                  <a:cubicBezTo>
                    <a:pt x="53096" y="0"/>
                    <a:pt x="69807" y="11859"/>
                    <a:pt x="69807" y="39889"/>
                  </a:cubicBezTo>
                  <a:lnTo>
                    <a:pt x="69537" y="40159"/>
                  </a:lnTo>
                  <a:lnTo>
                    <a:pt x="69537" y="40159"/>
                  </a:lnTo>
                  <a:close/>
                  <a:moveTo>
                    <a:pt x="19406" y="27491"/>
                  </a:moveTo>
                  <a:lnTo>
                    <a:pt x="49323" y="27491"/>
                  </a:lnTo>
                  <a:cubicBezTo>
                    <a:pt x="48245" y="20753"/>
                    <a:pt x="42585" y="15363"/>
                    <a:pt x="34499" y="15363"/>
                  </a:cubicBezTo>
                  <a:cubicBezTo>
                    <a:pt x="26683" y="15093"/>
                    <a:pt x="21023" y="20214"/>
                    <a:pt x="19406" y="27491"/>
                  </a:cubicBezTo>
                  <a:close/>
                </a:path>
              </a:pathLst>
            </a:custGeom>
            <a:solidFill>
              <a:srgbClr val="FFFFFF"/>
            </a:solidFill>
            <a:ln w="2684" cap="flat">
              <a:noFill/>
              <a:prstDash val="solid"/>
              <a:miter/>
            </a:ln>
          </p:spPr>
          <p:txBody>
            <a:bodyPr rtlCol="0" anchor="ctr"/>
            <a:lstStyle/>
            <a:p>
              <a:endParaRPr lang="en-US" dirty="0"/>
            </a:p>
          </p:txBody>
        </p:sp>
        <p:sp>
          <p:nvSpPr>
            <p:cNvPr id="51" name="Freeform 50">
              <a:extLst>
                <a:ext uri="{FF2B5EF4-FFF2-40B4-BE49-F238E27FC236}">
                  <a16:creationId xmlns:a16="http://schemas.microsoft.com/office/drawing/2014/main" id="{50890E24-2427-8819-0598-762CA567873A}"/>
                </a:ext>
              </a:extLst>
            </p:cNvPr>
            <p:cNvSpPr/>
            <p:nvPr userDrawn="1"/>
          </p:nvSpPr>
          <p:spPr>
            <a:xfrm>
              <a:off x="6586769" y="637325"/>
              <a:ext cx="33446" cy="35384"/>
            </a:xfrm>
            <a:custGeom>
              <a:avLst/>
              <a:gdLst>
                <a:gd name="connsiteX0" fmla="*/ 0 w 33446"/>
                <a:gd name="connsiteY0" fmla="*/ 17692 h 35384"/>
                <a:gd name="connsiteX1" fmla="*/ 4851 w 33446"/>
                <a:gd name="connsiteY1" fmla="*/ 5025 h 35384"/>
                <a:gd name="connsiteX2" fmla="*/ 28030 w 33446"/>
                <a:gd name="connsiteY2" fmla="*/ 4486 h 35384"/>
                <a:gd name="connsiteX3" fmla="*/ 28030 w 33446"/>
                <a:gd name="connsiteY3" fmla="*/ 4486 h 35384"/>
                <a:gd name="connsiteX4" fmla="*/ 28570 w 33446"/>
                <a:gd name="connsiteY4" fmla="*/ 5025 h 35384"/>
                <a:gd name="connsiteX5" fmla="*/ 33421 w 33446"/>
                <a:gd name="connsiteY5" fmla="*/ 17692 h 35384"/>
                <a:gd name="connsiteX6" fmla="*/ 28570 w 33446"/>
                <a:gd name="connsiteY6" fmla="*/ 30360 h 35384"/>
                <a:gd name="connsiteX7" fmla="*/ 5390 w 33446"/>
                <a:gd name="connsiteY7" fmla="*/ 30899 h 35384"/>
                <a:gd name="connsiteX8" fmla="*/ 5390 w 33446"/>
                <a:gd name="connsiteY8" fmla="*/ 30899 h 35384"/>
                <a:gd name="connsiteX9" fmla="*/ 4851 w 33446"/>
                <a:gd name="connsiteY9" fmla="*/ 30360 h 35384"/>
                <a:gd name="connsiteX10" fmla="*/ 0 w 33446"/>
                <a:gd name="connsiteY10" fmla="*/ 17692 h 35384"/>
                <a:gd name="connsiteX11" fmla="*/ 2695 w 33446"/>
                <a:gd name="connsiteY11" fmla="*/ 17692 h 35384"/>
                <a:gd name="connsiteX12" fmla="*/ 6738 w 33446"/>
                <a:gd name="connsiteY12" fmla="*/ 28204 h 35384"/>
                <a:gd name="connsiteX13" fmla="*/ 25874 w 33446"/>
                <a:gd name="connsiteY13" fmla="*/ 29012 h 35384"/>
                <a:gd name="connsiteX14" fmla="*/ 26683 w 33446"/>
                <a:gd name="connsiteY14" fmla="*/ 28204 h 35384"/>
                <a:gd name="connsiteX15" fmla="*/ 26683 w 33446"/>
                <a:gd name="connsiteY15" fmla="*/ 7181 h 35384"/>
                <a:gd name="connsiteX16" fmla="*/ 7547 w 33446"/>
                <a:gd name="connsiteY16" fmla="*/ 6642 h 35384"/>
                <a:gd name="connsiteX17" fmla="*/ 7547 w 33446"/>
                <a:gd name="connsiteY17" fmla="*/ 6642 h 35384"/>
                <a:gd name="connsiteX18" fmla="*/ 7008 w 33446"/>
                <a:gd name="connsiteY18" fmla="*/ 7181 h 35384"/>
                <a:gd name="connsiteX19" fmla="*/ 2695 w 33446"/>
                <a:gd name="connsiteY19" fmla="*/ 17692 h 35384"/>
                <a:gd name="connsiteX20" fmla="*/ 2695 w 33446"/>
                <a:gd name="connsiteY20" fmla="*/ 17692 h 35384"/>
                <a:gd name="connsiteX21" fmla="*/ 2695 w 33446"/>
                <a:gd name="connsiteY21" fmla="*/ 17692 h 35384"/>
                <a:gd name="connsiteX22" fmla="*/ 13476 w 33446"/>
                <a:gd name="connsiteY22" fmla="*/ 19579 h 35384"/>
                <a:gd name="connsiteX23" fmla="*/ 13476 w 33446"/>
                <a:gd name="connsiteY23" fmla="*/ 27665 h 35384"/>
                <a:gd name="connsiteX24" fmla="*/ 9703 w 33446"/>
                <a:gd name="connsiteY24" fmla="*/ 27665 h 35384"/>
                <a:gd name="connsiteX25" fmla="*/ 9703 w 33446"/>
                <a:gd name="connsiteY25" fmla="*/ 7450 h 35384"/>
                <a:gd name="connsiteX26" fmla="*/ 16441 w 33446"/>
                <a:gd name="connsiteY26" fmla="*/ 7450 h 35384"/>
                <a:gd name="connsiteX27" fmla="*/ 22101 w 33446"/>
                <a:gd name="connsiteY27" fmla="*/ 9068 h 35384"/>
                <a:gd name="connsiteX28" fmla="*/ 24257 w 33446"/>
                <a:gd name="connsiteY28" fmla="*/ 13649 h 35384"/>
                <a:gd name="connsiteX29" fmla="*/ 23449 w 33446"/>
                <a:gd name="connsiteY29" fmla="*/ 16075 h 35384"/>
                <a:gd name="connsiteX30" fmla="*/ 21292 w 33446"/>
                <a:gd name="connsiteY30" fmla="*/ 17962 h 35384"/>
                <a:gd name="connsiteX31" fmla="*/ 23449 w 33446"/>
                <a:gd name="connsiteY31" fmla="*/ 19848 h 35384"/>
                <a:gd name="connsiteX32" fmla="*/ 24257 w 33446"/>
                <a:gd name="connsiteY32" fmla="*/ 22813 h 35384"/>
                <a:gd name="connsiteX33" fmla="*/ 24257 w 33446"/>
                <a:gd name="connsiteY33" fmla="*/ 24161 h 35384"/>
                <a:gd name="connsiteX34" fmla="*/ 24257 w 33446"/>
                <a:gd name="connsiteY34" fmla="*/ 25778 h 35384"/>
                <a:gd name="connsiteX35" fmla="*/ 24796 w 33446"/>
                <a:gd name="connsiteY35" fmla="*/ 27126 h 35384"/>
                <a:gd name="connsiteX36" fmla="*/ 24796 w 33446"/>
                <a:gd name="connsiteY36" fmla="*/ 27395 h 35384"/>
                <a:gd name="connsiteX37" fmla="*/ 21292 w 33446"/>
                <a:gd name="connsiteY37" fmla="*/ 27395 h 35384"/>
                <a:gd name="connsiteX38" fmla="*/ 21023 w 33446"/>
                <a:gd name="connsiteY38" fmla="*/ 26048 h 35384"/>
                <a:gd name="connsiteX39" fmla="*/ 21023 w 33446"/>
                <a:gd name="connsiteY39" fmla="*/ 22813 h 35384"/>
                <a:gd name="connsiteX40" fmla="*/ 20214 w 33446"/>
                <a:gd name="connsiteY40" fmla="*/ 20388 h 35384"/>
                <a:gd name="connsiteX41" fmla="*/ 17519 w 33446"/>
                <a:gd name="connsiteY41" fmla="*/ 19579 h 35384"/>
                <a:gd name="connsiteX42" fmla="*/ 13476 w 33446"/>
                <a:gd name="connsiteY42" fmla="*/ 19579 h 35384"/>
                <a:gd name="connsiteX43" fmla="*/ 13476 w 33446"/>
                <a:gd name="connsiteY43" fmla="*/ 19579 h 35384"/>
                <a:gd name="connsiteX44" fmla="*/ 13476 w 33446"/>
                <a:gd name="connsiteY44" fmla="*/ 16345 h 35384"/>
                <a:gd name="connsiteX45" fmla="*/ 16980 w 33446"/>
                <a:gd name="connsiteY45" fmla="*/ 16345 h 35384"/>
                <a:gd name="connsiteX46" fmla="*/ 19675 w 33446"/>
                <a:gd name="connsiteY46" fmla="*/ 15536 h 35384"/>
                <a:gd name="connsiteX47" fmla="*/ 20753 w 33446"/>
                <a:gd name="connsiteY47" fmla="*/ 13380 h 35384"/>
                <a:gd name="connsiteX48" fmla="*/ 19945 w 33446"/>
                <a:gd name="connsiteY48" fmla="*/ 10954 h 35384"/>
                <a:gd name="connsiteX49" fmla="*/ 16710 w 33446"/>
                <a:gd name="connsiteY49" fmla="*/ 10146 h 35384"/>
                <a:gd name="connsiteX50" fmla="*/ 13476 w 33446"/>
                <a:gd name="connsiteY50" fmla="*/ 10146 h 35384"/>
                <a:gd name="connsiteX51" fmla="*/ 13476 w 33446"/>
                <a:gd name="connsiteY51" fmla="*/ 16345 h 3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446" h="35384">
                  <a:moveTo>
                    <a:pt x="0" y="17692"/>
                  </a:moveTo>
                  <a:cubicBezTo>
                    <a:pt x="0" y="13110"/>
                    <a:pt x="1617" y="8528"/>
                    <a:pt x="4851" y="5025"/>
                  </a:cubicBezTo>
                  <a:cubicBezTo>
                    <a:pt x="11050" y="-1444"/>
                    <a:pt x="21562" y="-1713"/>
                    <a:pt x="28030" y="4486"/>
                  </a:cubicBezTo>
                  <a:lnTo>
                    <a:pt x="28030" y="4486"/>
                  </a:lnTo>
                  <a:lnTo>
                    <a:pt x="28570" y="5025"/>
                  </a:lnTo>
                  <a:cubicBezTo>
                    <a:pt x="31804" y="8528"/>
                    <a:pt x="33690" y="12841"/>
                    <a:pt x="33421" y="17692"/>
                  </a:cubicBezTo>
                  <a:cubicBezTo>
                    <a:pt x="33421" y="22274"/>
                    <a:pt x="31804" y="26856"/>
                    <a:pt x="28570" y="30360"/>
                  </a:cubicBezTo>
                  <a:cubicBezTo>
                    <a:pt x="22371" y="36828"/>
                    <a:pt x="11859" y="37098"/>
                    <a:pt x="5390" y="30899"/>
                  </a:cubicBezTo>
                  <a:lnTo>
                    <a:pt x="5390" y="30899"/>
                  </a:lnTo>
                  <a:lnTo>
                    <a:pt x="4851" y="30360"/>
                  </a:lnTo>
                  <a:cubicBezTo>
                    <a:pt x="1617" y="27126"/>
                    <a:pt x="0" y="22544"/>
                    <a:pt x="0" y="17692"/>
                  </a:cubicBezTo>
                  <a:close/>
                  <a:moveTo>
                    <a:pt x="2695" y="17692"/>
                  </a:moveTo>
                  <a:cubicBezTo>
                    <a:pt x="2695" y="21735"/>
                    <a:pt x="4043" y="25508"/>
                    <a:pt x="6738" y="28204"/>
                  </a:cubicBezTo>
                  <a:cubicBezTo>
                    <a:pt x="11859" y="33594"/>
                    <a:pt x="20484" y="33864"/>
                    <a:pt x="25874" y="29012"/>
                  </a:cubicBezTo>
                  <a:lnTo>
                    <a:pt x="26683" y="28204"/>
                  </a:lnTo>
                  <a:cubicBezTo>
                    <a:pt x="32073" y="22274"/>
                    <a:pt x="32073" y="13110"/>
                    <a:pt x="26683" y="7181"/>
                  </a:cubicBezTo>
                  <a:cubicBezTo>
                    <a:pt x="21562" y="1790"/>
                    <a:pt x="12937" y="1521"/>
                    <a:pt x="7547" y="6642"/>
                  </a:cubicBezTo>
                  <a:lnTo>
                    <a:pt x="7547" y="6642"/>
                  </a:lnTo>
                  <a:lnTo>
                    <a:pt x="7008" y="7181"/>
                  </a:lnTo>
                  <a:cubicBezTo>
                    <a:pt x="4043" y="10146"/>
                    <a:pt x="2695" y="13919"/>
                    <a:pt x="2695" y="17692"/>
                  </a:cubicBezTo>
                  <a:lnTo>
                    <a:pt x="2695" y="17692"/>
                  </a:lnTo>
                  <a:lnTo>
                    <a:pt x="2695" y="17692"/>
                  </a:lnTo>
                  <a:close/>
                  <a:moveTo>
                    <a:pt x="13476" y="19579"/>
                  </a:moveTo>
                  <a:lnTo>
                    <a:pt x="13476" y="27665"/>
                  </a:lnTo>
                  <a:lnTo>
                    <a:pt x="9703" y="27665"/>
                  </a:lnTo>
                  <a:lnTo>
                    <a:pt x="9703" y="7450"/>
                  </a:lnTo>
                  <a:lnTo>
                    <a:pt x="16441" y="7450"/>
                  </a:lnTo>
                  <a:cubicBezTo>
                    <a:pt x="18597" y="7450"/>
                    <a:pt x="20484" y="7989"/>
                    <a:pt x="22101" y="9068"/>
                  </a:cubicBezTo>
                  <a:cubicBezTo>
                    <a:pt x="23449" y="10146"/>
                    <a:pt x="24257" y="11763"/>
                    <a:pt x="24257" y="13649"/>
                  </a:cubicBezTo>
                  <a:cubicBezTo>
                    <a:pt x="24257" y="14458"/>
                    <a:pt x="23988" y="15536"/>
                    <a:pt x="23449" y="16075"/>
                  </a:cubicBezTo>
                  <a:cubicBezTo>
                    <a:pt x="22910" y="16884"/>
                    <a:pt x="22101" y="17423"/>
                    <a:pt x="21292" y="17962"/>
                  </a:cubicBezTo>
                  <a:cubicBezTo>
                    <a:pt x="22371" y="18231"/>
                    <a:pt x="23179" y="19040"/>
                    <a:pt x="23449" y="19848"/>
                  </a:cubicBezTo>
                  <a:cubicBezTo>
                    <a:pt x="23988" y="20927"/>
                    <a:pt x="24257" y="21735"/>
                    <a:pt x="24257" y="22813"/>
                  </a:cubicBezTo>
                  <a:lnTo>
                    <a:pt x="24257" y="24161"/>
                  </a:lnTo>
                  <a:cubicBezTo>
                    <a:pt x="24257" y="24700"/>
                    <a:pt x="24257" y="25239"/>
                    <a:pt x="24257" y="25778"/>
                  </a:cubicBezTo>
                  <a:cubicBezTo>
                    <a:pt x="24257" y="26317"/>
                    <a:pt x="24527" y="26587"/>
                    <a:pt x="24796" y="27126"/>
                  </a:cubicBezTo>
                  <a:lnTo>
                    <a:pt x="24796" y="27395"/>
                  </a:lnTo>
                  <a:lnTo>
                    <a:pt x="21292" y="27395"/>
                  </a:lnTo>
                  <a:cubicBezTo>
                    <a:pt x="21023" y="26856"/>
                    <a:pt x="21023" y="26317"/>
                    <a:pt x="21023" y="26048"/>
                  </a:cubicBezTo>
                  <a:lnTo>
                    <a:pt x="21023" y="22813"/>
                  </a:lnTo>
                  <a:cubicBezTo>
                    <a:pt x="21023" y="21735"/>
                    <a:pt x="20753" y="20927"/>
                    <a:pt x="20214" y="20388"/>
                  </a:cubicBezTo>
                  <a:cubicBezTo>
                    <a:pt x="19406" y="19848"/>
                    <a:pt x="18597" y="19579"/>
                    <a:pt x="17519" y="19579"/>
                  </a:cubicBezTo>
                  <a:lnTo>
                    <a:pt x="13476" y="19579"/>
                  </a:lnTo>
                  <a:lnTo>
                    <a:pt x="13476" y="19579"/>
                  </a:lnTo>
                  <a:close/>
                  <a:moveTo>
                    <a:pt x="13476" y="16345"/>
                  </a:moveTo>
                  <a:lnTo>
                    <a:pt x="16980" y="16345"/>
                  </a:lnTo>
                  <a:cubicBezTo>
                    <a:pt x="18058" y="16345"/>
                    <a:pt x="18867" y="16075"/>
                    <a:pt x="19675" y="15536"/>
                  </a:cubicBezTo>
                  <a:cubicBezTo>
                    <a:pt x="20484" y="14997"/>
                    <a:pt x="20753" y="14458"/>
                    <a:pt x="20753" y="13380"/>
                  </a:cubicBezTo>
                  <a:cubicBezTo>
                    <a:pt x="20753" y="12571"/>
                    <a:pt x="20484" y="11493"/>
                    <a:pt x="19945" y="10954"/>
                  </a:cubicBezTo>
                  <a:cubicBezTo>
                    <a:pt x="18867" y="10415"/>
                    <a:pt x="17789" y="10146"/>
                    <a:pt x="16710" y="10146"/>
                  </a:cubicBezTo>
                  <a:lnTo>
                    <a:pt x="13476" y="10146"/>
                  </a:lnTo>
                  <a:lnTo>
                    <a:pt x="13476" y="16345"/>
                  </a:lnTo>
                  <a:close/>
                </a:path>
              </a:pathLst>
            </a:custGeom>
            <a:solidFill>
              <a:srgbClr val="FFFFFF"/>
            </a:solidFill>
            <a:ln w="2684" cap="flat">
              <a:noFill/>
              <a:prstDash val="solid"/>
              <a:miter/>
            </a:ln>
          </p:spPr>
          <p:txBody>
            <a:bodyPr rtlCol="0" anchor="ctr"/>
            <a:lstStyle/>
            <a:p>
              <a:endParaRPr lang="en-US" dirty="0"/>
            </a:p>
          </p:txBody>
        </p:sp>
        <p:sp>
          <p:nvSpPr>
            <p:cNvPr id="52" name="Freeform 51">
              <a:extLst>
                <a:ext uri="{FF2B5EF4-FFF2-40B4-BE49-F238E27FC236}">
                  <a16:creationId xmlns:a16="http://schemas.microsoft.com/office/drawing/2014/main" id="{08800128-2FB1-E420-B82F-7C1FD5844D2E}"/>
                </a:ext>
              </a:extLst>
            </p:cNvPr>
            <p:cNvSpPr/>
            <p:nvPr userDrawn="1"/>
          </p:nvSpPr>
          <p:spPr>
            <a:xfrm>
              <a:off x="6057938" y="347222"/>
              <a:ext cx="389495" cy="134503"/>
            </a:xfrm>
            <a:custGeom>
              <a:avLst/>
              <a:gdLst>
                <a:gd name="connsiteX0" fmla="*/ 384366 w 389495"/>
                <a:gd name="connsiteY0" fmla="*/ 96220 h 134503"/>
                <a:gd name="connsiteX1" fmla="*/ 194352 w 389495"/>
                <a:gd name="connsiteY1" fmla="*/ 0 h 134503"/>
                <a:gd name="connsiteX2" fmla="*/ 5685 w 389495"/>
                <a:gd name="connsiteY2" fmla="*/ 95950 h 134503"/>
                <a:gd name="connsiteX3" fmla="*/ 25 w 389495"/>
                <a:gd name="connsiteY3" fmla="*/ 110774 h 134503"/>
                <a:gd name="connsiteX4" fmla="*/ 5146 w 389495"/>
                <a:gd name="connsiteY4" fmla="*/ 125598 h 134503"/>
                <a:gd name="connsiteX5" fmla="*/ 22396 w 389495"/>
                <a:gd name="connsiteY5" fmla="*/ 134492 h 134503"/>
                <a:gd name="connsiteX6" fmla="*/ 43149 w 389495"/>
                <a:gd name="connsiteY6" fmla="*/ 122903 h 134503"/>
                <a:gd name="connsiteX7" fmla="*/ 193813 w 389495"/>
                <a:gd name="connsiteY7" fmla="*/ 9972 h 134503"/>
                <a:gd name="connsiteX8" fmla="*/ 347172 w 389495"/>
                <a:gd name="connsiteY8" fmla="*/ 123981 h 134503"/>
                <a:gd name="connsiteX9" fmla="*/ 369812 w 389495"/>
                <a:gd name="connsiteY9" fmla="*/ 133683 h 134503"/>
                <a:gd name="connsiteX10" fmla="*/ 389487 w 389495"/>
                <a:gd name="connsiteY10" fmla="*/ 111044 h 134503"/>
                <a:gd name="connsiteX11" fmla="*/ 384366 w 389495"/>
                <a:gd name="connsiteY11" fmla="*/ 96220 h 134503"/>
                <a:gd name="connsiteX12" fmla="*/ 384366 w 389495"/>
                <a:gd name="connsiteY12" fmla="*/ 96220 h 13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495" h="134503">
                  <a:moveTo>
                    <a:pt x="384366" y="96220"/>
                  </a:moveTo>
                  <a:cubicBezTo>
                    <a:pt x="345824" y="28569"/>
                    <a:pt x="267123" y="0"/>
                    <a:pt x="194352" y="0"/>
                  </a:cubicBezTo>
                  <a:cubicBezTo>
                    <a:pt x="121581" y="0"/>
                    <a:pt x="43688" y="28839"/>
                    <a:pt x="5685" y="95950"/>
                  </a:cubicBezTo>
                  <a:cubicBezTo>
                    <a:pt x="2451" y="100263"/>
                    <a:pt x="564" y="105384"/>
                    <a:pt x="25" y="110774"/>
                  </a:cubicBezTo>
                  <a:cubicBezTo>
                    <a:pt x="-244" y="116164"/>
                    <a:pt x="1643" y="121555"/>
                    <a:pt x="5146" y="125598"/>
                  </a:cubicBezTo>
                  <a:cubicBezTo>
                    <a:pt x="9459" y="130719"/>
                    <a:pt x="15658" y="133953"/>
                    <a:pt x="22396" y="134492"/>
                  </a:cubicBezTo>
                  <a:cubicBezTo>
                    <a:pt x="31021" y="134762"/>
                    <a:pt x="38837" y="130180"/>
                    <a:pt x="43149" y="122903"/>
                  </a:cubicBezTo>
                  <a:cubicBezTo>
                    <a:pt x="80074" y="55791"/>
                    <a:pt x="122389" y="9972"/>
                    <a:pt x="193813" y="9972"/>
                  </a:cubicBezTo>
                  <a:cubicBezTo>
                    <a:pt x="265237" y="9972"/>
                    <a:pt x="310247" y="58487"/>
                    <a:pt x="347172" y="123981"/>
                  </a:cubicBezTo>
                  <a:cubicBezTo>
                    <a:pt x="352293" y="130988"/>
                    <a:pt x="361187" y="134762"/>
                    <a:pt x="369812" y="133683"/>
                  </a:cubicBezTo>
                  <a:cubicBezTo>
                    <a:pt x="383288" y="133144"/>
                    <a:pt x="389757" y="118321"/>
                    <a:pt x="389487" y="111044"/>
                  </a:cubicBezTo>
                  <a:cubicBezTo>
                    <a:pt x="389218" y="105653"/>
                    <a:pt x="387331" y="100532"/>
                    <a:pt x="384366" y="96220"/>
                  </a:cubicBezTo>
                  <a:lnTo>
                    <a:pt x="384366" y="96220"/>
                  </a:lnTo>
                  <a:close/>
                </a:path>
              </a:pathLst>
            </a:custGeom>
            <a:solidFill>
              <a:srgbClr val="FFFFFF"/>
            </a:solidFill>
            <a:ln w="2684" cap="flat">
              <a:noFill/>
              <a:prstDash val="solid"/>
              <a:miter/>
            </a:ln>
          </p:spPr>
          <p:txBody>
            <a:bodyPr rtlCol="0" anchor="ctr"/>
            <a:lstStyle/>
            <a:p>
              <a:endParaRPr lang="en-US" dirty="0"/>
            </a:p>
          </p:txBody>
        </p:sp>
        <p:sp>
          <p:nvSpPr>
            <p:cNvPr id="53" name="Freeform 52">
              <a:extLst>
                <a:ext uri="{FF2B5EF4-FFF2-40B4-BE49-F238E27FC236}">
                  <a16:creationId xmlns:a16="http://schemas.microsoft.com/office/drawing/2014/main" id="{8EA118B6-8FAD-2072-54F0-2BD9849FB237}"/>
                </a:ext>
              </a:extLst>
            </p:cNvPr>
            <p:cNvSpPr/>
            <p:nvPr userDrawn="1"/>
          </p:nvSpPr>
          <p:spPr>
            <a:xfrm>
              <a:off x="5591148" y="465540"/>
              <a:ext cx="122094" cy="208613"/>
            </a:xfrm>
            <a:custGeom>
              <a:avLst/>
              <a:gdLst>
                <a:gd name="connsiteX0" fmla="*/ 38542 w 122094"/>
                <a:gd name="connsiteY0" fmla="*/ 53368 h 208613"/>
                <a:gd name="connsiteX1" fmla="*/ 64955 w 122094"/>
                <a:gd name="connsiteY1" fmla="*/ 25607 h 208613"/>
                <a:gd name="connsiteX2" fmla="*/ 122094 w 122094"/>
                <a:gd name="connsiteY2" fmla="*/ 25607 h 208613"/>
                <a:gd name="connsiteX3" fmla="*/ 122094 w 122094"/>
                <a:gd name="connsiteY3" fmla="*/ 2 h 208613"/>
                <a:gd name="connsiteX4" fmla="*/ 47436 w 122094"/>
                <a:gd name="connsiteY4" fmla="*/ 2 h 208613"/>
                <a:gd name="connsiteX5" fmla="*/ 0 w 122094"/>
                <a:gd name="connsiteY5" fmla="*/ 57141 h 208613"/>
                <a:gd name="connsiteX6" fmla="*/ 0 w 122094"/>
                <a:gd name="connsiteY6" fmla="*/ 151474 h 208613"/>
                <a:gd name="connsiteX7" fmla="*/ 47436 w 122094"/>
                <a:gd name="connsiteY7" fmla="*/ 208613 h 208613"/>
                <a:gd name="connsiteX8" fmla="*/ 121825 w 122094"/>
                <a:gd name="connsiteY8" fmla="*/ 208613 h 208613"/>
                <a:gd name="connsiteX9" fmla="*/ 121825 w 122094"/>
                <a:gd name="connsiteY9" fmla="*/ 183008 h 208613"/>
                <a:gd name="connsiteX10" fmla="*/ 64955 w 122094"/>
                <a:gd name="connsiteY10" fmla="*/ 183008 h 208613"/>
                <a:gd name="connsiteX11" fmla="*/ 38542 w 122094"/>
                <a:gd name="connsiteY11" fmla="*/ 155247 h 208613"/>
                <a:gd name="connsiteX12" fmla="*/ 38542 w 122094"/>
                <a:gd name="connsiteY12" fmla="*/ 114010 h 208613"/>
                <a:gd name="connsiteX13" fmla="*/ 115087 w 122094"/>
                <a:gd name="connsiteY13" fmla="*/ 114010 h 208613"/>
                <a:gd name="connsiteX14" fmla="*/ 115087 w 122094"/>
                <a:gd name="connsiteY14" fmla="*/ 88406 h 208613"/>
                <a:gd name="connsiteX15" fmla="*/ 38542 w 122094"/>
                <a:gd name="connsiteY15" fmla="*/ 88406 h 208613"/>
                <a:gd name="connsiteX16" fmla="*/ 38542 w 122094"/>
                <a:gd name="connsiteY16" fmla="*/ 53368 h 208613"/>
                <a:gd name="connsiteX17" fmla="*/ 38542 w 122094"/>
                <a:gd name="connsiteY17" fmla="*/ 53368 h 20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094" h="208613">
                  <a:moveTo>
                    <a:pt x="38542" y="53368"/>
                  </a:moveTo>
                  <a:cubicBezTo>
                    <a:pt x="38542" y="38544"/>
                    <a:pt x="47706" y="25607"/>
                    <a:pt x="64955" y="25607"/>
                  </a:cubicBezTo>
                  <a:lnTo>
                    <a:pt x="122094" y="25607"/>
                  </a:lnTo>
                  <a:lnTo>
                    <a:pt x="122094" y="2"/>
                  </a:lnTo>
                  <a:lnTo>
                    <a:pt x="47436" y="2"/>
                  </a:lnTo>
                  <a:cubicBezTo>
                    <a:pt x="20214" y="-267"/>
                    <a:pt x="0" y="25607"/>
                    <a:pt x="0" y="57141"/>
                  </a:cubicBezTo>
                  <a:lnTo>
                    <a:pt x="0" y="151474"/>
                  </a:lnTo>
                  <a:cubicBezTo>
                    <a:pt x="0" y="183008"/>
                    <a:pt x="20214" y="208613"/>
                    <a:pt x="47436" y="208613"/>
                  </a:cubicBezTo>
                  <a:lnTo>
                    <a:pt x="121825" y="208613"/>
                  </a:lnTo>
                  <a:lnTo>
                    <a:pt x="121825" y="183008"/>
                  </a:lnTo>
                  <a:lnTo>
                    <a:pt x="64955" y="183008"/>
                  </a:lnTo>
                  <a:cubicBezTo>
                    <a:pt x="47706" y="183008"/>
                    <a:pt x="38542" y="169802"/>
                    <a:pt x="38542" y="155247"/>
                  </a:cubicBezTo>
                  <a:lnTo>
                    <a:pt x="38542" y="114010"/>
                  </a:lnTo>
                  <a:lnTo>
                    <a:pt x="115087" y="114010"/>
                  </a:lnTo>
                  <a:lnTo>
                    <a:pt x="115087" y="88406"/>
                  </a:lnTo>
                  <a:lnTo>
                    <a:pt x="38542" y="88406"/>
                  </a:lnTo>
                  <a:lnTo>
                    <a:pt x="38542" y="53368"/>
                  </a:lnTo>
                  <a:lnTo>
                    <a:pt x="38542" y="53368"/>
                  </a:lnTo>
                  <a:close/>
                </a:path>
              </a:pathLst>
            </a:custGeom>
            <a:solidFill>
              <a:srgbClr val="FFFFFF"/>
            </a:solidFill>
            <a:ln w="2684" cap="flat">
              <a:noFill/>
              <a:prstDash val="solid"/>
              <a:miter/>
            </a:ln>
          </p:spPr>
          <p:txBody>
            <a:bodyPr rtlCol="0" anchor="ctr"/>
            <a:lstStyle/>
            <a:p>
              <a:endParaRPr lang="en-US" dirty="0"/>
            </a:p>
          </p:txBody>
        </p:sp>
        <p:sp>
          <p:nvSpPr>
            <p:cNvPr id="54" name="Freeform 53">
              <a:extLst>
                <a:ext uri="{FF2B5EF4-FFF2-40B4-BE49-F238E27FC236}">
                  <a16:creationId xmlns:a16="http://schemas.microsoft.com/office/drawing/2014/main" id="{B21406A7-8419-C2C5-85FD-39B76C0DF8D1}"/>
                </a:ext>
              </a:extLst>
            </p:cNvPr>
            <p:cNvSpPr/>
            <p:nvPr userDrawn="1"/>
          </p:nvSpPr>
          <p:spPr>
            <a:xfrm>
              <a:off x="5732648" y="510283"/>
              <a:ext cx="159288" cy="163331"/>
            </a:xfrm>
            <a:custGeom>
              <a:avLst/>
              <a:gdLst>
                <a:gd name="connsiteX0" fmla="*/ 113469 w 159288"/>
                <a:gd name="connsiteY0" fmla="*/ 163331 h 163331"/>
                <a:gd name="connsiteX1" fmla="*/ 78701 w 159288"/>
                <a:gd name="connsiteY1" fmla="*/ 104036 h 163331"/>
                <a:gd name="connsiteX2" fmla="*/ 77892 w 159288"/>
                <a:gd name="connsiteY2" fmla="*/ 104036 h 163331"/>
                <a:gd name="connsiteX3" fmla="*/ 42585 w 159288"/>
                <a:gd name="connsiteY3" fmla="*/ 163331 h 163331"/>
                <a:gd name="connsiteX4" fmla="*/ 0 w 159288"/>
                <a:gd name="connsiteY4" fmla="*/ 163331 h 163331"/>
                <a:gd name="connsiteX5" fmla="*/ 57409 w 159288"/>
                <a:gd name="connsiteY5" fmla="*/ 78701 h 163331"/>
                <a:gd name="connsiteX6" fmla="*/ 5930 w 159288"/>
                <a:gd name="connsiteY6" fmla="*/ 0 h 163331"/>
                <a:gd name="connsiteX7" fmla="*/ 49862 w 159288"/>
                <a:gd name="connsiteY7" fmla="*/ 0 h 163331"/>
                <a:gd name="connsiteX8" fmla="*/ 81127 w 159288"/>
                <a:gd name="connsiteY8" fmla="*/ 53366 h 163331"/>
                <a:gd name="connsiteX9" fmla="*/ 81666 w 159288"/>
                <a:gd name="connsiteY9" fmla="*/ 53366 h 163331"/>
                <a:gd name="connsiteX10" fmla="*/ 114278 w 159288"/>
                <a:gd name="connsiteY10" fmla="*/ 0 h 163331"/>
                <a:gd name="connsiteX11" fmla="*/ 153898 w 159288"/>
                <a:gd name="connsiteY11" fmla="*/ 0 h 163331"/>
                <a:gd name="connsiteX12" fmla="*/ 101341 w 159288"/>
                <a:gd name="connsiteY12" fmla="*/ 76275 h 163331"/>
                <a:gd name="connsiteX13" fmla="*/ 159288 w 159288"/>
                <a:gd name="connsiteY13" fmla="*/ 163331 h 163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288" h="163331">
                  <a:moveTo>
                    <a:pt x="113469" y="163331"/>
                  </a:moveTo>
                  <a:lnTo>
                    <a:pt x="78701" y="104036"/>
                  </a:lnTo>
                  <a:lnTo>
                    <a:pt x="77892" y="104036"/>
                  </a:lnTo>
                  <a:lnTo>
                    <a:pt x="42585" y="163331"/>
                  </a:lnTo>
                  <a:lnTo>
                    <a:pt x="0" y="163331"/>
                  </a:lnTo>
                  <a:lnTo>
                    <a:pt x="57409" y="78701"/>
                  </a:lnTo>
                  <a:lnTo>
                    <a:pt x="5930" y="0"/>
                  </a:lnTo>
                  <a:lnTo>
                    <a:pt x="49862" y="0"/>
                  </a:lnTo>
                  <a:lnTo>
                    <a:pt x="81127" y="53366"/>
                  </a:lnTo>
                  <a:lnTo>
                    <a:pt x="81666" y="53366"/>
                  </a:lnTo>
                  <a:lnTo>
                    <a:pt x="114278" y="0"/>
                  </a:lnTo>
                  <a:lnTo>
                    <a:pt x="153898" y="0"/>
                  </a:lnTo>
                  <a:lnTo>
                    <a:pt x="101341" y="76275"/>
                  </a:lnTo>
                  <a:lnTo>
                    <a:pt x="159288" y="163331"/>
                  </a:lnTo>
                  <a:close/>
                </a:path>
              </a:pathLst>
            </a:custGeom>
            <a:solidFill>
              <a:srgbClr val="FFFFFF"/>
            </a:solidFill>
            <a:ln w="2684" cap="flat">
              <a:noFill/>
              <a:prstDash val="solid"/>
              <a:miter/>
            </a:ln>
          </p:spPr>
          <p:txBody>
            <a:bodyPr rtlCol="0" anchor="ctr"/>
            <a:lstStyle/>
            <a:p>
              <a:endParaRPr lang="en-US" dirty="0"/>
            </a:p>
          </p:txBody>
        </p:sp>
        <p:sp>
          <p:nvSpPr>
            <p:cNvPr id="55" name="Freeform 54">
              <a:extLst>
                <a:ext uri="{FF2B5EF4-FFF2-40B4-BE49-F238E27FC236}">
                  <a16:creationId xmlns:a16="http://schemas.microsoft.com/office/drawing/2014/main" id="{B6E5D420-B39F-B41F-4E1F-DC0EAD2AC050}"/>
                </a:ext>
              </a:extLst>
            </p:cNvPr>
            <p:cNvSpPr/>
            <p:nvPr userDrawn="1"/>
          </p:nvSpPr>
          <p:spPr>
            <a:xfrm>
              <a:off x="5915924" y="465273"/>
              <a:ext cx="121555" cy="208610"/>
            </a:xfrm>
            <a:custGeom>
              <a:avLst/>
              <a:gdLst>
                <a:gd name="connsiteX0" fmla="*/ 38542 w 121555"/>
                <a:gd name="connsiteY0" fmla="*/ 0 h 208610"/>
                <a:gd name="connsiteX1" fmla="*/ 38542 w 121555"/>
                <a:gd name="connsiteY1" fmla="*/ 155245 h 208610"/>
                <a:gd name="connsiteX2" fmla="*/ 64955 w 121555"/>
                <a:gd name="connsiteY2" fmla="*/ 183006 h 208610"/>
                <a:gd name="connsiteX3" fmla="*/ 121555 w 121555"/>
                <a:gd name="connsiteY3" fmla="*/ 183006 h 208610"/>
                <a:gd name="connsiteX4" fmla="*/ 121555 w 121555"/>
                <a:gd name="connsiteY4" fmla="*/ 208611 h 208610"/>
                <a:gd name="connsiteX5" fmla="*/ 47436 w 121555"/>
                <a:gd name="connsiteY5" fmla="*/ 208611 h 208610"/>
                <a:gd name="connsiteX6" fmla="*/ 0 w 121555"/>
                <a:gd name="connsiteY6" fmla="*/ 151472 h 208610"/>
                <a:gd name="connsiteX7" fmla="*/ 0 w 121555"/>
                <a:gd name="connsiteY7" fmla="*/ 0 h 208610"/>
                <a:gd name="connsiteX8" fmla="*/ 38542 w 121555"/>
                <a:gd name="connsiteY8" fmla="*/ 0 h 208610"/>
                <a:gd name="connsiteX9" fmla="*/ 38542 w 121555"/>
                <a:gd name="connsiteY9" fmla="*/ 0 h 2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555" h="208610">
                  <a:moveTo>
                    <a:pt x="38542" y="0"/>
                  </a:moveTo>
                  <a:lnTo>
                    <a:pt x="38542" y="155245"/>
                  </a:lnTo>
                  <a:cubicBezTo>
                    <a:pt x="38542" y="170069"/>
                    <a:pt x="47436" y="183006"/>
                    <a:pt x="64955" y="183006"/>
                  </a:cubicBezTo>
                  <a:lnTo>
                    <a:pt x="121555" y="183006"/>
                  </a:lnTo>
                  <a:lnTo>
                    <a:pt x="121555" y="208611"/>
                  </a:lnTo>
                  <a:lnTo>
                    <a:pt x="47436" y="208611"/>
                  </a:lnTo>
                  <a:cubicBezTo>
                    <a:pt x="20214" y="208611"/>
                    <a:pt x="0" y="183006"/>
                    <a:pt x="0" y="151472"/>
                  </a:cubicBezTo>
                  <a:lnTo>
                    <a:pt x="0" y="0"/>
                  </a:lnTo>
                  <a:lnTo>
                    <a:pt x="38542" y="0"/>
                  </a:lnTo>
                  <a:lnTo>
                    <a:pt x="38542" y="0"/>
                  </a:lnTo>
                  <a:close/>
                </a:path>
              </a:pathLst>
            </a:custGeom>
            <a:solidFill>
              <a:srgbClr val="FFFFFF"/>
            </a:solidFill>
            <a:ln w="2684" cap="flat">
              <a:noFill/>
              <a:prstDash val="solid"/>
              <a:miter/>
            </a:ln>
          </p:spPr>
          <p:txBody>
            <a:bodyPr rtlCol="0" anchor="ctr"/>
            <a:lstStyle/>
            <a:p>
              <a:endParaRPr lang="en-US" dirty="0"/>
            </a:p>
          </p:txBody>
        </p:sp>
        <p:sp>
          <p:nvSpPr>
            <p:cNvPr id="56" name="Freeform 55">
              <a:extLst>
                <a:ext uri="{FF2B5EF4-FFF2-40B4-BE49-F238E27FC236}">
                  <a16:creationId xmlns:a16="http://schemas.microsoft.com/office/drawing/2014/main" id="{E1BD7708-2864-639C-0A10-B3DCCF78BDEF}"/>
                </a:ext>
              </a:extLst>
            </p:cNvPr>
            <p:cNvSpPr/>
            <p:nvPr userDrawn="1"/>
          </p:nvSpPr>
          <p:spPr>
            <a:xfrm>
              <a:off x="6062276" y="510283"/>
              <a:ext cx="36924" cy="163061"/>
            </a:xfrm>
            <a:custGeom>
              <a:avLst/>
              <a:gdLst>
                <a:gd name="connsiteX0" fmla="*/ 0 w 36924"/>
                <a:gd name="connsiteY0" fmla="*/ 0 h 163061"/>
                <a:gd name="connsiteX1" fmla="*/ 36925 w 36924"/>
                <a:gd name="connsiteY1" fmla="*/ 0 h 163061"/>
                <a:gd name="connsiteX2" fmla="*/ 36925 w 36924"/>
                <a:gd name="connsiteY2" fmla="*/ 163062 h 163061"/>
                <a:gd name="connsiteX3" fmla="*/ 0 w 36924"/>
                <a:gd name="connsiteY3" fmla="*/ 163062 h 163061"/>
              </a:gdLst>
              <a:ahLst/>
              <a:cxnLst>
                <a:cxn ang="0">
                  <a:pos x="connsiteX0" y="connsiteY0"/>
                </a:cxn>
                <a:cxn ang="0">
                  <a:pos x="connsiteX1" y="connsiteY1"/>
                </a:cxn>
                <a:cxn ang="0">
                  <a:pos x="connsiteX2" y="connsiteY2"/>
                </a:cxn>
                <a:cxn ang="0">
                  <a:pos x="connsiteX3" y="connsiteY3"/>
                </a:cxn>
              </a:cxnLst>
              <a:rect l="l" t="t" r="r" b="b"/>
              <a:pathLst>
                <a:path w="36924" h="163061">
                  <a:moveTo>
                    <a:pt x="0" y="0"/>
                  </a:moveTo>
                  <a:lnTo>
                    <a:pt x="36925" y="0"/>
                  </a:lnTo>
                  <a:lnTo>
                    <a:pt x="36925" y="163062"/>
                  </a:lnTo>
                  <a:lnTo>
                    <a:pt x="0" y="163062"/>
                  </a:lnTo>
                  <a:close/>
                </a:path>
              </a:pathLst>
            </a:custGeom>
            <a:solidFill>
              <a:srgbClr val="FFFFFF"/>
            </a:solidFill>
            <a:ln w="2684" cap="flat">
              <a:noFill/>
              <a:prstDash val="solid"/>
              <a:miter/>
            </a:ln>
          </p:spPr>
          <p:txBody>
            <a:bodyPr rtlCol="0" anchor="ctr"/>
            <a:lstStyle/>
            <a:p>
              <a:endParaRPr lang="en-US" dirty="0"/>
            </a:p>
          </p:txBody>
        </p:sp>
        <p:sp>
          <p:nvSpPr>
            <p:cNvPr id="57" name="Freeform 56">
              <a:extLst>
                <a:ext uri="{FF2B5EF4-FFF2-40B4-BE49-F238E27FC236}">
                  <a16:creationId xmlns:a16="http://schemas.microsoft.com/office/drawing/2014/main" id="{BBA6278B-F8C8-EB5A-A4EA-A95C6130B05C}"/>
                </a:ext>
              </a:extLst>
            </p:cNvPr>
            <p:cNvSpPr/>
            <p:nvPr userDrawn="1"/>
          </p:nvSpPr>
          <p:spPr>
            <a:xfrm>
              <a:off x="6134508" y="463656"/>
              <a:ext cx="135570" cy="212923"/>
            </a:xfrm>
            <a:custGeom>
              <a:avLst/>
              <a:gdLst>
                <a:gd name="connsiteX0" fmla="*/ 61451 w 135570"/>
                <a:gd name="connsiteY0" fmla="*/ 66033 h 212923"/>
                <a:gd name="connsiteX1" fmla="*/ 36655 w 135570"/>
                <a:gd name="connsiteY1" fmla="*/ 70885 h 212923"/>
                <a:gd name="connsiteX2" fmla="*/ 36655 w 135570"/>
                <a:gd name="connsiteY2" fmla="*/ 186780 h 212923"/>
                <a:gd name="connsiteX3" fmla="*/ 57948 w 135570"/>
                <a:gd name="connsiteY3" fmla="*/ 190283 h 212923"/>
                <a:gd name="connsiteX4" fmla="*/ 98915 w 135570"/>
                <a:gd name="connsiteY4" fmla="*/ 126676 h 212923"/>
                <a:gd name="connsiteX5" fmla="*/ 61451 w 135570"/>
                <a:gd name="connsiteY5" fmla="*/ 66033 h 212923"/>
                <a:gd name="connsiteX6" fmla="*/ 56600 w 135570"/>
                <a:gd name="connsiteY6" fmla="*/ 212923 h 212923"/>
                <a:gd name="connsiteX7" fmla="*/ 0 w 135570"/>
                <a:gd name="connsiteY7" fmla="*/ 201064 h 212923"/>
                <a:gd name="connsiteX8" fmla="*/ 0 w 135570"/>
                <a:gd name="connsiteY8" fmla="*/ 6738 h 212923"/>
                <a:gd name="connsiteX9" fmla="*/ 36655 w 135570"/>
                <a:gd name="connsiteY9" fmla="*/ 0 h 212923"/>
                <a:gd name="connsiteX10" fmla="*/ 36655 w 135570"/>
                <a:gd name="connsiteY10" fmla="*/ 51479 h 212923"/>
                <a:gd name="connsiteX11" fmla="*/ 71424 w 135570"/>
                <a:gd name="connsiteY11" fmla="*/ 44741 h 212923"/>
                <a:gd name="connsiteX12" fmla="*/ 135570 w 135570"/>
                <a:gd name="connsiteY12" fmla="*/ 124520 h 212923"/>
                <a:gd name="connsiteX13" fmla="*/ 56600 w 135570"/>
                <a:gd name="connsiteY13" fmla="*/ 212923 h 21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5570" h="212923">
                  <a:moveTo>
                    <a:pt x="61451" y="66033"/>
                  </a:moveTo>
                  <a:cubicBezTo>
                    <a:pt x="52827" y="65764"/>
                    <a:pt x="44471" y="67381"/>
                    <a:pt x="36655" y="70885"/>
                  </a:cubicBezTo>
                  <a:lnTo>
                    <a:pt x="36655" y="186780"/>
                  </a:lnTo>
                  <a:cubicBezTo>
                    <a:pt x="43393" y="189205"/>
                    <a:pt x="50670" y="190283"/>
                    <a:pt x="57948" y="190283"/>
                  </a:cubicBezTo>
                  <a:cubicBezTo>
                    <a:pt x="87056" y="190283"/>
                    <a:pt x="98915" y="165487"/>
                    <a:pt x="98915" y="126676"/>
                  </a:cubicBezTo>
                  <a:cubicBezTo>
                    <a:pt x="98915" y="92716"/>
                    <a:pt x="89212" y="66303"/>
                    <a:pt x="61451" y="66033"/>
                  </a:cubicBezTo>
                  <a:moveTo>
                    <a:pt x="56600" y="212923"/>
                  </a:moveTo>
                  <a:cubicBezTo>
                    <a:pt x="31534" y="212923"/>
                    <a:pt x="10511" y="207802"/>
                    <a:pt x="0" y="201064"/>
                  </a:cubicBezTo>
                  <a:lnTo>
                    <a:pt x="0" y="6738"/>
                  </a:lnTo>
                  <a:lnTo>
                    <a:pt x="36655" y="0"/>
                  </a:lnTo>
                  <a:lnTo>
                    <a:pt x="36655" y="51479"/>
                  </a:lnTo>
                  <a:cubicBezTo>
                    <a:pt x="47706" y="46897"/>
                    <a:pt x="59565" y="44471"/>
                    <a:pt x="71424" y="44741"/>
                  </a:cubicBezTo>
                  <a:cubicBezTo>
                    <a:pt x="109157" y="44741"/>
                    <a:pt x="135570" y="76006"/>
                    <a:pt x="135570" y="124520"/>
                  </a:cubicBezTo>
                  <a:cubicBezTo>
                    <a:pt x="135301" y="179502"/>
                    <a:pt x="107001" y="212923"/>
                    <a:pt x="56600" y="212923"/>
                  </a:cubicBezTo>
                </a:path>
              </a:pathLst>
            </a:custGeom>
            <a:solidFill>
              <a:srgbClr val="FFFFFF"/>
            </a:solidFill>
            <a:ln w="2684" cap="flat">
              <a:noFill/>
              <a:prstDash val="solid"/>
              <a:miter/>
            </a:ln>
          </p:spPr>
          <p:txBody>
            <a:bodyPr rtlCol="0" anchor="ctr"/>
            <a:lstStyle/>
            <a:p>
              <a:endParaRPr lang="en-US" dirty="0"/>
            </a:p>
          </p:txBody>
        </p:sp>
        <p:sp>
          <p:nvSpPr>
            <p:cNvPr id="58" name="Freeform 57">
              <a:extLst>
                <a:ext uri="{FF2B5EF4-FFF2-40B4-BE49-F238E27FC236}">
                  <a16:creationId xmlns:a16="http://schemas.microsoft.com/office/drawing/2014/main" id="{542269D1-FC07-A900-0B70-D1C089B0218C}"/>
                </a:ext>
              </a:extLst>
            </p:cNvPr>
            <p:cNvSpPr/>
            <p:nvPr userDrawn="1"/>
          </p:nvSpPr>
          <p:spPr>
            <a:xfrm>
              <a:off x="6298917" y="507039"/>
              <a:ext cx="84899" cy="166575"/>
            </a:xfrm>
            <a:custGeom>
              <a:avLst/>
              <a:gdLst>
                <a:gd name="connsiteX0" fmla="*/ 77353 w 84899"/>
                <a:gd name="connsiteY0" fmla="*/ 27501 h 166575"/>
                <a:gd name="connsiteX1" fmla="*/ 36925 w 84899"/>
                <a:gd name="connsiteY1" fmla="*/ 28849 h 166575"/>
                <a:gd name="connsiteX2" fmla="*/ 36925 w 84899"/>
                <a:gd name="connsiteY2" fmla="*/ 166575 h 166575"/>
                <a:gd name="connsiteX3" fmla="*/ 0 w 84899"/>
                <a:gd name="connsiteY3" fmla="*/ 166575 h 166575"/>
                <a:gd name="connsiteX4" fmla="*/ 0 w 84899"/>
                <a:gd name="connsiteY4" fmla="*/ 12138 h 166575"/>
                <a:gd name="connsiteX5" fmla="*/ 84900 w 84899"/>
                <a:gd name="connsiteY5" fmla="*/ 818 h 166575"/>
                <a:gd name="connsiteX6" fmla="*/ 77353 w 84899"/>
                <a:gd name="connsiteY6" fmla="*/ 27501 h 16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99" h="166575">
                  <a:moveTo>
                    <a:pt x="77353" y="27501"/>
                  </a:moveTo>
                  <a:cubicBezTo>
                    <a:pt x="64955" y="23189"/>
                    <a:pt x="45280" y="23997"/>
                    <a:pt x="36925" y="28849"/>
                  </a:cubicBezTo>
                  <a:lnTo>
                    <a:pt x="36925" y="166575"/>
                  </a:lnTo>
                  <a:lnTo>
                    <a:pt x="0" y="166575"/>
                  </a:lnTo>
                  <a:lnTo>
                    <a:pt x="0" y="12138"/>
                  </a:lnTo>
                  <a:cubicBezTo>
                    <a:pt x="21562" y="3244"/>
                    <a:pt x="46628" y="-2146"/>
                    <a:pt x="84900" y="818"/>
                  </a:cubicBezTo>
                  <a:cubicBezTo>
                    <a:pt x="84900" y="818"/>
                    <a:pt x="77353" y="27501"/>
                    <a:pt x="77353" y="27501"/>
                  </a:cubicBezTo>
                  <a:close/>
                </a:path>
              </a:pathLst>
            </a:custGeom>
            <a:solidFill>
              <a:srgbClr val="FFFFFF"/>
            </a:solidFill>
            <a:ln w="2684"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D82952EF-F5AB-2A14-EAAD-199F9906DD22}"/>
                </a:ext>
              </a:extLst>
            </p:cNvPr>
            <p:cNvSpPr/>
            <p:nvPr userDrawn="1"/>
          </p:nvSpPr>
          <p:spPr>
            <a:xfrm>
              <a:off x="6406457" y="510283"/>
              <a:ext cx="36924" cy="163061"/>
            </a:xfrm>
            <a:custGeom>
              <a:avLst/>
              <a:gdLst>
                <a:gd name="connsiteX0" fmla="*/ 0 w 36924"/>
                <a:gd name="connsiteY0" fmla="*/ 0 h 163061"/>
                <a:gd name="connsiteX1" fmla="*/ 36925 w 36924"/>
                <a:gd name="connsiteY1" fmla="*/ 0 h 163061"/>
                <a:gd name="connsiteX2" fmla="*/ 36925 w 36924"/>
                <a:gd name="connsiteY2" fmla="*/ 163062 h 163061"/>
                <a:gd name="connsiteX3" fmla="*/ 0 w 36924"/>
                <a:gd name="connsiteY3" fmla="*/ 163062 h 163061"/>
              </a:gdLst>
              <a:ahLst/>
              <a:cxnLst>
                <a:cxn ang="0">
                  <a:pos x="connsiteX0" y="connsiteY0"/>
                </a:cxn>
                <a:cxn ang="0">
                  <a:pos x="connsiteX1" y="connsiteY1"/>
                </a:cxn>
                <a:cxn ang="0">
                  <a:pos x="connsiteX2" y="connsiteY2"/>
                </a:cxn>
                <a:cxn ang="0">
                  <a:pos x="connsiteX3" y="connsiteY3"/>
                </a:cxn>
              </a:cxnLst>
              <a:rect l="l" t="t" r="r" b="b"/>
              <a:pathLst>
                <a:path w="36924" h="163061">
                  <a:moveTo>
                    <a:pt x="0" y="0"/>
                  </a:moveTo>
                  <a:lnTo>
                    <a:pt x="36925" y="0"/>
                  </a:lnTo>
                  <a:lnTo>
                    <a:pt x="36925" y="163062"/>
                  </a:lnTo>
                  <a:lnTo>
                    <a:pt x="0" y="163062"/>
                  </a:lnTo>
                  <a:close/>
                </a:path>
              </a:pathLst>
            </a:custGeom>
            <a:solidFill>
              <a:srgbClr val="FFFFFF"/>
            </a:solidFill>
            <a:ln w="2684"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F5624A80-9C48-55DD-9F67-4C72F47FB513}"/>
                </a:ext>
              </a:extLst>
            </p:cNvPr>
            <p:cNvSpPr/>
            <p:nvPr userDrawn="1"/>
          </p:nvSpPr>
          <p:spPr>
            <a:xfrm>
              <a:off x="6472221" y="507271"/>
              <a:ext cx="113469" cy="169086"/>
            </a:xfrm>
            <a:custGeom>
              <a:avLst/>
              <a:gdLst>
                <a:gd name="connsiteX0" fmla="*/ 49592 w 113469"/>
                <a:gd name="connsiteY0" fmla="*/ 169039 h 169086"/>
                <a:gd name="connsiteX1" fmla="*/ 0 w 113469"/>
                <a:gd name="connsiteY1" fmla="*/ 157180 h 169086"/>
                <a:gd name="connsiteX2" fmla="*/ 10511 w 113469"/>
                <a:gd name="connsiteY2" fmla="*/ 133462 h 169086"/>
                <a:gd name="connsiteX3" fmla="*/ 44202 w 113469"/>
                <a:gd name="connsiteY3" fmla="*/ 142895 h 169086"/>
                <a:gd name="connsiteX4" fmla="*/ 74658 w 113469"/>
                <a:gd name="connsiteY4" fmla="*/ 119986 h 169086"/>
                <a:gd name="connsiteX5" fmla="*/ 45549 w 113469"/>
                <a:gd name="connsiteY5" fmla="*/ 93033 h 169086"/>
                <a:gd name="connsiteX6" fmla="*/ 4582 w 113469"/>
                <a:gd name="connsiteY6" fmla="*/ 47214 h 169086"/>
                <a:gd name="connsiteX7" fmla="*/ 61182 w 113469"/>
                <a:gd name="connsiteY7" fmla="*/ 48 h 169086"/>
                <a:gd name="connsiteX8" fmla="*/ 107809 w 113469"/>
                <a:gd name="connsiteY8" fmla="*/ 11368 h 169086"/>
                <a:gd name="connsiteX9" fmla="*/ 97837 w 113469"/>
                <a:gd name="connsiteY9" fmla="*/ 32930 h 169086"/>
                <a:gd name="connsiteX10" fmla="*/ 69537 w 113469"/>
                <a:gd name="connsiteY10" fmla="*/ 23766 h 169086"/>
                <a:gd name="connsiteX11" fmla="*/ 41507 w 113469"/>
                <a:gd name="connsiteY11" fmla="*/ 45328 h 169086"/>
                <a:gd name="connsiteX12" fmla="*/ 70615 w 113469"/>
                <a:gd name="connsiteY12" fmla="*/ 70932 h 169086"/>
                <a:gd name="connsiteX13" fmla="*/ 113469 w 113469"/>
                <a:gd name="connsiteY13" fmla="*/ 118907 h 169086"/>
                <a:gd name="connsiteX14" fmla="*/ 49592 w 113469"/>
                <a:gd name="connsiteY14" fmla="*/ 169039 h 16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3469" h="169086">
                  <a:moveTo>
                    <a:pt x="49592" y="169039"/>
                  </a:moveTo>
                  <a:cubicBezTo>
                    <a:pt x="32343" y="169578"/>
                    <a:pt x="15093" y="165535"/>
                    <a:pt x="0" y="157180"/>
                  </a:cubicBezTo>
                  <a:lnTo>
                    <a:pt x="10511" y="133462"/>
                  </a:lnTo>
                  <a:cubicBezTo>
                    <a:pt x="20484" y="139930"/>
                    <a:pt x="32073" y="143165"/>
                    <a:pt x="44202" y="142895"/>
                  </a:cubicBezTo>
                  <a:cubicBezTo>
                    <a:pt x="60912" y="142895"/>
                    <a:pt x="74658" y="133192"/>
                    <a:pt x="74658" y="119986"/>
                  </a:cubicBezTo>
                  <a:cubicBezTo>
                    <a:pt x="74658" y="106509"/>
                    <a:pt x="63877" y="99502"/>
                    <a:pt x="45549" y="93033"/>
                  </a:cubicBezTo>
                  <a:cubicBezTo>
                    <a:pt x="11590" y="81174"/>
                    <a:pt x="4582" y="64194"/>
                    <a:pt x="4582" y="47214"/>
                  </a:cubicBezTo>
                  <a:cubicBezTo>
                    <a:pt x="4582" y="21071"/>
                    <a:pt x="27222" y="48"/>
                    <a:pt x="61182" y="48"/>
                  </a:cubicBezTo>
                  <a:cubicBezTo>
                    <a:pt x="77353" y="-491"/>
                    <a:pt x="93525" y="3552"/>
                    <a:pt x="107809" y="11368"/>
                  </a:cubicBezTo>
                  <a:lnTo>
                    <a:pt x="97837" y="32930"/>
                  </a:lnTo>
                  <a:cubicBezTo>
                    <a:pt x="89482" y="27270"/>
                    <a:pt x="79509" y="24035"/>
                    <a:pt x="69537" y="23766"/>
                  </a:cubicBezTo>
                  <a:cubicBezTo>
                    <a:pt x="52827" y="23766"/>
                    <a:pt x="41507" y="33738"/>
                    <a:pt x="41507" y="45328"/>
                  </a:cubicBezTo>
                  <a:cubicBezTo>
                    <a:pt x="41507" y="58534"/>
                    <a:pt x="54713" y="65272"/>
                    <a:pt x="70615" y="70932"/>
                  </a:cubicBezTo>
                  <a:cubicBezTo>
                    <a:pt x="105653" y="83600"/>
                    <a:pt x="113469" y="100041"/>
                    <a:pt x="113469" y="118907"/>
                  </a:cubicBezTo>
                  <a:cubicBezTo>
                    <a:pt x="113469" y="145860"/>
                    <a:pt x="88673" y="168769"/>
                    <a:pt x="49592" y="169039"/>
                  </a:cubicBezTo>
                </a:path>
              </a:pathLst>
            </a:custGeom>
            <a:solidFill>
              <a:srgbClr val="FFFFFF"/>
            </a:solidFill>
            <a:ln w="2684" cap="flat">
              <a:noFill/>
              <a:prstDash val="solid"/>
              <a:miter/>
            </a:ln>
          </p:spPr>
          <p:txBody>
            <a:bodyPr rtlCol="0" anchor="ctr"/>
            <a:lstStyle/>
            <a:p>
              <a:endParaRPr lang="en-US" dirty="0"/>
            </a:p>
          </p:txBody>
        </p:sp>
      </p:grpSp>
      <p:sp>
        <p:nvSpPr>
          <p:cNvPr id="63" name="TextBox 62">
            <a:extLst>
              <a:ext uri="{FF2B5EF4-FFF2-40B4-BE49-F238E27FC236}">
                <a16:creationId xmlns:a16="http://schemas.microsoft.com/office/drawing/2014/main" id="{B28E7EC0-E096-9A11-99C2-4FC71F246BE0}"/>
              </a:ext>
            </a:extLst>
          </p:cNvPr>
          <p:cNvSpPr txBox="1"/>
          <p:nvPr userDrawn="1"/>
        </p:nvSpPr>
        <p:spPr>
          <a:xfrm>
            <a:off x="6112701" y="4446740"/>
            <a:ext cx="0" cy="0"/>
          </a:xfrm>
          <a:prstGeom prst="rect">
            <a:avLst/>
          </a:prstGeom>
          <a:solidFill>
            <a:schemeClr val="bg1"/>
          </a:solidFill>
          <a:ln>
            <a:solidFill>
              <a:schemeClr val="accent2"/>
            </a:solidFill>
          </a:ln>
        </p:spPr>
        <p:txBody>
          <a:bodyPr wrap="none" rtlCol="0">
            <a:noAutofit/>
          </a:bodyPr>
          <a:lstStyle/>
          <a:p>
            <a:pPr algn="l"/>
            <a:endParaRPr lang="en-NL" err="1"/>
          </a:p>
        </p:txBody>
      </p:sp>
      <p:sp>
        <p:nvSpPr>
          <p:cNvPr id="65" name="Text Placeholder 64">
            <a:extLst>
              <a:ext uri="{FF2B5EF4-FFF2-40B4-BE49-F238E27FC236}">
                <a16:creationId xmlns:a16="http://schemas.microsoft.com/office/drawing/2014/main" id="{1A631B39-2B1F-D4A7-D11C-581C2DAFF954}"/>
              </a:ext>
            </a:extLst>
          </p:cNvPr>
          <p:cNvSpPr>
            <a:spLocks noGrp="1"/>
          </p:cNvSpPr>
          <p:nvPr>
            <p:ph type="body" sz="quarter" idx="15" hasCustomPrompt="1"/>
          </p:nvPr>
        </p:nvSpPr>
        <p:spPr>
          <a:xfrm>
            <a:off x="421492" y="909638"/>
            <a:ext cx="3348038" cy="1495425"/>
          </a:xfrm>
          <a:prstGeom prst="rect">
            <a:avLst/>
          </a:prstGeom>
        </p:spPr>
        <p:txBody>
          <a:bodyPr/>
          <a:lstStyle>
            <a:lvl1pPr marL="0" indent="0">
              <a:buNone/>
              <a:defRPr sz="5400" b="1">
                <a:solidFill>
                  <a:schemeClr val="accent1"/>
                </a:solidFill>
              </a:defRPr>
            </a:lvl1pPr>
          </a:lstStyle>
          <a:p>
            <a:pPr lvl="0"/>
            <a:r>
              <a:rPr lang="en-GB" dirty="0"/>
              <a:t>Agenda</a:t>
            </a:r>
            <a:endParaRPr lang="en-NL" dirty="0"/>
          </a:p>
        </p:txBody>
      </p:sp>
      <p:sp>
        <p:nvSpPr>
          <p:cNvPr id="66" name="Text Placeholder 33">
            <a:extLst>
              <a:ext uri="{FF2B5EF4-FFF2-40B4-BE49-F238E27FC236}">
                <a16:creationId xmlns:a16="http://schemas.microsoft.com/office/drawing/2014/main" id="{676E113F-323A-8E64-DC81-B6AF5168F701}"/>
              </a:ext>
            </a:extLst>
          </p:cNvPr>
          <p:cNvSpPr>
            <a:spLocks noGrp="1"/>
          </p:cNvSpPr>
          <p:nvPr>
            <p:ph type="body" sz="quarter" idx="10" hasCustomPrompt="1"/>
          </p:nvPr>
        </p:nvSpPr>
        <p:spPr>
          <a:xfrm>
            <a:off x="4684713" y="834892"/>
            <a:ext cx="6964362" cy="5676900"/>
          </a:xfrm>
          <a:prstGeom prst="rect">
            <a:avLst/>
          </a:prstGeom>
        </p:spPr>
        <p:txBody>
          <a:bodyPr/>
          <a:lstStyle/>
          <a:p>
            <a:pPr lvl="0"/>
            <a:r>
              <a:rPr lang="en-GB" dirty="0"/>
              <a:t>Item 1</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2</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3</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4</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5</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6</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7</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8</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9</a:t>
            </a:r>
          </a:p>
          <a:p>
            <a:pPr marL="180000" marR="0" lvl="0" indent="-18000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dirty="0"/>
              <a:t>Item 10</a:t>
            </a:r>
          </a:p>
          <a:p>
            <a:pPr lvl="0"/>
            <a:endParaRPr lang="en-GB" dirty="0"/>
          </a:p>
        </p:txBody>
      </p:sp>
    </p:spTree>
    <p:extLst>
      <p:ext uri="{BB962C8B-B14F-4D97-AF65-F5344CB8AC3E}">
        <p14:creationId xmlns:p14="http://schemas.microsoft.com/office/powerpoint/2010/main" val="2617354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Single image - 1 line only - Mint">
    <p:bg>
      <p:bgPr>
        <a:solidFill>
          <a:srgbClr val="FAF5FF"/>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AEBA3B9D-EFAF-C82D-5545-446352BE1A9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0864" y="517645"/>
            <a:ext cx="1860650" cy="333729"/>
          </a:xfrm>
          <a:prstGeom prst="rect">
            <a:avLst/>
          </a:prstGeom>
        </p:spPr>
      </p:pic>
      <p:sp>
        <p:nvSpPr>
          <p:cNvPr id="8" name="Text Placeholder 9">
            <a:extLst>
              <a:ext uri="{FF2B5EF4-FFF2-40B4-BE49-F238E27FC236}">
                <a16:creationId xmlns:a16="http://schemas.microsoft.com/office/drawing/2014/main" id="{3C71A059-E6AB-BF30-242F-66896337C137}"/>
              </a:ext>
            </a:extLst>
          </p:cNvPr>
          <p:cNvSpPr>
            <a:spLocks noGrp="1"/>
          </p:cNvSpPr>
          <p:nvPr>
            <p:ph type="body" sz="quarter" idx="16" hasCustomPrompt="1"/>
          </p:nvPr>
        </p:nvSpPr>
        <p:spPr>
          <a:xfrm>
            <a:off x="550864" y="1808163"/>
            <a:ext cx="3600449" cy="4321175"/>
          </a:xfrm>
          <a:prstGeom prst="rect">
            <a:avLst/>
          </a:prstGeom>
        </p:spPr>
        <p:txBody>
          <a:bodyPr vert="horz" lIns="0" tIns="0" rIns="0" bIns="0" rtlCol="0" anchor="b" anchorCtr="0">
            <a:noAutofit/>
          </a:bodyPr>
          <a:lstStyle>
            <a:lvl1pPr marL="180000" indent="-180000"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p:txBody>
      </p:sp>
      <p:sp>
        <p:nvSpPr>
          <p:cNvPr id="9" name="Text Placeholder 9">
            <a:extLst>
              <a:ext uri="{FF2B5EF4-FFF2-40B4-BE49-F238E27FC236}">
                <a16:creationId xmlns:a16="http://schemas.microsoft.com/office/drawing/2014/main" id="{FED14B45-4312-06A3-D350-EC19630AFC3F}"/>
              </a:ext>
            </a:extLst>
          </p:cNvPr>
          <p:cNvSpPr>
            <a:spLocks noGrp="1"/>
          </p:cNvSpPr>
          <p:nvPr>
            <p:ph type="body" sz="quarter" idx="17" hasCustomPrompt="1"/>
          </p:nvPr>
        </p:nvSpPr>
        <p:spPr>
          <a:xfrm>
            <a:off x="550864" y="1808163"/>
            <a:ext cx="3600449" cy="4321175"/>
          </a:xfrm>
          <a:prstGeom prst="rect">
            <a:avLst/>
          </a:prstGeom>
        </p:spPr>
        <p:txBody>
          <a:bodyPr vert="horz" lIns="0" tIns="0" rIns="0" bIns="0" rtlCol="0" anchor="b" anchorCtr="0">
            <a:noAutofit/>
          </a:bodyPr>
          <a:lstStyle>
            <a:lvl1pPr marL="180000" indent="-180000"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p:txBody>
      </p:sp>
      <p:sp>
        <p:nvSpPr>
          <p:cNvPr id="11" name="Text Placeholder 9">
            <a:extLst>
              <a:ext uri="{FF2B5EF4-FFF2-40B4-BE49-F238E27FC236}">
                <a16:creationId xmlns:a16="http://schemas.microsoft.com/office/drawing/2014/main" id="{0320E4DC-2086-A329-BD0C-91AEC4E7843C}"/>
              </a:ext>
            </a:extLst>
          </p:cNvPr>
          <p:cNvSpPr>
            <a:spLocks noGrp="1"/>
          </p:cNvSpPr>
          <p:nvPr>
            <p:ph type="body" sz="quarter" idx="15" hasCustomPrompt="1"/>
          </p:nvPr>
        </p:nvSpPr>
        <p:spPr>
          <a:xfrm>
            <a:off x="550864" y="1808163"/>
            <a:ext cx="3600449" cy="4321175"/>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endParaRPr lang="en-GB"/>
          </a:p>
        </p:txBody>
      </p:sp>
      <p:pic>
        <p:nvPicPr>
          <p:cNvPr id="20" name="Picture 19">
            <a:extLst>
              <a:ext uri="{FF2B5EF4-FFF2-40B4-BE49-F238E27FC236}">
                <a16:creationId xmlns:a16="http://schemas.microsoft.com/office/drawing/2014/main" id="{C70CBE90-4D5A-B9CF-9CE8-B730A94DE67A}"/>
              </a:ext>
            </a:extLst>
          </p:cNvPr>
          <p:cNvPicPr>
            <a:picLocks noChangeAspect="1"/>
          </p:cNvPicPr>
          <p:nvPr userDrawn="1"/>
        </p:nvPicPr>
        <p:blipFill rotWithShape="1">
          <a:blip r:embed="rId3"/>
          <a:srcRect l="1454" t="13174" r="1454" b="13174"/>
          <a:stretch>
            <a:fillRect/>
          </a:stretch>
        </p:blipFill>
        <p:spPr>
          <a:xfrm>
            <a:off x="7104063" y="0"/>
            <a:ext cx="5087937" cy="6858000"/>
          </a:xfrm>
          <a:prstGeom prst="rect">
            <a:avLst/>
          </a:prstGeom>
        </p:spPr>
      </p:pic>
      <p:pic>
        <p:nvPicPr>
          <p:cNvPr id="15" name="Picture 14" descr="A white text with a globe on a black background&#10;&#10;AI-generated content may be incorrect.">
            <a:extLst>
              <a:ext uri="{FF2B5EF4-FFF2-40B4-BE49-F238E27FC236}">
                <a16:creationId xmlns:a16="http://schemas.microsoft.com/office/drawing/2014/main" id="{40E4829D-CDA3-DD20-24F6-F4AD447148D6}"/>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107572" y="460053"/>
            <a:ext cx="1698174" cy="569857"/>
          </a:xfrm>
          <a:prstGeom prst="rect">
            <a:avLst/>
          </a:prstGeom>
        </p:spPr>
      </p:pic>
      <p:pic>
        <p:nvPicPr>
          <p:cNvPr id="34" name="Picture 33">
            <a:extLst>
              <a:ext uri="{FF2B5EF4-FFF2-40B4-BE49-F238E27FC236}">
                <a16:creationId xmlns:a16="http://schemas.microsoft.com/office/drawing/2014/main" id="{C0C7D751-736E-0996-F87E-B04013E46DDC}"/>
              </a:ext>
            </a:extLst>
          </p:cNvPr>
          <p:cNvPicPr>
            <a:picLocks noChangeAspect="1"/>
          </p:cNvPicPr>
          <p:nvPr userDrawn="1"/>
        </p:nvPicPr>
        <p:blipFill rotWithShape="1">
          <a:blip r:embed="rId3"/>
          <a:srcRect l="11290" t="23061" r="16001" b="32373"/>
          <a:stretch>
            <a:fillRect/>
          </a:stretch>
        </p:blipFill>
        <p:spPr>
          <a:xfrm rot="10800000">
            <a:off x="7918189" y="1414467"/>
            <a:ext cx="3699398" cy="4029075"/>
          </a:xfrm>
          <a:custGeom>
            <a:avLst/>
            <a:gdLst>
              <a:gd name="csX0" fmla="*/ 3184168 w 3699398"/>
              <a:gd name="csY0" fmla="*/ 1999751 h 4029075"/>
              <a:gd name="csX1" fmla="*/ 1131226 w 3699398"/>
              <a:gd name="csY1" fmla="*/ 849719 h 4029075"/>
              <a:gd name="csX2" fmla="*/ 1587588 w 3699398"/>
              <a:gd name="csY2" fmla="*/ 0 h 4029075"/>
              <a:gd name="csX3" fmla="*/ 3683200 w 3699398"/>
              <a:gd name="csY3" fmla="*/ 1172967 h 4029075"/>
              <a:gd name="csX4" fmla="*/ 3184168 w 3699398"/>
              <a:gd name="csY4" fmla="*/ 1999751 h 4029075"/>
              <a:gd name="csX5" fmla="*/ 1154402 w 3699398"/>
              <a:gd name="csY5" fmla="*/ 3188525 h 4029075"/>
              <a:gd name="csX6" fmla="*/ 1154402 w 3699398"/>
              <a:gd name="csY6" fmla="*/ 3188467 h 4029075"/>
              <a:gd name="csX7" fmla="*/ 1154866 w 3699398"/>
              <a:gd name="csY7" fmla="*/ 3188463 h 4029075"/>
              <a:gd name="csX8" fmla="*/ 1154406 w 3699398"/>
              <a:gd name="csY8" fmla="*/ 3188697 h 4029075"/>
              <a:gd name="csX9" fmla="*/ 1154354 w 3699398"/>
              <a:gd name="csY9" fmla="*/ 3188532 h 4029075"/>
              <a:gd name="csX10" fmla="*/ 1154402 w 3699398"/>
              <a:gd name="csY10" fmla="*/ 3188525 h 4029075"/>
              <a:gd name="csX11" fmla="*/ 590240 w 3699398"/>
              <a:gd name="csY11" fmla="*/ 3240759 h 4029075"/>
              <a:gd name="csX12" fmla="*/ 183274 w 3699398"/>
              <a:gd name="csY12" fmla="*/ 3220373 h 4029075"/>
              <a:gd name="csX13" fmla="*/ 160124 w 3699398"/>
              <a:gd name="csY13" fmla="*/ 836324 h 4029075"/>
              <a:gd name="csX14" fmla="*/ 566152 w 3699398"/>
              <a:gd name="csY14" fmla="*/ 808188 h 4029075"/>
              <a:gd name="csX15" fmla="*/ 1131226 w 3699398"/>
              <a:gd name="csY15" fmla="*/ 849716 h 4029075"/>
              <a:gd name="csX16" fmla="*/ 1037130 w 3699398"/>
              <a:gd name="csY16" fmla="*/ 1151505 h 4029075"/>
              <a:gd name="csX17" fmla="*/ 1004878 w 3699398"/>
              <a:gd name="csY17" fmla="*/ 2693903 h 4029075"/>
              <a:gd name="csX18" fmla="*/ 1154354 w 3699398"/>
              <a:gd name="csY18" fmla="*/ 3188532 h 4029075"/>
              <a:gd name="csX19" fmla="*/ 875988 w 3699398"/>
              <a:gd name="csY19" fmla="*/ 3226103 h 4029075"/>
              <a:gd name="csX20" fmla="*/ 590240 w 3699398"/>
              <a:gd name="csY20" fmla="*/ 3240759 h 4029075"/>
              <a:gd name="csX21" fmla="*/ 1629274 w 3699398"/>
              <a:gd name="csY21" fmla="*/ 4029075 h 4029075"/>
              <a:gd name="csX22" fmla="*/ 1400006 w 3699398"/>
              <a:gd name="csY22" fmla="*/ 3693161 h 4029075"/>
              <a:gd name="csX23" fmla="*/ 1154406 w 3699398"/>
              <a:gd name="csY23" fmla="*/ 3188697 h 4029075"/>
              <a:gd name="csX24" fmla="*/ 1154640 w 3699398"/>
              <a:gd name="csY24" fmla="*/ 3188926 h 4029075"/>
              <a:gd name="csX25" fmla="*/ 3184402 w 3699398"/>
              <a:gd name="csY25" fmla="*/ 1999976 h 4029075"/>
              <a:gd name="csX26" fmla="*/ 3699398 w 3699398"/>
              <a:gd name="csY26" fmla="*/ 2817093 h 4029075"/>
              <a:gd name="csX27" fmla="*/ 1629274 w 3699398"/>
              <a:gd name="csY27" fmla="*/ 4029075 h 4029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3699398" h="4029075">
                <a:moveTo>
                  <a:pt x="3184168" y="1999751"/>
                </a:moveTo>
                <a:cubicBezTo>
                  <a:pt x="2671034" y="1398463"/>
                  <a:pt x="1948810" y="978274"/>
                  <a:pt x="1131226" y="849719"/>
                </a:cubicBezTo>
                <a:cubicBezTo>
                  <a:pt x="1242302" y="543144"/>
                  <a:pt x="1396270" y="257883"/>
                  <a:pt x="1587588" y="0"/>
                </a:cubicBezTo>
                <a:cubicBezTo>
                  <a:pt x="2397354" y="188254"/>
                  <a:pt x="3119988" y="602665"/>
                  <a:pt x="3683200" y="1172967"/>
                </a:cubicBezTo>
                <a:cubicBezTo>
                  <a:pt x="3557130" y="1472752"/>
                  <a:pt x="3388168" y="1750990"/>
                  <a:pt x="3184168" y="1999751"/>
                </a:cubicBezTo>
                <a:close/>
                <a:moveTo>
                  <a:pt x="1154402" y="3188525"/>
                </a:moveTo>
                <a:lnTo>
                  <a:pt x="1154402" y="3188467"/>
                </a:lnTo>
                <a:lnTo>
                  <a:pt x="1154866" y="3188463"/>
                </a:lnTo>
                <a:close/>
                <a:moveTo>
                  <a:pt x="1154406" y="3188697"/>
                </a:moveTo>
                <a:lnTo>
                  <a:pt x="1154354" y="3188532"/>
                </a:lnTo>
                <a:lnTo>
                  <a:pt x="1154402" y="3188525"/>
                </a:lnTo>
                <a:close/>
                <a:moveTo>
                  <a:pt x="590240" y="3240759"/>
                </a:moveTo>
                <a:cubicBezTo>
                  <a:pt x="452640" y="3242071"/>
                  <a:pt x="316828" y="3235046"/>
                  <a:pt x="183274" y="3220373"/>
                </a:cubicBezTo>
                <a:cubicBezTo>
                  <a:pt x="-57392" y="2431608"/>
                  <a:pt x="-56794" y="1604492"/>
                  <a:pt x="160124" y="836324"/>
                </a:cubicBezTo>
                <a:cubicBezTo>
                  <a:pt x="293134" y="819110"/>
                  <a:pt x="428556" y="809500"/>
                  <a:pt x="566152" y="808188"/>
                </a:cubicBezTo>
                <a:cubicBezTo>
                  <a:pt x="758558" y="806354"/>
                  <a:pt x="947152" y="820735"/>
                  <a:pt x="1131226" y="849716"/>
                </a:cubicBezTo>
                <a:cubicBezTo>
                  <a:pt x="1095566" y="948273"/>
                  <a:pt x="1063890" y="1048871"/>
                  <a:pt x="1037130" y="1151505"/>
                </a:cubicBezTo>
                <a:cubicBezTo>
                  <a:pt x="903572" y="1664957"/>
                  <a:pt x="894768" y="2190477"/>
                  <a:pt x="1004878" y="2693903"/>
                </a:cubicBezTo>
                <a:lnTo>
                  <a:pt x="1154354" y="3188532"/>
                </a:lnTo>
                <a:lnTo>
                  <a:pt x="875988" y="3226103"/>
                </a:lnTo>
                <a:cubicBezTo>
                  <a:pt x="781846" y="3234888"/>
                  <a:pt x="686558" y="3239841"/>
                  <a:pt x="590240" y="3240759"/>
                </a:cubicBezTo>
                <a:close/>
                <a:moveTo>
                  <a:pt x="1629274" y="4029075"/>
                </a:moveTo>
                <a:cubicBezTo>
                  <a:pt x="1546370" y="3921941"/>
                  <a:pt x="1469714" y="3810127"/>
                  <a:pt x="1400006" y="3693161"/>
                </a:cubicBezTo>
                <a:cubicBezTo>
                  <a:pt x="1303032" y="3530465"/>
                  <a:pt x="1221622" y="3361614"/>
                  <a:pt x="1154406" y="3188697"/>
                </a:cubicBezTo>
                <a:lnTo>
                  <a:pt x="1154640" y="3188926"/>
                </a:lnTo>
                <a:cubicBezTo>
                  <a:pt x="1969574" y="3044577"/>
                  <a:pt x="2683274" y="2610932"/>
                  <a:pt x="3184402" y="1999976"/>
                </a:cubicBezTo>
                <a:cubicBezTo>
                  <a:pt x="3393198" y="2244801"/>
                  <a:pt x="3567532" y="2519767"/>
                  <a:pt x="3699398" y="2817093"/>
                </a:cubicBezTo>
                <a:cubicBezTo>
                  <a:pt x="3147826" y="3397329"/>
                  <a:pt x="2434302" y="3825198"/>
                  <a:pt x="1629274" y="4029075"/>
                </a:cubicBezTo>
                <a:close/>
              </a:path>
            </a:pathLst>
          </a:custGeom>
        </p:spPr>
      </p:pic>
    </p:spTree>
    <p:extLst>
      <p:ext uri="{BB962C8B-B14F-4D97-AF65-F5344CB8AC3E}">
        <p14:creationId xmlns:p14="http://schemas.microsoft.com/office/powerpoint/2010/main" val="964737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Dark Image - Agenda_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23C06DE-9B84-2A87-D580-4403070318C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1" y="0"/>
            <a:ext cx="4151313" cy="6858000"/>
          </a:xfrm>
          <a:prstGeom prst="rect">
            <a:avLst/>
          </a:prstGeom>
          <a:gradFill flip="none" rotWithShape="1">
            <a:gsLst>
              <a:gs pos="0">
                <a:schemeClr val="tx1">
                  <a:alpha val="57000"/>
                </a:schemeClr>
              </a:gs>
              <a:gs pos="49500">
                <a:srgbClr val="000000">
                  <a:alpha val="19000"/>
                </a:srgbClr>
              </a:gs>
              <a:gs pos="100000">
                <a:schemeClr val="tx1">
                  <a:alpha val="41000"/>
                </a:schemeClr>
              </a:gs>
            </a:gsLst>
            <a:lin ang="5400000" scaled="1"/>
            <a:tileRect/>
          </a:gradFill>
          <a:ln>
            <a:noFill/>
          </a:ln>
        </p:spPr>
      </p:pic>
      <p:sp>
        <p:nvSpPr>
          <p:cNvPr id="4" name="Text Placeholder 9">
            <a:extLst>
              <a:ext uri="{FF2B5EF4-FFF2-40B4-BE49-F238E27FC236}">
                <a16:creationId xmlns:a16="http://schemas.microsoft.com/office/drawing/2014/main" id="{25F146E2-DB15-48F6-29E8-B9804DA48902}"/>
              </a:ext>
            </a:extLst>
          </p:cNvPr>
          <p:cNvSpPr>
            <a:spLocks noGrp="1"/>
          </p:cNvSpPr>
          <p:nvPr>
            <p:ph type="body" sz="quarter" idx="13" hasCustomPrompt="1"/>
          </p:nvPr>
        </p:nvSpPr>
        <p:spPr>
          <a:xfrm>
            <a:off x="4692650" y="728663"/>
            <a:ext cx="6948488" cy="249299"/>
          </a:xfrm>
          <a:prstGeom prst="rect">
            <a:avLst/>
          </a:prstGeom>
        </p:spPr>
        <p:txBody>
          <a:bodyPr lIns="0" tIns="0" rIns="0" bIns="0">
            <a:spAutoFit/>
          </a:bodyPr>
          <a:lstStyle>
            <a:lvl1pPr marL="0" indent="0">
              <a:lnSpc>
                <a:spcPct val="90000"/>
              </a:lnSpc>
              <a:buNone/>
              <a:defRPr sz="1800">
                <a:solidFill>
                  <a:schemeClr val="bg2"/>
                </a:solidFill>
                <a:latin typeface="+mj-lt"/>
              </a:defRPr>
            </a:lvl1pPr>
          </a:lstStyle>
          <a:p>
            <a:pPr lvl="0"/>
            <a:r>
              <a:rPr lang="en-US"/>
              <a:t>Section 1 avenir pro 18pt</a:t>
            </a:r>
            <a:endParaRPr lang="en-GB"/>
          </a:p>
        </p:txBody>
      </p:sp>
      <p:sp>
        <p:nvSpPr>
          <p:cNvPr id="6" name="Text Placeholder 12">
            <a:extLst>
              <a:ext uri="{FF2B5EF4-FFF2-40B4-BE49-F238E27FC236}">
                <a16:creationId xmlns:a16="http://schemas.microsoft.com/office/drawing/2014/main" id="{B08BB511-6597-E423-555A-39F8DD1DC0ED}"/>
              </a:ext>
            </a:extLst>
          </p:cNvPr>
          <p:cNvSpPr>
            <a:spLocks noGrp="1"/>
          </p:cNvSpPr>
          <p:nvPr>
            <p:ph type="body" sz="quarter" idx="15" hasCustomPrompt="1"/>
          </p:nvPr>
        </p:nvSpPr>
        <p:spPr>
          <a:xfrm>
            <a:off x="4692650" y="1042484"/>
            <a:ext cx="6948488" cy="246221"/>
          </a:xfrm>
        </p:spPr>
        <p:txBody>
          <a:bodyPr>
            <a:spAutoFit/>
          </a:bodyPr>
          <a:lstStyle>
            <a:lvl1pPr marL="0" indent="0">
              <a:buNone/>
              <a:defRPr sz="1600"/>
            </a:lvl1pPr>
          </a:lstStyle>
          <a:p>
            <a:pPr lvl="0"/>
            <a:r>
              <a:rPr lang="en-US"/>
              <a:t>Sub Title</a:t>
            </a:r>
            <a:endParaRPr lang="en-GB"/>
          </a:p>
        </p:txBody>
      </p:sp>
      <p:sp>
        <p:nvSpPr>
          <p:cNvPr id="8" name="Text Placeholder 9">
            <a:extLst>
              <a:ext uri="{FF2B5EF4-FFF2-40B4-BE49-F238E27FC236}">
                <a16:creationId xmlns:a16="http://schemas.microsoft.com/office/drawing/2014/main" id="{E73B20E0-EB33-8C70-D781-20DA50CFE52B}"/>
              </a:ext>
            </a:extLst>
          </p:cNvPr>
          <p:cNvSpPr>
            <a:spLocks noGrp="1"/>
          </p:cNvSpPr>
          <p:nvPr>
            <p:ph type="body" sz="quarter" idx="22" hasCustomPrompt="1"/>
          </p:nvPr>
        </p:nvSpPr>
        <p:spPr>
          <a:xfrm>
            <a:off x="4692650" y="1682526"/>
            <a:ext cx="6948488" cy="249299"/>
          </a:xfrm>
          <a:prstGeom prst="rect">
            <a:avLst/>
          </a:prstGeom>
        </p:spPr>
        <p:txBody>
          <a:bodyPr lIns="0" tIns="0" rIns="0" bIns="0">
            <a:spAutoFit/>
          </a:bodyPr>
          <a:lstStyle>
            <a:lvl1pPr marL="0" indent="0">
              <a:lnSpc>
                <a:spcPct val="90000"/>
              </a:lnSpc>
              <a:buNone/>
              <a:defRPr sz="1800">
                <a:solidFill>
                  <a:schemeClr val="bg2"/>
                </a:solidFill>
                <a:latin typeface="+mj-lt"/>
              </a:defRPr>
            </a:lvl1pPr>
          </a:lstStyle>
          <a:p>
            <a:pPr lvl="0"/>
            <a:r>
              <a:rPr lang="en-US"/>
              <a:t>Section 2 avenir pro 18pt</a:t>
            </a:r>
            <a:endParaRPr lang="en-GB"/>
          </a:p>
        </p:txBody>
      </p:sp>
      <p:sp>
        <p:nvSpPr>
          <p:cNvPr id="9" name="Text Placeholder 12">
            <a:extLst>
              <a:ext uri="{FF2B5EF4-FFF2-40B4-BE49-F238E27FC236}">
                <a16:creationId xmlns:a16="http://schemas.microsoft.com/office/drawing/2014/main" id="{25B8AAD1-4687-1B39-255E-199957025FA2}"/>
              </a:ext>
            </a:extLst>
          </p:cNvPr>
          <p:cNvSpPr>
            <a:spLocks noGrp="1"/>
          </p:cNvSpPr>
          <p:nvPr>
            <p:ph type="body" sz="quarter" idx="23" hasCustomPrompt="1"/>
          </p:nvPr>
        </p:nvSpPr>
        <p:spPr>
          <a:xfrm>
            <a:off x="4692650" y="1996347"/>
            <a:ext cx="6948488" cy="246221"/>
          </a:xfrm>
        </p:spPr>
        <p:txBody>
          <a:bodyPr>
            <a:spAutoFit/>
          </a:bodyPr>
          <a:lstStyle>
            <a:lvl1pPr marL="0" indent="0">
              <a:buNone/>
              <a:defRPr sz="1600"/>
            </a:lvl1pPr>
          </a:lstStyle>
          <a:p>
            <a:pPr lvl="0"/>
            <a:r>
              <a:rPr lang="en-US"/>
              <a:t>Sub Title</a:t>
            </a:r>
            <a:endParaRPr lang="en-GB"/>
          </a:p>
        </p:txBody>
      </p:sp>
      <p:sp>
        <p:nvSpPr>
          <p:cNvPr id="10" name="Text Placeholder 9">
            <a:extLst>
              <a:ext uri="{FF2B5EF4-FFF2-40B4-BE49-F238E27FC236}">
                <a16:creationId xmlns:a16="http://schemas.microsoft.com/office/drawing/2014/main" id="{EB57F8EE-B5C6-D1E9-B938-FA846A95A32B}"/>
              </a:ext>
            </a:extLst>
          </p:cNvPr>
          <p:cNvSpPr>
            <a:spLocks noGrp="1"/>
          </p:cNvSpPr>
          <p:nvPr>
            <p:ph type="body" sz="quarter" idx="24" hasCustomPrompt="1"/>
          </p:nvPr>
        </p:nvSpPr>
        <p:spPr>
          <a:xfrm>
            <a:off x="4692650" y="2670530"/>
            <a:ext cx="6948488" cy="249299"/>
          </a:xfrm>
          <a:prstGeom prst="rect">
            <a:avLst/>
          </a:prstGeom>
        </p:spPr>
        <p:txBody>
          <a:bodyPr lIns="0" tIns="0" rIns="0" bIns="0">
            <a:spAutoFit/>
          </a:bodyPr>
          <a:lstStyle>
            <a:lvl1pPr marL="0" indent="0">
              <a:lnSpc>
                <a:spcPct val="90000"/>
              </a:lnSpc>
              <a:buNone/>
              <a:defRPr sz="1800">
                <a:solidFill>
                  <a:schemeClr val="bg2"/>
                </a:solidFill>
                <a:latin typeface="+mj-lt"/>
              </a:defRPr>
            </a:lvl1pPr>
          </a:lstStyle>
          <a:p>
            <a:pPr lvl="0"/>
            <a:r>
              <a:rPr lang="en-US"/>
              <a:t>Section 3 avenir pro 18pt</a:t>
            </a:r>
            <a:endParaRPr lang="en-GB"/>
          </a:p>
        </p:txBody>
      </p:sp>
      <p:sp>
        <p:nvSpPr>
          <p:cNvPr id="12" name="Text Placeholder 12">
            <a:extLst>
              <a:ext uri="{FF2B5EF4-FFF2-40B4-BE49-F238E27FC236}">
                <a16:creationId xmlns:a16="http://schemas.microsoft.com/office/drawing/2014/main" id="{43D18194-714A-0139-BEF1-024A05BD5EF1}"/>
              </a:ext>
            </a:extLst>
          </p:cNvPr>
          <p:cNvSpPr>
            <a:spLocks noGrp="1"/>
          </p:cNvSpPr>
          <p:nvPr>
            <p:ph type="body" sz="quarter" idx="25" hasCustomPrompt="1"/>
          </p:nvPr>
        </p:nvSpPr>
        <p:spPr>
          <a:xfrm>
            <a:off x="4692650" y="2984351"/>
            <a:ext cx="6948488" cy="246221"/>
          </a:xfrm>
        </p:spPr>
        <p:txBody>
          <a:bodyPr>
            <a:spAutoFit/>
          </a:bodyPr>
          <a:lstStyle>
            <a:lvl1pPr marL="0" indent="0">
              <a:buNone/>
              <a:defRPr sz="1600"/>
            </a:lvl1pPr>
          </a:lstStyle>
          <a:p>
            <a:pPr lvl="0"/>
            <a:r>
              <a:rPr lang="en-US"/>
              <a:t>Sub Title</a:t>
            </a:r>
            <a:endParaRPr lang="en-GB"/>
          </a:p>
        </p:txBody>
      </p:sp>
      <p:sp>
        <p:nvSpPr>
          <p:cNvPr id="13" name="Text Placeholder 9">
            <a:extLst>
              <a:ext uri="{FF2B5EF4-FFF2-40B4-BE49-F238E27FC236}">
                <a16:creationId xmlns:a16="http://schemas.microsoft.com/office/drawing/2014/main" id="{AC676434-CB80-BDF2-2B39-FB7BF3F38B02}"/>
              </a:ext>
            </a:extLst>
          </p:cNvPr>
          <p:cNvSpPr>
            <a:spLocks noGrp="1"/>
          </p:cNvSpPr>
          <p:nvPr>
            <p:ph type="body" sz="quarter" idx="26" hasCustomPrompt="1"/>
          </p:nvPr>
        </p:nvSpPr>
        <p:spPr>
          <a:xfrm>
            <a:off x="4692650" y="3658534"/>
            <a:ext cx="6948488" cy="249299"/>
          </a:xfrm>
          <a:prstGeom prst="rect">
            <a:avLst/>
          </a:prstGeom>
        </p:spPr>
        <p:txBody>
          <a:bodyPr lIns="0" tIns="0" rIns="0" bIns="0">
            <a:spAutoFit/>
          </a:bodyPr>
          <a:lstStyle>
            <a:lvl1pPr marL="0" indent="0">
              <a:lnSpc>
                <a:spcPct val="90000"/>
              </a:lnSpc>
              <a:buNone/>
              <a:defRPr sz="1800">
                <a:solidFill>
                  <a:schemeClr val="bg2"/>
                </a:solidFill>
                <a:latin typeface="+mj-lt"/>
              </a:defRPr>
            </a:lvl1pPr>
          </a:lstStyle>
          <a:p>
            <a:pPr lvl="0"/>
            <a:r>
              <a:rPr lang="en-US"/>
              <a:t>Section 4 avenir pro 18pt</a:t>
            </a:r>
            <a:endParaRPr lang="en-GB"/>
          </a:p>
        </p:txBody>
      </p:sp>
      <p:sp>
        <p:nvSpPr>
          <p:cNvPr id="14" name="Text Placeholder 12">
            <a:extLst>
              <a:ext uri="{FF2B5EF4-FFF2-40B4-BE49-F238E27FC236}">
                <a16:creationId xmlns:a16="http://schemas.microsoft.com/office/drawing/2014/main" id="{489CC10D-641F-B04F-0700-892522E43C35}"/>
              </a:ext>
            </a:extLst>
          </p:cNvPr>
          <p:cNvSpPr>
            <a:spLocks noGrp="1"/>
          </p:cNvSpPr>
          <p:nvPr>
            <p:ph type="body" sz="quarter" idx="27" hasCustomPrompt="1"/>
          </p:nvPr>
        </p:nvSpPr>
        <p:spPr>
          <a:xfrm>
            <a:off x="4692650" y="3972355"/>
            <a:ext cx="6948488" cy="246221"/>
          </a:xfrm>
        </p:spPr>
        <p:txBody>
          <a:bodyPr>
            <a:spAutoFit/>
          </a:bodyPr>
          <a:lstStyle>
            <a:lvl1pPr marL="0" indent="0">
              <a:buNone/>
              <a:defRPr sz="1600"/>
            </a:lvl1pPr>
          </a:lstStyle>
          <a:p>
            <a:pPr lvl="0"/>
            <a:r>
              <a:rPr lang="en-US"/>
              <a:t>Sub Title</a:t>
            </a:r>
            <a:endParaRPr lang="en-GB"/>
          </a:p>
        </p:txBody>
      </p:sp>
      <p:sp>
        <p:nvSpPr>
          <p:cNvPr id="21" name="Text Placeholder 9">
            <a:extLst>
              <a:ext uri="{FF2B5EF4-FFF2-40B4-BE49-F238E27FC236}">
                <a16:creationId xmlns:a16="http://schemas.microsoft.com/office/drawing/2014/main" id="{89E4E83C-B58B-739C-BA5C-2F66879D01E8}"/>
              </a:ext>
            </a:extLst>
          </p:cNvPr>
          <p:cNvSpPr>
            <a:spLocks noGrp="1"/>
          </p:cNvSpPr>
          <p:nvPr>
            <p:ph type="body" sz="quarter" idx="28" hasCustomPrompt="1"/>
          </p:nvPr>
        </p:nvSpPr>
        <p:spPr>
          <a:xfrm>
            <a:off x="4692650" y="4646538"/>
            <a:ext cx="6948488" cy="249299"/>
          </a:xfrm>
          <a:prstGeom prst="rect">
            <a:avLst/>
          </a:prstGeom>
        </p:spPr>
        <p:txBody>
          <a:bodyPr lIns="0" tIns="0" rIns="0" bIns="0">
            <a:spAutoFit/>
          </a:bodyPr>
          <a:lstStyle>
            <a:lvl1pPr marL="0" indent="0">
              <a:lnSpc>
                <a:spcPct val="90000"/>
              </a:lnSpc>
              <a:buNone/>
              <a:defRPr sz="1800">
                <a:solidFill>
                  <a:schemeClr val="bg2"/>
                </a:solidFill>
                <a:latin typeface="+mj-lt"/>
              </a:defRPr>
            </a:lvl1pPr>
          </a:lstStyle>
          <a:p>
            <a:pPr lvl="0"/>
            <a:r>
              <a:rPr lang="en-US"/>
              <a:t>Section 5 avenir pro 18pt</a:t>
            </a:r>
            <a:endParaRPr lang="en-GB"/>
          </a:p>
        </p:txBody>
      </p:sp>
      <p:sp>
        <p:nvSpPr>
          <p:cNvPr id="22" name="Text Placeholder 12">
            <a:extLst>
              <a:ext uri="{FF2B5EF4-FFF2-40B4-BE49-F238E27FC236}">
                <a16:creationId xmlns:a16="http://schemas.microsoft.com/office/drawing/2014/main" id="{D0EA3012-BDC4-37C6-AFCC-E2240ED6C251}"/>
              </a:ext>
            </a:extLst>
          </p:cNvPr>
          <p:cNvSpPr>
            <a:spLocks noGrp="1"/>
          </p:cNvSpPr>
          <p:nvPr>
            <p:ph type="body" sz="quarter" idx="29" hasCustomPrompt="1"/>
          </p:nvPr>
        </p:nvSpPr>
        <p:spPr>
          <a:xfrm>
            <a:off x="4692650" y="4960359"/>
            <a:ext cx="6948488" cy="246221"/>
          </a:xfrm>
        </p:spPr>
        <p:txBody>
          <a:bodyPr>
            <a:spAutoFit/>
          </a:bodyPr>
          <a:lstStyle>
            <a:lvl1pPr marL="0" indent="0">
              <a:buNone/>
              <a:defRPr sz="1600"/>
            </a:lvl1pPr>
          </a:lstStyle>
          <a:p>
            <a:pPr lvl="0"/>
            <a:r>
              <a:rPr lang="en-US"/>
              <a:t>Sub Title</a:t>
            </a:r>
            <a:endParaRPr lang="en-GB"/>
          </a:p>
        </p:txBody>
      </p:sp>
      <p:sp>
        <p:nvSpPr>
          <p:cNvPr id="23" name="Text Placeholder 9">
            <a:extLst>
              <a:ext uri="{FF2B5EF4-FFF2-40B4-BE49-F238E27FC236}">
                <a16:creationId xmlns:a16="http://schemas.microsoft.com/office/drawing/2014/main" id="{CBA97248-6851-416C-5B1A-60FBA5E73388}"/>
              </a:ext>
            </a:extLst>
          </p:cNvPr>
          <p:cNvSpPr>
            <a:spLocks noGrp="1"/>
          </p:cNvSpPr>
          <p:nvPr>
            <p:ph type="body" sz="quarter" idx="30" hasCustomPrompt="1"/>
          </p:nvPr>
        </p:nvSpPr>
        <p:spPr>
          <a:xfrm>
            <a:off x="4692650" y="5634542"/>
            <a:ext cx="6948488" cy="249299"/>
          </a:xfrm>
          <a:prstGeom prst="rect">
            <a:avLst/>
          </a:prstGeom>
        </p:spPr>
        <p:txBody>
          <a:bodyPr lIns="0" tIns="0" rIns="0" bIns="0">
            <a:spAutoFit/>
          </a:bodyPr>
          <a:lstStyle>
            <a:lvl1pPr marL="0" indent="0">
              <a:lnSpc>
                <a:spcPct val="90000"/>
              </a:lnSpc>
              <a:buNone/>
              <a:defRPr sz="1800">
                <a:solidFill>
                  <a:schemeClr val="bg2"/>
                </a:solidFill>
                <a:latin typeface="+mj-lt"/>
              </a:defRPr>
            </a:lvl1pPr>
          </a:lstStyle>
          <a:p>
            <a:pPr lvl="0"/>
            <a:r>
              <a:rPr lang="en-US"/>
              <a:t>Section 6 avenir pro 18pt</a:t>
            </a:r>
            <a:endParaRPr lang="en-GB"/>
          </a:p>
        </p:txBody>
      </p:sp>
      <p:sp>
        <p:nvSpPr>
          <p:cNvPr id="24" name="Text Placeholder 12">
            <a:extLst>
              <a:ext uri="{FF2B5EF4-FFF2-40B4-BE49-F238E27FC236}">
                <a16:creationId xmlns:a16="http://schemas.microsoft.com/office/drawing/2014/main" id="{1E862745-59C4-A59B-0A2A-B6446332F344}"/>
              </a:ext>
            </a:extLst>
          </p:cNvPr>
          <p:cNvSpPr>
            <a:spLocks noGrp="1"/>
          </p:cNvSpPr>
          <p:nvPr>
            <p:ph type="body" sz="quarter" idx="31" hasCustomPrompt="1"/>
          </p:nvPr>
        </p:nvSpPr>
        <p:spPr>
          <a:xfrm>
            <a:off x="4692650" y="5948363"/>
            <a:ext cx="6948488" cy="246221"/>
          </a:xfrm>
        </p:spPr>
        <p:txBody>
          <a:bodyPr>
            <a:spAutoFit/>
          </a:bodyPr>
          <a:lstStyle>
            <a:lvl1pPr marL="0" indent="0">
              <a:buNone/>
              <a:defRPr sz="1600"/>
            </a:lvl1pPr>
          </a:lstStyle>
          <a:p>
            <a:pPr lvl="0"/>
            <a:r>
              <a:rPr lang="en-US"/>
              <a:t>Sub Title</a:t>
            </a:r>
            <a:endParaRPr lang="en-GB"/>
          </a:p>
        </p:txBody>
      </p:sp>
      <p:sp>
        <p:nvSpPr>
          <p:cNvPr id="19" name="Rectangle 18">
            <a:extLst>
              <a:ext uri="{FF2B5EF4-FFF2-40B4-BE49-F238E27FC236}">
                <a16:creationId xmlns:a16="http://schemas.microsoft.com/office/drawing/2014/main" id="{2DC34ADA-A49D-7D2D-6572-54D36B684A1D}"/>
              </a:ext>
            </a:extLst>
          </p:cNvPr>
          <p:cNvSpPr/>
          <p:nvPr userDrawn="1"/>
        </p:nvSpPr>
        <p:spPr>
          <a:xfrm>
            <a:off x="1" y="1"/>
            <a:ext cx="4151313" cy="6858000"/>
          </a:xfrm>
          <a:prstGeom prst="rect">
            <a:avLst/>
          </a:prstGeom>
          <a:gradFill flip="none" rotWithShape="1">
            <a:gsLst>
              <a:gs pos="0">
                <a:schemeClr val="tx1">
                  <a:alpha val="57000"/>
                </a:schemeClr>
              </a:gs>
              <a:gs pos="49500">
                <a:srgbClr val="000000">
                  <a:alpha val="19000"/>
                </a:srgbClr>
              </a:gs>
              <a:gs pos="100000">
                <a:schemeClr val="tx1">
                  <a:alpha val="41000"/>
                </a:schemeClr>
              </a:gs>
            </a:gsLst>
            <a:lin ang="5400000" scaled="1"/>
            <a:tileRect/>
          </a:gradFill>
          <a:ln>
            <a:noFill/>
          </a:ln>
        </p:spPr>
        <p:txBody>
          <a:bodyPr wrap="square" rtlCol="0" anchor="ctr">
            <a:noAutofit/>
          </a:bodyPr>
          <a:lstStyle/>
          <a:p>
            <a:pPr algn="l"/>
            <a:endParaRPr lang="en-IN" err="1">
              <a:solidFill>
                <a:schemeClr val="bg1"/>
              </a:solidFill>
            </a:endParaRPr>
          </a:p>
        </p:txBody>
      </p:sp>
      <p:pic>
        <p:nvPicPr>
          <p:cNvPr id="16" name="Graphic 15">
            <a:extLst>
              <a:ext uri="{FF2B5EF4-FFF2-40B4-BE49-F238E27FC236}">
                <a16:creationId xmlns:a16="http://schemas.microsoft.com/office/drawing/2014/main" id="{672C509C-325E-8FBC-88FD-8F29EB5BDB8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0864" y="6455269"/>
            <a:ext cx="2416810" cy="223520"/>
          </a:xfrm>
          <a:prstGeom prst="rect">
            <a:avLst/>
          </a:prstGeom>
        </p:spPr>
      </p:pic>
      <p:pic>
        <p:nvPicPr>
          <p:cNvPr id="7" name="Graphic 6">
            <a:extLst>
              <a:ext uri="{FF2B5EF4-FFF2-40B4-BE49-F238E27FC236}">
                <a16:creationId xmlns:a16="http://schemas.microsoft.com/office/drawing/2014/main" id="{60E4BA98-EBD8-08EA-CCA2-6C45D7C1C34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0864" y="6455269"/>
            <a:ext cx="2416810" cy="223520"/>
          </a:xfrm>
          <a:prstGeom prst="rect">
            <a:avLst/>
          </a:prstGeom>
        </p:spPr>
      </p:pic>
      <p:sp>
        <p:nvSpPr>
          <p:cNvPr id="3" name="Text Placeholder 12">
            <a:extLst>
              <a:ext uri="{FF2B5EF4-FFF2-40B4-BE49-F238E27FC236}">
                <a16:creationId xmlns:a16="http://schemas.microsoft.com/office/drawing/2014/main" id="{6ABCF479-60C4-0DF6-96ED-879A861B2AFA}"/>
              </a:ext>
            </a:extLst>
          </p:cNvPr>
          <p:cNvSpPr>
            <a:spLocks noGrp="1"/>
          </p:cNvSpPr>
          <p:nvPr>
            <p:ph type="body" sz="quarter" idx="21" hasCustomPrompt="1"/>
          </p:nvPr>
        </p:nvSpPr>
        <p:spPr>
          <a:xfrm>
            <a:off x="550864" y="703134"/>
            <a:ext cx="2808286" cy="539751"/>
          </a:xfrm>
        </p:spPr>
        <p:txBody>
          <a:bodyPr tIns="0" anchor="t" anchorCtr="0"/>
          <a:lstStyle>
            <a:lvl1pPr marL="0" indent="0" algn="l">
              <a:lnSpc>
                <a:spcPct val="85000"/>
              </a:lnSpc>
              <a:buNone/>
              <a:defRPr sz="3600" spc="0" baseline="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Agenda</a:t>
            </a:r>
          </a:p>
        </p:txBody>
      </p:sp>
    </p:spTree>
    <p:extLst>
      <p:ext uri="{BB962C8B-B14F-4D97-AF65-F5344CB8AC3E}">
        <p14:creationId xmlns:p14="http://schemas.microsoft.com/office/powerpoint/2010/main" val="2111119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Section break_Image_2">
    <p:bg>
      <p:bgPr>
        <a:solidFill>
          <a:srgbClr val="FAF5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BF26A9-A57C-0B40-4713-B6241152CF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062413" y="0"/>
            <a:ext cx="8129587" cy="6858000"/>
          </a:xfrm>
          <a:custGeom>
            <a:avLst/>
            <a:gdLst>
              <a:gd name="csX0" fmla="*/ 4064000 w 8129587"/>
              <a:gd name="csY0" fmla="*/ 0 h 6858000"/>
              <a:gd name="csX1" fmla="*/ 8129587 w 8129587"/>
              <a:gd name="csY1" fmla="*/ 0 h 6858000"/>
              <a:gd name="csX2" fmla="*/ 8129587 w 8129587"/>
              <a:gd name="csY2" fmla="*/ 6858000 h 6858000"/>
              <a:gd name="csX3" fmla="*/ 0 w 8129587"/>
              <a:gd name="csY3" fmla="*/ 6858000 h 6858000"/>
              <a:gd name="csX4" fmla="*/ 0 w 8129587"/>
              <a:gd name="csY4" fmla="*/ 6857452 h 6858000"/>
            </a:gdLst>
            <a:ahLst/>
            <a:cxnLst>
              <a:cxn ang="0">
                <a:pos x="csX0" y="csY0"/>
              </a:cxn>
              <a:cxn ang="0">
                <a:pos x="csX1" y="csY1"/>
              </a:cxn>
              <a:cxn ang="0">
                <a:pos x="csX2" y="csY2"/>
              </a:cxn>
              <a:cxn ang="0">
                <a:pos x="csX3" y="csY3"/>
              </a:cxn>
              <a:cxn ang="0">
                <a:pos x="csX4" y="csY4"/>
              </a:cxn>
            </a:cxnLst>
            <a:rect l="l" t="t" r="r" b="b"/>
            <a:pathLst>
              <a:path w="8129587" h="6858000">
                <a:moveTo>
                  <a:pt x="4064000" y="0"/>
                </a:moveTo>
                <a:lnTo>
                  <a:pt x="8129587" y="0"/>
                </a:lnTo>
                <a:lnTo>
                  <a:pt x="8129587" y="6858000"/>
                </a:lnTo>
                <a:lnTo>
                  <a:pt x="0" y="6858000"/>
                </a:lnTo>
                <a:lnTo>
                  <a:pt x="0" y="6857452"/>
                </a:lnTo>
                <a:close/>
              </a:path>
            </a:pathLst>
          </a:custGeom>
        </p:spPr>
      </p:pic>
      <p:sp>
        <p:nvSpPr>
          <p:cNvPr id="2" name="Text Placeholder 9">
            <a:extLst>
              <a:ext uri="{FF2B5EF4-FFF2-40B4-BE49-F238E27FC236}">
                <a16:creationId xmlns:a16="http://schemas.microsoft.com/office/drawing/2014/main" id="{C9B7B686-B8CC-7FC9-3071-2099B0DCFCB3}"/>
              </a:ext>
            </a:extLst>
          </p:cNvPr>
          <p:cNvSpPr>
            <a:spLocks noGrp="1"/>
          </p:cNvSpPr>
          <p:nvPr>
            <p:ph type="body" sz="quarter" idx="16" hasCustomPrompt="1"/>
          </p:nvPr>
        </p:nvSpPr>
        <p:spPr>
          <a:xfrm>
            <a:off x="550864" y="963777"/>
            <a:ext cx="4667088" cy="2586789"/>
          </a:xfrm>
          <a:prstGeom prst="rect">
            <a:avLst/>
          </a:prstGeom>
        </p:spPr>
        <p:txBody>
          <a:bodyPr lIns="0" tIns="36000" rIns="0" bIns="0" anchor="b" anchorCtr="0">
            <a:noAutofit/>
          </a:bodyPr>
          <a:lstStyle>
            <a:lvl1pPr marL="0" indent="0" algn="l">
              <a:lnSpc>
                <a:spcPct val="85000"/>
              </a:lnSpc>
              <a:spcBef>
                <a:spcPts val="0"/>
              </a:spcBef>
              <a:buNone/>
              <a:defRPr sz="6000">
                <a:solidFill>
                  <a:schemeClr val="bg2"/>
                </a:solidFill>
                <a:latin typeface="+mj-lt"/>
              </a:defRPr>
            </a:lvl1pPr>
          </a:lstStyle>
          <a:p>
            <a:pPr lvl="0"/>
            <a:r>
              <a:rPr lang="en-US"/>
              <a:t>Section break Slide</a:t>
            </a:r>
          </a:p>
        </p:txBody>
      </p:sp>
      <p:sp>
        <p:nvSpPr>
          <p:cNvPr id="4" name="Text Placeholder 9">
            <a:extLst>
              <a:ext uri="{FF2B5EF4-FFF2-40B4-BE49-F238E27FC236}">
                <a16:creationId xmlns:a16="http://schemas.microsoft.com/office/drawing/2014/main" id="{0F1E173B-9917-EC2D-7E46-ABCD7C5EAD2A}"/>
              </a:ext>
            </a:extLst>
          </p:cNvPr>
          <p:cNvSpPr>
            <a:spLocks noGrp="1"/>
          </p:cNvSpPr>
          <p:nvPr>
            <p:ph type="body" sz="quarter" idx="17" hasCustomPrompt="1"/>
          </p:nvPr>
        </p:nvSpPr>
        <p:spPr>
          <a:xfrm>
            <a:off x="550864" y="3904227"/>
            <a:ext cx="4667088" cy="281703"/>
          </a:xfrm>
          <a:prstGeom prst="rect">
            <a:avLst/>
          </a:prstGeom>
        </p:spPr>
        <p:txBody>
          <a:bodyPr lIns="0" tIns="36000" rIns="0" bIns="0" anchor="t" anchorCtr="0">
            <a:noAutofit/>
          </a:bodyPr>
          <a:lstStyle>
            <a:lvl1pPr marL="0" indent="0" algn="l">
              <a:lnSpc>
                <a:spcPct val="85000"/>
              </a:lnSpc>
              <a:buNone/>
              <a:defRPr sz="2400">
                <a:solidFill>
                  <a:schemeClr val="tx1"/>
                </a:solidFill>
                <a:latin typeface="+mn-lt"/>
              </a:defRPr>
            </a:lvl1pPr>
          </a:lstStyle>
          <a:p>
            <a:pPr lvl="0"/>
            <a:r>
              <a:rPr lang="en-US"/>
              <a:t>Section break subtitle here</a:t>
            </a:r>
          </a:p>
        </p:txBody>
      </p:sp>
      <p:sp>
        <p:nvSpPr>
          <p:cNvPr id="20" name="Rectangle 19">
            <a:extLst>
              <a:ext uri="{FF2B5EF4-FFF2-40B4-BE49-F238E27FC236}">
                <a16:creationId xmlns:a16="http://schemas.microsoft.com/office/drawing/2014/main" id="{12030F6C-559D-28F2-9DD2-178C5A188591}"/>
              </a:ext>
            </a:extLst>
          </p:cNvPr>
          <p:cNvSpPr/>
          <p:nvPr userDrawn="1"/>
        </p:nvSpPr>
        <p:spPr>
          <a:xfrm>
            <a:off x="7104063" y="3904227"/>
            <a:ext cx="5087937" cy="2953773"/>
          </a:xfrm>
          <a:prstGeom prst="rect">
            <a:avLst/>
          </a:prstGeom>
          <a:gradFill flip="none" rotWithShape="1">
            <a:gsLst>
              <a:gs pos="0">
                <a:schemeClr val="tx1">
                  <a:alpha val="44000"/>
                </a:schemeClr>
              </a:gs>
              <a:gs pos="48000">
                <a:schemeClr val="tx1">
                  <a:alpha val="0"/>
                </a:schemeClr>
              </a:gs>
            </a:gsLst>
            <a:lin ang="13500000" scaled="1"/>
            <a:tileRect/>
          </a:gradFill>
          <a:ln>
            <a:noFill/>
          </a:ln>
        </p:spPr>
        <p:txBody>
          <a:bodyPr wrap="square" rtlCol="0" anchor="ctr">
            <a:noAutofit/>
          </a:bodyPr>
          <a:lstStyle/>
          <a:p>
            <a:pPr lvl="0"/>
            <a:endParaRPr lang="en-IN"/>
          </a:p>
        </p:txBody>
      </p:sp>
      <p:sp>
        <p:nvSpPr>
          <p:cNvPr id="3" name="Text Placeholder 9">
            <a:extLst>
              <a:ext uri="{FF2B5EF4-FFF2-40B4-BE49-F238E27FC236}">
                <a16:creationId xmlns:a16="http://schemas.microsoft.com/office/drawing/2014/main" id="{B7BC6FBE-DCC3-D37D-2C30-1D77264818A8}"/>
              </a:ext>
            </a:extLst>
          </p:cNvPr>
          <p:cNvSpPr>
            <a:spLocks noGrp="1"/>
          </p:cNvSpPr>
          <p:nvPr>
            <p:ph type="body" sz="quarter" idx="15" hasCustomPrompt="1"/>
          </p:nvPr>
        </p:nvSpPr>
        <p:spPr>
          <a:xfrm>
            <a:off x="587437" y="4628526"/>
            <a:ext cx="4644963" cy="221599"/>
          </a:xfrm>
          <a:prstGeom prst="rect">
            <a:avLst/>
          </a:prstGeom>
        </p:spPr>
        <p:txBody>
          <a:bodyPr lIns="0" tIns="0" rIns="0" bIns="0">
            <a:noAutofit/>
          </a:bodyPr>
          <a:lstStyle>
            <a:lvl1pPr marL="0" indent="0" algn="l">
              <a:lnSpc>
                <a:spcPct val="90000"/>
              </a:lnSpc>
              <a:buNone/>
              <a:defRPr sz="1600" baseline="0">
                <a:solidFill>
                  <a:schemeClr val="tx1"/>
                </a:solidFill>
                <a:latin typeface="+mn-lt"/>
                <a:cs typeface="Arial" panose="020B0604020202020204" pitchFamily="34" charset="0"/>
              </a:defRPr>
            </a:lvl1pPr>
          </a:lstStyle>
          <a:p>
            <a:pPr lvl="0"/>
            <a:r>
              <a:rPr lang="en-US"/>
              <a:t>Forename Surname  |  Month 00, 0000</a:t>
            </a:r>
            <a:endParaRPr lang="en-GB"/>
          </a:p>
        </p:txBody>
      </p:sp>
      <p:sp>
        <p:nvSpPr>
          <p:cNvPr id="6" name="Freeform: Shape 5">
            <a:extLst>
              <a:ext uri="{FF2B5EF4-FFF2-40B4-BE49-F238E27FC236}">
                <a16:creationId xmlns:a16="http://schemas.microsoft.com/office/drawing/2014/main" id="{B7283312-A101-DAA6-E9DC-B030A5FAD711}"/>
              </a:ext>
            </a:extLst>
          </p:cNvPr>
          <p:cNvSpPr/>
          <p:nvPr userDrawn="1"/>
        </p:nvSpPr>
        <p:spPr>
          <a:xfrm>
            <a:off x="4063691" y="0"/>
            <a:ext cx="8128309" cy="6858000"/>
          </a:xfrm>
          <a:custGeom>
            <a:avLst/>
            <a:gdLst>
              <a:gd name="csX0" fmla="*/ 4063361 w 8128309"/>
              <a:gd name="csY0" fmla="*/ 0 h 6858000"/>
              <a:gd name="csX1" fmla="*/ 8128309 w 8128309"/>
              <a:gd name="csY1" fmla="*/ 0 h 6858000"/>
              <a:gd name="csX2" fmla="*/ 8128309 w 8128309"/>
              <a:gd name="csY2" fmla="*/ 6858000 h 6858000"/>
              <a:gd name="csX3" fmla="*/ 0 w 8128309"/>
              <a:gd name="csY3" fmla="*/ 6858000 h 6858000"/>
              <a:gd name="csX4" fmla="*/ 0 w 8128309"/>
              <a:gd name="csY4" fmla="*/ 6857452 h 6858000"/>
            </a:gdLst>
            <a:ahLst/>
            <a:cxnLst>
              <a:cxn ang="0">
                <a:pos x="csX0" y="csY0"/>
              </a:cxn>
              <a:cxn ang="0">
                <a:pos x="csX1" y="csY1"/>
              </a:cxn>
              <a:cxn ang="0">
                <a:pos x="csX2" y="csY2"/>
              </a:cxn>
              <a:cxn ang="0">
                <a:pos x="csX3" y="csY3"/>
              </a:cxn>
              <a:cxn ang="0">
                <a:pos x="csX4" y="csY4"/>
              </a:cxn>
            </a:cxnLst>
            <a:rect l="l" t="t" r="r" b="b"/>
            <a:pathLst>
              <a:path w="8128309" h="6858000">
                <a:moveTo>
                  <a:pt x="4063361" y="0"/>
                </a:moveTo>
                <a:lnTo>
                  <a:pt x="8128309" y="0"/>
                </a:lnTo>
                <a:lnTo>
                  <a:pt x="8128309" y="6858000"/>
                </a:lnTo>
                <a:lnTo>
                  <a:pt x="0" y="6858000"/>
                </a:lnTo>
                <a:lnTo>
                  <a:pt x="0" y="6857452"/>
                </a:lnTo>
                <a:close/>
              </a:path>
            </a:pathLst>
          </a:custGeom>
          <a:gradFill flip="none" rotWithShape="1">
            <a:gsLst>
              <a:gs pos="0">
                <a:schemeClr val="tx1">
                  <a:alpha val="77000"/>
                </a:schemeClr>
              </a:gs>
              <a:gs pos="49500">
                <a:srgbClr val="000000">
                  <a:alpha val="19000"/>
                </a:srgbClr>
              </a:gs>
              <a:gs pos="100000">
                <a:schemeClr val="tx1">
                  <a:alpha val="41000"/>
                </a:schemeClr>
              </a:gs>
            </a:gsLst>
            <a:lin ang="5400000" scaled="1"/>
            <a:tileRect/>
          </a:gradFill>
          <a:ln>
            <a:noFill/>
          </a:ln>
        </p:spPr>
        <p:txBody>
          <a:bodyPr wrap="square" rtlCol="0" anchor="ctr">
            <a:noAutofit/>
          </a:bodyPr>
          <a:lstStyle/>
          <a:p>
            <a:pPr lvl="0"/>
            <a:endParaRPr lang="en-US">
              <a:solidFill>
                <a:schemeClr val="bg1"/>
              </a:solidFill>
            </a:endParaRPr>
          </a:p>
        </p:txBody>
      </p:sp>
      <p:pic>
        <p:nvPicPr>
          <p:cNvPr id="7" name="Picture 6" descr="A white text with a globe on a black background&#10;&#10;AI-generated content may be incorrect.">
            <a:extLst>
              <a:ext uri="{FF2B5EF4-FFF2-40B4-BE49-F238E27FC236}">
                <a16:creationId xmlns:a16="http://schemas.microsoft.com/office/drawing/2014/main" id="{97E78434-63B7-01E5-5F3A-C671456CD519}"/>
              </a:ext>
            </a:extLst>
          </p:cNvPr>
          <p:cNvPicPr>
            <a:picLocks noChangeAspect="1"/>
          </p:cNvPicPr>
          <p:nvPr userDrawn="1"/>
        </p:nvPicPr>
        <p:blipFill>
          <a:blip r:embed="rId3">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657237" y="6354002"/>
            <a:ext cx="990449" cy="332365"/>
          </a:xfrm>
          <a:prstGeom prst="rect">
            <a:avLst/>
          </a:prstGeom>
        </p:spPr>
      </p:pic>
    </p:spTree>
    <p:extLst>
      <p:ext uri="{BB962C8B-B14F-4D97-AF65-F5344CB8AC3E}">
        <p14:creationId xmlns:p14="http://schemas.microsoft.com/office/powerpoint/2010/main" val="31096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676F16B-9223-3860-DF80-1960DD9BED0F}"/>
              </a:ext>
            </a:extLst>
          </p:cNvPr>
          <p:cNvPicPr>
            <a:picLocks noChangeAspect="1"/>
          </p:cNvPicPr>
          <p:nvPr userDrawn="1"/>
        </p:nvPicPr>
        <p:blipFill rotWithShape="1">
          <a:blip r:embed="rId2"/>
          <a:srcRect b="15626"/>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DFB08C55-B38E-0ECA-0933-89D98A535274}"/>
              </a:ext>
            </a:extLst>
          </p:cNvPr>
          <p:cNvSpPr/>
          <p:nvPr userDrawn="1"/>
        </p:nvSpPr>
        <p:spPr>
          <a:xfrm>
            <a:off x="7104063" y="3904227"/>
            <a:ext cx="5087937" cy="2953773"/>
          </a:xfrm>
          <a:prstGeom prst="rect">
            <a:avLst/>
          </a:prstGeom>
          <a:gradFill flip="none" rotWithShape="1">
            <a:gsLst>
              <a:gs pos="0">
                <a:schemeClr val="tx1"/>
              </a:gs>
              <a:gs pos="48000">
                <a:schemeClr val="tx1">
                  <a:alpha val="0"/>
                </a:schemeClr>
              </a:gs>
            </a:gsLst>
            <a:lin ang="13500000" scaled="1"/>
            <a:tileRect/>
          </a:gradFill>
          <a:ln>
            <a:noFill/>
          </a:ln>
        </p:spPr>
        <p:txBody>
          <a:bodyPr wrap="square" rtlCol="0" anchor="ctr">
            <a:noAutofit/>
          </a:bodyPr>
          <a:lstStyle/>
          <a:p>
            <a:pPr lvl="0"/>
            <a:endParaRPr lang="en-IN"/>
          </a:p>
        </p:txBody>
      </p:sp>
      <p:pic>
        <p:nvPicPr>
          <p:cNvPr id="25" name="Picture 24">
            <a:extLst>
              <a:ext uri="{FF2B5EF4-FFF2-40B4-BE49-F238E27FC236}">
                <a16:creationId xmlns:a16="http://schemas.microsoft.com/office/drawing/2014/main" id="{C736F7BD-6D24-4C43-2EEB-1D4330B64040}"/>
              </a:ext>
            </a:extLst>
          </p:cNvPr>
          <p:cNvPicPr>
            <a:picLocks noChangeAspect="1"/>
          </p:cNvPicPr>
          <p:nvPr userDrawn="1"/>
        </p:nvPicPr>
        <p:blipFill rotWithShape="1">
          <a:blip r:embed="rId2"/>
          <a:srcRect l="33026" t="2431" r="33927" b="43582"/>
          <a:stretch>
            <a:fillRect/>
          </a:stretch>
        </p:blipFill>
        <p:spPr>
          <a:xfrm rot="10800000">
            <a:off x="7104063" y="1042253"/>
            <a:ext cx="4029071" cy="4388122"/>
          </a:xfrm>
          <a:custGeom>
            <a:avLst/>
            <a:gdLst>
              <a:gd name="csX0" fmla="*/ 553470 w 4029071"/>
              <a:gd name="csY0" fmla="*/ 2193719 h 4388122"/>
              <a:gd name="csX1" fmla="*/ 0 w 4029071"/>
              <a:gd name="csY1" fmla="*/ 1298502 h 4388122"/>
              <a:gd name="csX2" fmla="*/ 2272172 w 4029071"/>
              <a:gd name="csY2" fmla="*/ 0 h 4388122"/>
              <a:gd name="csX3" fmla="*/ 2781392 w 4029071"/>
              <a:gd name="csY3" fmla="*/ 920090 h 4388122"/>
              <a:gd name="csX4" fmla="*/ 553470 w 4029071"/>
              <a:gd name="csY4" fmla="*/ 2193719 h 4388122"/>
              <a:gd name="csX5" fmla="*/ 3311026 w 4029071"/>
              <a:gd name="csY5" fmla="*/ 3517434 h 4388122"/>
              <a:gd name="csX6" fmla="*/ 2782018 w 4029071"/>
              <a:gd name="csY6" fmla="*/ 3467463 h 4388122"/>
              <a:gd name="csX7" fmla="*/ 2887820 w 4029071"/>
              <a:gd name="csY7" fmla="*/ 3139895 h 4388122"/>
              <a:gd name="csX8" fmla="*/ 2781412 w 4029071"/>
              <a:gd name="csY8" fmla="*/ 920090 h 4388122"/>
              <a:gd name="csX9" fmla="*/ 3842320 w 4029071"/>
              <a:gd name="csY9" fmla="*/ 895464 h 4388122"/>
              <a:gd name="csX10" fmla="*/ 3841824 w 4029071"/>
              <a:gd name="csY10" fmla="*/ 3492032 h 4388122"/>
              <a:gd name="csX11" fmla="*/ 3311026 w 4029071"/>
              <a:gd name="csY11" fmla="*/ 3517434 h 4388122"/>
              <a:gd name="csX12" fmla="*/ 2274844 w 4029071"/>
              <a:gd name="csY12" fmla="*/ 4388122 h 4388122"/>
              <a:gd name="csX13" fmla="*/ 20 w 4029071"/>
              <a:gd name="csY13" fmla="*/ 3088937 h 4388122"/>
              <a:gd name="csX14" fmla="*/ 553470 w 4029071"/>
              <a:gd name="csY14" fmla="*/ 2193719 h 4388122"/>
              <a:gd name="csX15" fmla="*/ 2782018 w 4029071"/>
              <a:gd name="csY15" fmla="*/ 3467444 h 4388122"/>
              <a:gd name="csX16" fmla="*/ 2274844 w 4029071"/>
              <a:gd name="csY16" fmla="*/ 4388122 h 4388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29071" h="4388122">
                <a:moveTo>
                  <a:pt x="553470" y="2193719"/>
                </a:moveTo>
                <a:cubicBezTo>
                  <a:pt x="326434" y="1923156"/>
                  <a:pt x="140022" y="1621635"/>
                  <a:pt x="0" y="1298502"/>
                </a:cubicBezTo>
                <a:cubicBezTo>
                  <a:pt x="617472" y="661337"/>
                  <a:pt x="1405522" y="210979"/>
                  <a:pt x="2272172" y="0"/>
                </a:cubicBezTo>
                <a:cubicBezTo>
                  <a:pt x="2486088" y="280687"/>
                  <a:pt x="2657620" y="590625"/>
                  <a:pt x="2781392" y="920090"/>
                </a:cubicBezTo>
                <a:cubicBezTo>
                  <a:pt x="1908394" y="1067030"/>
                  <a:pt x="1117802" y="1518998"/>
                  <a:pt x="553470" y="2193719"/>
                </a:cubicBezTo>
                <a:close/>
                <a:moveTo>
                  <a:pt x="3311026" y="3517434"/>
                </a:moveTo>
                <a:cubicBezTo>
                  <a:pt x="3133934" y="3513327"/>
                  <a:pt x="2957140" y="3496658"/>
                  <a:pt x="2782018" y="3467463"/>
                </a:cubicBezTo>
                <a:cubicBezTo>
                  <a:pt x="2822018" y="3360523"/>
                  <a:pt x="2857602" y="3251385"/>
                  <a:pt x="2887820" y="3139895"/>
                </a:cubicBezTo>
                <a:cubicBezTo>
                  <a:pt x="3088276" y="2407182"/>
                  <a:pt x="3051064" y="1630754"/>
                  <a:pt x="2781412" y="920090"/>
                </a:cubicBezTo>
                <a:cubicBezTo>
                  <a:pt x="3132014" y="861567"/>
                  <a:pt x="3489308" y="853283"/>
                  <a:pt x="3842320" y="895464"/>
                </a:cubicBezTo>
                <a:cubicBezTo>
                  <a:pt x="4091480" y="1743476"/>
                  <a:pt x="4091328" y="2644115"/>
                  <a:pt x="3841824" y="3492032"/>
                </a:cubicBezTo>
                <a:cubicBezTo>
                  <a:pt x="3665508" y="3513085"/>
                  <a:pt x="3488120" y="3521541"/>
                  <a:pt x="3311026" y="3517434"/>
                </a:cubicBezTo>
                <a:close/>
                <a:moveTo>
                  <a:pt x="2274844" y="4388122"/>
                </a:moveTo>
                <a:cubicBezTo>
                  <a:pt x="1407172" y="4177407"/>
                  <a:pt x="618116" y="3726766"/>
                  <a:pt x="20" y="3088937"/>
                </a:cubicBezTo>
                <a:cubicBezTo>
                  <a:pt x="140042" y="2765784"/>
                  <a:pt x="326434" y="2464283"/>
                  <a:pt x="553470" y="2193719"/>
                </a:cubicBezTo>
                <a:cubicBezTo>
                  <a:pt x="1117934" y="2868592"/>
                  <a:pt x="1908792" y="3320617"/>
                  <a:pt x="2782018" y="3467444"/>
                </a:cubicBezTo>
                <a:cubicBezTo>
                  <a:pt x="2658908" y="3796985"/>
                  <a:pt x="2488060" y="4107112"/>
                  <a:pt x="2274844" y="4388122"/>
                </a:cubicBezTo>
                <a:close/>
              </a:path>
            </a:pathLst>
          </a:custGeom>
        </p:spPr>
      </p:pic>
      <p:sp>
        <p:nvSpPr>
          <p:cNvPr id="8" name="Freeform: Shape 7">
            <a:extLst>
              <a:ext uri="{FF2B5EF4-FFF2-40B4-BE49-F238E27FC236}">
                <a16:creationId xmlns:a16="http://schemas.microsoft.com/office/drawing/2014/main" id="{867E8E91-90D5-92B8-A9BC-87F5CD9849B3}"/>
              </a:ext>
            </a:extLst>
          </p:cNvPr>
          <p:cNvSpPr/>
          <p:nvPr userDrawn="1"/>
        </p:nvSpPr>
        <p:spPr>
          <a:xfrm>
            <a:off x="0" y="0"/>
            <a:ext cx="12192000" cy="6858000"/>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Lst>
            <a:ahLst/>
            <a:cxnLst>
              <a:cxn ang="0">
                <a:pos x="csX0" y="csY0"/>
              </a:cxn>
              <a:cxn ang="0">
                <a:pos x="csX1" y="csY1"/>
              </a:cxn>
              <a:cxn ang="0">
                <a:pos x="csX2" y="csY2"/>
              </a:cxn>
              <a:cxn ang="0">
                <a:pos x="csX3" y="csY3"/>
              </a:cxn>
            </a:cxnLst>
            <a:rect l="l" t="t" r="r" b="b"/>
            <a:pathLst>
              <a:path w="12192000" h="6858000">
                <a:moveTo>
                  <a:pt x="0" y="0"/>
                </a:moveTo>
                <a:lnTo>
                  <a:pt x="12192000" y="0"/>
                </a:lnTo>
                <a:lnTo>
                  <a:pt x="12192000" y="6858000"/>
                </a:lnTo>
                <a:lnTo>
                  <a:pt x="0" y="6858000"/>
                </a:lnTo>
                <a:close/>
              </a:path>
            </a:pathLst>
          </a:custGeom>
          <a:gradFill flip="none" rotWithShape="1">
            <a:gsLst>
              <a:gs pos="0">
                <a:schemeClr val="tx1"/>
              </a:gs>
              <a:gs pos="75000">
                <a:schemeClr val="tx1">
                  <a:alpha val="0"/>
                </a:schemeClr>
              </a:gs>
            </a:gsLst>
            <a:path path="circle">
              <a:fillToRect t="100000" r="100000"/>
            </a:path>
            <a:tileRect l="-100000" b="-100000"/>
          </a:gradFill>
          <a:ln>
            <a:noFill/>
          </a:ln>
        </p:spPr>
        <p:txBody>
          <a:bodyPr wrap="square" rtlCol="0" anchor="ctr">
            <a:noAutofit/>
          </a:bodyPr>
          <a:lstStyle/>
          <a:p>
            <a:endParaRPr lang="en-US"/>
          </a:p>
        </p:txBody>
      </p:sp>
      <p:sp>
        <p:nvSpPr>
          <p:cNvPr id="14" name="Text Placeholder 1">
            <a:extLst>
              <a:ext uri="{FF2B5EF4-FFF2-40B4-BE49-F238E27FC236}">
                <a16:creationId xmlns:a16="http://schemas.microsoft.com/office/drawing/2014/main" id="{9CB49526-9611-D905-882F-8DFDEAD30496}"/>
              </a:ext>
            </a:extLst>
          </p:cNvPr>
          <p:cNvSpPr>
            <a:spLocks noGrp="1"/>
          </p:cNvSpPr>
          <p:nvPr>
            <p:ph type="body" sz="quarter" idx="26" hasCustomPrompt="1"/>
          </p:nvPr>
        </p:nvSpPr>
        <p:spPr>
          <a:xfrm>
            <a:off x="1017429" y="2952999"/>
            <a:ext cx="5710270" cy="952002"/>
          </a:xfrm>
        </p:spPr>
        <p:txBody>
          <a:bodyPr anchor="ctr"/>
          <a:lstStyle>
            <a:lvl1pPr>
              <a:buNone/>
              <a:defRPr sz="4400" b="0" i="0">
                <a:solidFill>
                  <a:schemeClr val="bg1"/>
                </a:solidFill>
                <a:latin typeface="+mj-lt"/>
              </a:defRPr>
            </a:lvl1pPr>
          </a:lstStyle>
          <a:p>
            <a:pPr lvl="0"/>
            <a:r>
              <a:rPr lang="en-US"/>
              <a:t>Questions?</a:t>
            </a:r>
            <a:endParaRPr lang="en-GB"/>
          </a:p>
        </p:txBody>
      </p:sp>
      <p:pic>
        <p:nvPicPr>
          <p:cNvPr id="7" name="Graphic 6">
            <a:extLst>
              <a:ext uri="{FF2B5EF4-FFF2-40B4-BE49-F238E27FC236}">
                <a16:creationId xmlns:a16="http://schemas.microsoft.com/office/drawing/2014/main" id="{1829C47E-BDC3-C882-1780-543A98724E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0864" y="6455269"/>
            <a:ext cx="2416810" cy="223520"/>
          </a:xfrm>
          <a:prstGeom prst="rect">
            <a:avLst/>
          </a:prstGeom>
        </p:spPr>
      </p:pic>
      <p:pic>
        <p:nvPicPr>
          <p:cNvPr id="4" name="Picture 3" descr="A white text with a globe on a black background&#10;&#10;AI-generated content may be incorrect.">
            <a:extLst>
              <a:ext uri="{FF2B5EF4-FFF2-40B4-BE49-F238E27FC236}">
                <a16:creationId xmlns:a16="http://schemas.microsoft.com/office/drawing/2014/main" id="{9CBC7307-8F7C-9719-00C2-6B66C9252D13}"/>
              </a:ext>
            </a:extLst>
          </p:cNvPr>
          <p:cNvPicPr>
            <a:picLocks noChangeAspect="1"/>
          </p:cNvPicPr>
          <p:nvPr userDrawn="1"/>
        </p:nvPicPr>
        <p:blipFill>
          <a:blip r:embed="rId4">
            <a:biLevel thresh="25000"/>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657237" y="6354002"/>
            <a:ext cx="990449" cy="332365"/>
          </a:xfrm>
          <a:prstGeom prst="rect">
            <a:avLst/>
          </a:prstGeom>
        </p:spPr>
      </p:pic>
    </p:spTree>
    <p:extLst>
      <p:ext uri="{BB962C8B-B14F-4D97-AF65-F5344CB8AC3E}">
        <p14:creationId xmlns:p14="http://schemas.microsoft.com/office/powerpoint/2010/main" val="3381762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365688" y="368828"/>
            <a:ext cx="11421604" cy="309766"/>
          </a:xfrm>
          <a:prstGeom prst="rect">
            <a:avLst/>
          </a:prstGeom>
        </p:spPr>
        <p:txBody>
          <a:bodyPr vert="horz" lIns="0" tIns="0" rIns="0" bIns="0" rtlCol="0" anchor="t" anchorCtr="0">
            <a:noAutofit/>
          </a:bodyPr>
          <a:lstStyle/>
          <a:p>
            <a:r>
              <a:rPr lang="en-US" dirty="0"/>
              <a:t>Header avenir demi </a:t>
            </a:r>
            <a:r>
              <a:rPr lang="he-IL" dirty="0"/>
              <a:t>32</a:t>
            </a:r>
            <a:r>
              <a:rPr lang="en-US" dirty="0" err="1"/>
              <a:t>pt</a:t>
            </a:r>
            <a:endParaRPr lang="en-GB" dirty="0"/>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671500" y="6465692"/>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grpSp>
        <p:nvGrpSpPr>
          <p:cNvPr id="18" name="Group 17">
            <a:extLst>
              <a:ext uri="{FF2B5EF4-FFF2-40B4-BE49-F238E27FC236}">
                <a16:creationId xmlns:a16="http://schemas.microsoft.com/office/drawing/2014/main" id="{F9B7B87D-C20A-0E5B-ED37-D6B58C7D7D09}"/>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B5DD8644-27C9-E8E4-4751-18BA66E62010}"/>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0F131E8-62DE-35D4-233F-6CB06FC6B302}"/>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C5496BE-3682-96FB-BB64-7D3C45E1AF4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2FE49F71-4EBF-2EFD-86CA-2476C727BC20}"/>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64839F6-FFE9-AF1D-3BC2-5905C2297631}"/>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FB96D8FC-9927-769E-43CE-DDE825ED4D55}"/>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BEE62C59-07C8-2BC2-F7AD-4917E550BCCD}"/>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EB65CE1E-31DF-294E-0385-5634C00AAA19}"/>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F1FD4153-12EB-E60A-8E3F-E4700D52D398}"/>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B68BC99C-D301-F420-053E-C5564C39D404}"/>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7D8CB5F-F197-51F0-548C-0B1D37174F46}"/>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9994C1A-2594-B1D9-D641-81CD9A7767C2}"/>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61" name="Graphic 60">
            <a:extLst>
              <a:ext uri="{FF2B5EF4-FFF2-40B4-BE49-F238E27FC236}">
                <a16:creationId xmlns:a16="http://schemas.microsoft.com/office/drawing/2014/main" id="{817846D3-0B51-5A60-BE1C-474E577D5F29}"/>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550864" y="6455269"/>
            <a:ext cx="2416810" cy="223520"/>
          </a:xfrm>
          <a:prstGeom prst="rect">
            <a:avLst/>
          </a:prstGeom>
        </p:spPr>
      </p:pic>
      <p:pic>
        <p:nvPicPr>
          <p:cNvPr id="63" name="Picture 62" descr="A white text with a globe on a black background&#10;&#10;AI-generated content may be incorrect.">
            <a:extLst>
              <a:ext uri="{FF2B5EF4-FFF2-40B4-BE49-F238E27FC236}">
                <a16:creationId xmlns:a16="http://schemas.microsoft.com/office/drawing/2014/main" id="{D1391383-9EF3-BE62-3C49-1E26660DFCEE}"/>
              </a:ext>
            </a:extLst>
          </p:cNvPr>
          <p:cNvPicPr>
            <a:picLocks noChangeAspect="1"/>
          </p:cNvPicPr>
          <p:nvPr userDrawn="1"/>
        </p:nvPicPr>
        <p:blipFill>
          <a:blip r:embed="rId11">
            <a:biLevel thresh="7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3337" y="6423010"/>
            <a:ext cx="990449" cy="332365"/>
          </a:xfrm>
          <a:prstGeom prst="rect">
            <a:avLst/>
          </a:prstGeom>
        </p:spPr>
      </p:pic>
    </p:spTree>
    <p:extLst>
      <p:ext uri="{BB962C8B-B14F-4D97-AF65-F5344CB8AC3E}">
        <p14:creationId xmlns:p14="http://schemas.microsoft.com/office/powerpoint/2010/main" val="1691894521"/>
      </p:ext>
    </p:extLst>
  </p:cSld>
  <p:clrMap bg1="lt1" tx1="dk1" bg2="lt2" tx2="dk2" accent1="accent1" accent2="accent2" accent3="accent3" accent4="accent4" accent5="accent5" accent6="accent6" hlink="hlink" folHlink="folHlink"/>
  <p:sldLayoutIdLst>
    <p:sldLayoutId id="2147483919" r:id="rId1"/>
    <p:sldLayoutId id="2147484498" r:id="rId2"/>
    <p:sldLayoutId id="2147484499" r:id="rId3"/>
    <p:sldLayoutId id="2147483836" r:id="rId4"/>
    <p:sldLayoutId id="2147484665" r:id="rId5"/>
    <p:sldLayoutId id="2147484666" r:id="rId6"/>
    <p:sldLayoutId id="2147484667" r:id="rId7"/>
    <p:sldLayoutId id="2147484668" r:id="rId8"/>
  </p:sldLayoutIdLst>
  <p:hf hdr="0" dt="0"/>
  <p:txStyles>
    <p:title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9FCC3B"/>
          </p15:clr>
        </p15:guide>
        <p15:guide id="2" pos="3840" userDrawn="1">
          <p15:clr>
            <a:srgbClr val="9FCC3B"/>
          </p15:clr>
        </p15:guide>
        <p15:guide id="3" pos="3795" userDrawn="1">
          <p15:clr>
            <a:srgbClr val="F26B43"/>
          </p15:clr>
        </p15:guide>
        <p15:guide id="4" pos="3296" userDrawn="1">
          <p15:clr>
            <a:srgbClr val="F26B43"/>
          </p15:clr>
        </p15:guide>
        <p15:guide id="5" pos="3205" userDrawn="1">
          <p15:clr>
            <a:srgbClr val="F26B43"/>
          </p15:clr>
        </p15:guide>
        <p15:guide id="6" pos="2706" userDrawn="1">
          <p15:clr>
            <a:srgbClr val="F26B43"/>
          </p15:clr>
        </p15:guide>
        <p15:guide id="7" pos="2615" userDrawn="1">
          <p15:clr>
            <a:srgbClr val="F26B43"/>
          </p15:clr>
        </p15:guide>
        <p15:guide id="8" pos="2116" userDrawn="1">
          <p15:clr>
            <a:srgbClr val="F26B43"/>
          </p15:clr>
        </p15:guide>
        <p15:guide id="9" pos="2026" userDrawn="1">
          <p15:clr>
            <a:srgbClr val="F26B43"/>
          </p15:clr>
        </p15:guide>
        <p15:guide id="10" pos="1527" userDrawn="1">
          <p15:clr>
            <a:srgbClr val="F26B43"/>
          </p15:clr>
        </p15:guide>
        <p15:guide id="11" pos="1436" userDrawn="1">
          <p15:clr>
            <a:srgbClr val="F26B43"/>
          </p15:clr>
        </p15:guide>
        <p15:guide id="12" pos="937" userDrawn="1">
          <p15:clr>
            <a:srgbClr val="F26B43"/>
          </p15:clr>
        </p15:guide>
        <p15:guide id="13" pos="846" userDrawn="1">
          <p15:clr>
            <a:srgbClr val="F26B43"/>
          </p15:clr>
        </p15:guide>
        <p15:guide id="14" pos="347" userDrawn="1">
          <p15:clr>
            <a:srgbClr val="9FCC3B"/>
          </p15:clr>
        </p15:guide>
        <p15:guide id="15" pos="3885" userDrawn="1">
          <p15:clr>
            <a:srgbClr val="F26B43"/>
          </p15:clr>
        </p15:guide>
        <p15:guide id="16" pos="4384" userDrawn="1">
          <p15:clr>
            <a:srgbClr val="F26B43"/>
          </p15:clr>
        </p15:guide>
        <p15:guide id="17" pos="4475" userDrawn="1">
          <p15:clr>
            <a:srgbClr val="F26B43"/>
          </p15:clr>
        </p15:guide>
        <p15:guide id="18" pos="4974" userDrawn="1">
          <p15:clr>
            <a:srgbClr val="F26B43"/>
          </p15:clr>
        </p15:guide>
        <p15:guide id="19" pos="5065" userDrawn="1">
          <p15:clr>
            <a:srgbClr val="F26B43"/>
          </p15:clr>
        </p15:guide>
        <p15:guide id="20" pos="5564" userDrawn="1">
          <p15:clr>
            <a:srgbClr val="F26B43"/>
          </p15:clr>
        </p15:guide>
        <p15:guide id="21" pos="5654" userDrawn="1">
          <p15:clr>
            <a:srgbClr val="F26B43"/>
          </p15:clr>
        </p15:guide>
        <p15:guide id="22" pos="6153" userDrawn="1">
          <p15:clr>
            <a:srgbClr val="F26B43"/>
          </p15:clr>
        </p15:guide>
        <p15:guide id="23" pos="6244" userDrawn="1">
          <p15:clr>
            <a:srgbClr val="F26B43"/>
          </p15:clr>
        </p15:guide>
        <p15:guide id="24" pos="6743" userDrawn="1">
          <p15:clr>
            <a:srgbClr val="F26B43"/>
          </p15:clr>
        </p15:guide>
        <p15:guide id="25" pos="6834" userDrawn="1">
          <p15:clr>
            <a:srgbClr val="F26B43"/>
          </p15:clr>
        </p15:guide>
        <p15:guide id="26" pos="7333" userDrawn="1">
          <p15:clr>
            <a:srgbClr val="9FCC3B"/>
          </p15:clr>
        </p15:guide>
        <p15:guide id="35" orient="horz" pos="1139" userDrawn="1">
          <p15:clr>
            <a:srgbClr val="F26B43"/>
          </p15:clr>
        </p15:guide>
        <p15:guide id="41" orient="horz" pos="119" userDrawn="1">
          <p15:clr>
            <a:srgbClr val="9FCC3B"/>
          </p15:clr>
        </p15:guide>
        <p15:guide id="55" orient="horz" pos="3974" userDrawn="1">
          <p15:clr>
            <a:srgbClr val="F26B43"/>
          </p15:clr>
        </p15:guide>
        <p15:guide id="59" orient="horz" pos="4201" userDrawn="1">
          <p15:clr>
            <a:srgbClr val="9FCC3B"/>
          </p15:clr>
        </p15:guide>
        <p15:guide id="60" orient="horz" pos="459" userDrawn="1">
          <p15:clr>
            <a:srgbClr val="F26B43"/>
          </p15:clr>
        </p15:guide>
        <p15:guide id="62" orient="horz" pos="2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developers.exlibrisgroup.com/blog/how-to-use-the-online-services-order-to-control-the-order-of-the-services-on-the-services-page-in-primo-after-clicking-available-online/" TargetMode="External"/><Relationship Id="rId7" Type="http://schemas.openxmlformats.org/officeDocument/2006/relationships/hyperlink" Target="https://developers.exlibrisgroup.com/blog/how-to-create-a-general-electronic-service-to-search-by-title-in-another-library-or-database/" TargetMode="External"/><Relationship Id="rId2" Type="http://schemas.openxmlformats.org/officeDocument/2006/relationships/hyperlink" Target="https://developers.exlibrisgroup.com/blog/how-to-use-direct-linking-to-enable-a-primo-user-to-skip-the-services-page-and-link-directly-to-a-full-text-service/" TargetMode="External"/><Relationship Id="rId1" Type="http://schemas.openxmlformats.org/officeDocument/2006/relationships/slideLayout" Target="../slideLayouts/slideLayout1.xml"/><Relationship Id="rId6" Type="http://schemas.openxmlformats.org/officeDocument/2006/relationships/hyperlink" Target="https://developers.exlibrisgroup.com/blog/how-to-use-a-display-logic-rule-to-remove-the-request-link-for-a-physical-item-according-to-the-user-group-of-the-logged-in-patron/" TargetMode="External"/><Relationship Id="rId5" Type="http://schemas.openxmlformats.org/officeDocument/2006/relationships/hyperlink" Target="https://developers.exlibrisgroup.com/blog/how-to-make-license-information-appear-in-primo-view-it-view-online-after-clicking-available-online/" TargetMode="External"/><Relationship Id="rId4" Type="http://schemas.openxmlformats.org/officeDocument/2006/relationships/hyperlink" Target="https://developers.exlibrisgroup.com/blog/how-to-use-a-display-logic-rule-to-display-only-electronic-collections-of-one-specific-interface-after-clicking-available-onlin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114DF-A79B-6DAC-03B6-2A7D936E6626}"/>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91405F97-17CE-C786-AA55-F7E2713B6376}"/>
              </a:ext>
            </a:extLst>
          </p:cNvPr>
          <p:cNvSpPr>
            <a:spLocks noGrp="1"/>
          </p:cNvSpPr>
          <p:nvPr>
            <p:ph type="body" sz="quarter" idx="15"/>
          </p:nvPr>
        </p:nvSpPr>
        <p:spPr>
          <a:xfrm>
            <a:off x="550864" y="1982804"/>
            <a:ext cx="5645655" cy="1530418"/>
          </a:xfrm>
        </p:spPr>
        <p:txBody>
          <a:bodyPr vert="horz" lIns="0" tIns="36000" rIns="0" bIns="0" rtlCol="0" anchor="b" anchorCtr="0">
            <a:noAutofit/>
          </a:bodyPr>
          <a:lstStyle/>
          <a:p>
            <a:pPr marL="0" indent="0">
              <a:lnSpc>
                <a:spcPct val="85000"/>
              </a:lnSpc>
              <a:spcBef>
                <a:spcPts val="0"/>
              </a:spcBef>
              <a:buNone/>
            </a:pPr>
            <a:r>
              <a:rPr lang="en-US" sz="3600" dirty="0">
                <a:solidFill>
                  <a:schemeClr val="accent6"/>
                </a:solidFill>
                <a:latin typeface="+mj-lt"/>
              </a:rPr>
              <a:t>Discovery Interface Display Logic Rules for Alma and Primo VE</a:t>
            </a:r>
            <a:endParaRPr lang="en-IN" sz="3600" dirty="0">
              <a:solidFill>
                <a:schemeClr val="accent6"/>
              </a:solidFill>
              <a:latin typeface="+mj-lt"/>
            </a:endParaRPr>
          </a:p>
        </p:txBody>
      </p:sp>
      <p:sp>
        <p:nvSpPr>
          <p:cNvPr id="3" name="Text Placeholder 22">
            <a:extLst>
              <a:ext uri="{FF2B5EF4-FFF2-40B4-BE49-F238E27FC236}">
                <a16:creationId xmlns:a16="http://schemas.microsoft.com/office/drawing/2014/main" id="{659FC0A0-DE7A-9CA5-E74E-7DBC18379C20}"/>
              </a:ext>
            </a:extLst>
          </p:cNvPr>
          <p:cNvSpPr txBox="1">
            <a:spLocks/>
          </p:cNvSpPr>
          <p:nvPr/>
        </p:nvSpPr>
        <p:spPr>
          <a:xfrm>
            <a:off x="550864" y="4961106"/>
            <a:ext cx="5645655" cy="272374"/>
          </a:xfrm>
          <a:prstGeom prst="rect">
            <a:avLst/>
          </a:prstGeom>
        </p:spPr>
        <p:txBody>
          <a:bodyPr vert="horz" lIns="0" tIns="0" rIns="0" bIns="0" rtlCol="0" anchor="t">
            <a:noAutofit/>
          </a:bodyPr>
          <a:lstStyle>
            <a:lvl1pPr indent="0">
              <a:lnSpc>
                <a:spcPct val="90000"/>
              </a:lnSpc>
              <a:spcBef>
                <a:spcPts val="900"/>
              </a:spcBef>
              <a:buFont typeface="Arial" panose="020B0604020202020204" pitchFamily="34" charset="0"/>
              <a:buNone/>
              <a:defRPr sz="1600" baseline="0">
                <a:cs typeface="Arial" panose="020B0604020202020204" pitchFamily="34" charset="0"/>
              </a:defRPr>
            </a:lvl1pPr>
            <a:lvl2pPr marL="360000" indent="-180000">
              <a:lnSpc>
                <a:spcPct val="100000"/>
              </a:lnSpc>
              <a:spcBef>
                <a:spcPts val="900"/>
              </a:spcBef>
              <a:buFont typeface="Arial" panose="020B0604020202020204" pitchFamily="34" charset="0"/>
              <a:buChar char="­"/>
              <a:defRPr sz="1500"/>
            </a:lvl2pPr>
            <a:lvl3pPr marL="540000" indent="-180000">
              <a:lnSpc>
                <a:spcPct val="100000"/>
              </a:lnSpc>
              <a:spcBef>
                <a:spcPts val="900"/>
              </a:spcBef>
              <a:buFont typeface="Wingdings" panose="05000000000000000000" pitchFamily="2" charset="2"/>
              <a:buChar char="§"/>
              <a:defRPr sz="1500"/>
            </a:lvl3pPr>
            <a:lvl4pPr marL="180000" indent="-180000">
              <a:lnSpc>
                <a:spcPct val="100000"/>
              </a:lnSpc>
              <a:spcBef>
                <a:spcPts val="900"/>
              </a:spcBef>
              <a:buClr>
                <a:schemeClr val="accent2"/>
              </a:buClr>
              <a:buFont typeface="Arial" panose="020B0604020202020204" pitchFamily="34" charset="0"/>
              <a:buChar char="•"/>
              <a:defRPr sz="1500"/>
            </a:lvl4pPr>
            <a:lvl5pPr marL="360000" indent="-180000">
              <a:lnSpc>
                <a:spcPct val="100000"/>
              </a:lnSpc>
              <a:spcBef>
                <a:spcPts val="900"/>
              </a:spcBef>
              <a:buClr>
                <a:schemeClr val="accent2"/>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Yoel Kortick Senior Librarian | Oct. 2026</a:t>
            </a:r>
            <a:endParaRPr lang="en-NL" dirty="0"/>
          </a:p>
        </p:txBody>
      </p:sp>
    </p:spTree>
    <p:extLst>
      <p:ext uri="{BB962C8B-B14F-4D97-AF65-F5344CB8AC3E}">
        <p14:creationId xmlns:p14="http://schemas.microsoft.com/office/powerpoint/2010/main" val="2269412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8A748-A46F-93EE-07D5-AC03F8A2EF3A}"/>
            </a:ext>
          </a:extLst>
        </p:cNvPr>
        <p:cNvGrpSpPr/>
        <p:nvPr/>
      </p:nvGrpSpPr>
      <p:grpSpPr>
        <a:xfrm>
          <a:off x="0" y="0"/>
          <a:ext cx="0" cy="0"/>
          <a:chOff x="0" y="0"/>
          <a:chExt cx="0" cy="0"/>
        </a:xfrm>
      </p:grpSpPr>
      <p:sp>
        <p:nvSpPr>
          <p:cNvPr id="70" name="Text Placeholder 69">
            <a:extLst>
              <a:ext uri="{FF2B5EF4-FFF2-40B4-BE49-F238E27FC236}">
                <a16:creationId xmlns:a16="http://schemas.microsoft.com/office/drawing/2014/main" id="{1642241A-9926-04A6-79B1-279FC0D6C3CA}"/>
              </a:ext>
            </a:extLst>
          </p:cNvPr>
          <p:cNvSpPr>
            <a:spLocks noGrp="1"/>
          </p:cNvSpPr>
          <p:nvPr>
            <p:ph type="body" sz="quarter" idx="13"/>
          </p:nvPr>
        </p:nvSpPr>
        <p:spPr>
          <a:xfrm>
            <a:off x="4319081" y="728663"/>
            <a:ext cx="7587574" cy="1708160"/>
          </a:xfrm>
        </p:spPr>
        <p:txBody>
          <a:bodyPr/>
          <a:lstStyle/>
          <a:p>
            <a:r>
              <a:rPr lang="en-NL" dirty="0"/>
              <a:t>Introduction</a:t>
            </a:r>
            <a:endParaRPr lang="en-US" dirty="0"/>
          </a:p>
          <a:p>
            <a:r>
              <a:rPr lang="en-US" dirty="0"/>
              <a:t>Learning through real live examples</a:t>
            </a:r>
          </a:p>
          <a:p>
            <a:endParaRPr lang="en-IL" dirty="0"/>
          </a:p>
          <a:p>
            <a:endParaRPr lang="en-US" dirty="0"/>
          </a:p>
          <a:p>
            <a:endParaRPr lang="en-IL" dirty="0"/>
          </a:p>
        </p:txBody>
      </p:sp>
      <p:sp>
        <p:nvSpPr>
          <p:cNvPr id="83" name="Text Placeholder 82">
            <a:extLst>
              <a:ext uri="{FF2B5EF4-FFF2-40B4-BE49-F238E27FC236}">
                <a16:creationId xmlns:a16="http://schemas.microsoft.com/office/drawing/2014/main" id="{F0294359-3E2F-0A3C-A52E-656D77D04D91}"/>
              </a:ext>
            </a:extLst>
          </p:cNvPr>
          <p:cNvSpPr>
            <a:spLocks noGrp="1"/>
          </p:cNvSpPr>
          <p:nvPr>
            <p:ph type="body" sz="quarter" idx="21"/>
          </p:nvPr>
        </p:nvSpPr>
        <p:spPr/>
        <p:txBody>
          <a:bodyPr/>
          <a:lstStyle/>
          <a:p>
            <a:r>
              <a:rPr lang="en-IN"/>
              <a:t>Agenda</a:t>
            </a:r>
          </a:p>
        </p:txBody>
      </p:sp>
    </p:spTree>
    <p:extLst>
      <p:ext uri="{BB962C8B-B14F-4D97-AF65-F5344CB8AC3E}">
        <p14:creationId xmlns:p14="http://schemas.microsoft.com/office/powerpoint/2010/main" val="130575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5ACF3-024C-2C7E-9583-AD0C6BD285E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E10E983-99B2-F9D0-8497-E8F2899EC69F}"/>
              </a:ext>
            </a:extLst>
          </p:cNvPr>
          <p:cNvSpPr>
            <a:spLocks noGrp="1"/>
          </p:cNvSpPr>
          <p:nvPr>
            <p:ph type="body" sz="quarter" idx="16"/>
          </p:nvPr>
        </p:nvSpPr>
        <p:spPr>
          <a:xfrm>
            <a:off x="550864" y="1838528"/>
            <a:ext cx="4667088" cy="1663430"/>
          </a:xfrm>
        </p:spPr>
        <p:txBody>
          <a:bodyPr/>
          <a:lstStyle/>
          <a:p>
            <a:r>
              <a:rPr lang="en-US" sz="4800" dirty="0"/>
              <a:t>Introduction</a:t>
            </a:r>
            <a:endParaRPr lang="en-NL" sz="4800" dirty="0"/>
          </a:p>
        </p:txBody>
      </p:sp>
    </p:spTree>
    <p:extLst>
      <p:ext uri="{BB962C8B-B14F-4D97-AF65-F5344CB8AC3E}">
        <p14:creationId xmlns:p14="http://schemas.microsoft.com/office/powerpoint/2010/main" val="1474274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C5297D4-1A90-BA7E-1EA2-3486955EA032}"/>
              </a:ext>
            </a:extLst>
          </p:cNvPr>
          <p:cNvSpPr>
            <a:spLocks noGrp="1"/>
          </p:cNvSpPr>
          <p:nvPr>
            <p:ph type="title"/>
          </p:nvPr>
        </p:nvSpPr>
        <p:spPr/>
        <p:txBody>
          <a:bodyPr/>
          <a:lstStyle/>
          <a:p>
            <a:r>
              <a:rPr lang="en-US" dirty="0"/>
              <a:t>Introduction</a:t>
            </a:r>
            <a:endParaRPr lang="en-NL" dirty="0"/>
          </a:p>
        </p:txBody>
      </p:sp>
      <p:sp>
        <p:nvSpPr>
          <p:cNvPr id="9" name="Slide Number Placeholder 5">
            <a:extLst>
              <a:ext uri="{FF2B5EF4-FFF2-40B4-BE49-F238E27FC236}">
                <a16:creationId xmlns:a16="http://schemas.microsoft.com/office/drawing/2014/main" id="{B29EA541-097E-4301-9409-B699FE0FFB8E}"/>
              </a:ext>
            </a:extLst>
          </p:cNvPr>
          <p:cNvSpPr>
            <a:spLocks noGrp="1"/>
          </p:cNvSpPr>
          <p:nvPr>
            <p:ph type="sldNum" sz="quarter" idx="4"/>
          </p:nvPr>
        </p:nvSpPr>
        <p:spPr>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4</a:t>
            </a:fld>
            <a:endParaRPr lang="en-GB"/>
          </a:p>
        </p:txBody>
      </p:sp>
      <p:sp>
        <p:nvSpPr>
          <p:cNvPr id="7" name="TextBox 6">
            <a:extLst>
              <a:ext uri="{FF2B5EF4-FFF2-40B4-BE49-F238E27FC236}">
                <a16:creationId xmlns:a16="http://schemas.microsoft.com/office/drawing/2014/main" id="{8051FA2D-5472-ACE6-898A-452569C16F99}"/>
              </a:ext>
            </a:extLst>
          </p:cNvPr>
          <p:cNvSpPr txBox="1"/>
          <p:nvPr/>
        </p:nvSpPr>
        <p:spPr>
          <a:xfrm>
            <a:off x="365688" y="1131352"/>
            <a:ext cx="11450673" cy="5126573"/>
          </a:xfrm>
          <a:prstGeom prst="rect">
            <a:avLst/>
          </a:prstGeom>
        </p:spPr>
        <p:txBody>
          <a:bodyPr/>
          <a:lstStyle>
            <a:lvl1pPr marL="180000" indent="-180000">
              <a:lnSpc>
                <a:spcPct val="100000"/>
              </a:lnSpc>
              <a:spcBef>
                <a:spcPts val="900"/>
              </a:spcBef>
              <a:buFont typeface="Arial" panose="020B0604020202020204" pitchFamily="34" charset="0"/>
              <a:buChar cha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dirty="0" err="1"/>
          </a:p>
        </p:txBody>
      </p:sp>
      <p:sp>
        <p:nvSpPr>
          <p:cNvPr id="8" name="TextBox 7">
            <a:extLst>
              <a:ext uri="{FF2B5EF4-FFF2-40B4-BE49-F238E27FC236}">
                <a16:creationId xmlns:a16="http://schemas.microsoft.com/office/drawing/2014/main" id="{92183EF9-51F4-164B-34E1-75563D773806}"/>
              </a:ext>
            </a:extLst>
          </p:cNvPr>
          <p:cNvSpPr txBox="1"/>
          <p:nvPr/>
        </p:nvSpPr>
        <p:spPr>
          <a:xfrm>
            <a:off x="365688" y="1131352"/>
            <a:ext cx="11421604" cy="514568"/>
          </a:xfrm>
          <a:prstGeom prst="rect">
            <a:avLst/>
          </a:prstGeom>
        </p:spPr>
        <p:txBody>
          <a:bodyPr/>
          <a:lstStyle>
            <a:lvl1pPr marL="180000" indent="-180000">
              <a:lnSpc>
                <a:spcPct val="100000"/>
              </a:lnSpc>
              <a:spcBef>
                <a:spcPts val="900"/>
              </a:spcBef>
              <a:buFont typeface="Arial" panose="020B0604020202020204" pitchFamily="34" charset="0"/>
              <a:buChar char="•"/>
              <a:defRP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fontAlgn="t">
              <a:buNone/>
            </a:pPr>
            <a:r>
              <a:rPr lang="" b="1" dirty="0"/>
              <a:t>What Are Discovery Interface Display Logic Rules?</a:t>
            </a:r>
          </a:p>
          <a:p>
            <a:endParaRPr lang="en-US" sz="1800" dirty="0"/>
          </a:p>
          <a:p>
            <a:endParaRPr lang="en-US" dirty="0"/>
          </a:p>
          <a:p>
            <a:endParaRPr lang="en-US" dirty="0" err="1"/>
          </a:p>
        </p:txBody>
      </p:sp>
      <p:sp>
        <p:nvSpPr>
          <p:cNvPr id="2" name="TextBox 1">
            <a:extLst>
              <a:ext uri="{FF2B5EF4-FFF2-40B4-BE49-F238E27FC236}">
                <a16:creationId xmlns:a16="http://schemas.microsoft.com/office/drawing/2014/main" id="{53C2F415-00D0-CF67-ECE0-46E867864408}"/>
              </a:ext>
            </a:extLst>
          </p:cNvPr>
          <p:cNvSpPr txBox="1"/>
          <p:nvPr/>
        </p:nvSpPr>
        <p:spPr>
          <a:xfrm>
            <a:off x="380222" y="1732382"/>
            <a:ext cx="11421604" cy="4225656"/>
          </a:xfrm>
          <a:prstGeom prst="rect">
            <a:avLst/>
          </a:prstGeom>
        </p:spPr>
        <p:txBody>
          <a:bodyPr/>
          <a:lstStyle>
            <a:lvl1pPr marL="180000" indent="-180000">
              <a:lnSpc>
                <a:spcPct val="100000"/>
              </a:lnSpc>
              <a:spcBef>
                <a:spcPts val="900"/>
              </a:spcBef>
              <a:buFont typeface="Arial" panose="020B0604020202020204" pitchFamily="34" charset="0"/>
              <a:buChar char="•"/>
              <a:defRP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342900" indent="-342900" fontAlgn="t"/>
            <a:r>
              <a:rPr lang="" dirty="0"/>
              <a:t>The goal of Discovery Interface Display Logic Rules is to present users with the most appropriate services while removing unnecessary, unavailable, or redundant options.</a:t>
            </a:r>
          </a:p>
          <a:p>
            <a:pPr marL="342900" lvl="0" indent="-342900" fontAlgn="t"/>
            <a:r>
              <a:rPr lang="" dirty="0"/>
              <a:t>The Discovery Interface Display Logic Rules control which fulfillment and access services are displayed to users in Primo VE.</a:t>
            </a:r>
          </a:p>
          <a:p>
            <a:pPr marL="342900" lvl="0" indent="-342900" fontAlgn="t"/>
            <a:r>
              <a:rPr lang="" dirty="0"/>
              <a:t>They allow the institution to hide or display a service either unconditionally or when another specified service is available.</a:t>
            </a:r>
          </a:p>
          <a:p>
            <a:pPr marL="342900" lvl="0" indent="-342900" fontAlgn="t"/>
            <a:r>
              <a:rPr lang="" dirty="0"/>
              <a:t>The rules can affect services displayed in View Online (for electronic and digital resources), Get It (for physical resources), and other delivery areas.</a:t>
            </a:r>
          </a:p>
          <a:p>
            <a:pPr marL="342900" lvl="0" indent="-342900" fontAlgn="t"/>
            <a:r>
              <a:rPr lang="" dirty="0"/>
              <a:t>Examples include: providing on the fly links to similar metadata in another institution, displaying license information,  determining the online services order, using direct linking, displaying specific electronic collections in the "View Online", and hiding or displaying the physical item request link.</a:t>
            </a:r>
          </a:p>
          <a:p>
            <a:pPr marL="342900" lvl="0" indent="-342900" fontAlgn="t"/>
            <a:r>
              <a:rPr lang="" dirty="0"/>
              <a:t>Rules can be applied to all users or only to selected user groups.</a:t>
            </a:r>
            <a:endParaRPr lang="en-US" dirty="0"/>
          </a:p>
          <a:p>
            <a:endParaRPr lang="en-US" dirty="0" err="1"/>
          </a:p>
        </p:txBody>
      </p:sp>
    </p:spTree>
    <p:extLst>
      <p:ext uri="{BB962C8B-B14F-4D97-AF65-F5344CB8AC3E}">
        <p14:creationId xmlns:p14="http://schemas.microsoft.com/office/powerpoint/2010/main" val="2361624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23C47-CA84-97C4-D6EF-F2376FAEBF59}"/>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9D236326-DC50-92C1-0732-CD13699B0C3F}"/>
              </a:ext>
            </a:extLst>
          </p:cNvPr>
          <p:cNvSpPr>
            <a:spLocks noGrp="1"/>
          </p:cNvSpPr>
          <p:nvPr>
            <p:ph type="title"/>
          </p:nvPr>
        </p:nvSpPr>
        <p:spPr/>
        <p:txBody>
          <a:bodyPr/>
          <a:lstStyle/>
          <a:p>
            <a:r>
              <a:rPr lang="en-US" dirty="0"/>
              <a:t>Introduction</a:t>
            </a:r>
            <a:endParaRPr lang="en-NL" dirty="0"/>
          </a:p>
        </p:txBody>
      </p:sp>
      <p:sp>
        <p:nvSpPr>
          <p:cNvPr id="9" name="Slide Number Placeholder 5">
            <a:extLst>
              <a:ext uri="{FF2B5EF4-FFF2-40B4-BE49-F238E27FC236}">
                <a16:creationId xmlns:a16="http://schemas.microsoft.com/office/drawing/2014/main" id="{5423B6B7-971D-405C-1D24-20D55BDF16B0}"/>
              </a:ext>
            </a:extLst>
          </p:cNvPr>
          <p:cNvSpPr>
            <a:spLocks noGrp="1"/>
          </p:cNvSpPr>
          <p:nvPr>
            <p:ph type="sldNum" sz="quarter" idx="4"/>
          </p:nvPr>
        </p:nvSpPr>
        <p:spPr>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5</a:t>
            </a:fld>
            <a:endParaRPr lang="en-GB"/>
          </a:p>
        </p:txBody>
      </p:sp>
      <p:sp>
        <p:nvSpPr>
          <p:cNvPr id="7" name="TextBox 6">
            <a:extLst>
              <a:ext uri="{FF2B5EF4-FFF2-40B4-BE49-F238E27FC236}">
                <a16:creationId xmlns:a16="http://schemas.microsoft.com/office/drawing/2014/main" id="{91D897AD-0E59-DADA-846E-FF838B3DDA2E}"/>
              </a:ext>
            </a:extLst>
          </p:cNvPr>
          <p:cNvSpPr txBox="1"/>
          <p:nvPr/>
        </p:nvSpPr>
        <p:spPr>
          <a:xfrm>
            <a:off x="365688" y="1131352"/>
            <a:ext cx="11450673" cy="5126573"/>
          </a:xfrm>
          <a:prstGeom prst="rect">
            <a:avLst/>
          </a:prstGeom>
        </p:spPr>
        <p:txBody>
          <a:bodyPr/>
          <a:lstStyle>
            <a:lvl1pPr marL="180000" indent="-180000">
              <a:lnSpc>
                <a:spcPct val="100000"/>
              </a:lnSpc>
              <a:spcBef>
                <a:spcPts val="900"/>
              </a:spcBef>
              <a:buFont typeface="Arial" panose="020B0604020202020204" pitchFamily="34" charset="0"/>
              <a:buChar cha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dirty="0" err="1"/>
          </a:p>
        </p:txBody>
      </p:sp>
      <p:sp>
        <p:nvSpPr>
          <p:cNvPr id="8" name="TextBox 7">
            <a:extLst>
              <a:ext uri="{FF2B5EF4-FFF2-40B4-BE49-F238E27FC236}">
                <a16:creationId xmlns:a16="http://schemas.microsoft.com/office/drawing/2014/main" id="{2C4AD269-D35D-0205-BFF1-7688067579A1}"/>
              </a:ext>
            </a:extLst>
          </p:cNvPr>
          <p:cNvSpPr txBox="1"/>
          <p:nvPr/>
        </p:nvSpPr>
        <p:spPr>
          <a:xfrm>
            <a:off x="365688" y="1131352"/>
            <a:ext cx="11421604" cy="514568"/>
          </a:xfrm>
          <a:prstGeom prst="rect">
            <a:avLst/>
          </a:prstGeom>
        </p:spPr>
        <p:txBody>
          <a:bodyPr/>
          <a:lstStyle>
            <a:lvl1pPr marL="180000" indent="-180000">
              <a:lnSpc>
                <a:spcPct val="100000"/>
              </a:lnSpc>
              <a:spcBef>
                <a:spcPts val="900"/>
              </a:spcBef>
              <a:buFont typeface="Arial" panose="020B0604020202020204" pitchFamily="34" charset="0"/>
              <a:buChar char="•"/>
              <a:defRP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fontAlgn="t">
              <a:buNone/>
            </a:pPr>
            <a:r>
              <a:rPr lang="en-US" b="1" dirty="0"/>
              <a:t>How Do Display Logic Rules Work?</a:t>
            </a:r>
            <a:endParaRPr lang="" b="1" dirty="0"/>
          </a:p>
          <a:p>
            <a:endParaRPr lang="en-US" sz="1800" dirty="0"/>
          </a:p>
          <a:p>
            <a:endParaRPr lang="en-US" dirty="0"/>
          </a:p>
          <a:p>
            <a:endParaRPr lang="en-US" dirty="0" err="1"/>
          </a:p>
        </p:txBody>
      </p:sp>
      <p:sp>
        <p:nvSpPr>
          <p:cNvPr id="2" name="TextBox 1">
            <a:extLst>
              <a:ext uri="{FF2B5EF4-FFF2-40B4-BE49-F238E27FC236}">
                <a16:creationId xmlns:a16="http://schemas.microsoft.com/office/drawing/2014/main" id="{1146B7EB-E68A-CCDC-F392-F1E591F5B414}"/>
              </a:ext>
            </a:extLst>
          </p:cNvPr>
          <p:cNvSpPr txBox="1"/>
          <p:nvPr/>
        </p:nvSpPr>
        <p:spPr>
          <a:xfrm>
            <a:off x="380222" y="1732382"/>
            <a:ext cx="11421604" cy="4456662"/>
          </a:xfrm>
          <a:prstGeom prst="rect">
            <a:avLst/>
          </a:prstGeom>
        </p:spPr>
        <p:txBody>
          <a:bodyPr/>
          <a:lstStyle>
            <a:lvl1pPr marL="180000" indent="-180000">
              <a:lnSpc>
                <a:spcPct val="100000"/>
              </a:lnSpc>
              <a:spcBef>
                <a:spcPts val="900"/>
              </a:spcBef>
              <a:buFont typeface="Arial" panose="020B0604020202020204" pitchFamily="34" charset="0"/>
              <a:buChar char="•"/>
              <a:defRP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342900" lvl="0" indent="-342900" fontAlgn="t"/>
            <a:r>
              <a:rPr lang="" dirty="0"/>
              <a:t>Display Logic Rules are configured in Alma at "Configuration &gt; Fulfillment &gt; Discovery Interface Display Logic"</a:t>
            </a:r>
          </a:p>
          <a:p>
            <a:pPr marL="342900" lvl="0" indent="-342900" fontAlgn="t"/>
            <a:r>
              <a:rPr lang="" dirty="0"/>
              <a:t>Each rule defines the service that Alma should hide, such as Full Text, Hold Request, or Resource Sharing Request.</a:t>
            </a:r>
          </a:p>
          <a:p>
            <a:pPr marL="342900" lvl="0" indent="-342900" fontAlgn="t"/>
            <a:r>
              <a:rPr lang="" dirty="0"/>
              <a:t>A rule can specify additional conditions, such as a particular interface, electronic collection, user group, availability status, or ownership status.</a:t>
            </a:r>
          </a:p>
          <a:p>
            <a:pPr marL="342900" lvl="0" indent="-342900" fontAlgn="t"/>
            <a:r>
              <a:rPr lang="" dirty="0"/>
              <a:t>The "If exists service" condition can hide one service only when another service is available. (example: hide service "Digitization" if exists service "Full text")</a:t>
            </a:r>
          </a:p>
          <a:p>
            <a:pPr marL="342900" lvl="0" indent="-342900" fontAlgn="t"/>
            <a:r>
              <a:rPr lang="" dirty="0"/>
              <a:t>If no user group is selected, the rule applies to all user groups.</a:t>
            </a:r>
          </a:p>
          <a:p>
            <a:pPr marL="342900" lvl="0" indent="-342900" fontAlgn="t"/>
            <a:r>
              <a:rPr lang="" dirty="0"/>
              <a:t>Multiple rules are evaluated in their configured order, and when rules conflict, the first applicable rule takes precedence (as is the case with all rules in Alma)</a:t>
            </a:r>
          </a:p>
          <a:p>
            <a:pPr marL="0" indent="0">
              <a:buNone/>
            </a:pPr>
            <a:endParaRPr lang="en-US" dirty="0"/>
          </a:p>
          <a:p>
            <a:endParaRPr lang="en-US" dirty="0" err="1"/>
          </a:p>
        </p:txBody>
      </p:sp>
    </p:spTree>
    <p:extLst>
      <p:ext uri="{BB962C8B-B14F-4D97-AF65-F5344CB8AC3E}">
        <p14:creationId xmlns:p14="http://schemas.microsoft.com/office/powerpoint/2010/main" val="2730555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989F0-CA5C-B70B-D584-B7D43D1BD25E}"/>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00F1CF8D-B510-CF86-54B0-412CD10097AA}"/>
              </a:ext>
            </a:extLst>
          </p:cNvPr>
          <p:cNvSpPr>
            <a:spLocks noGrp="1"/>
          </p:cNvSpPr>
          <p:nvPr>
            <p:ph type="title"/>
          </p:nvPr>
        </p:nvSpPr>
        <p:spPr/>
        <p:txBody>
          <a:bodyPr/>
          <a:lstStyle/>
          <a:p>
            <a:r>
              <a:rPr lang="en-US" dirty="0"/>
              <a:t>Introduction</a:t>
            </a:r>
            <a:endParaRPr lang="en-NL" dirty="0"/>
          </a:p>
        </p:txBody>
      </p:sp>
      <p:sp>
        <p:nvSpPr>
          <p:cNvPr id="9" name="Slide Number Placeholder 5">
            <a:extLst>
              <a:ext uri="{FF2B5EF4-FFF2-40B4-BE49-F238E27FC236}">
                <a16:creationId xmlns:a16="http://schemas.microsoft.com/office/drawing/2014/main" id="{C3F551E2-E065-F5FF-49A6-B03DA9972122}"/>
              </a:ext>
            </a:extLst>
          </p:cNvPr>
          <p:cNvSpPr>
            <a:spLocks noGrp="1"/>
          </p:cNvSpPr>
          <p:nvPr>
            <p:ph type="sldNum" sz="quarter" idx="4"/>
          </p:nvPr>
        </p:nvSpPr>
        <p:spPr>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6</a:t>
            </a:fld>
            <a:endParaRPr lang="en-GB"/>
          </a:p>
        </p:txBody>
      </p:sp>
      <p:sp>
        <p:nvSpPr>
          <p:cNvPr id="7" name="TextBox 6">
            <a:extLst>
              <a:ext uri="{FF2B5EF4-FFF2-40B4-BE49-F238E27FC236}">
                <a16:creationId xmlns:a16="http://schemas.microsoft.com/office/drawing/2014/main" id="{03B8F574-F4E1-C523-7D66-73C84EEBF9FC}"/>
              </a:ext>
            </a:extLst>
          </p:cNvPr>
          <p:cNvSpPr txBox="1"/>
          <p:nvPr/>
        </p:nvSpPr>
        <p:spPr>
          <a:xfrm>
            <a:off x="365688" y="1131352"/>
            <a:ext cx="11450673" cy="5126573"/>
          </a:xfrm>
          <a:prstGeom prst="rect">
            <a:avLst/>
          </a:prstGeom>
        </p:spPr>
        <p:txBody>
          <a:bodyPr/>
          <a:lstStyle>
            <a:lvl1pPr marL="180000" indent="-180000">
              <a:lnSpc>
                <a:spcPct val="100000"/>
              </a:lnSpc>
              <a:spcBef>
                <a:spcPts val="900"/>
              </a:spcBef>
              <a:buFont typeface="Arial" panose="020B0604020202020204" pitchFamily="34" charset="0"/>
              <a:buChar cha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dirty="0" err="1"/>
          </a:p>
        </p:txBody>
      </p:sp>
      <p:sp>
        <p:nvSpPr>
          <p:cNvPr id="8" name="TextBox 7">
            <a:extLst>
              <a:ext uri="{FF2B5EF4-FFF2-40B4-BE49-F238E27FC236}">
                <a16:creationId xmlns:a16="http://schemas.microsoft.com/office/drawing/2014/main" id="{B264AB1F-80A2-CD11-3211-72C72D1DD3C8}"/>
              </a:ext>
            </a:extLst>
          </p:cNvPr>
          <p:cNvSpPr txBox="1"/>
          <p:nvPr/>
        </p:nvSpPr>
        <p:spPr>
          <a:xfrm>
            <a:off x="365688" y="1131352"/>
            <a:ext cx="11421604" cy="514568"/>
          </a:xfrm>
          <a:prstGeom prst="rect">
            <a:avLst/>
          </a:prstGeom>
        </p:spPr>
        <p:txBody>
          <a:bodyPr/>
          <a:lstStyle>
            <a:lvl1pPr marL="180000" indent="-180000">
              <a:lnSpc>
                <a:spcPct val="100000"/>
              </a:lnSpc>
              <a:spcBef>
                <a:spcPts val="900"/>
              </a:spcBef>
              <a:buFont typeface="Arial" panose="020B0604020202020204" pitchFamily="34" charset="0"/>
              <a:buChar char="•"/>
              <a:defRP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fontAlgn="t">
              <a:buNone/>
            </a:pPr>
            <a:r>
              <a:rPr lang="en-US" b="1" dirty="0"/>
              <a:t>Examples and Benefits?</a:t>
            </a:r>
            <a:endParaRPr lang="" b="1" dirty="0"/>
          </a:p>
          <a:p>
            <a:endParaRPr lang="en-US" sz="1800" dirty="0"/>
          </a:p>
          <a:p>
            <a:endParaRPr lang="en-US" dirty="0"/>
          </a:p>
          <a:p>
            <a:endParaRPr lang="en-US" dirty="0" err="1"/>
          </a:p>
        </p:txBody>
      </p:sp>
      <p:sp>
        <p:nvSpPr>
          <p:cNvPr id="2" name="TextBox 1">
            <a:extLst>
              <a:ext uri="{FF2B5EF4-FFF2-40B4-BE49-F238E27FC236}">
                <a16:creationId xmlns:a16="http://schemas.microsoft.com/office/drawing/2014/main" id="{D87FDE15-0FBD-A3C5-D60B-B5B219DADD42}"/>
              </a:ext>
            </a:extLst>
          </p:cNvPr>
          <p:cNvSpPr txBox="1"/>
          <p:nvPr/>
        </p:nvSpPr>
        <p:spPr>
          <a:xfrm>
            <a:off x="380222" y="1732382"/>
            <a:ext cx="11421604" cy="5002748"/>
          </a:xfrm>
          <a:prstGeom prst="rect">
            <a:avLst/>
          </a:prstGeom>
        </p:spPr>
        <p:txBody>
          <a:bodyPr/>
          <a:lstStyle>
            <a:lvl1pPr marL="180000" indent="-180000">
              <a:lnSpc>
                <a:spcPct val="100000"/>
              </a:lnSpc>
              <a:spcBef>
                <a:spcPts val="900"/>
              </a:spcBef>
              <a:buFont typeface="Arial" panose="020B0604020202020204" pitchFamily="34" charset="0"/>
              <a:buChar char="•"/>
              <a:defRP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342900" lvl="0" indent="-342900" fontAlgn="t"/>
            <a:r>
              <a:rPr lang="" dirty="0"/>
              <a:t>Hide Hold Request and Booking Request for a selected user group while continuing to allow staff to create requests in Alma on the user’s behalf.</a:t>
            </a:r>
          </a:p>
          <a:p>
            <a:pPr marL="342900" lvl="0" indent="-342900" fontAlgn="t"/>
            <a:r>
              <a:rPr lang="" dirty="0"/>
              <a:t>Hide a Resource Sharing Request when the requested resource is already available from the user’s institution.</a:t>
            </a:r>
          </a:p>
          <a:p>
            <a:pPr marL="342900" lvl="0" indent="-342900" fontAlgn="t"/>
            <a:r>
              <a:rPr lang="" dirty="0"/>
              <a:t>Prefer electronic collections from one interface by hiding collections from other interfaces when the preferred interface is available. </a:t>
            </a:r>
          </a:p>
          <a:p>
            <a:pPr marL="342900" lvl="0" indent="-342900" fontAlgn="t"/>
            <a:r>
              <a:rPr lang="" dirty="0"/>
              <a:t>Suppress services that are not relevant to a particular user group, resource, or delivery situation.</a:t>
            </a:r>
          </a:p>
          <a:p>
            <a:pPr marL="342900" lvl="0" indent="-342900" fontAlgn="t"/>
            <a:r>
              <a:rPr lang="" dirty="0"/>
              <a:t>Improve the Primo VE user experience by presenting fewer, clearer, and more appropriate fulfillment options.</a:t>
            </a:r>
          </a:p>
          <a:p>
            <a:pPr marL="342900" lvl="0" indent="-342900" fontAlgn="t"/>
            <a:r>
              <a:rPr lang="" dirty="0"/>
              <a:t>Display Logic Rules help guide users toward the library’s preferred access or fulfillment path without changing the underlying inventory or fulfillment policies.</a:t>
            </a:r>
          </a:p>
          <a:p>
            <a:pPr marL="0" indent="0">
              <a:buNone/>
            </a:pPr>
            <a:endParaRPr lang="en-US" dirty="0"/>
          </a:p>
          <a:p>
            <a:endParaRPr lang="en-US" dirty="0" err="1"/>
          </a:p>
        </p:txBody>
      </p:sp>
    </p:spTree>
    <p:extLst>
      <p:ext uri="{BB962C8B-B14F-4D97-AF65-F5344CB8AC3E}">
        <p14:creationId xmlns:p14="http://schemas.microsoft.com/office/powerpoint/2010/main" val="2838892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C3282-2AEA-EEF4-A175-4132F2B4F0C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6BB9778-1A23-3F29-3497-748ADD96046E}"/>
              </a:ext>
            </a:extLst>
          </p:cNvPr>
          <p:cNvSpPr>
            <a:spLocks noGrp="1"/>
          </p:cNvSpPr>
          <p:nvPr>
            <p:ph type="body" sz="quarter" idx="16"/>
          </p:nvPr>
        </p:nvSpPr>
        <p:spPr>
          <a:xfrm>
            <a:off x="550864" y="1838527"/>
            <a:ext cx="4667088" cy="2723745"/>
          </a:xfrm>
        </p:spPr>
        <p:txBody>
          <a:bodyPr/>
          <a:lstStyle/>
          <a:p>
            <a:r>
              <a:rPr lang="en-US" sz="4800" dirty="0"/>
              <a:t>Learning through real live examples</a:t>
            </a:r>
            <a:endParaRPr lang="en-NL" sz="4800" dirty="0"/>
          </a:p>
        </p:txBody>
      </p:sp>
    </p:spTree>
    <p:extLst>
      <p:ext uri="{BB962C8B-B14F-4D97-AF65-F5344CB8AC3E}">
        <p14:creationId xmlns:p14="http://schemas.microsoft.com/office/powerpoint/2010/main" val="1407687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07E96-F7B7-FBDE-FBA0-26CFC6334C72}"/>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EE9E84A0-F493-F2F1-340E-1EA3CD31ABAB}"/>
              </a:ext>
            </a:extLst>
          </p:cNvPr>
          <p:cNvSpPr>
            <a:spLocks noGrp="1"/>
          </p:cNvSpPr>
          <p:nvPr>
            <p:ph type="title"/>
          </p:nvPr>
        </p:nvSpPr>
        <p:spPr/>
        <p:txBody>
          <a:bodyPr/>
          <a:lstStyle/>
          <a:p>
            <a:r>
              <a:rPr lang="en-US" dirty="0"/>
              <a:t>Learning through real live examples</a:t>
            </a:r>
            <a:endParaRPr lang="en-NL" dirty="0"/>
          </a:p>
        </p:txBody>
      </p:sp>
      <p:sp>
        <p:nvSpPr>
          <p:cNvPr id="9" name="Slide Number Placeholder 5">
            <a:extLst>
              <a:ext uri="{FF2B5EF4-FFF2-40B4-BE49-F238E27FC236}">
                <a16:creationId xmlns:a16="http://schemas.microsoft.com/office/drawing/2014/main" id="{ADABCCD9-3D0B-D8FA-2541-6D068A3F40D6}"/>
              </a:ext>
            </a:extLst>
          </p:cNvPr>
          <p:cNvSpPr>
            <a:spLocks noGrp="1"/>
          </p:cNvSpPr>
          <p:nvPr>
            <p:ph type="sldNum" sz="quarter" idx="4"/>
          </p:nvPr>
        </p:nvSpPr>
        <p:spPr>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8</a:t>
            </a:fld>
            <a:endParaRPr lang="en-GB"/>
          </a:p>
        </p:txBody>
      </p:sp>
      <p:sp>
        <p:nvSpPr>
          <p:cNvPr id="7" name="TextBox 6">
            <a:extLst>
              <a:ext uri="{FF2B5EF4-FFF2-40B4-BE49-F238E27FC236}">
                <a16:creationId xmlns:a16="http://schemas.microsoft.com/office/drawing/2014/main" id="{1115AB44-A543-AA0F-BAB2-C87D575BAB8F}"/>
              </a:ext>
            </a:extLst>
          </p:cNvPr>
          <p:cNvSpPr txBox="1"/>
          <p:nvPr/>
        </p:nvSpPr>
        <p:spPr>
          <a:xfrm>
            <a:off x="365688" y="1131352"/>
            <a:ext cx="11450673" cy="5126573"/>
          </a:xfrm>
          <a:prstGeom prst="rect">
            <a:avLst/>
          </a:prstGeom>
        </p:spPr>
        <p:txBody>
          <a:bodyPr/>
          <a:lstStyle>
            <a:lvl1pPr marL="180000" indent="-180000">
              <a:lnSpc>
                <a:spcPct val="100000"/>
              </a:lnSpc>
              <a:spcBef>
                <a:spcPts val="900"/>
              </a:spcBef>
              <a:buFont typeface="Arial" panose="020B0604020202020204" pitchFamily="34" charset="0"/>
              <a:buChar cha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US" dirty="0" err="1"/>
          </a:p>
        </p:txBody>
      </p:sp>
      <p:sp>
        <p:nvSpPr>
          <p:cNvPr id="8" name="TextBox 7">
            <a:extLst>
              <a:ext uri="{FF2B5EF4-FFF2-40B4-BE49-F238E27FC236}">
                <a16:creationId xmlns:a16="http://schemas.microsoft.com/office/drawing/2014/main" id="{1BD516CB-8457-F99D-9C28-7A4726A05BAC}"/>
              </a:ext>
            </a:extLst>
          </p:cNvPr>
          <p:cNvSpPr txBox="1"/>
          <p:nvPr/>
        </p:nvSpPr>
        <p:spPr>
          <a:xfrm>
            <a:off x="365688" y="1131352"/>
            <a:ext cx="11421604" cy="639696"/>
          </a:xfrm>
          <a:prstGeom prst="rect">
            <a:avLst/>
          </a:prstGeom>
        </p:spPr>
        <p:txBody>
          <a:bodyPr/>
          <a:lstStyle>
            <a:defPPr>
              <a:defRPr lang="en-US"/>
            </a:defPPr>
            <a:lvl1pPr marL="342900" lvl="0" indent="-342900" fontAlgn="t">
              <a:lnSpc>
                <a:spcPct val="100000"/>
              </a:lnSpc>
              <a:spcBef>
                <a:spcPts val="900"/>
              </a:spcBef>
              <a:buFont typeface="Arial" panose="020B0604020202020204" pitchFamily="34" charset="0"/>
              <a:buChar cha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dirty="0"/>
              <a:t>We will now explore and configure real Discovery Interface Display Logic Rule scenarios using the following step-by-step instructional blogs. Working through actual use cases provides a more practical and memorable learning experience than simply viewing PowerPoint slides.</a:t>
            </a:r>
          </a:p>
        </p:txBody>
      </p:sp>
      <p:sp>
        <p:nvSpPr>
          <p:cNvPr id="3" name="TextBox 2">
            <a:extLst>
              <a:ext uri="{FF2B5EF4-FFF2-40B4-BE49-F238E27FC236}">
                <a16:creationId xmlns:a16="http://schemas.microsoft.com/office/drawing/2014/main" id="{9892F9A7-7D1C-93C5-3B5B-CCF9FC7725A3}"/>
              </a:ext>
            </a:extLst>
          </p:cNvPr>
          <p:cNvSpPr txBox="1"/>
          <p:nvPr/>
        </p:nvSpPr>
        <p:spPr>
          <a:xfrm>
            <a:off x="365688" y="2222371"/>
            <a:ext cx="11421604" cy="3437286"/>
          </a:xfrm>
          <a:prstGeom prst="rect">
            <a:avLst/>
          </a:prstGeom>
        </p:spPr>
        <p:txBody>
          <a:bodyPr/>
          <a:lstStyle>
            <a:defPPr>
              <a:defRPr lang="en-US"/>
            </a:defPPr>
            <a:lvl1pPr marL="342900" lvl="0" indent="-342900" fontAlgn="t">
              <a:lnSpc>
                <a:spcPct val="100000"/>
              </a:lnSpc>
              <a:spcBef>
                <a:spcPts val="900"/>
              </a:spcBef>
              <a:buFont typeface="Arial" panose="020B0604020202020204" pitchFamily="34" charset="0"/>
              <a:buChar char="•"/>
            </a:lvl1pPr>
            <a:lvl2pPr marL="360000" indent="-180000">
              <a:lnSpc>
                <a:spcPct val="100000"/>
              </a:lnSpc>
              <a:spcBef>
                <a:spcPts val="900"/>
              </a:spcBef>
              <a:buFont typeface="Arial" panose="020B0604020202020204" pitchFamily="34" charset="0"/>
              <a:buChar char="­"/>
              <a:defRPr sz="1600"/>
            </a:lvl2pPr>
            <a:lvl3pPr marL="540000" indent="-180000">
              <a:lnSpc>
                <a:spcPct val="100000"/>
              </a:lnSpc>
              <a:spcBef>
                <a:spcPts val="900"/>
              </a:spcBef>
              <a:buFont typeface="Wingdings" panose="05000000000000000000" pitchFamily="2" charset="2"/>
              <a:buChar char="§"/>
              <a:defRPr sz="1400"/>
            </a:lvl3pPr>
            <a:lvl4pPr marL="720000" indent="-180000">
              <a:lnSpc>
                <a:spcPct val="100000"/>
              </a:lnSpc>
              <a:spcBef>
                <a:spcPts val="900"/>
              </a:spcBef>
              <a:buClr>
                <a:schemeClr val="tx1"/>
              </a:buClr>
              <a:buFont typeface="Courier New" panose="02070309020205020404" pitchFamily="49" charset="0"/>
              <a:buChar char="o"/>
              <a:defRPr sz="1500"/>
            </a:lvl4pPr>
            <a:lvl5pPr marL="900000" indent="-180000">
              <a:lnSpc>
                <a:spcPct val="100000"/>
              </a:lnSpc>
              <a:spcBef>
                <a:spcPts val="900"/>
              </a:spcBef>
              <a:buClr>
                <a:schemeClr val="tx1"/>
              </a:buClr>
              <a:buFont typeface="Arial" panose="020B0604020202020204" pitchFamily="34" charset="0"/>
              <a:buChar char="­"/>
              <a:defRPr sz="1500"/>
            </a:lvl5pPr>
            <a:lvl6pPr marL="540000" indent="-180000">
              <a:lnSpc>
                <a:spcPct val="100000"/>
              </a:lnSpc>
              <a:spcBef>
                <a:spcPts val="900"/>
              </a:spcBef>
              <a:buFont typeface="Arial" panose="020B0604020202020204" pitchFamily="34" charset="0"/>
              <a:buChar char="•"/>
              <a:defRPr sz="1400"/>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 dirty="0">
                <a:hlinkClick r:id="rId2"/>
              </a:rPr>
              <a:t>How to use Direct Linking to enable a Primo user to skip the Services Page and link directly to a full text service</a:t>
            </a:r>
            <a:endParaRPr lang="" dirty="0"/>
          </a:p>
          <a:p>
            <a:r>
              <a:rPr lang="" dirty="0">
                <a:hlinkClick r:id="rId3"/>
              </a:rPr>
              <a:t>How to use the Online Services Order to control the order of the services on the Services Page in Primo after clicking Available Online</a:t>
            </a:r>
            <a:endParaRPr lang="" dirty="0"/>
          </a:p>
          <a:p>
            <a:r>
              <a:rPr lang="" dirty="0">
                <a:hlinkClick r:id="rId4"/>
              </a:rPr>
              <a:t>How to use a Display Logic Rule to display only Electronic Collections of one specific interface after clicking Available Online</a:t>
            </a:r>
            <a:endParaRPr lang="" dirty="0"/>
          </a:p>
          <a:p>
            <a:r>
              <a:rPr lang="" dirty="0">
                <a:hlinkClick r:id="rId5"/>
              </a:rPr>
              <a:t>How to make license information appear in Primo View It (View Online) after clicking Available Online</a:t>
            </a:r>
            <a:endParaRPr lang="" dirty="0"/>
          </a:p>
          <a:p>
            <a:r>
              <a:rPr lang="" dirty="0">
                <a:hlinkClick r:id="rId6"/>
              </a:rPr>
              <a:t>How to use a Display Logic Rule to remove the request link for a physical item according to the user group of the logged in patron</a:t>
            </a:r>
            <a:endParaRPr lang="" dirty="0"/>
          </a:p>
          <a:p>
            <a:r>
              <a:rPr lang="" dirty="0">
                <a:hlinkClick r:id="rId7"/>
              </a:rPr>
              <a:t>How to create a general electronic service to search by title in another library or database</a:t>
            </a:r>
            <a:endParaRPr lang="" dirty="0"/>
          </a:p>
          <a:p>
            <a:endParaRPr lang="en-US" dirty="0"/>
          </a:p>
        </p:txBody>
      </p:sp>
    </p:spTree>
    <p:extLst>
      <p:ext uri="{BB962C8B-B14F-4D97-AF65-F5344CB8AC3E}">
        <p14:creationId xmlns:p14="http://schemas.microsoft.com/office/powerpoint/2010/main" val="716725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CB98BCB-B9CA-E286-8AFD-AD43FF554538}"/>
              </a:ext>
            </a:extLst>
          </p:cNvPr>
          <p:cNvSpPr>
            <a:spLocks noGrp="1"/>
          </p:cNvSpPr>
          <p:nvPr>
            <p:ph type="body" sz="quarter" idx="26"/>
          </p:nvPr>
        </p:nvSpPr>
        <p:spPr>
          <a:xfrm>
            <a:off x="4588407" y="2644991"/>
            <a:ext cx="3015556" cy="952002"/>
          </a:xfrm>
        </p:spPr>
        <p:txBody>
          <a:bodyPr/>
          <a:lstStyle/>
          <a:p>
            <a:pPr algn="ctr"/>
            <a:r>
              <a:rPr lang="en-US" dirty="0"/>
              <a:t>Thank You</a:t>
            </a:r>
            <a:endParaRPr lang="en-IN" dirty="0"/>
          </a:p>
        </p:txBody>
      </p:sp>
      <p:sp>
        <p:nvSpPr>
          <p:cNvPr id="2" name="Text Placeholder 3">
            <a:extLst>
              <a:ext uri="{FF2B5EF4-FFF2-40B4-BE49-F238E27FC236}">
                <a16:creationId xmlns:a16="http://schemas.microsoft.com/office/drawing/2014/main" id="{963D5DCF-A9F5-4F4F-8E44-48038A71139E}"/>
              </a:ext>
            </a:extLst>
          </p:cNvPr>
          <p:cNvSpPr txBox="1">
            <a:spLocks/>
          </p:cNvSpPr>
          <p:nvPr/>
        </p:nvSpPr>
        <p:spPr>
          <a:xfrm>
            <a:off x="4577177" y="4395186"/>
            <a:ext cx="3015556" cy="952002"/>
          </a:xfrm>
        </p:spPr>
        <p:txBody>
          <a:bodyPr anchor="ctr"/>
          <a:lstStyle>
            <a:lvl1pPr marL="180000" indent="-180000" algn="l" defTabSz="914400" rtl="0" eaLnBrk="1" latinLnBrk="0" hangingPunct="1">
              <a:lnSpc>
                <a:spcPct val="100000"/>
              </a:lnSpc>
              <a:spcBef>
                <a:spcPts val="900"/>
              </a:spcBef>
              <a:buFont typeface="Arial" panose="020B0604020202020204" pitchFamily="34" charset="0"/>
              <a:buNone/>
              <a:defRPr sz="4400" b="0" i="0" kern="1200">
                <a:solidFill>
                  <a:schemeClr val="bg1"/>
                </a:solidFill>
                <a:latin typeface="+mj-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6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t>Yoel Kortick</a:t>
            </a:r>
          </a:p>
          <a:p>
            <a:pPr algn="ctr"/>
            <a:r>
              <a:rPr lang="en-US" sz="1800" dirty="0"/>
              <a:t>Yoel.Kortick@clarivate.com</a:t>
            </a:r>
            <a:endParaRPr lang="en-IN" sz="1800" dirty="0"/>
          </a:p>
        </p:txBody>
      </p:sp>
    </p:spTree>
    <p:extLst>
      <p:ext uri="{BB962C8B-B14F-4D97-AF65-F5344CB8AC3E}">
        <p14:creationId xmlns:p14="http://schemas.microsoft.com/office/powerpoint/2010/main" val="1074283918"/>
      </p:ext>
    </p:extLst>
  </p:cSld>
  <p:clrMapOvr>
    <a:masterClrMapping/>
  </p:clrMapOvr>
</p:sld>
</file>

<file path=ppt/theme/theme1.xml><?xml version="1.0" encoding="utf-8"?>
<a:theme xmlns:a="http://schemas.openxmlformats.org/drawingml/2006/main" name="Device Layouts - Light">
  <a:themeElements>
    <a:clrScheme name="Custom 44">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0000"/>
          </a:solidFill>
        </a:ln>
      </a:spPr>
      <a:bodyPr wrap="square" rtlCol="0" anchor="ctr">
        <a:noAutofit/>
      </a:bodyPr>
      <a:lstStyle>
        <a:defPPr algn="l">
          <a:defRPr>
            <a:ln w="28575">
              <a:noFill/>
            </a:ln>
            <a:solidFill>
              <a:schemeClr val="tx1"/>
            </a:solidFill>
          </a:defRPr>
        </a:defPPr>
      </a:lstStyle>
    </a:spDef>
    <a:lnDef>
      <a:spPr>
        <a:ln w="28575">
          <a:solidFill>
            <a:srgbClr val="FF0000"/>
          </a:solidFill>
          <a:tailEnd type="triangle"/>
        </a:ln>
      </a:spPr>
      <a:bodyPr/>
      <a:lstStyle/>
      <a:style>
        <a:lnRef idx="1">
          <a:schemeClr val="accent1"/>
        </a:lnRef>
        <a:fillRef idx="0">
          <a:schemeClr val="accent1"/>
        </a:fillRef>
        <a:effectRef idx="0">
          <a:schemeClr val="accent1"/>
        </a:effectRef>
        <a:fontRef idx="minor">
          <a:schemeClr val="tx1"/>
        </a:fontRef>
      </a:style>
    </a:ln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EXTENDED V13.pptx" id="{94F85648-5CC4-4711-8DE0-D0E6C3AC3E86}" vid="{7612EC0F-7FD5-42AD-8101-640EEB2471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FF4589A-FC63-42C6-882A-5A5786AA1398}">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8D2AD3E9273E41BC42A9C7E29C5745" ma:contentTypeVersion="11" ma:contentTypeDescription="Create a new document." ma:contentTypeScope="" ma:versionID="18d1025dd3c185886adc2705fa69501f">
  <xsd:schema xmlns:xsd="http://www.w3.org/2001/XMLSchema" xmlns:xs="http://www.w3.org/2001/XMLSchema" xmlns:p="http://schemas.microsoft.com/office/2006/metadata/properties" xmlns:ns1="http://schemas.microsoft.com/sharepoint/v3" xmlns:ns2="1ee16b87-d06b-4acc-bab3-ebea1d9e5ffa" xmlns:ns3="15b4db40-66c5-4774-a7a4-592c47258125" xmlns:ns4="a82fdb6e-c179-430d-8182-68f5a58a7fb4" xmlns:ns5="cec4d0f3-197b-4313-9bcc-a9a9b4711ab2" xmlns:ns6="d970c9ed-be0d-4385-ae12-bba36a1d31bb" targetNamespace="http://schemas.microsoft.com/office/2006/metadata/properties" ma:root="true" ma:fieldsID="46b2552d55fc9df1c89fd429ae376416" ns1:_="" ns2:_="" ns3:_="" ns4:_="" ns5:_="" ns6:_="">
    <xsd:import namespace="http://schemas.microsoft.com/sharepoint/v3"/>
    <xsd:import namespace="1ee16b87-d06b-4acc-bab3-ebea1d9e5ffa"/>
    <xsd:import namespace="15b4db40-66c5-4774-a7a4-592c47258125"/>
    <xsd:import namespace="a82fdb6e-c179-430d-8182-68f5a58a7fb4"/>
    <xsd:import namespace="cec4d0f3-197b-4313-9bcc-a9a9b4711ab2"/>
    <xsd:import namespace="d970c9ed-be0d-4385-ae12-bba36a1d31b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LengthInSeconds" minOccurs="0"/>
                <xsd:element ref="ns4:Image" minOccurs="0"/>
                <xsd:element ref="ns1:_ip_UnifiedCompliancePolicyProperties" minOccurs="0"/>
                <xsd:element ref="ns1:_ip_UnifiedCompliancePolicyUIAction" minOccurs="0"/>
                <xsd:element ref="ns5:lcf76f155ced4ddcb4097134ff3c332f" minOccurs="0"/>
                <xsd:element ref="ns6:TaxCatchAll" minOccurs="0"/>
                <xsd:element ref="ns5:Timestamp" minOccurs="0"/>
                <xsd:element ref="ns5: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e16b87-d06b-4acc-bab3-ebea1d9e5ffa" elementFormDefault="qualified">
    <xsd:import namespace="http://schemas.microsoft.com/office/2006/documentManagement/types"/>
    <xsd:import namespace="http://schemas.microsoft.com/office/infopath/2007/PartnerControls"/>
    <xsd:element name="MediaServiceMetadata" ma:index="7" nillable="true" ma:displayName="MediaServiceMetadata" ma:hidden="true" ma:internalName="MediaServiceMetadata" ma:readOnly="true">
      <xsd:simpleType>
        <xsd:restriction base="dms:Note"/>
      </xsd:simpleType>
    </xsd:element>
    <xsd:element name="MediaServiceFastMetadata" ma:index="8" nillable="true" ma:displayName="MediaServiceFastMetadata" ma:hidden="true" ma:internalName="MediaServiceFastMetadata" ma:readOnly="true">
      <xsd:simpleType>
        <xsd:restriction base="dms:Note"/>
      </xsd:simpleType>
    </xsd:element>
    <xsd:element name="MediaServiceAutoKeyPoints" ma:index="9" nillable="true" ma:displayName="MediaServiceAutoKeyPoints" ma:hidden="true" ma:internalName="MediaServiceAutoKeyPoints" ma:readOnly="true">
      <xsd:simpleType>
        <xsd:restriction base="dms:Note"/>
      </xsd:simpleType>
    </xsd:element>
    <xsd:element name="MediaServiceKeyPoints" ma:index="10" nillable="true" ma:displayName="KeyPoints" ma:internalName="MediaServiceKeyPoints" ma:readOnly="true">
      <xsd:simpleType>
        <xsd:restriction base="dms:Note">
          <xsd:maxLength value="255"/>
        </xsd:restriction>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5b4db40-66c5-4774-a7a4-592c4725812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82fdb6e-c179-430d-8182-68f5a58a7fb4" elementFormDefault="qualified">
    <xsd:import namespace="http://schemas.microsoft.com/office/2006/documentManagement/types"/>
    <xsd:import namespace="http://schemas.microsoft.com/office/infopath/2007/PartnerControls"/>
    <xsd:element name="Image" ma:index="20" nillable="true" ma:displayName="Image" ma:format="Thumbnail" ma:internalName="Imag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c4d0f3-197b-4313-9bcc-a9a9b4711ab2" elementFormDefault="qualified">
    <xsd:import namespace="http://schemas.microsoft.com/office/2006/documentManagement/types"/>
    <xsd:import namespace="http://schemas.microsoft.com/office/infopath/2007/PartnerControls"/>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a12c3c9-0c32-41ec-8727-1f7e712bea81" ma:termSetId="09814cd3-568e-fe90-9814-8d621ff8fb84" ma:anchorId="fba54fb3-c3e1-fe81-a776-ca4b69148c4d" ma:open="true" ma:isKeyword="false">
      <xsd:complexType>
        <xsd:sequence>
          <xsd:element ref="pc:Terms" minOccurs="0" maxOccurs="1"/>
        </xsd:sequence>
      </xsd:complexType>
    </xsd:element>
    <xsd:element name="Timestamp" ma:index="27" nillable="true" ma:displayName="Timestamp" ma:format="DateOnly" ma:internalName="Timestamp">
      <xsd:simpleType>
        <xsd:restriction base="dms:DateTim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70c9ed-be0d-4385-ae12-bba36a1d31bb"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0a75f46c-f02d-4641-b14b-6bf524917cb6}" ma:internalName="TaxCatchAll" ma:showField="CatchAllData" ma:web="d970c9ed-be0d-4385-ae12-bba36a1d31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70c9ed-be0d-4385-ae12-bba36a1d31bb"/>
    <lcf76f155ced4ddcb4097134ff3c332f xmlns="cec4d0f3-197b-4313-9bcc-a9a9b4711ab2">
      <Terms xmlns="http://schemas.microsoft.com/office/infopath/2007/PartnerControls"/>
    </lcf76f155ced4ddcb4097134ff3c332f>
    <SharedWithUsers xmlns="15b4db40-66c5-4774-a7a4-592c47258125">
      <UserInfo>
        <DisplayName>Inbal Rose Hellmann</DisplayName>
        <AccountId>639</AccountId>
        <AccountType/>
      </UserInfo>
      <UserInfo>
        <DisplayName>Etti Dekel Laor</DisplayName>
        <AccountId>809</AccountId>
        <AccountType/>
      </UserInfo>
      <UserInfo>
        <DisplayName>Lisa Spicko</DisplayName>
        <AccountId>233</AccountId>
        <AccountType/>
      </UserInfo>
    </SharedWithUsers>
    <_ip_UnifiedCompliancePolicyUIAction xmlns="http://schemas.microsoft.com/sharepoint/v3" xsi:nil="true"/>
    <_ip_UnifiedCompliancePolicyProperties xmlns="http://schemas.microsoft.com/sharepoint/v3" xsi:nil="true"/>
    <Image xmlns="a82fdb6e-c179-430d-8182-68f5a58a7fb4" xsi:nil="true"/>
    <Timestamp xmlns="cec4d0f3-197b-4313-9bcc-a9a9b4711ab2" xsi:nil="true"/>
  </documentManagement>
</p:properties>
</file>

<file path=customXml/itemProps1.xml><?xml version="1.0" encoding="utf-8"?>
<ds:datastoreItem xmlns:ds="http://schemas.openxmlformats.org/officeDocument/2006/customXml" ds:itemID="{C5007BDE-32F0-4304-9130-FBE0AF4FD2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ee16b87-d06b-4acc-bab3-ebea1d9e5ffa"/>
    <ds:schemaRef ds:uri="15b4db40-66c5-4774-a7a4-592c47258125"/>
    <ds:schemaRef ds:uri="a82fdb6e-c179-430d-8182-68f5a58a7fb4"/>
    <ds:schemaRef ds:uri="cec4d0f3-197b-4313-9bcc-a9a9b4711ab2"/>
    <ds:schemaRef ds:uri="d970c9ed-be0d-4385-ae12-bba36a1d31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D91B9C-4E38-40A3-AA2F-E796D8728082}">
  <ds:schemaRefs>
    <ds:schemaRef ds:uri="http://schemas.microsoft.com/sharepoint/v3/contenttype/forms"/>
  </ds:schemaRefs>
</ds:datastoreItem>
</file>

<file path=customXml/itemProps3.xml><?xml version="1.0" encoding="utf-8"?>
<ds:datastoreItem xmlns:ds="http://schemas.openxmlformats.org/officeDocument/2006/customXml" ds:itemID="{C7707030-CD46-4873-9099-A1E166734A8E}">
  <ds:schemaRefs>
    <ds:schemaRef ds:uri="http://schemas.microsoft.com/office/2006/metadata/properties"/>
    <ds:schemaRef ds:uri="http://schemas.microsoft.com/office/2006/documentManagement/types"/>
    <ds:schemaRef ds:uri="1ee16b87-d06b-4acc-bab3-ebea1d9e5ffa"/>
    <ds:schemaRef ds:uri="http://purl.org/dc/elements/1.1/"/>
    <ds:schemaRef ds:uri="http://purl.org/dc/dcmitype/"/>
    <ds:schemaRef ds:uri="http://purl.org/dc/terms/"/>
    <ds:schemaRef ds:uri="cec4d0f3-197b-4313-9bcc-a9a9b4711ab2"/>
    <ds:schemaRef ds:uri="http://schemas.microsoft.com/sharepoint/v3"/>
    <ds:schemaRef ds:uri="http://schemas.microsoft.com/office/infopath/2007/PartnerControls"/>
    <ds:schemaRef ds:uri="http://schemas.openxmlformats.org/package/2006/metadata/core-properties"/>
    <ds:schemaRef ds:uri="d970c9ed-be0d-4385-ae12-bba36a1d31bb"/>
    <ds:schemaRef ds:uri="a82fdb6e-c179-430d-8182-68f5a58a7fb4"/>
    <ds:schemaRef ds:uri="15b4db40-66c5-4774-a7a4-592c47258125"/>
    <ds:schemaRef ds:uri="http://www.w3.org/XML/1998/namespace"/>
  </ds:schemaRefs>
</ds:datastoreItem>
</file>

<file path=docMetadata/LabelInfo.xml><?xml version="1.0" encoding="utf-8"?>
<clbl:labelList xmlns:clbl="http://schemas.microsoft.com/office/2020/mipLabelMetadata">
  <clbl:label id="{127fa96e-00b4-429e-95f9-72c2828437a4}" enabled="0" method="" siteId="{127fa96e-00b4-429e-95f9-72c2828437a4}" removed="1"/>
</clbl:labelList>
</file>

<file path=docProps/app.xml><?xml version="1.0" encoding="utf-8"?>
<Properties xmlns="http://schemas.openxmlformats.org/officeDocument/2006/extended-properties" xmlns:vt="http://schemas.openxmlformats.org/officeDocument/2006/docPropsVTypes">
  <Template>Extended Template (3)</Template>
  <TotalTime>27251</TotalTime>
  <Words>667</Words>
  <Application>Microsoft Office PowerPoint</Application>
  <PresentationFormat>Widescreen</PresentationFormat>
  <Paragraphs>53</Paragraphs>
  <Slides>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Avenir Next LT Pro</vt:lpstr>
      <vt:lpstr>Avenir Next LT Pro Demi</vt:lpstr>
      <vt:lpstr>Calibri</vt:lpstr>
      <vt:lpstr>Courier New</vt:lpstr>
      <vt:lpstr>Wingdings</vt:lpstr>
      <vt:lpstr>Device Layouts - Light</vt:lpstr>
      <vt:lpstr>PowerPoint Presentation</vt:lpstr>
      <vt:lpstr>PowerPoint Presentation</vt:lpstr>
      <vt:lpstr>PowerPoint Presentation</vt:lpstr>
      <vt:lpstr>Introduction</vt:lpstr>
      <vt:lpstr>Introduction</vt:lpstr>
      <vt:lpstr>Introduction</vt:lpstr>
      <vt:lpstr>PowerPoint Presentation</vt:lpstr>
      <vt:lpstr>Learning through real live examples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Yoel Kortick</dc:creator>
  <cp:lastModifiedBy>Yoel Kortick</cp:lastModifiedBy>
  <cp:revision>122</cp:revision>
  <dcterms:created xsi:type="dcterms:W3CDTF">2023-07-24T19:21:55Z</dcterms:created>
  <dcterms:modified xsi:type="dcterms:W3CDTF">2026-09-28T14:42:21Z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0x0101005B8D2AD3E9273E41BC42A9C7E29C5745</vt:lpwstr>
  </property>
  <property fmtid="{D5CDD505-2E9C-101B-9397-08002B2CF9AE}" pid="3" name="MediaServiceImageTags">
    <vt:lpwstr/>
  </property>
</Properties>
</file>