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6" r:id="rId4"/>
  </p:sldMasterIdLst>
  <p:notesMasterIdLst>
    <p:notesMasterId r:id="rId123"/>
  </p:notesMasterIdLst>
  <p:handoutMasterIdLst>
    <p:handoutMasterId r:id="rId124"/>
  </p:handoutMasterIdLst>
  <p:sldIdLst>
    <p:sldId id="695" r:id="rId5"/>
    <p:sldId id="838" r:id="rId6"/>
    <p:sldId id="762" r:id="rId7"/>
    <p:sldId id="4822" r:id="rId8"/>
    <p:sldId id="4829" r:id="rId9"/>
    <p:sldId id="4828" r:id="rId10"/>
    <p:sldId id="4834" r:id="rId11"/>
    <p:sldId id="4830" r:id="rId12"/>
    <p:sldId id="4831" r:id="rId13"/>
    <p:sldId id="4832" r:id="rId14"/>
    <p:sldId id="4833" r:id="rId15"/>
    <p:sldId id="4858" r:id="rId16"/>
    <p:sldId id="4835" r:id="rId17"/>
    <p:sldId id="4836" r:id="rId18"/>
    <p:sldId id="4837" r:id="rId19"/>
    <p:sldId id="4838" r:id="rId20"/>
    <p:sldId id="4839" r:id="rId21"/>
    <p:sldId id="4840" r:id="rId22"/>
    <p:sldId id="4859" r:id="rId23"/>
    <p:sldId id="4841" r:id="rId24"/>
    <p:sldId id="4842" r:id="rId25"/>
    <p:sldId id="4843" r:id="rId26"/>
    <p:sldId id="4844" r:id="rId27"/>
    <p:sldId id="4846" r:id="rId28"/>
    <p:sldId id="4845" r:id="rId29"/>
    <p:sldId id="4847" r:id="rId30"/>
    <p:sldId id="4860" r:id="rId31"/>
    <p:sldId id="4848" r:id="rId32"/>
    <p:sldId id="4849" r:id="rId33"/>
    <p:sldId id="4850" r:id="rId34"/>
    <p:sldId id="4851" r:id="rId35"/>
    <p:sldId id="4854" r:id="rId36"/>
    <p:sldId id="4855" r:id="rId37"/>
    <p:sldId id="4852" r:id="rId38"/>
    <p:sldId id="4856" r:id="rId39"/>
    <p:sldId id="4853" r:id="rId40"/>
    <p:sldId id="4857" r:id="rId41"/>
    <p:sldId id="4740" r:id="rId42"/>
    <p:sldId id="4725" r:id="rId43"/>
    <p:sldId id="4726" r:id="rId44"/>
    <p:sldId id="4861" r:id="rId45"/>
    <p:sldId id="4789" r:id="rId46"/>
    <p:sldId id="4862" r:id="rId47"/>
    <p:sldId id="4864" r:id="rId48"/>
    <p:sldId id="4863" r:id="rId49"/>
    <p:sldId id="4747" r:id="rId50"/>
    <p:sldId id="4865" r:id="rId51"/>
    <p:sldId id="4748" r:id="rId52"/>
    <p:sldId id="4749" r:id="rId53"/>
    <p:sldId id="4750" r:id="rId54"/>
    <p:sldId id="4866" r:id="rId55"/>
    <p:sldId id="4867" r:id="rId56"/>
    <p:sldId id="4760" r:id="rId57"/>
    <p:sldId id="4756" r:id="rId58"/>
    <p:sldId id="4757" r:id="rId59"/>
    <p:sldId id="4868" r:id="rId60"/>
    <p:sldId id="4758" r:id="rId61"/>
    <p:sldId id="4759" r:id="rId62"/>
    <p:sldId id="4793" r:id="rId63"/>
    <p:sldId id="4761" r:id="rId64"/>
    <p:sldId id="4762" r:id="rId65"/>
    <p:sldId id="4869" r:id="rId66"/>
    <p:sldId id="4870" r:id="rId67"/>
    <p:sldId id="4797" r:id="rId68"/>
    <p:sldId id="4871" r:id="rId69"/>
    <p:sldId id="4872" r:id="rId70"/>
    <p:sldId id="4873" r:id="rId71"/>
    <p:sldId id="4874" r:id="rId72"/>
    <p:sldId id="4875" r:id="rId73"/>
    <p:sldId id="4876" r:id="rId74"/>
    <p:sldId id="4877" r:id="rId75"/>
    <p:sldId id="4878" r:id="rId76"/>
    <p:sldId id="4766" r:id="rId77"/>
    <p:sldId id="4880" r:id="rId78"/>
    <p:sldId id="4879" r:id="rId79"/>
    <p:sldId id="4768" r:id="rId80"/>
    <p:sldId id="4769" r:id="rId81"/>
    <p:sldId id="4884" r:id="rId82"/>
    <p:sldId id="4770" r:id="rId83"/>
    <p:sldId id="4885" r:id="rId84"/>
    <p:sldId id="4771" r:id="rId85"/>
    <p:sldId id="4798" r:id="rId86"/>
    <p:sldId id="4899" r:id="rId87"/>
    <p:sldId id="4901" r:id="rId88"/>
    <p:sldId id="4902" r:id="rId89"/>
    <p:sldId id="4886" r:id="rId90"/>
    <p:sldId id="4890" r:id="rId91"/>
    <p:sldId id="4891" r:id="rId92"/>
    <p:sldId id="4892" r:id="rId93"/>
    <p:sldId id="4893" r:id="rId94"/>
    <p:sldId id="4894" r:id="rId95"/>
    <p:sldId id="4895" r:id="rId96"/>
    <p:sldId id="4896" r:id="rId97"/>
    <p:sldId id="4897" r:id="rId98"/>
    <p:sldId id="4898" r:id="rId99"/>
    <p:sldId id="4900" r:id="rId100"/>
    <p:sldId id="4903" r:id="rId101"/>
    <p:sldId id="4774" r:id="rId102"/>
    <p:sldId id="4773" r:id="rId103"/>
    <p:sldId id="4905" r:id="rId104"/>
    <p:sldId id="4772" r:id="rId105"/>
    <p:sldId id="4904" r:id="rId106"/>
    <p:sldId id="4906" r:id="rId107"/>
    <p:sldId id="4907" r:id="rId108"/>
    <p:sldId id="4908" r:id="rId109"/>
    <p:sldId id="4909" r:id="rId110"/>
    <p:sldId id="4782" r:id="rId111"/>
    <p:sldId id="4783" r:id="rId112"/>
    <p:sldId id="4809" r:id="rId113"/>
    <p:sldId id="4910" r:id="rId114"/>
    <p:sldId id="4784" r:id="rId115"/>
    <p:sldId id="4785" r:id="rId116"/>
    <p:sldId id="4911" r:id="rId117"/>
    <p:sldId id="4912" r:id="rId118"/>
    <p:sldId id="4913" r:id="rId119"/>
    <p:sldId id="4816" r:id="rId120"/>
    <p:sldId id="4914" r:id="rId121"/>
    <p:sldId id="902" r:id="rId1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25F3DA7-2A2F-44D8-9B0D-5DA829906879}">
          <p14:sldIdLst>
            <p14:sldId id="695"/>
            <p14:sldId id="838"/>
            <p14:sldId id="762"/>
            <p14:sldId id="4822"/>
            <p14:sldId id="4829"/>
            <p14:sldId id="4828"/>
            <p14:sldId id="4834"/>
            <p14:sldId id="4830"/>
            <p14:sldId id="4831"/>
            <p14:sldId id="4832"/>
            <p14:sldId id="4833"/>
            <p14:sldId id="4858"/>
            <p14:sldId id="4835"/>
            <p14:sldId id="4836"/>
            <p14:sldId id="4837"/>
            <p14:sldId id="4838"/>
            <p14:sldId id="4839"/>
            <p14:sldId id="4840"/>
            <p14:sldId id="4859"/>
            <p14:sldId id="4841"/>
            <p14:sldId id="4842"/>
            <p14:sldId id="4843"/>
            <p14:sldId id="4844"/>
            <p14:sldId id="4846"/>
            <p14:sldId id="4845"/>
            <p14:sldId id="4847"/>
            <p14:sldId id="4860"/>
            <p14:sldId id="4848"/>
            <p14:sldId id="4849"/>
            <p14:sldId id="4850"/>
            <p14:sldId id="4851"/>
            <p14:sldId id="4854"/>
            <p14:sldId id="4855"/>
            <p14:sldId id="4852"/>
            <p14:sldId id="4856"/>
            <p14:sldId id="4853"/>
            <p14:sldId id="4857"/>
            <p14:sldId id="4740"/>
            <p14:sldId id="4725"/>
            <p14:sldId id="4726"/>
            <p14:sldId id="4861"/>
            <p14:sldId id="4789"/>
            <p14:sldId id="4862"/>
            <p14:sldId id="4864"/>
            <p14:sldId id="4863"/>
            <p14:sldId id="4747"/>
            <p14:sldId id="4865"/>
            <p14:sldId id="4748"/>
            <p14:sldId id="4749"/>
            <p14:sldId id="4750"/>
            <p14:sldId id="4866"/>
            <p14:sldId id="4867"/>
            <p14:sldId id="4760"/>
            <p14:sldId id="4756"/>
            <p14:sldId id="4757"/>
            <p14:sldId id="4868"/>
            <p14:sldId id="4758"/>
            <p14:sldId id="4759"/>
            <p14:sldId id="4793"/>
            <p14:sldId id="4761"/>
            <p14:sldId id="4762"/>
            <p14:sldId id="4869"/>
            <p14:sldId id="4870"/>
            <p14:sldId id="4797"/>
            <p14:sldId id="4871"/>
            <p14:sldId id="4872"/>
            <p14:sldId id="4873"/>
            <p14:sldId id="4874"/>
            <p14:sldId id="4875"/>
            <p14:sldId id="4876"/>
            <p14:sldId id="4877"/>
            <p14:sldId id="4878"/>
            <p14:sldId id="4766"/>
            <p14:sldId id="4880"/>
            <p14:sldId id="4879"/>
            <p14:sldId id="4768"/>
            <p14:sldId id="4769"/>
            <p14:sldId id="4884"/>
            <p14:sldId id="4770"/>
            <p14:sldId id="4885"/>
            <p14:sldId id="4771"/>
            <p14:sldId id="4798"/>
            <p14:sldId id="4899"/>
            <p14:sldId id="4901"/>
            <p14:sldId id="4902"/>
            <p14:sldId id="4886"/>
            <p14:sldId id="4890"/>
            <p14:sldId id="4891"/>
            <p14:sldId id="4892"/>
            <p14:sldId id="4893"/>
            <p14:sldId id="4894"/>
            <p14:sldId id="4895"/>
            <p14:sldId id="4896"/>
            <p14:sldId id="4897"/>
            <p14:sldId id="4898"/>
            <p14:sldId id="4900"/>
            <p14:sldId id="4903"/>
            <p14:sldId id="4774"/>
            <p14:sldId id="4773"/>
            <p14:sldId id="4905"/>
            <p14:sldId id="4772"/>
            <p14:sldId id="4904"/>
            <p14:sldId id="4906"/>
            <p14:sldId id="4907"/>
            <p14:sldId id="4908"/>
            <p14:sldId id="4909"/>
            <p14:sldId id="4782"/>
            <p14:sldId id="4783"/>
            <p14:sldId id="4809"/>
            <p14:sldId id="4910"/>
            <p14:sldId id="4784"/>
            <p14:sldId id="4785"/>
            <p14:sldId id="4911"/>
            <p14:sldId id="4912"/>
            <p14:sldId id="4913"/>
            <p14:sldId id="4816"/>
            <p14:sldId id="4914"/>
            <p14:sldId id="902"/>
          </p14:sldIdLst>
        </p14:section>
      </p14:sectionLst>
    </p:ext>
    <p:ext uri="{EFAFB233-063F-42B5-8137-9DF3F51BA10A}">
      <p15:sldGuideLst xmlns:p15="http://schemas.microsoft.com/office/powerpoint/2012/main">
        <p15:guide id="1" orient="horz" pos="2160" userDrawn="1">
          <p15:clr>
            <a:srgbClr val="9FCC3B"/>
          </p15:clr>
        </p15:guide>
        <p15:guide id="2" pos="3840" userDrawn="1">
          <p15:clr>
            <a:srgbClr val="9FCC3B"/>
          </p15:clr>
        </p15:guide>
        <p15:guide id="3" pos="347" userDrawn="1">
          <p15:clr>
            <a:srgbClr val="9FCC3B"/>
          </p15:clr>
        </p15:guide>
        <p15:guide id="4" pos="846" userDrawn="1">
          <p15:clr>
            <a:srgbClr val="F26B43"/>
          </p15:clr>
        </p15:guide>
        <p15:guide id="5" pos="937" userDrawn="1">
          <p15:clr>
            <a:srgbClr val="F26B43"/>
          </p15:clr>
        </p15:guide>
        <p15:guide id="6" pos="1436" userDrawn="1">
          <p15:clr>
            <a:srgbClr val="F26B43"/>
          </p15:clr>
        </p15:guide>
        <p15:guide id="7" pos="1527" userDrawn="1">
          <p15:clr>
            <a:srgbClr val="F26B43"/>
          </p15:clr>
        </p15:guide>
        <p15:guide id="8" pos="2026" userDrawn="1">
          <p15:clr>
            <a:srgbClr val="F26B43"/>
          </p15:clr>
        </p15:guide>
        <p15:guide id="9" pos="2116" userDrawn="1">
          <p15:clr>
            <a:srgbClr val="F26B43"/>
          </p15:clr>
        </p15:guide>
        <p15:guide id="10" pos="2615" userDrawn="1">
          <p15:clr>
            <a:srgbClr val="F26B43"/>
          </p15:clr>
        </p15:guide>
        <p15:guide id="11" pos="2706" userDrawn="1">
          <p15:clr>
            <a:srgbClr val="F26B43"/>
          </p15:clr>
        </p15:guide>
        <p15:guide id="12" pos="3205" userDrawn="1">
          <p15:clr>
            <a:srgbClr val="F26B43"/>
          </p15:clr>
        </p15:guide>
        <p15:guide id="13" pos="3296" userDrawn="1">
          <p15:clr>
            <a:srgbClr val="F26B43"/>
          </p15:clr>
        </p15:guide>
        <p15:guide id="14" pos="3795" userDrawn="1">
          <p15:clr>
            <a:srgbClr val="F26B43"/>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41" orient="horz" pos="4201" userDrawn="1">
          <p15:clr>
            <a:srgbClr val="9FCC3B"/>
          </p15:clr>
        </p15:guide>
        <p15:guide id="56" orient="horz" pos="119" userDrawn="1">
          <p15:clr>
            <a:srgbClr val="9FCC3B"/>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F2923-1FEF-3172-625E-5B546E1A476A}" name="Kate Walker" initials="KW" userId="S::kate@futurepresent.agency::25eb6372-8fe7-47d8-b66d-2d1f314a12df" providerId="AD"/>
  <p188:author id="{F1BA4F44-7A31-6648-D788-C3EDA2BAFA0C}" name="Jo Donnelly" initials="JD" userId="S::jo.donnelly@clarivate.com::03808bbd-17e3-4c7b-aaaf-885eee687660" providerId="AD"/>
  <p188:author id="{F8276B91-F105-E96A-8401-3CCFEE919819}" name="Rob Mayfield" initials="RM" userId="S::rob.m@futurepresent.agency::7d2e40a3-64fe-4ed7-8632-ff280d8c45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5FF"/>
    <a:srgbClr val="16AB03"/>
    <a:srgbClr val="319AF0"/>
    <a:srgbClr val="18A381"/>
    <a:srgbClr val="003F51"/>
    <a:srgbClr val="00DFCB"/>
    <a:srgbClr val="ED5564"/>
    <a:srgbClr val="F2F2F2"/>
    <a:srgbClr val="DFE1E2"/>
    <a:srgbClr val="BAB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A70B78-6488-4CEA-A73B-E0300C6302AC}" v="270" dt="2026-07-09T15:48:57.0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15" autoAdjust="0"/>
    <p:restoredTop sz="94601" autoAdjust="0"/>
  </p:normalViewPr>
  <p:slideViewPr>
    <p:cSldViewPr snapToGrid="0">
      <p:cViewPr varScale="1">
        <p:scale>
          <a:sx n="65" d="100"/>
          <a:sy n="65" d="100"/>
        </p:scale>
        <p:origin x="32" y="196"/>
      </p:cViewPr>
      <p:guideLst>
        <p:guide orient="horz" pos="2160"/>
        <p:guide pos="3840"/>
        <p:guide pos="347"/>
        <p:guide pos="846"/>
        <p:guide pos="937"/>
        <p:guide pos="1436"/>
        <p:guide pos="1527"/>
        <p:guide pos="2026"/>
        <p:guide pos="2116"/>
        <p:guide pos="2615"/>
        <p:guide pos="2706"/>
        <p:guide pos="3205"/>
        <p:guide pos="3296"/>
        <p:guide pos="3795"/>
        <p:guide pos="3885"/>
        <p:guide pos="4384"/>
        <p:guide pos="4475"/>
        <p:guide pos="4974"/>
        <p:guide pos="5065"/>
        <p:guide pos="5564"/>
        <p:guide pos="5654"/>
        <p:guide pos="6153"/>
        <p:guide pos="6244"/>
        <p:guide pos="6743"/>
        <p:guide pos="6834"/>
        <p:guide pos="7333"/>
        <p:guide orient="horz" pos="4201"/>
        <p:guide orient="horz" pos="11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notesMaster" Target="notesMasters/notesMaster1.xml"/><Relationship Id="rId128"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handoutMaster" Target="handoutMasters/handoutMaster1.xml"/><Relationship Id="rId129" Type="http://schemas.microsoft.com/office/2016/11/relationships/changesInfo" Target="changesInfos/changesInfo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microsoft.com/office/2015/10/relationships/revisionInfo" Target="revisionInfo.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microsoft.com/office/2018/10/relationships/authors" Target="author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el Kortick" userId="167978f5-7f40-4909-85d5-d4149554ad4e" providerId="ADAL" clId="{C5CFCFEF-6F5D-4937-9B26-C79CCCF37519}"/>
    <pc:docChg chg="undo custSel addSld delSld modSld sldOrd modSection">
      <pc:chgData name="Yoel Kortick" userId="167978f5-7f40-4909-85d5-d4149554ad4e" providerId="ADAL" clId="{C5CFCFEF-6F5D-4937-9B26-C79CCCF37519}" dt="2026-07-09T15:49:29.684" v="26018" actId="20577"/>
      <pc:docMkLst>
        <pc:docMk/>
      </pc:docMkLst>
      <pc:sldChg chg="modSp mod">
        <pc:chgData name="Yoel Kortick" userId="167978f5-7f40-4909-85d5-d4149554ad4e" providerId="ADAL" clId="{C5CFCFEF-6F5D-4937-9B26-C79CCCF37519}" dt="2026-07-08T08:56:21.531" v="14461"/>
        <pc:sldMkLst>
          <pc:docMk/>
          <pc:sldMk cId="3525967866" sldId="695"/>
        </pc:sldMkLst>
        <pc:spChg chg="mod">
          <ac:chgData name="Yoel Kortick" userId="167978f5-7f40-4909-85d5-d4149554ad4e" providerId="ADAL" clId="{C5CFCFEF-6F5D-4937-9B26-C79CCCF37519}" dt="2026-07-08T08:56:21.531" v="14461"/>
          <ac:spMkLst>
            <pc:docMk/>
            <pc:sldMk cId="3525967866" sldId="695"/>
            <ac:spMk id="2" creationId="{66703585-6643-7B67-9AED-C7BC9FEB0506}"/>
          </ac:spMkLst>
        </pc:spChg>
        <pc:spChg chg="mod">
          <ac:chgData name="Yoel Kortick" userId="167978f5-7f40-4909-85d5-d4149554ad4e" providerId="ADAL" clId="{C5CFCFEF-6F5D-4937-9B26-C79CCCF37519}" dt="2026-06-28T07:27:13.510" v="14450" actId="790"/>
          <ac:spMkLst>
            <pc:docMk/>
            <pc:sldMk cId="3525967866" sldId="695"/>
            <ac:spMk id="6" creationId="{CDAC96CF-589B-1FB3-DCD9-D29AAEAC4949}"/>
          </ac:spMkLst>
        </pc:spChg>
      </pc:sldChg>
      <pc:sldChg chg="modSp mod">
        <pc:chgData name="Yoel Kortick" userId="167978f5-7f40-4909-85d5-d4149554ad4e" providerId="ADAL" clId="{C5CFCFEF-6F5D-4937-9B26-C79CCCF37519}" dt="2026-07-08T08:57:45.221" v="14462"/>
        <pc:sldMkLst>
          <pc:docMk/>
          <pc:sldMk cId="1471532106" sldId="762"/>
        </pc:sldMkLst>
        <pc:spChg chg="mod">
          <ac:chgData name="Yoel Kortick" userId="167978f5-7f40-4909-85d5-d4149554ad4e" providerId="ADAL" clId="{C5CFCFEF-6F5D-4937-9B26-C79CCCF37519}" dt="2026-06-28T07:27:13.510" v="14450" actId="790"/>
          <ac:spMkLst>
            <pc:docMk/>
            <pc:sldMk cId="1471532106" sldId="762"/>
            <ac:spMk id="4" creationId="{DD4EAA38-2538-A831-1934-61FC75C36991}"/>
          </ac:spMkLst>
        </pc:spChg>
        <pc:spChg chg="mod">
          <ac:chgData name="Yoel Kortick" userId="167978f5-7f40-4909-85d5-d4149554ad4e" providerId="ADAL" clId="{C5CFCFEF-6F5D-4937-9B26-C79CCCF37519}" dt="2026-06-28T07:27:13.510" v="14450" actId="790"/>
          <ac:spMkLst>
            <pc:docMk/>
            <pc:sldMk cId="1471532106" sldId="762"/>
            <ac:spMk id="5" creationId="{A79A9EBD-33F5-D133-1B6C-3E050B74D39E}"/>
          </ac:spMkLst>
        </pc:spChg>
        <pc:spChg chg="mod">
          <ac:chgData name="Yoel Kortick" userId="167978f5-7f40-4909-85d5-d4149554ad4e" providerId="ADAL" clId="{C5CFCFEF-6F5D-4937-9B26-C79CCCF37519}" dt="2026-07-08T08:57:45.221" v="14462"/>
          <ac:spMkLst>
            <pc:docMk/>
            <pc:sldMk cId="1471532106" sldId="762"/>
            <ac:spMk id="8" creationId="{5025B954-3C1F-5967-B20F-6D81C8810711}"/>
          </ac:spMkLst>
        </pc:spChg>
      </pc:sldChg>
      <pc:sldChg chg="addSp delSp modSp mod">
        <pc:chgData name="Yoel Kortick" userId="167978f5-7f40-4909-85d5-d4149554ad4e" providerId="ADAL" clId="{C5CFCFEF-6F5D-4937-9B26-C79CCCF37519}" dt="2026-07-09T15:27:29.931" v="25092" actId="14100"/>
        <pc:sldMkLst>
          <pc:docMk/>
          <pc:sldMk cId="678043928" sldId="838"/>
        </pc:sldMkLst>
        <pc:spChg chg="mod">
          <ac:chgData name="Yoel Kortick" userId="167978f5-7f40-4909-85d5-d4149554ad4e" providerId="ADAL" clId="{C5CFCFEF-6F5D-4937-9B26-C79CCCF37519}" dt="2026-06-28T07:27:13.510" v="14450" actId="790"/>
          <ac:spMkLst>
            <pc:docMk/>
            <pc:sldMk cId="678043928" sldId="838"/>
            <ac:spMk id="2" creationId="{5F938AD2-D678-91B5-1896-46A5F9D21BED}"/>
          </ac:spMkLst>
        </pc:spChg>
        <pc:spChg chg="mod">
          <ac:chgData name="Yoel Kortick" userId="167978f5-7f40-4909-85d5-d4149554ad4e" providerId="ADAL" clId="{C5CFCFEF-6F5D-4937-9B26-C79CCCF37519}" dt="2026-06-28T07:27:13.510" v="14450" actId="790"/>
          <ac:spMkLst>
            <pc:docMk/>
            <pc:sldMk cId="678043928" sldId="838"/>
            <ac:spMk id="3" creationId="{EB282261-CCF5-9BAA-3D6B-86E9FEB47F45}"/>
          </ac:spMkLst>
        </pc:spChg>
        <pc:spChg chg="mod">
          <ac:chgData name="Yoel Kortick" userId="167978f5-7f40-4909-85d5-d4149554ad4e" providerId="ADAL" clId="{C5CFCFEF-6F5D-4937-9B26-C79CCCF37519}" dt="2026-06-28T07:27:13.510" v="14450" actId="790"/>
          <ac:spMkLst>
            <pc:docMk/>
            <pc:sldMk cId="678043928" sldId="838"/>
            <ac:spMk id="4" creationId="{6A482B42-C9D3-CD34-D9F0-B238FD041FDC}"/>
          </ac:spMkLst>
        </pc:spChg>
        <pc:spChg chg="mod">
          <ac:chgData name="Yoel Kortick" userId="167978f5-7f40-4909-85d5-d4149554ad4e" providerId="ADAL" clId="{C5CFCFEF-6F5D-4937-9B26-C79CCCF37519}" dt="2026-07-09T15:27:29.931" v="25092" actId="14100"/>
          <ac:spMkLst>
            <pc:docMk/>
            <pc:sldMk cId="678043928" sldId="838"/>
            <ac:spMk id="5" creationId="{D89EA724-59DC-B6BB-651A-64C2DCF7B983}"/>
          </ac:spMkLst>
        </pc:spChg>
      </pc:sldChg>
      <pc:sldChg chg="modSp mod">
        <pc:chgData name="Yoel Kortick" userId="167978f5-7f40-4909-85d5-d4149554ad4e" providerId="ADAL" clId="{C5CFCFEF-6F5D-4937-9B26-C79CCCF37519}" dt="2026-06-28T07:27:13.510" v="14450" actId="790"/>
        <pc:sldMkLst>
          <pc:docMk/>
          <pc:sldMk cId="479036649" sldId="902"/>
        </pc:sldMkLst>
        <pc:spChg chg="mod">
          <ac:chgData name="Yoel Kortick" userId="167978f5-7f40-4909-85d5-d4149554ad4e" providerId="ADAL" clId="{C5CFCFEF-6F5D-4937-9B26-C79CCCF37519}" dt="2026-06-28T07:27:13.510" v="14450" actId="790"/>
          <ac:spMkLst>
            <pc:docMk/>
            <pc:sldMk cId="479036649" sldId="902"/>
            <ac:spMk id="4" creationId="{4CFD1181-D547-D9A5-8FDA-8C92DF494CE2}"/>
          </ac:spMkLst>
        </pc:spChg>
        <pc:spChg chg="mod">
          <ac:chgData name="Yoel Kortick" userId="167978f5-7f40-4909-85d5-d4149554ad4e" providerId="ADAL" clId="{C5CFCFEF-6F5D-4937-9B26-C79CCCF37519}" dt="2026-06-28T07:27:13.510" v="14450" actId="790"/>
          <ac:spMkLst>
            <pc:docMk/>
            <pc:sldMk cId="479036649" sldId="902"/>
            <ac:spMk id="5" creationId="{E13736AD-B1CA-E121-5C44-5D3FC53BF0BF}"/>
          </ac:spMkLst>
        </pc:spChg>
        <pc:spChg chg="mod">
          <ac:chgData name="Yoel Kortick" userId="167978f5-7f40-4909-85d5-d4149554ad4e" providerId="ADAL" clId="{C5CFCFEF-6F5D-4937-9B26-C79CCCF37519}" dt="2026-06-28T07:27:13.510" v="14450" actId="790"/>
          <ac:spMkLst>
            <pc:docMk/>
            <pc:sldMk cId="479036649" sldId="902"/>
            <ac:spMk id="8" creationId="{64FB2F50-D943-9711-7163-E5E0D3BFD376}"/>
          </ac:spMkLst>
        </pc:spChg>
        <pc:spChg chg="mod">
          <ac:chgData name="Yoel Kortick" userId="167978f5-7f40-4909-85d5-d4149554ad4e" providerId="ADAL" clId="{C5CFCFEF-6F5D-4937-9B26-C79CCCF37519}" dt="2026-06-28T07:27:13.510" v="14450" actId="790"/>
          <ac:spMkLst>
            <pc:docMk/>
            <pc:sldMk cId="479036649" sldId="902"/>
            <ac:spMk id="9" creationId="{B88581A5-813C-1574-FAB1-8605C58CC522}"/>
          </ac:spMkLst>
        </pc:spChg>
        <pc:spChg chg="mod">
          <ac:chgData name="Yoel Kortick" userId="167978f5-7f40-4909-85d5-d4149554ad4e" providerId="ADAL" clId="{C5CFCFEF-6F5D-4937-9B26-C79CCCF37519}" dt="2026-06-28T07:27:13.510" v="14450" actId="790"/>
          <ac:spMkLst>
            <pc:docMk/>
            <pc:sldMk cId="479036649" sldId="902"/>
            <ac:spMk id="11" creationId="{CAE9FFE4-7344-2752-FBA3-C6DFDCEAEC52}"/>
          </ac:spMkLst>
        </pc:spChg>
        <pc:spChg chg="mod">
          <ac:chgData name="Yoel Kortick" userId="167978f5-7f40-4909-85d5-d4149554ad4e" providerId="ADAL" clId="{C5CFCFEF-6F5D-4937-9B26-C79CCCF37519}" dt="2026-06-28T07:27:13.510" v="14450" actId="790"/>
          <ac:spMkLst>
            <pc:docMk/>
            <pc:sldMk cId="479036649" sldId="902"/>
            <ac:spMk id="12" creationId="{7277C8DE-E0A7-64DE-7C98-90D3568C43CF}"/>
          </ac:spMkLst>
        </pc:spChg>
        <pc:spChg chg="mod">
          <ac:chgData name="Yoel Kortick" userId="167978f5-7f40-4909-85d5-d4149554ad4e" providerId="ADAL" clId="{C5CFCFEF-6F5D-4937-9B26-C79CCCF37519}" dt="2026-06-28T07:27:13.510" v="14450" actId="790"/>
          <ac:spMkLst>
            <pc:docMk/>
            <pc:sldMk cId="479036649" sldId="902"/>
            <ac:spMk id="13" creationId="{F3ABD206-D13A-E2D0-4AB0-BA7688C3E991}"/>
          </ac:spMkLst>
        </pc:spChg>
      </pc:sldChg>
      <pc:sldChg chg="addSp modSp mod">
        <pc:chgData name="Yoel Kortick" userId="167978f5-7f40-4909-85d5-d4149554ad4e" providerId="ADAL" clId="{C5CFCFEF-6F5D-4937-9B26-C79CCCF37519}" dt="2026-07-09T15:48:18.167" v="25990" actId="20577"/>
        <pc:sldMkLst>
          <pc:docMk/>
          <pc:sldMk cId="506789399" sldId="4725"/>
        </pc:sldMkLst>
        <pc:spChg chg="mod">
          <ac:chgData name="Yoel Kortick" userId="167978f5-7f40-4909-85d5-d4149554ad4e" providerId="ADAL" clId="{C5CFCFEF-6F5D-4937-9B26-C79CCCF37519}" dt="2026-06-28T07:27:13.510" v="14450" actId="790"/>
          <ac:spMkLst>
            <pc:docMk/>
            <pc:sldMk cId="506789399" sldId="4725"/>
            <ac:spMk id="9" creationId="{BF8432A0-52D0-C528-F36A-7D815DD6DBE9}"/>
          </ac:spMkLst>
        </pc:spChg>
        <pc:spChg chg="mod">
          <ac:chgData name="Yoel Kortick" userId="167978f5-7f40-4909-85d5-d4149554ad4e" providerId="ADAL" clId="{C5CFCFEF-6F5D-4937-9B26-C79CCCF37519}" dt="2026-07-08T11:37:29.305" v="17786"/>
          <ac:spMkLst>
            <pc:docMk/>
            <pc:sldMk cId="506789399" sldId="4725"/>
            <ac:spMk id="10" creationId="{63D3DF0F-FD5D-3D01-BF1C-6B7EC7478552}"/>
          </ac:spMkLst>
        </pc:spChg>
        <pc:spChg chg="mod">
          <ac:chgData name="Yoel Kortick" userId="167978f5-7f40-4909-85d5-d4149554ad4e" providerId="ADAL" clId="{C5CFCFEF-6F5D-4937-9B26-C79CCCF37519}" dt="2026-07-09T15:48:18.167" v="25990" actId="20577"/>
          <ac:spMkLst>
            <pc:docMk/>
            <pc:sldMk cId="506789399" sldId="4725"/>
            <ac:spMk id="11" creationId="{6E829FAB-BD1E-8E96-2923-841021530834}"/>
          </ac:spMkLst>
        </pc:spChg>
        <pc:graphicFrameChg chg="add mod">
          <ac:chgData name="Yoel Kortick" userId="167978f5-7f40-4909-85d5-d4149554ad4e" providerId="ADAL" clId="{C5CFCFEF-6F5D-4937-9B26-C79CCCF37519}" dt="2026-07-08T11:38:15.604" v="17787"/>
          <ac:graphicFrameMkLst>
            <pc:docMk/>
            <pc:sldMk cId="506789399" sldId="4725"/>
            <ac:graphicFrameMk id="2" creationId="{44581465-4C7D-A8FE-C7C6-11E50E0ABF21}"/>
          </ac:graphicFrameMkLst>
        </pc:graphicFrameChg>
      </pc:sldChg>
      <pc:sldChg chg="addSp delSp modSp mod">
        <pc:chgData name="Yoel Kortick" userId="167978f5-7f40-4909-85d5-d4149554ad4e" providerId="ADAL" clId="{C5CFCFEF-6F5D-4937-9B26-C79CCCF37519}" dt="2026-07-09T15:48:57.008" v="26008"/>
        <pc:sldMkLst>
          <pc:docMk/>
          <pc:sldMk cId="1395551387" sldId="4726"/>
        </pc:sldMkLst>
        <pc:spChg chg="add">
          <ac:chgData name="Yoel Kortick" userId="167978f5-7f40-4909-85d5-d4149554ad4e" providerId="ADAL" clId="{C5CFCFEF-6F5D-4937-9B26-C79CCCF37519}" dt="2026-07-08T11:39:12.837" v="17799"/>
          <ac:spMkLst>
            <pc:docMk/>
            <pc:sldMk cId="1395551387" sldId="4726"/>
            <ac:spMk id="2" creationId="{5B200C2E-6DDD-0DDD-09BC-0CAD9CB81C2D}"/>
          </ac:spMkLst>
        </pc:spChg>
        <pc:spChg chg="add del mod">
          <ac:chgData name="Yoel Kortick" userId="167978f5-7f40-4909-85d5-d4149554ad4e" providerId="ADAL" clId="{C5CFCFEF-6F5D-4937-9B26-C79CCCF37519}" dt="2026-07-08T11:39:09.909" v="17798" actId="478"/>
          <ac:spMkLst>
            <pc:docMk/>
            <pc:sldMk cId="1395551387" sldId="4726"/>
            <ac:spMk id="4" creationId="{67FA0FA4-8C3B-9F1D-4678-49CDDB3C5F75}"/>
          </ac:spMkLst>
        </pc:spChg>
        <pc:spChg chg="add">
          <ac:chgData name="Yoel Kortick" userId="167978f5-7f40-4909-85d5-d4149554ad4e" providerId="ADAL" clId="{C5CFCFEF-6F5D-4937-9B26-C79CCCF37519}" dt="2026-07-08T11:39:19.558" v="17800"/>
          <ac:spMkLst>
            <pc:docMk/>
            <pc:sldMk cId="1395551387" sldId="4726"/>
            <ac:spMk id="5" creationId="{6800531B-764F-2E81-20DE-BA82F089EC35}"/>
          </ac:spMkLst>
        </pc:spChg>
        <pc:spChg chg="add">
          <ac:chgData name="Yoel Kortick" userId="167978f5-7f40-4909-85d5-d4149554ad4e" providerId="ADAL" clId="{C5CFCFEF-6F5D-4937-9B26-C79CCCF37519}" dt="2026-07-08T11:39:25.495" v="17801"/>
          <ac:spMkLst>
            <pc:docMk/>
            <pc:sldMk cId="1395551387" sldId="4726"/>
            <ac:spMk id="6" creationId="{94E23F09-44FB-654B-F7E0-96DA79C427BC}"/>
          </ac:spMkLst>
        </pc:spChg>
        <pc:spChg chg="add mod">
          <ac:chgData name="Yoel Kortick" userId="167978f5-7f40-4909-85d5-d4149554ad4e" providerId="ADAL" clId="{C5CFCFEF-6F5D-4937-9B26-C79CCCF37519}" dt="2026-07-08T11:39:34.555" v="17804" actId="20577"/>
          <ac:spMkLst>
            <pc:docMk/>
            <pc:sldMk cId="1395551387" sldId="4726"/>
            <ac:spMk id="7" creationId="{120C8125-999E-3425-AAA9-A94E61AE60FC}"/>
          </ac:spMkLst>
        </pc:spChg>
        <pc:spChg chg="mod">
          <ac:chgData name="Yoel Kortick" userId="167978f5-7f40-4909-85d5-d4149554ad4e" providerId="ADAL" clId="{C5CFCFEF-6F5D-4937-9B26-C79CCCF37519}" dt="2026-06-28T07:27:13.510" v="14450" actId="790"/>
          <ac:spMkLst>
            <pc:docMk/>
            <pc:sldMk cId="1395551387" sldId="4726"/>
            <ac:spMk id="9" creationId="{F90F43DA-B096-17D2-4235-8B0D75DE136E}"/>
          </ac:spMkLst>
        </pc:spChg>
        <pc:spChg chg="mod">
          <ac:chgData name="Yoel Kortick" userId="167978f5-7f40-4909-85d5-d4149554ad4e" providerId="ADAL" clId="{C5CFCFEF-6F5D-4937-9B26-C79CCCF37519}" dt="2026-07-08T11:37:29.305" v="17786"/>
          <ac:spMkLst>
            <pc:docMk/>
            <pc:sldMk cId="1395551387" sldId="4726"/>
            <ac:spMk id="10" creationId="{27289E02-4A4D-10E6-8D7C-07ED10E60D03}"/>
          </ac:spMkLst>
        </pc:spChg>
        <pc:spChg chg="mod">
          <ac:chgData name="Yoel Kortick" userId="167978f5-7f40-4909-85d5-d4149554ad4e" providerId="ADAL" clId="{C5CFCFEF-6F5D-4937-9B26-C79CCCF37519}" dt="2026-07-09T15:48:57.008" v="26008"/>
          <ac:spMkLst>
            <pc:docMk/>
            <pc:sldMk cId="1395551387" sldId="4726"/>
            <ac:spMk id="11" creationId="{157DB94D-66F3-598B-591C-FA6383350216}"/>
          </ac:spMkLst>
        </pc:spChg>
        <pc:picChg chg="add del mod">
          <ac:chgData name="Yoel Kortick" userId="167978f5-7f40-4909-85d5-d4149554ad4e" providerId="ADAL" clId="{C5CFCFEF-6F5D-4937-9B26-C79CCCF37519}" dt="2026-07-08T11:39:08.992" v="17797" actId="478"/>
          <ac:picMkLst>
            <pc:docMk/>
            <pc:sldMk cId="1395551387" sldId="4726"/>
            <ac:picMk id="3" creationId="{9713E232-F840-5EEF-DA6C-17DA91ABA115}"/>
          </ac:picMkLst>
        </pc:picChg>
      </pc:sldChg>
      <pc:sldChg chg="modSp mod">
        <pc:chgData name="Yoel Kortick" userId="167978f5-7f40-4909-85d5-d4149554ad4e" providerId="ADAL" clId="{C5CFCFEF-6F5D-4937-9B26-C79CCCF37519}" dt="2026-07-08T11:37:03.620" v="17779" actId="20577"/>
        <pc:sldMkLst>
          <pc:docMk/>
          <pc:sldMk cId="1260283846" sldId="4740"/>
        </pc:sldMkLst>
        <pc:spChg chg="mod">
          <ac:chgData name="Yoel Kortick" userId="167978f5-7f40-4909-85d5-d4149554ad4e" providerId="ADAL" clId="{C5CFCFEF-6F5D-4937-9B26-C79CCCF37519}" dt="2026-06-28T07:27:13.510" v="14450" actId="790"/>
          <ac:spMkLst>
            <pc:docMk/>
            <pc:sldMk cId="1260283846" sldId="4740"/>
            <ac:spMk id="4" creationId="{DD4EAA38-2538-A831-1934-61FC75C36991}"/>
          </ac:spMkLst>
        </pc:spChg>
        <pc:spChg chg="mod">
          <ac:chgData name="Yoel Kortick" userId="167978f5-7f40-4909-85d5-d4149554ad4e" providerId="ADAL" clId="{C5CFCFEF-6F5D-4937-9B26-C79CCCF37519}" dt="2026-06-28T07:27:13.510" v="14450" actId="790"/>
          <ac:spMkLst>
            <pc:docMk/>
            <pc:sldMk cId="1260283846" sldId="4740"/>
            <ac:spMk id="5" creationId="{A79A9EBD-33F5-D133-1B6C-3E050B74D39E}"/>
          </ac:spMkLst>
        </pc:spChg>
        <pc:spChg chg="mod">
          <ac:chgData name="Yoel Kortick" userId="167978f5-7f40-4909-85d5-d4149554ad4e" providerId="ADAL" clId="{C5CFCFEF-6F5D-4937-9B26-C79CCCF37519}" dt="2026-07-08T11:37:03.620" v="17779" actId="20577"/>
          <ac:spMkLst>
            <pc:docMk/>
            <pc:sldMk cId="1260283846" sldId="4740"/>
            <ac:spMk id="8" creationId="{5025B954-3C1F-5967-B20F-6D81C8810711}"/>
          </ac:spMkLst>
        </pc:spChg>
      </pc:sldChg>
      <pc:sldChg chg="addSp delSp modSp add mod ord">
        <pc:chgData name="Yoel Kortick" userId="167978f5-7f40-4909-85d5-d4149554ad4e" providerId="ADAL" clId="{C5CFCFEF-6F5D-4937-9B26-C79CCCF37519}" dt="2026-07-09T15:49:29.684" v="26018" actId="20577"/>
        <pc:sldMkLst>
          <pc:docMk/>
          <pc:sldMk cId="302214244" sldId="4747"/>
        </pc:sldMkLst>
        <pc:spChg chg="add del mod">
          <ac:chgData name="Yoel Kortick" userId="167978f5-7f40-4909-85d5-d4149554ad4e" providerId="ADAL" clId="{C5CFCFEF-6F5D-4937-9B26-C79CCCF37519}" dt="2026-07-08T12:01:32.582" v="18120" actId="478"/>
          <ac:spMkLst>
            <pc:docMk/>
            <pc:sldMk cId="302214244" sldId="4747"/>
            <ac:spMk id="2" creationId="{0826F664-C7C9-9B6B-76F2-3B1350590C57}"/>
          </ac:spMkLst>
        </pc:spChg>
        <pc:spChg chg="add del mod">
          <ac:chgData name="Yoel Kortick" userId="167978f5-7f40-4909-85d5-d4149554ad4e" providerId="ADAL" clId="{C5CFCFEF-6F5D-4937-9B26-C79CCCF37519}" dt="2026-07-08T12:01:32.582" v="18120" actId="478"/>
          <ac:spMkLst>
            <pc:docMk/>
            <pc:sldMk cId="302214244" sldId="4747"/>
            <ac:spMk id="6" creationId="{3F3766AD-6C4F-E578-CEF6-3E069391462C}"/>
          </ac:spMkLst>
        </pc:spChg>
        <pc:spChg chg="add">
          <ac:chgData name="Yoel Kortick" userId="167978f5-7f40-4909-85d5-d4149554ad4e" providerId="ADAL" clId="{C5CFCFEF-6F5D-4937-9B26-C79CCCF37519}" dt="2026-07-08T12:13:07.641" v="18641" actId="11529"/>
          <ac:spMkLst>
            <pc:docMk/>
            <pc:sldMk cId="302214244" sldId="4747"/>
            <ac:spMk id="8" creationId="{D3667777-0071-B4E7-0D2C-97A09A1AA1CC}"/>
          </ac:spMkLst>
        </pc:spChg>
        <pc:spChg chg="mod">
          <ac:chgData name="Yoel Kortick" userId="167978f5-7f40-4909-85d5-d4149554ad4e" providerId="ADAL" clId="{C5CFCFEF-6F5D-4937-9B26-C79CCCF37519}" dt="2026-06-28T07:27:13.510" v="14450" actId="790"/>
          <ac:spMkLst>
            <pc:docMk/>
            <pc:sldMk cId="302214244" sldId="4747"/>
            <ac:spMk id="9" creationId="{7D07C0E7-26AA-580A-4FCA-7FD939BAD869}"/>
          </ac:spMkLst>
        </pc:spChg>
        <pc:spChg chg="mod">
          <ac:chgData name="Yoel Kortick" userId="167978f5-7f40-4909-85d5-d4149554ad4e" providerId="ADAL" clId="{C5CFCFEF-6F5D-4937-9B26-C79CCCF37519}" dt="2026-07-08T11:37:29.305" v="17786"/>
          <ac:spMkLst>
            <pc:docMk/>
            <pc:sldMk cId="302214244" sldId="4747"/>
            <ac:spMk id="10" creationId="{6E6602F4-C6FB-FF72-6615-4EC96E376C00}"/>
          </ac:spMkLst>
        </pc:spChg>
        <pc:spChg chg="mod">
          <ac:chgData name="Yoel Kortick" userId="167978f5-7f40-4909-85d5-d4149554ad4e" providerId="ADAL" clId="{C5CFCFEF-6F5D-4937-9B26-C79CCCF37519}" dt="2026-07-08T12:14:42.720" v="18688" actId="14100"/>
          <ac:spMkLst>
            <pc:docMk/>
            <pc:sldMk cId="302214244" sldId="4747"/>
            <ac:spMk id="11" creationId="{07C23CB6-8C61-64C5-2D57-34E753C2CB70}"/>
          </ac:spMkLst>
        </pc:spChg>
        <pc:spChg chg="add mod">
          <ac:chgData name="Yoel Kortick" userId="167978f5-7f40-4909-85d5-d4149554ad4e" providerId="ADAL" clId="{C5CFCFEF-6F5D-4937-9B26-C79CCCF37519}" dt="2026-07-09T15:49:29.684" v="26018" actId="20577"/>
          <ac:spMkLst>
            <pc:docMk/>
            <pc:sldMk cId="302214244" sldId="4747"/>
            <ac:spMk id="13" creationId="{5A3725EB-258D-A3D2-E394-1649ADC35852}"/>
          </ac:spMkLst>
        </pc:spChg>
        <pc:spChg chg="add del mod">
          <ac:chgData name="Yoel Kortick" userId="167978f5-7f40-4909-85d5-d4149554ad4e" providerId="ADAL" clId="{C5CFCFEF-6F5D-4937-9B26-C79CCCF37519}" dt="2026-07-08T12:01:32.582" v="18120" actId="478"/>
          <ac:spMkLst>
            <pc:docMk/>
            <pc:sldMk cId="302214244" sldId="4747"/>
            <ac:spMk id="24" creationId="{9AA148BD-4179-63CD-41BE-E68DD9DA148B}"/>
          </ac:spMkLst>
        </pc:spChg>
        <pc:graphicFrameChg chg="add del mod modGraphic">
          <ac:chgData name="Yoel Kortick" userId="167978f5-7f40-4909-85d5-d4149554ad4e" providerId="ADAL" clId="{C5CFCFEF-6F5D-4937-9B26-C79CCCF37519}" dt="2026-07-08T12:12:24.511" v="18638" actId="478"/>
          <ac:graphicFrameMkLst>
            <pc:docMk/>
            <pc:sldMk cId="302214244" sldId="4747"/>
            <ac:graphicFrameMk id="3" creationId="{22783AFE-1F31-4A36-5E54-29D9785C2C67}"/>
          </ac:graphicFrameMkLst>
        </pc:graphicFrameChg>
        <pc:graphicFrameChg chg="add mod">
          <ac:chgData name="Yoel Kortick" userId="167978f5-7f40-4909-85d5-d4149554ad4e" providerId="ADAL" clId="{C5CFCFEF-6F5D-4937-9B26-C79CCCF37519}" dt="2026-07-08T12:17:54.247" v="18870"/>
          <ac:graphicFrameMkLst>
            <pc:docMk/>
            <pc:sldMk cId="302214244" sldId="4747"/>
            <ac:graphicFrameMk id="15" creationId="{36CBCBA7-F834-3D56-166B-68611E5867E5}"/>
          </ac:graphicFrameMkLst>
        </pc:graphicFrameChg>
        <pc:picChg chg="add mod">
          <ac:chgData name="Yoel Kortick" userId="167978f5-7f40-4909-85d5-d4149554ad4e" providerId="ADAL" clId="{C5CFCFEF-6F5D-4937-9B26-C79CCCF37519}" dt="2026-07-08T12:13:09.892" v="18642" actId="208"/>
          <ac:picMkLst>
            <pc:docMk/>
            <pc:sldMk cId="302214244" sldId="4747"/>
            <ac:picMk id="5" creationId="{3282EA29-CFA9-5954-BC56-952DFDAF3CF4}"/>
          </ac:picMkLst>
        </pc:picChg>
        <pc:picChg chg="add del mod ord">
          <ac:chgData name="Yoel Kortick" userId="167978f5-7f40-4909-85d5-d4149554ad4e" providerId="ADAL" clId="{C5CFCFEF-6F5D-4937-9B26-C79CCCF37519}" dt="2026-07-08T12:01:29.995" v="18119" actId="478"/>
          <ac:picMkLst>
            <pc:docMk/>
            <pc:sldMk cId="302214244" sldId="4747"/>
            <ac:picMk id="22" creationId="{5DF2ACA8-46D6-B1A0-9114-FBE3A0982F88}"/>
          </ac:picMkLst>
        </pc:picChg>
        <pc:cxnChg chg="add del mod">
          <ac:chgData name="Yoel Kortick" userId="167978f5-7f40-4909-85d5-d4149554ad4e" providerId="ADAL" clId="{C5CFCFEF-6F5D-4937-9B26-C79CCCF37519}" dt="2026-07-08T12:01:32.582" v="18120" actId="478"/>
          <ac:cxnSpMkLst>
            <pc:docMk/>
            <pc:sldMk cId="302214244" sldId="4747"/>
            <ac:cxnSpMk id="7" creationId="{2CBED56C-C819-066F-C554-9E6995343579}"/>
          </ac:cxnSpMkLst>
        </pc:cxnChg>
        <pc:cxnChg chg="add del mod">
          <ac:chgData name="Yoel Kortick" userId="167978f5-7f40-4909-85d5-d4149554ad4e" providerId="ADAL" clId="{C5CFCFEF-6F5D-4937-9B26-C79CCCF37519}" dt="2026-07-08T12:01:32.582" v="18120" actId="478"/>
          <ac:cxnSpMkLst>
            <pc:docMk/>
            <pc:sldMk cId="302214244" sldId="4747"/>
            <ac:cxnSpMk id="12" creationId="{3E1692D4-A7EF-259A-77A1-6C72E5C9A4B2}"/>
          </ac:cxnSpMkLst>
        </pc:cxnChg>
        <pc:cxnChg chg="add mod">
          <ac:chgData name="Yoel Kortick" userId="167978f5-7f40-4909-85d5-d4149554ad4e" providerId="ADAL" clId="{C5CFCFEF-6F5D-4937-9B26-C79CCCF37519}" dt="2026-07-08T12:18:16.555" v="18876" actId="14100"/>
          <ac:cxnSpMkLst>
            <pc:docMk/>
            <pc:sldMk cId="302214244" sldId="4747"/>
            <ac:cxnSpMk id="14" creationId="{0DC4D11B-D3CA-BACD-05D8-F7429B26AE12}"/>
          </ac:cxnSpMkLst>
        </pc:cxnChg>
        <pc:cxnChg chg="add mod">
          <ac:chgData name="Yoel Kortick" userId="167978f5-7f40-4909-85d5-d4149554ad4e" providerId="ADAL" clId="{C5CFCFEF-6F5D-4937-9B26-C79CCCF37519}" dt="2026-07-08T12:18:30.239" v="18879"/>
          <ac:cxnSpMkLst>
            <pc:docMk/>
            <pc:sldMk cId="302214244" sldId="4747"/>
            <ac:cxnSpMk id="17" creationId="{D0B0B7F1-C472-15D7-7CDC-CAA568696C89}"/>
          </ac:cxnSpMkLst>
        </pc:cxnChg>
        <pc:cxnChg chg="add del mod">
          <ac:chgData name="Yoel Kortick" userId="167978f5-7f40-4909-85d5-d4149554ad4e" providerId="ADAL" clId="{C5CFCFEF-6F5D-4937-9B26-C79CCCF37519}" dt="2026-07-08T12:01:32.582" v="18120" actId="478"/>
          <ac:cxnSpMkLst>
            <pc:docMk/>
            <pc:sldMk cId="302214244" sldId="4747"/>
            <ac:cxnSpMk id="26" creationId="{5CF8D2FF-8C39-C86E-5BCC-E97E8C9F7879}"/>
          </ac:cxnSpMkLst>
        </pc:cxnChg>
        <pc:cxnChg chg="add del mod">
          <ac:chgData name="Yoel Kortick" userId="167978f5-7f40-4909-85d5-d4149554ad4e" providerId="ADAL" clId="{C5CFCFEF-6F5D-4937-9B26-C79CCCF37519}" dt="2026-07-08T12:01:32.582" v="18120" actId="478"/>
          <ac:cxnSpMkLst>
            <pc:docMk/>
            <pc:sldMk cId="302214244" sldId="4747"/>
            <ac:cxnSpMk id="27" creationId="{05B6F22B-9985-54BB-9ED1-9C9F03E42B42}"/>
          </ac:cxnSpMkLst>
        </pc:cxnChg>
      </pc:sldChg>
      <pc:sldChg chg="modSp add mod">
        <pc:chgData name="Yoel Kortick" userId="167978f5-7f40-4909-85d5-d4149554ad4e" providerId="ADAL" clId="{C5CFCFEF-6F5D-4937-9B26-C79CCCF37519}" dt="2026-07-08T12:21:37.608" v="18907"/>
        <pc:sldMkLst>
          <pc:docMk/>
          <pc:sldMk cId="2654434857" sldId="4748"/>
        </pc:sldMkLst>
        <pc:spChg chg="mod">
          <ac:chgData name="Yoel Kortick" userId="167978f5-7f40-4909-85d5-d4149554ad4e" providerId="ADAL" clId="{C5CFCFEF-6F5D-4937-9B26-C79CCCF37519}" dt="2026-06-28T07:27:13.510" v="14450" actId="790"/>
          <ac:spMkLst>
            <pc:docMk/>
            <pc:sldMk cId="2654434857" sldId="4748"/>
            <ac:spMk id="4" creationId="{9412CBE3-937C-16C1-69DE-8F5BB52CE887}"/>
          </ac:spMkLst>
        </pc:spChg>
        <pc:spChg chg="mod">
          <ac:chgData name="Yoel Kortick" userId="167978f5-7f40-4909-85d5-d4149554ad4e" providerId="ADAL" clId="{C5CFCFEF-6F5D-4937-9B26-C79CCCF37519}" dt="2026-06-28T07:27:13.510" v="14450" actId="790"/>
          <ac:spMkLst>
            <pc:docMk/>
            <pc:sldMk cId="2654434857" sldId="4748"/>
            <ac:spMk id="5" creationId="{382136DE-4B78-449C-46BF-BF6D41B02613}"/>
          </ac:spMkLst>
        </pc:spChg>
        <pc:spChg chg="mod">
          <ac:chgData name="Yoel Kortick" userId="167978f5-7f40-4909-85d5-d4149554ad4e" providerId="ADAL" clId="{C5CFCFEF-6F5D-4937-9B26-C79CCCF37519}" dt="2026-07-08T12:21:37.608" v="18907"/>
          <ac:spMkLst>
            <pc:docMk/>
            <pc:sldMk cId="2654434857" sldId="4748"/>
            <ac:spMk id="8" creationId="{67CA3CE9-30AA-4984-BFF4-9664B40A41F3}"/>
          </ac:spMkLst>
        </pc:spChg>
      </pc:sldChg>
      <pc:sldChg chg="addSp delSp modSp add mod">
        <pc:chgData name="Yoel Kortick" userId="167978f5-7f40-4909-85d5-d4149554ad4e" providerId="ADAL" clId="{C5CFCFEF-6F5D-4937-9B26-C79CCCF37519}" dt="2026-07-08T12:30:14.539" v="19280"/>
        <pc:sldMkLst>
          <pc:docMk/>
          <pc:sldMk cId="2522733968" sldId="4749"/>
        </pc:sldMkLst>
        <pc:spChg chg="mod">
          <ac:chgData name="Yoel Kortick" userId="167978f5-7f40-4909-85d5-d4149554ad4e" providerId="ADAL" clId="{C5CFCFEF-6F5D-4937-9B26-C79CCCF37519}" dt="2026-06-28T07:27:13.510" v="14450" actId="790"/>
          <ac:spMkLst>
            <pc:docMk/>
            <pc:sldMk cId="2522733968" sldId="4749"/>
            <ac:spMk id="9" creationId="{D9667721-99C8-80AB-EBB6-10B866FF89DB}"/>
          </ac:spMkLst>
        </pc:spChg>
        <pc:spChg chg="mod">
          <ac:chgData name="Yoel Kortick" userId="167978f5-7f40-4909-85d5-d4149554ad4e" providerId="ADAL" clId="{C5CFCFEF-6F5D-4937-9B26-C79CCCF37519}" dt="2026-07-08T12:30:14.539" v="19280"/>
          <ac:spMkLst>
            <pc:docMk/>
            <pc:sldMk cId="2522733968" sldId="4749"/>
            <ac:spMk id="10" creationId="{258618A8-26E0-E63D-2566-01DDE89CB032}"/>
          </ac:spMkLst>
        </pc:spChg>
        <pc:spChg chg="mod">
          <ac:chgData name="Yoel Kortick" userId="167978f5-7f40-4909-85d5-d4149554ad4e" providerId="ADAL" clId="{C5CFCFEF-6F5D-4937-9B26-C79CCCF37519}" dt="2026-07-08T12:23:35.940" v="18951" actId="113"/>
          <ac:spMkLst>
            <pc:docMk/>
            <pc:sldMk cId="2522733968" sldId="4749"/>
            <ac:spMk id="11" creationId="{60B661F8-13D8-1354-05F6-6D9319666024}"/>
          </ac:spMkLst>
        </pc:spChg>
      </pc:sldChg>
      <pc:sldChg chg="addSp delSp modSp add mod">
        <pc:chgData name="Yoel Kortick" userId="167978f5-7f40-4909-85d5-d4149554ad4e" providerId="ADAL" clId="{C5CFCFEF-6F5D-4937-9B26-C79CCCF37519}" dt="2026-07-08T12:30:14.539" v="19280"/>
        <pc:sldMkLst>
          <pc:docMk/>
          <pc:sldMk cId="591225625" sldId="4750"/>
        </pc:sldMkLst>
        <pc:spChg chg="add del mod">
          <ac:chgData name="Yoel Kortick" userId="167978f5-7f40-4909-85d5-d4149554ad4e" providerId="ADAL" clId="{C5CFCFEF-6F5D-4937-9B26-C79CCCF37519}" dt="2026-07-08T12:25:11.093" v="19022" actId="478"/>
          <ac:spMkLst>
            <pc:docMk/>
            <pc:sldMk cId="591225625" sldId="4750"/>
            <ac:spMk id="2" creationId="{0D9D3E49-86B9-57FE-2213-9C1F38FB4606}"/>
          </ac:spMkLst>
        </pc:spChg>
        <pc:spChg chg="del mod">
          <ac:chgData name="Yoel Kortick" userId="167978f5-7f40-4909-85d5-d4149554ad4e" providerId="ADAL" clId="{C5CFCFEF-6F5D-4937-9B26-C79CCCF37519}" dt="2026-07-08T12:24:53.586" v="19015" actId="478"/>
          <ac:spMkLst>
            <pc:docMk/>
            <pc:sldMk cId="591225625" sldId="4750"/>
            <ac:spMk id="4" creationId="{1635AB43-8575-D88C-1DA2-C3F9EC593592}"/>
          </ac:spMkLst>
        </pc:spChg>
        <pc:spChg chg="del mod">
          <ac:chgData name="Yoel Kortick" userId="167978f5-7f40-4909-85d5-d4149554ad4e" providerId="ADAL" clId="{C5CFCFEF-6F5D-4937-9B26-C79CCCF37519}" dt="2026-07-08T12:24:54.438" v="19016" actId="478"/>
          <ac:spMkLst>
            <pc:docMk/>
            <pc:sldMk cId="591225625" sldId="4750"/>
            <ac:spMk id="6" creationId="{B4E9422B-33F0-1AE5-CC1C-7AF4B53D012A}"/>
          </ac:spMkLst>
        </pc:spChg>
        <pc:spChg chg="add mod">
          <ac:chgData name="Yoel Kortick" userId="167978f5-7f40-4909-85d5-d4149554ad4e" providerId="ADAL" clId="{C5CFCFEF-6F5D-4937-9B26-C79CCCF37519}" dt="2026-07-08T12:28:37.214" v="19165" actId="12"/>
          <ac:spMkLst>
            <pc:docMk/>
            <pc:sldMk cId="591225625" sldId="4750"/>
            <ac:spMk id="7" creationId="{984DD1AC-9D26-CEBF-4093-85649214AA96}"/>
          </ac:spMkLst>
        </pc:spChg>
        <pc:spChg chg="mod">
          <ac:chgData name="Yoel Kortick" userId="167978f5-7f40-4909-85d5-d4149554ad4e" providerId="ADAL" clId="{C5CFCFEF-6F5D-4937-9B26-C79CCCF37519}" dt="2026-06-28T07:27:13.510" v="14450" actId="790"/>
          <ac:spMkLst>
            <pc:docMk/>
            <pc:sldMk cId="591225625" sldId="4750"/>
            <ac:spMk id="9" creationId="{E0C7BB76-7A43-465F-B7BE-05AD7F07D5E6}"/>
          </ac:spMkLst>
        </pc:spChg>
        <pc:spChg chg="mod">
          <ac:chgData name="Yoel Kortick" userId="167978f5-7f40-4909-85d5-d4149554ad4e" providerId="ADAL" clId="{C5CFCFEF-6F5D-4937-9B26-C79CCCF37519}" dt="2026-07-08T12:30:14.539" v="19280"/>
          <ac:spMkLst>
            <pc:docMk/>
            <pc:sldMk cId="591225625" sldId="4750"/>
            <ac:spMk id="10" creationId="{C1833FB7-0E39-5DED-777D-A833FF42FCC9}"/>
          </ac:spMkLst>
        </pc:spChg>
        <pc:spChg chg="mod">
          <ac:chgData name="Yoel Kortick" userId="167978f5-7f40-4909-85d5-d4149554ad4e" providerId="ADAL" clId="{C5CFCFEF-6F5D-4937-9B26-C79CCCF37519}" dt="2026-07-08T12:25:05.291" v="19020" actId="20577"/>
          <ac:spMkLst>
            <pc:docMk/>
            <pc:sldMk cId="591225625" sldId="4750"/>
            <ac:spMk id="11" creationId="{FE4BB990-7610-7F8D-BFC2-DC0FA35D7EDF}"/>
          </ac:spMkLst>
        </pc:spChg>
        <pc:spChg chg="add mod">
          <ac:chgData name="Yoel Kortick" userId="167978f5-7f40-4909-85d5-d4149554ad4e" providerId="ADAL" clId="{C5CFCFEF-6F5D-4937-9B26-C79CCCF37519}" dt="2026-07-08T12:25:24.567" v="19027" actId="14100"/>
          <ac:spMkLst>
            <pc:docMk/>
            <pc:sldMk cId="591225625" sldId="4750"/>
            <ac:spMk id="13" creationId="{B35E26E1-832D-E12C-B06F-4637E907F0D4}"/>
          </ac:spMkLst>
        </pc:spChg>
        <pc:picChg chg="add mod ord">
          <ac:chgData name="Yoel Kortick" userId="167978f5-7f40-4909-85d5-d4149554ad4e" providerId="ADAL" clId="{C5CFCFEF-6F5D-4937-9B26-C79CCCF37519}" dt="2026-07-08T12:25:17.175" v="19025" actId="1076"/>
          <ac:picMkLst>
            <pc:docMk/>
            <pc:sldMk cId="591225625" sldId="4750"/>
            <ac:picMk id="5" creationId="{29C170AB-FF8D-A992-5927-10A6DDE3AEA8}"/>
          </ac:picMkLst>
        </pc:picChg>
        <pc:picChg chg="add del mod ord">
          <ac:chgData name="Yoel Kortick" userId="167978f5-7f40-4909-85d5-d4149554ad4e" providerId="ADAL" clId="{C5CFCFEF-6F5D-4937-9B26-C79CCCF37519}" dt="2026-07-08T12:24:52.418" v="19014" actId="478"/>
          <ac:picMkLst>
            <pc:docMk/>
            <pc:sldMk cId="591225625" sldId="4750"/>
            <ac:picMk id="12" creationId="{687CFB77-1033-2DB4-7166-CA0960AA966F}"/>
          </ac:picMkLst>
        </pc:picChg>
        <pc:cxnChg chg="add mod">
          <ac:chgData name="Yoel Kortick" userId="167978f5-7f40-4909-85d5-d4149554ad4e" providerId="ADAL" clId="{C5CFCFEF-6F5D-4937-9B26-C79CCCF37519}" dt="2026-07-08T12:27:42.418" v="19148" actId="14100"/>
          <ac:cxnSpMkLst>
            <pc:docMk/>
            <pc:sldMk cId="591225625" sldId="4750"/>
            <ac:cxnSpMk id="8" creationId="{1436656B-BD92-2196-CE06-FF645CCE0CF2}"/>
          </ac:cxnSpMkLst>
        </pc:cxnChg>
        <pc:cxnChg chg="add del mod">
          <ac:chgData name="Yoel Kortick" userId="167978f5-7f40-4909-85d5-d4149554ad4e" providerId="ADAL" clId="{C5CFCFEF-6F5D-4937-9B26-C79CCCF37519}" dt="2026-07-08T12:27:51.194" v="19150" actId="478"/>
          <ac:cxnSpMkLst>
            <pc:docMk/>
            <pc:sldMk cId="591225625" sldId="4750"/>
            <ac:cxnSpMk id="14" creationId="{861507F0-AECB-BC7F-2091-A46B1FAADB9A}"/>
          </ac:cxnSpMkLst>
        </pc:cxnChg>
        <pc:cxnChg chg="add mod">
          <ac:chgData name="Yoel Kortick" userId="167978f5-7f40-4909-85d5-d4149554ad4e" providerId="ADAL" clId="{C5CFCFEF-6F5D-4937-9B26-C79CCCF37519}" dt="2026-07-08T12:27:46.469" v="19149" actId="571"/>
          <ac:cxnSpMkLst>
            <pc:docMk/>
            <pc:sldMk cId="591225625" sldId="4750"/>
            <ac:cxnSpMk id="16" creationId="{7F93ADB4-76D7-CF7F-49EA-9B447F8C4ADD}"/>
          </ac:cxnSpMkLst>
        </pc:cxnChg>
        <pc:cxnChg chg="add del mod">
          <ac:chgData name="Yoel Kortick" userId="167978f5-7f40-4909-85d5-d4149554ad4e" providerId="ADAL" clId="{C5CFCFEF-6F5D-4937-9B26-C79CCCF37519}" dt="2026-07-08T12:27:52.359" v="19151" actId="478"/>
          <ac:cxnSpMkLst>
            <pc:docMk/>
            <pc:sldMk cId="591225625" sldId="4750"/>
            <ac:cxnSpMk id="17" creationId="{BA50EFAC-0301-4E92-442E-A7F651C9FB42}"/>
          </ac:cxnSpMkLst>
        </pc:cxnChg>
      </pc:sldChg>
      <pc:sldChg chg="addSp delSp modSp add del mod">
        <pc:chgData name="Yoel Kortick" userId="167978f5-7f40-4909-85d5-d4149554ad4e" providerId="ADAL" clId="{C5CFCFEF-6F5D-4937-9B26-C79CCCF37519}" dt="2026-07-08T12:41:31.049" v="19397" actId="47"/>
        <pc:sldMkLst>
          <pc:docMk/>
          <pc:sldMk cId="1578505904" sldId="4751"/>
        </pc:sldMkLst>
        <pc:spChg chg="mod">
          <ac:chgData name="Yoel Kortick" userId="167978f5-7f40-4909-85d5-d4149554ad4e" providerId="ADAL" clId="{C5CFCFEF-6F5D-4937-9B26-C79CCCF37519}" dt="2026-07-08T12:30:14.539" v="19280"/>
          <ac:spMkLst>
            <pc:docMk/>
            <pc:sldMk cId="1578505904" sldId="4751"/>
            <ac:spMk id="10" creationId="{95BDC7F4-8A9E-2095-7028-5FAF722FC83D}"/>
          </ac:spMkLst>
        </pc:spChg>
      </pc:sldChg>
      <pc:sldChg chg="addSp delSp modSp add del mod">
        <pc:chgData name="Yoel Kortick" userId="167978f5-7f40-4909-85d5-d4149554ad4e" providerId="ADAL" clId="{C5CFCFEF-6F5D-4937-9B26-C79CCCF37519}" dt="2026-07-08T12:41:31.872" v="19398" actId="47"/>
        <pc:sldMkLst>
          <pc:docMk/>
          <pc:sldMk cId="497944975" sldId="4752"/>
        </pc:sldMkLst>
        <pc:spChg chg="mod">
          <ac:chgData name="Yoel Kortick" userId="167978f5-7f40-4909-85d5-d4149554ad4e" providerId="ADAL" clId="{C5CFCFEF-6F5D-4937-9B26-C79CCCF37519}" dt="2026-07-08T12:30:14.539" v="19280"/>
          <ac:spMkLst>
            <pc:docMk/>
            <pc:sldMk cId="497944975" sldId="4752"/>
            <ac:spMk id="10" creationId="{71A5C228-20E7-A0D6-B877-A248D32312BC}"/>
          </ac:spMkLst>
        </pc:spChg>
      </pc:sldChg>
      <pc:sldChg chg="addSp delSp modSp add mod">
        <pc:chgData name="Yoel Kortick" userId="167978f5-7f40-4909-85d5-d4149554ad4e" providerId="ADAL" clId="{C5CFCFEF-6F5D-4937-9B26-C79CCCF37519}" dt="2026-07-08T12:46:01.849" v="19664" actId="20577"/>
        <pc:sldMkLst>
          <pc:docMk/>
          <pc:sldMk cId="3679289674" sldId="4756"/>
        </pc:sldMkLst>
        <pc:spChg chg="mod">
          <ac:chgData name="Yoel Kortick" userId="167978f5-7f40-4909-85d5-d4149554ad4e" providerId="ADAL" clId="{C5CFCFEF-6F5D-4937-9B26-C79CCCF37519}" dt="2026-06-28T07:27:13.510" v="14450" actId="790"/>
          <ac:spMkLst>
            <pc:docMk/>
            <pc:sldMk cId="3679289674" sldId="4756"/>
            <ac:spMk id="9" creationId="{50B63672-59BC-53D1-0FF3-743C59459D32}"/>
          </ac:spMkLst>
        </pc:spChg>
        <pc:spChg chg="mod">
          <ac:chgData name="Yoel Kortick" userId="167978f5-7f40-4909-85d5-d4149554ad4e" providerId="ADAL" clId="{C5CFCFEF-6F5D-4937-9B26-C79CCCF37519}" dt="2026-07-08T12:42:45.183" v="19401"/>
          <ac:spMkLst>
            <pc:docMk/>
            <pc:sldMk cId="3679289674" sldId="4756"/>
            <ac:spMk id="10" creationId="{E3981CA2-21A5-914C-F786-B83E34918880}"/>
          </ac:spMkLst>
        </pc:spChg>
        <pc:spChg chg="mod">
          <ac:chgData name="Yoel Kortick" userId="167978f5-7f40-4909-85d5-d4149554ad4e" providerId="ADAL" clId="{C5CFCFEF-6F5D-4937-9B26-C79CCCF37519}" dt="2026-07-08T12:46:01.849" v="19664" actId="20577"/>
          <ac:spMkLst>
            <pc:docMk/>
            <pc:sldMk cId="3679289674" sldId="4756"/>
            <ac:spMk id="11" creationId="{EAFA784E-8439-EFF5-46A9-3C3BB75DB036}"/>
          </ac:spMkLst>
        </pc:spChg>
      </pc:sldChg>
      <pc:sldChg chg="addSp delSp modSp add mod">
        <pc:chgData name="Yoel Kortick" userId="167978f5-7f40-4909-85d5-d4149554ad4e" providerId="ADAL" clId="{C5CFCFEF-6F5D-4937-9B26-C79CCCF37519}" dt="2026-07-08T13:05:21.588" v="19962" actId="20577"/>
        <pc:sldMkLst>
          <pc:docMk/>
          <pc:sldMk cId="1041240837" sldId="4757"/>
        </pc:sldMkLst>
        <pc:spChg chg="add del mod">
          <ac:chgData name="Yoel Kortick" userId="167978f5-7f40-4909-85d5-d4149554ad4e" providerId="ADAL" clId="{C5CFCFEF-6F5D-4937-9B26-C79CCCF37519}" dt="2026-07-08T13:03:46.904" v="19874" actId="478"/>
          <ac:spMkLst>
            <pc:docMk/>
            <pc:sldMk cId="1041240837" sldId="4757"/>
            <ac:spMk id="7" creationId="{434B9D4B-1356-20FE-E744-D7AD0B098A89}"/>
          </ac:spMkLst>
        </pc:spChg>
        <pc:spChg chg="add mod">
          <ac:chgData name="Yoel Kortick" userId="167978f5-7f40-4909-85d5-d4149554ad4e" providerId="ADAL" clId="{C5CFCFEF-6F5D-4937-9B26-C79CCCF37519}" dt="2026-07-08T13:05:01.041" v="19948" actId="571"/>
          <ac:spMkLst>
            <pc:docMk/>
            <pc:sldMk cId="1041240837" sldId="4757"/>
            <ac:spMk id="8" creationId="{9B859F8D-5818-CE05-47BF-9D044E5C7895}"/>
          </ac:spMkLst>
        </pc:spChg>
        <pc:spChg chg="mod">
          <ac:chgData name="Yoel Kortick" userId="167978f5-7f40-4909-85d5-d4149554ad4e" providerId="ADAL" clId="{C5CFCFEF-6F5D-4937-9B26-C79CCCF37519}" dt="2026-06-28T07:27:13.510" v="14450" actId="790"/>
          <ac:spMkLst>
            <pc:docMk/>
            <pc:sldMk cId="1041240837" sldId="4757"/>
            <ac:spMk id="9" creationId="{A0D99665-D21F-757A-9E0B-3B9A6F0ECDF7}"/>
          </ac:spMkLst>
        </pc:spChg>
        <pc:spChg chg="mod">
          <ac:chgData name="Yoel Kortick" userId="167978f5-7f40-4909-85d5-d4149554ad4e" providerId="ADAL" clId="{C5CFCFEF-6F5D-4937-9B26-C79CCCF37519}" dt="2026-07-08T12:42:45.183" v="19401"/>
          <ac:spMkLst>
            <pc:docMk/>
            <pc:sldMk cId="1041240837" sldId="4757"/>
            <ac:spMk id="10" creationId="{53EEB4AF-1C06-0E91-9CC3-4F7F5A7CA0AD}"/>
          </ac:spMkLst>
        </pc:spChg>
        <pc:spChg chg="mod">
          <ac:chgData name="Yoel Kortick" userId="167978f5-7f40-4909-85d5-d4149554ad4e" providerId="ADAL" clId="{C5CFCFEF-6F5D-4937-9B26-C79CCCF37519}" dt="2026-07-08T13:05:21.588" v="19962" actId="20577"/>
          <ac:spMkLst>
            <pc:docMk/>
            <pc:sldMk cId="1041240837" sldId="4757"/>
            <ac:spMk id="11" creationId="{EAEF059C-13A3-E61F-378C-8E2206EC2AD7}"/>
          </ac:spMkLst>
        </pc:spChg>
        <pc:spChg chg="add mod">
          <ac:chgData name="Yoel Kortick" userId="167978f5-7f40-4909-85d5-d4149554ad4e" providerId="ADAL" clId="{C5CFCFEF-6F5D-4937-9B26-C79CCCF37519}" dt="2026-07-08T13:04:51.514" v="19942" actId="1036"/>
          <ac:spMkLst>
            <pc:docMk/>
            <pc:sldMk cId="1041240837" sldId="4757"/>
            <ac:spMk id="13" creationId="{2900DF42-B532-4570-77BC-8E5A7D3231CE}"/>
          </ac:spMkLst>
        </pc:spChg>
        <pc:spChg chg="add del mod">
          <ac:chgData name="Yoel Kortick" userId="167978f5-7f40-4909-85d5-d4149554ad4e" providerId="ADAL" clId="{C5CFCFEF-6F5D-4937-9B26-C79CCCF37519}" dt="2026-07-08T13:03:48.238" v="19875" actId="478"/>
          <ac:spMkLst>
            <pc:docMk/>
            <pc:sldMk cId="1041240837" sldId="4757"/>
            <ac:spMk id="20" creationId="{F57196BC-C656-F6A5-029D-FBB75D5235BC}"/>
          </ac:spMkLst>
        </pc:spChg>
        <pc:spChg chg="add del mod">
          <ac:chgData name="Yoel Kortick" userId="167978f5-7f40-4909-85d5-d4149554ad4e" providerId="ADAL" clId="{C5CFCFEF-6F5D-4937-9B26-C79CCCF37519}" dt="2026-07-08T13:03:49.372" v="19876" actId="478"/>
          <ac:spMkLst>
            <pc:docMk/>
            <pc:sldMk cId="1041240837" sldId="4757"/>
            <ac:spMk id="23" creationId="{5D650E5A-5225-3B62-0363-33A6C74981C5}"/>
          </ac:spMkLst>
        </pc:spChg>
        <pc:picChg chg="add del mod ord">
          <ac:chgData name="Yoel Kortick" userId="167978f5-7f40-4909-85d5-d4149554ad4e" providerId="ADAL" clId="{C5CFCFEF-6F5D-4937-9B26-C79CCCF37519}" dt="2026-07-08T13:04:12.890" v="19897" actId="478"/>
          <ac:picMkLst>
            <pc:docMk/>
            <pc:sldMk cId="1041240837" sldId="4757"/>
            <ac:picMk id="3" creationId="{6FE79EA6-3705-D12E-B420-8393AC82F483}"/>
          </ac:picMkLst>
        </pc:picChg>
        <pc:picChg chg="add mod ord">
          <ac:chgData name="Yoel Kortick" userId="167978f5-7f40-4909-85d5-d4149554ad4e" providerId="ADAL" clId="{C5CFCFEF-6F5D-4937-9B26-C79CCCF37519}" dt="2026-07-08T13:05:09.852" v="19950" actId="208"/>
          <ac:picMkLst>
            <pc:docMk/>
            <pc:sldMk cId="1041240837" sldId="4757"/>
            <ac:picMk id="5" creationId="{CCDF43F4-9F58-8088-6F70-91E63C119075}"/>
          </ac:picMkLst>
        </pc:picChg>
        <pc:picChg chg="add del mod">
          <ac:chgData name="Yoel Kortick" userId="167978f5-7f40-4909-85d5-d4149554ad4e" providerId="ADAL" clId="{C5CFCFEF-6F5D-4937-9B26-C79CCCF37519}" dt="2026-07-08T13:03:46.065" v="19873" actId="478"/>
          <ac:picMkLst>
            <pc:docMk/>
            <pc:sldMk cId="1041240837" sldId="4757"/>
            <ac:picMk id="6" creationId="{429E3CE1-B89C-BB17-9983-E3DB417FF469}"/>
          </ac:picMkLst>
        </pc:picChg>
        <pc:picChg chg="add del mod ord">
          <ac:chgData name="Yoel Kortick" userId="167978f5-7f40-4909-85d5-d4149554ad4e" providerId="ADAL" clId="{C5CFCFEF-6F5D-4937-9B26-C79CCCF37519}" dt="2026-07-08T13:03:42.265" v="19872" actId="478"/>
          <ac:picMkLst>
            <pc:docMk/>
            <pc:sldMk cId="1041240837" sldId="4757"/>
            <ac:picMk id="22" creationId="{ED197BA3-0A37-F90B-24B0-AE834B232EFC}"/>
          </ac:picMkLst>
        </pc:picChg>
      </pc:sldChg>
      <pc:sldChg chg="addSp delSp modSp add mod">
        <pc:chgData name="Yoel Kortick" userId="167978f5-7f40-4909-85d5-d4149554ad4e" providerId="ADAL" clId="{C5CFCFEF-6F5D-4937-9B26-C79CCCF37519}" dt="2026-07-08T13:11:05.218" v="20294" actId="11529"/>
        <pc:sldMkLst>
          <pc:docMk/>
          <pc:sldMk cId="2919731705" sldId="4758"/>
        </pc:sldMkLst>
        <pc:spChg chg="add mod">
          <ac:chgData name="Yoel Kortick" userId="167978f5-7f40-4909-85d5-d4149554ad4e" providerId="ADAL" clId="{C5CFCFEF-6F5D-4937-9B26-C79CCCF37519}" dt="2026-07-08T13:10:34.537" v="20270"/>
          <ac:spMkLst>
            <pc:docMk/>
            <pc:sldMk cId="2919731705" sldId="4758"/>
            <ac:spMk id="3" creationId="{202D6F6C-0F19-A0CF-1742-1C16E3391EAB}"/>
          </ac:spMkLst>
        </pc:spChg>
        <pc:spChg chg="add mod">
          <ac:chgData name="Yoel Kortick" userId="167978f5-7f40-4909-85d5-d4149554ad4e" providerId="ADAL" clId="{C5CFCFEF-6F5D-4937-9B26-C79CCCF37519}" dt="2026-07-08T13:10:56.755" v="20293" actId="14100"/>
          <ac:spMkLst>
            <pc:docMk/>
            <pc:sldMk cId="2919731705" sldId="4758"/>
            <ac:spMk id="4" creationId="{2703A3B8-6147-3FD2-A2F9-FEC3C7D6D71A}"/>
          </ac:spMkLst>
        </pc:spChg>
        <pc:spChg chg="add del mod">
          <ac:chgData name="Yoel Kortick" userId="167978f5-7f40-4909-85d5-d4149554ad4e" providerId="ADAL" clId="{C5CFCFEF-6F5D-4937-9B26-C79CCCF37519}" dt="2026-07-08T13:10:22.519" v="20268" actId="478"/>
          <ac:spMkLst>
            <pc:docMk/>
            <pc:sldMk cId="2919731705" sldId="4758"/>
            <ac:spMk id="7" creationId="{1833F2F6-475D-1989-4065-E82B1CC185A4}"/>
          </ac:spMkLst>
        </pc:spChg>
        <pc:spChg chg="add del mod">
          <ac:chgData name="Yoel Kortick" userId="167978f5-7f40-4909-85d5-d4149554ad4e" providerId="ADAL" clId="{C5CFCFEF-6F5D-4937-9B26-C79CCCF37519}" dt="2026-07-08T13:10:22.519" v="20268" actId="478"/>
          <ac:spMkLst>
            <pc:docMk/>
            <pc:sldMk cId="2919731705" sldId="4758"/>
            <ac:spMk id="8" creationId="{6B29B57A-3D5D-79FA-CBDF-736B1B2C1C33}"/>
          </ac:spMkLst>
        </pc:spChg>
        <pc:spChg chg="mod">
          <ac:chgData name="Yoel Kortick" userId="167978f5-7f40-4909-85d5-d4149554ad4e" providerId="ADAL" clId="{C5CFCFEF-6F5D-4937-9B26-C79CCCF37519}" dt="2026-06-28T07:27:13.510" v="14450" actId="790"/>
          <ac:spMkLst>
            <pc:docMk/>
            <pc:sldMk cId="2919731705" sldId="4758"/>
            <ac:spMk id="9" creationId="{C91DF3E9-637C-C968-1B99-FDBE2E98313F}"/>
          </ac:spMkLst>
        </pc:spChg>
        <pc:spChg chg="mod">
          <ac:chgData name="Yoel Kortick" userId="167978f5-7f40-4909-85d5-d4149554ad4e" providerId="ADAL" clId="{C5CFCFEF-6F5D-4937-9B26-C79CCCF37519}" dt="2026-07-08T12:42:45.183" v="19401"/>
          <ac:spMkLst>
            <pc:docMk/>
            <pc:sldMk cId="2919731705" sldId="4758"/>
            <ac:spMk id="10" creationId="{D8932997-BA57-9E26-4B18-C8AC2F73C18C}"/>
          </ac:spMkLst>
        </pc:spChg>
        <pc:spChg chg="mod">
          <ac:chgData name="Yoel Kortick" userId="167978f5-7f40-4909-85d5-d4149554ad4e" providerId="ADAL" clId="{C5CFCFEF-6F5D-4937-9B26-C79CCCF37519}" dt="2026-07-08T13:10:06.894" v="20266" actId="313"/>
          <ac:spMkLst>
            <pc:docMk/>
            <pc:sldMk cId="2919731705" sldId="4758"/>
            <ac:spMk id="11" creationId="{FE0289BD-8BF8-15EC-AE03-B4A5EF72A0FB}"/>
          </ac:spMkLst>
        </pc:spChg>
        <pc:spChg chg="add del mod">
          <ac:chgData name="Yoel Kortick" userId="167978f5-7f40-4909-85d5-d4149554ad4e" providerId="ADAL" clId="{C5CFCFEF-6F5D-4937-9B26-C79CCCF37519}" dt="2026-07-08T13:10:22.519" v="20268" actId="478"/>
          <ac:spMkLst>
            <pc:docMk/>
            <pc:sldMk cId="2919731705" sldId="4758"/>
            <ac:spMk id="12" creationId="{9C07D5FB-34BD-7422-2993-A6FD883B6B8D}"/>
          </ac:spMkLst>
        </pc:spChg>
        <pc:picChg chg="add mod">
          <ac:chgData name="Yoel Kortick" userId="167978f5-7f40-4909-85d5-d4149554ad4e" providerId="ADAL" clId="{C5CFCFEF-6F5D-4937-9B26-C79CCCF37519}" dt="2026-07-08T13:10:23.436" v="20269"/>
          <ac:picMkLst>
            <pc:docMk/>
            <pc:sldMk cId="2919731705" sldId="4758"/>
            <ac:picMk id="2" creationId="{9B3582F8-6C1E-36A0-271A-2E37F7DFE6AD}"/>
          </ac:picMkLst>
        </pc:picChg>
        <pc:picChg chg="add del mod ord">
          <ac:chgData name="Yoel Kortick" userId="167978f5-7f40-4909-85d5-d4149554ad4e" providerId="ADAL" clId="{C5CFCFEF-6F5D-4937-9B26-C79CCCF37519}" dt="2026-07-08T13:10:08.977" v="20267" actId="478"/>
          <ac:picMkLst>
            <pc:docMk/>
            <pc:sldMk cId="2919731705" sldId="4758"/>
            <ac:picMk id="5" creationId="{5AADB9FA-A31D-F59A-AD82-96573B893E73}"/>
          </ac:picMkLst>
        </pc:picChg>
        <pc:cxnChg chg="add">
          <ac:chgData name="Yoel Kortick" userId="167978f5-7f40-4909-85d5-d4149554ad4e" providerId="ADAL" clId="{C5CFCFEF-6F5D-4937-9B26-C79CCCF37519}" dt="2026-07-08T13:11:05.218" v="20294" actId="11529"/>
          <ac:cxnSpMkLst>
            <pc:docMk/>
            <pc:sldMk cId="2919731705" sldId="4758"/>
            <ac:cxnSpMk id="13" creationId="{BCD8862C-4AD2-7740-AF70-DBBAF7724453}"/>
          </ac:cxnSpMkLst>
        </pc:cxnChg>
      </pc:sldChg>
      <pc:sldChg chg="addSp delSp modSp add mod">
        <pc:chgData name="Yoel Kortick" userId="167978f5-7f40-4909-85d5-d4149554ad4e" providerId="ADAL" clId="{C5CFCFEF-6F5D-4937-9B26-C79CCCF37519}" dt="2026-07-08T13:12:40.560" v="20401" actId="11529"/>
        <pc:sldMkLst>
          <pc:docMk/>
          <pc:sldMk cId="2134796649" sldId="4759"/>
        </pc:sldMkLst>
        <pc:spChg chg="add del mod">
          <ac:chgData name="Yoel Kortick" userId="167978f5-7f40-4909-85d5-d4149554ad4e" providerId="ADAL" clId="{C5CFCFEF-6F5D-4937-9B26-C79CCCF37519}" dt="2026-07-08T13:12:03.253" v="20387" actId="478"/>
          <ac:spMkLst>
            <pc:docMk/>
            <pc:sldMk cId="2134796649" sldId="4759"/>
            <ac:spMk id="3" creationId="{707FAE2F-13BB-5B22-9236-77BCA7DBD64C}"/>
          </ac:spMkLst>
        </pc:spChg>
        <pc:spChg chg="add">
          <ac:chgData name="Yoel Kortick" userId="167978f5-7f40-4909-85d5-d4149554ad4e" providerId="ADAL" clId="{C5CFCFEF-6F5D-4937-9B26-C79CCCF37519}" dt="2026-07-08T13:12:40.560" v="20401" actId="11529"/>
          <ac:spMkLst>
            <pc:docMk/>
            <pc:sldMk cId="2134796649" sldId="4759"/>
            <ac:spMk id="5" creationId="{175ED02C-94F8-0FAF-C0AF-2C9E0F53B409}"/>
          </ac:spMkLst>
        </pc:spChg>
        <pc:spChg chg="mod">
          <ac:chgData name="Yoel Kortick" userId="167978f5-7f40-4909-85d5-d4149554ad4e" providerId="ADAL" clId="{C5CFCFEF-6F5D-4937-9B26-C79CCCF37519}" dt="2026-06-28T07:27:13.510" v="14450" actId="790"/>
          <ac:spMkLst>
            <pc:docMk/>
            <pc:sldMk cId="2134796649" sldId="4759"/>
            <ac:spMk id="9" creationId="{82393BC4-F1A0-13DF-AB71-CB26CF744224}"/>
          </ac:spMkLst>
        </pc:spChg>
        <pc:spChg chg="mod">
          <ac:chgData name="Yoel Kortick" userId="167978f5-7f40-4909-85d5-d4149554ad4e" providerId="ADAL" clId="{C5CFCFEF-6F5D-4937-9B26-C79CCCF37519}" dt="2026-07-08T12:42:45.183" v="19401"/>
          <ac:spMkLst>
            <pc:docMk/>
            <pc:sldMk cId="2134796649" sldId="4759"/>
            <ac:spMk id="10" creationId="{451DC824-A9AC-5DBF-752B-2A6AF84FD14F}"/>
          </ac:spMkLst>
        </pc:spChg>
        <pc:spChg chg="mod">
          <ac:chgData name="Yoel Kortick" userId="167978f5-7f40-4909-85d5-d4149554ad4e" providerId="ADAL" clId="{C5CFCFEF-6F5D-4937-9B26-C79CCCF37519}" dt="2026-07-08T13:12:29.893" v="20400" actId="14100"/>
          <ac:spMkLst>
            <pc:docMk/>
            <pc:sldMk cId="2134796649" sldId="4759"/>
            <ac:spMk id="11" creationId="{2107D69C-8A1A-566A-54DF-EB06AAEFB2CA}"/>
          </ac:spMkLst>
        </pc:spChg>
        <pc:spChg chg="add del mod">
          <ac:chgData name="Yoel Kortick" userId="167978f5-7f40-4909-85d5-d4149554ad4e" providerId="ADAL" clId="{C5CFCFEF-6F5D-4937-9B26-C79CCCF37519}" dt="2026-07-08T13:12:08.704" v="20390" actId="478"/>
          <ac:spMkLst>
            <pc:docMk/>
            <pc:sldMk cId="2134796649" sldId="4759"/>
            <ac:spMk id="14" creationId="{D165A841-9745-6C31-6B24-E4A27729F7B9}"/>
          </ac:spMkLst>
        </pc:spChg>
        <pc:spChg chg="add mod">
          <ac:chgData name="Yoel Kortick" userId="167978f5-7f40-4909-85d5-d4149554ad4e" providerId="ADAL" clId="{C5CFCFEF-6F5D-4937-9B26-C79CCCF37519}" dt="2026-07-08T13:12:21.687" v="20395" actId="14100"/>
          <ac:spMkLst>
            <pc:docMk/>
            <pc:sldMk cId="2134796649" sldId="4759"/>
            <ac:spMk id="15" creationId="{56D59E5A-2F21-642E-244E-1B2C056930AB}"/>
          </ac:spMkLst>
        </pc:spChg>
        <pc:picChg chg="add mod ord">
          <ac:chgData name="Yoel Kortick" userId="167978f5-7f40-4909-85d5-d4149554ad4e" providerId="ADAL" clId="{C5CFCFEF-6F5D-4937-9B26-C79CCCF37519}" dt="2026-07-08T13:12:14.071" v="20393" actId="208"/>
          <ac:picMkLst>
            <pc:docMk/>
            <pc:sldMk cId="2134796649" sldId="4759"/>
            <ac:picMk id="4" creationId="{8CA3EE13-6913-C32F-64D3-95040E19E0AB}"/>
          </ac:picMkLst>
        </pc:picChg>
        <pc:picChg chg="add del mod ord">
          <ac:chgData name="Yoel Kortick" userId="167978f5-7f40-4909-85d5-d4149554ad4e" providerId="ADAL" clId="{C5CFCFEF-6F5D-4937-9B26-C79CCCF37519}" dt="2026-07-08T13:11:41.300" v="20295" actId="478"/>
          <ac:picMkLst>
            <pc:docMk/>
            <pc:sldMk cId="2134796649" sldId="4759"/>
            <ac:picMk id="6" creationId="{FC10F121-8E5A-7A7A-895A-E0AEEE0DBCA6}"/>
          </ac:picMkLst>
        </pc:picChg>
      </pc:sldChg>
      <pc:sldChg chg="modSp add mod">
        <pc:chgData name="Yoel Kortick" userId="167978f5-7f40-4909-85d5-d4149554ad4e" providerId="ADAL" clId="{C5CFCFEF-6F5D-4937-9B26-C79CCCF37519}" dt="2026-07-08T12:42:45.183" v="19401"/>
        <pc:sldMkLst>
          <pc:docMk/>
          <pc:sldMk cId="3528180601" sldId="4760"/>
        </pc:sldMkLst>
        <pc:spChg chg="mod">
          <ac:chgData name="Yoel Kortick" userId="167978f5-7f40-4909-85d5-d4149554ad4e" providerId="ADAL" clId="{C5CFCFEF-6F5D-4937-9B26-C79CCCF37519}" dt="2026-06-28T07:27:13.510" v="14450" actId="790"/>
          <ac:spMkLst>
            <pc:docMk/>
            <pc:sldMk cId="3528180601" sldId="4760"/>
            <ac:spMk id="4" creationId="{64F4C8F0-9F36-7E08-6D72-1C4DFD242E45}"/>
          </ac:spMkLst>
        </pc:spChg>
        <pc:spChg chg="mod">
          <ac:chgData name="Yoel Kortick" userId="167978f5-7f40-4909-85d5-d4149554ad4e" providerId="ADAL" clId="{C5CFCFEF-6F5D-4937-9B26-C79CCCF37519}" dt="2026-06-28T07:27:13.510" v="14450" actId="790"/>
          <ac:spMkLst>
            <pc:docMk/>
            <pc:sldMk cId="3528180601" sldId="4760"/>
            <ac:spMk id="5" creationId="{AC761C26-CA0F-394B-8F04-BCB932BD0E6A}"/>
          </ac:spMkLst>
        </pc:spChg>
        <pc:spChg chg="mod">
          <ac:chgData name="Yoel Kortick" userId="167978f5-7f40-4909-85d5-d4149554ad4e" providerId="ADAL" clId="{C5CFCFEF-6F5D-4937-9B26-C79CCCF37519}" dt="2026-07-08T12:42:45.183" v="19401"/>
          <ac:spMkLst>
            <pc:docMk/>
            <pc:sldMk cId="3528180601" sldId="4760"/>
            <ac:spMk id="8" creationId="{423A098B-24AE-E9AB-E7CB-C90EB249EA12}"/>
          </ac:spMkLst>
        </pc:spChg>
      </pc:sldChg>
      <pc:sldChg chg="modSp add mod">
        <pc:chgData name="Yoel Kortick" userId="167978f5-7f40-4909-85d5-d4149554ad4e" providerId="ADAL" clId="{C5CFCFEF-6F5D-4937-9B26-C79CCCF37519}" dt="2026-07-08T13:18:03.778" v="20732" actId="20577"/>
        <pc:sldMkLst>
          <pc:docMk/>
          <pc:sldMk cId="3866164649" sldId="4761"/>
        </pc:sldMkLst>
        <pc:spChg chg="mod">
          <ac:chgData name="Yoel Kortick" userId="167978f5-7f40-4909-85d5-d4149554ad4e" providerId="ADAL" clId="{C5CFCFEF-6F5D-4937-9B26-C79CCCF37519}" dt="2026-06-28T07:27:13.510" v="14450" actId="790"/>
          <ac:spMkLst>
            <pc:docMk/>
            <pc:sldMk cId="3866164649" sldId="4761"/>
            <ac:spMk id="4" creationId="{F7CEF0D2-BE21-588D-F53F-4F517AA8F8B2}"/>
          </ac:spMkLst>
        </pc:spChg>
        <pc:spChg chg="mod">
          <ac:chgData name="Yoel Kortick" userId="167978f5-7f40-4909-85d5-d4149554ad4e" providerId="ADAL" clId="{C5CFCFEF-6F5D-4937-9B26-C79CCCF37519}" dt="2026-06-28T07:27:13.510" v="14450" actId="790"/>
          <ac:spMkLst>
            <pc:docMk/>
            <pc:sldMk cId="3866164649" sldId="4761"/>
            <ac:spMk id="5" creationId="{0F3BE99C-E3EB-8C54-E1E4-D1FB426F76A7}"/>
          </ac:spMkLst>
        </pc:spChg>
        <pc:spChg chg="mod">
          <ac:chgData name="Yoel Kortick" userId="167978f5-7f40-4909-85d5-d4149554ad4e" providerId="ADAL" clId="{C5CFCFEF-6F5D-4937-9B26-C79CCCF37519}" dt="2026-07-08T13:18:03.778" v="20732" actId="20577"/>
          <ac:spMkLst>
            <pc:docMk/>
            <pc:sldMk cId="3866164649" sldId="4761"/>
            <ac:spMk id="8" creationId="{A4D01BC5-2E6C-F0DF-8E6D-0555597EC2F8}"/>
          </ac:spMkLst>
        </pc:spChg>
      </pc:sldChg>
      <pc:sldChg chg="addSp delSp modSp add mod">
        <pc:chgData name="Yoel Kortick" userId="167978f5-7f40-4909-85d5-d4149554ad4e" providerId="ADAL" clId="{C5CFCFEF-6F5D-4937-9B26-C79CCCF37519}" dt="2026-07-08T13:21:59.997" v="20790" actId="14100"/>
        <pc:sldMkLst>
          <pc:docMk/>
          <pc:sldMk cId="4034611976" sldId="4762"/>
        </pc:sldMkLst>
        <pc:spChg chg="mod">
          <ac:chgData name="Yoel Kortick" userId="167978f5-7f40-4909-85d5-d4149554ad4e" providerId="ADAL" clId="{C5CFCFEF-6F5D-4937-9B26-C79CCCF37519}" dt="2026-06-28T07:27:13.510" v="14450" actId="790"/>
          <ac:spMkLst>
            <pc:docMk/>
            <pc:sldMk cId="4034611976" sldId="4762"/>
            <ac:spMk id="9" creationId="{28D4F33B-FC10-D9E7-8FDB-5C3D01AF20DA}"/>
          </ac:spMkLst>
        </pc:spChg>
        <pc:spChg chg="mod">
          <ac:chgData name="Yoel Kortick" userId="167978f5-7f40-4909-85d5-d4149554ad4e" providerId="ADAL" clId="{C5CFCFEF-6F5D-4937-9B26-C79CCCF37519}" dt="2026-07-08T13:18:09.592" v="20738" actId="20577"/>
          <ac:spMkLst>
            <pc:docMk/>
            <pc:sldMk cId="4034611976" sldId="4762"/>
            <ac:spMk id="10" creationId="{E14F8E6F-5355-4F38-8A5E-C669C6F6DAF8}"/>
          </ac:spMkLst>
        </pc:spChg>
        <pc:spChg chg="mod">
          <ac:chgData name="Yoel Kortick" userId="167978f5-7f40-4909-85d5-d4149554ad4e" providerId="ADAL" clId="{C5CFCFEF-6F5D-4937-9B26-C79CCCF37519}" dt="2026-07-08T13:21:59.997" v="20790" actId="14100"/>
          <ac:spMkLst>
            <pc:docMk/>
            <pc:sldMk cId="4034611976" sldId="4762"/>
            <ac:spMk id="11" creationId="{390315A0-2A02-BED9-1CC7-EBA9D48BA8FF}"/>
          </ac:spMkLst>
        </pc:spChg>
        <pc:graphicFrameChg chg="add mod">
          <ac:chgData name="Yoel Kortick" userId="167978f5-7f40-4909-85d5-d4149554ad4e" providerId="ADAL" clId="{C5CFCFEF-6F5D-4937-9B26-C79CCCF37519}" dt="2026-07-08T13:19:50.157" v="20745"/>
          <ac:graphicFrameMkLst>
            <pc:docMk/>
            <pc:sldMk cId="4034611976" sldId="4762"/>
            <ac:graphicFrameMk id="2" creationId="{8E70CB8C-7C67-3947-6A91-9F66EDC3A291}"/>
          </ac:graphicFrameMkLst>
        </pc:graphicFrameChg>
        <pc:graphicFrameChg chg="add mod">
          <ac:chgData name="Yoel Kortick" userId="167978f5-7f40-4909-85d5-d4149554ad4e" providerId="ADAL" clId="{C5CFCFEF-6F5D-4937-9B26-C79CCCF37519}" dt="2026-07-08T13:20:52.326" v="20774"/>
          <ac:graphicFrameMkLst>
            <pc:docMk/>
            <pc:sldMk cId="4034611976" sldId="4762"/>
            <ac:graphicFrameMk id="3" creationId="{13D9603F-DDB6-BF79-8FB9-C37C28078BB2}"/>
          </ac:graphicFrameMkLst>
        </pc:graphicFrameChg>
        <pc:graphicFrameChg chg="add mod">
          <ac:chgData name="Yoel Kortick" userId="167978f5-7f40-4909-85d5-d4149554ad4e" providerId="ADAL" clId="{C5CFCFEF-6F5D-4937-9B26-C79CCCF37519}" dt="2026-07-08T13:21:08.703" v="20779"/>
          <ac:graphicFrameMkLst>
            <pc:docMk/>
            <pc:sldMk cId="4034611976" sldId="4762"/>
            <ac:graphicFrameMk id="4" creationId="{8B107181-70FF-EDEC-3DDD-57D59F75E624}"/>
          </ac:graphicFrameMkLst>
        </pc:graphicFrameChg>
      </pc:sldChg>
      <pc:sldChg chg="modSp add mod">
        <pc:chgData name="Yoel Kortick" userId="167978f5-7f40-4909-85d5-d4149554ad4e" providerId="ADAL" clId="{C5CFCFEF-6F5D-4937-9B26-C79CCCF37519}" dt="2026-07-09T14:23:38.054" v="23577" actId="20577"/>
        <pc:sldMkLst>
          <pc:docMk/>
          <pc:sldMk cId="117938678" sldId="4766"/>
        </pc:sldMkLst>
        <pc:spChg chg="mod">
          <ac:chgData name="Yoel Kortick" userId="167978f5-7f40-4909-85d5-d4149554ad4e" providerId="ADAL" clId="{C5CFCFEF-6F5D-4937-9B26-C79CCCF37519}" dt="2026-06-28T07:27:13.510" v="14450" actId="790"/>
          <ac:spMkLst>
            <pc:docMk/>
            <pc:sldMk cId="117938678" sldId="4766"/>
            <ac:spMk id="4" creationId="{3151B764-F531-C435-F1EC-7C89E5AAA9EC}"/>
          </ac:spMkLst>
        </pc:spChg>
        <pc:spChg chg="mod">
          <ac:chgData name="Yoel Kortick" userId="167978f5-7f40-4909-85d5-d4149554ad4e" providerId="ADAL" clId="{C5CFCFEF-6F5D-4937-9B26-C79CCCF37519}" dt="2026-06-28T07:27:13.510" v="14450" actId="790"/>
          <ac:spMkLst>
            <pc:docMk/>
            <pc:sldMk cId="117938678" sldId="4766"/>
            <ac:spMk id="5" creationId="{79AEC612-5AEC-9CCD-4BDF-D89D8F821C6C}"/>
          </ac:spMkLst>
        </pc:spChg>
        <pc:spChg chg="mod">
          <ac:chgData name="Yoel Kortick" userId="167978f5-7f40-4909-85d5-d4149554ad4e" providerId="ADAL" clId="{C5CFCFEF-6F5D-4937-9B26-C79CCCF37519}" dt="2026-07-09T14:23:38.054" v="23577" actId="20577"/>
          <ac:spMkLst>
            <pc:docMk/>
            <pc:sldMk cId="117938678" sldId="4766"/>
            <ac:spMk id="8" creationId="{5EDF279C-014B-0D45-B0D3-88AD6B82F6B9}"/>
          </ac:spMkLst>
        </pc:spChg>
      </pc:sldChg>
      <pc:sldChg chg="addSp delSp modSp add del mod">
        <pc:chgData name="Yoel Kortick" userId="167978f5-7f40-4909-85d5-d4149554ad4e" providerId="ADAL" clId="{C5CFCFEF-6F5D-4937-9B26-C79CCCF37519}" dt="2026-07-09T14:23:50.859" v="23581" actId="47"/>
        <pc:sldMkLst>
          <pc:docMk/>
          <pc:sldMk cId="3358848309" sldId="4767"/>
        </pc:sldMkLst>
        <pc:spChg chg="mod">
          <ac:chgData name="Yoel Kortick" userId="167978f5-7f40-4909-85d5-d4149554ad4e" providerId="ADAL" clId="{C5CFCFEF-6F5D-4937-9B26-C79CCCF37519}" dt="2026-07-08T13:52:08.769" v="21509"/>
          <ac:spMkLst>
            <pc:docMk/>
            <pc:sldMk cId="3358848309" sldId="4767"/>
            <ac:spMk id="10" creationId="{D23579B8-4A0F-2D9B-EE60-E825286D153A}"/>
          </ac:spMkLst>
        </pc:spChg>
        <pc:spChg chg="mod">
          <ac:chgData name="Yoel Kortick" userId="167978f5-7f40-4909-85d5-d4149554ad4e" providerId="ADAL" clId="{C5CFCFEF-6F5D-4937-9B26-C79CCCF37519}" dt="2026-07-09T14:23:47.800" v="23580" actId="6549"/>
          <ac:spMkLst>
            <pc:docMk/>
            <pc:sldMk cId="3358848309" sldId="4767"/>
            <ac:spMk id="11" creationId="{60152548-A044-AE9E-A811-409054BC5BF1}"/>
          </ac:spMkLst>
        </pc:spChg>
      </pc:sldChg>
      <pc:sldChg chg="addSp delSp modSp add mod">
        <pc:chgData name="Yoel Kortick" userId="167978f5-7f40-4909-85d5-d4149554ad4e" providerId="ADAL" clId="{C5CFCFEF-6F5D-4937-9B26-C79CCCF37519}" dt="2026-07-09T14:24:46.043" v="23603"/>
        <pc:sldMkLst>
          <pc:docMk/>
          <pc:sldMk cId="1402485238" sldId="4768"/>
        </pc:sldMkLst>
        <pc:spChg chg="add del mod">
          <ac:chgData name="Yoel Kortick" userId="167978f5-7f40-4909-85d5-d4149554ad4e" providerId="ADAL" clId="{C5CFCFEF-6F5D-4937-9B26-C79CCCF37519}" dt="2026-07-09T13:33:02.151" v="22340" actId="478"/>
          <ac:spMkLst>
            <pc:docMk/>
            <pc:sldMk cId="1402485238" sldId="4768"/>
            <ac:spMk id="5" creationId="{DDADB1BE-1441-6401-A1B7-3617DCB8AC5A}"/>
          </ac:spMkLst>
        </pc:spChg>
        <pc:spChg chg="add mod">
          <ac:chgData name="Yoel Kortick" userId="167978f5-7f40-4909-85d5-d4149554ad4e" providerId="ADAL" clId="{C5CFCFEF-6F5D-4937-9B26-C79CCCF37519}" dt="2026-07-09T13:47:33.533" v="22535" actId="14100"/>
          <ac:spMkLst>
            <pc:docMk/>
            <pc:sldMk cId="1402485238" sldId="4768"/>
            <ac:spMk id="8" creationId="{43DA6F57-3EF4-029B-9DB3-E2FFF7995059}"/>
          </ac:spMkLst>
        </pc:spChg>
        <pc:spChg chg="mod">
          <ac:chgData name="Yoel Kortick" userId="167978f5-7f40-4909-85d5-d4149554ad4e" providerId="ADAL" clId="{C5CFCFEF-6F5D-4937-9B26-C79CCCF37519}" dt="2026-06-28T07:27:13.510" v="14450" actId="790"/>
          <ac:spMkLst>
            <pc:docMk/>
            <pc:sldMk cId="1402485238" sldId="4768"/>
            <ac:spMk id="9" creationId="{34F03520-3549-C601-E8CD-4CE50AAA20EA}"/>
          </ac:spMkLst>
        </pc:spChg>
        <pc:spChg chg="mod">
          <ac:chgData name="Yoel Kortick" userId="167978f5-7f40-4909-85d5-d4149554ad4e" providerId="ADAL" clId="{C5CFCFEF-6F5D-4937-9B26-C79CCCF37519}" dt="2026-07-09T14:24:46.043" v="23603"/>
          <ac:spMkLst>
            <pc:docMk/>
            <pc:sldMk cId="1402485238" sldId="4768"/>
            <ac:spMk id="10" creationId="{936AD66D-91D9-98DB-FD84-F7CC2D61D1CE}"/>
          </ac:spMkLst>
        </pc:spChg>
        <pc:spChg chg="mod">
          <ac:chgData name="Yoel Kortick" userId="167978f5-7f40-4909-85d5-d4149554ad4e" providerId="ADAL" clId="{C5CFCFEF-6F5D-4937-9B26-C79CCCF37519}" dt="2026-07-09T13:33:13.334" v="22344" actId="20577"/>
          <ac:spMkLst>
            <pc:docMk/>
            <pc:sldMk cId="1402485238" sldId="4768"/>
            <ac:spMk id="11" creationId="{6A5015D8-5EA8-3144-B1CA-BB50BCD968C3}"/>
          </ac:spMkLst>
        </pc:spChg>
        <pc:picChg chg="add del mod">
          <ac:chgData name="Yoel Kortick" userId="167978f5-7f40-4909-85d5-d4149554ad4e" providerId="ADAL" clId="{C5CFCFEF-6F5D-4937-9B26-C79CCCF37519}" dt="2026-07-09T13:33:02.151" v="22340" actId="478"/>
          <ac:picMkLst>
            <pc:docMk/>
            <pc:sldMk cId="1402485238" sldId="4768"/>
            <ac:picMk id="3" creationId="{24C237F3-EBFC-337A-481C-A484687AC274}"/>
          </ac:picMkLst>
        </pc:picChg>
        <pc:picChg chg="add del mod">
          <ac:chgData name="Yoel Kortick" userId="167978f5-7f40-4909-85d5-d4149554ad4e" providerId="ADAL" clId="{C5CFCFEF-6F5D-4937-9B26-C79CCCF37519}" dt="2026-07-09T13:44:26.120" v="22430" actId="478"/>
          <ac:picMkLst>
            <pc:docMk/>
            <pc:sldMk cId="1402485238" sldId="4768"/>
            <ac:picMk id="4" creationId="{6D608BC9-2482-B79C-0437-537ED7574C8B}"/>
          </ac:picMkLst>
        </pc:picChg>
        <pc:picChg chg="add mod">
          <ac:chgData name="Yoel Kortick" userId="167978f5-7f40-4909-85d5-d4149554ad4e" providerId="ADAL" clId="{C5CFCFEF-6F5D-4937-9B26-C79CCCF37519}" dt="2026-07-09T13:44:37.095" v="22435" actId="208"/>
          <ac:picMkLst>
            <pc:docMk/>
            <pc:sldMk cId="1402485238" sldId="4768"/>
            <ac:picMk id="7" creationId="{C3BFC503-64E5-02A0-57C7-7994BB569B06}"/>
          </ac:picMkLst>
        </pc:picChg>
      </pc:sldChg>
      <pc:sldChg chg="addSp delSp modSp add mod">
        <pc:chgData name="Yoel Kortick" userId="167978f5-7f40-4909-85d5-d4149554ad4e" providerId="ADAL" clId="{C5CFCFEF-6F5D-4937-9B26-C79CCCF37519}" dt="2026-07-09T14:25:15.224" v="23630"/>
        <pc:sldMkLst>
          <pc:docMk/>
          <pc:sldMk cId="2486300284" sldId="4769"/>
        </pc:sldMkLst>
        <pc:spChg chg="add">
          <ac:chgData name="Yoel Kortick" userId="167978f5-7f40-4909-85d5-d4149554ad4e" providerId="ADAL" clId="{C5CFCFEF-6F5D-4937-9B26-C79CCCF37519}" dt="2026-07-09T14:03:10.428" v="22859" actId="11529"/>
          <ac:spMkLst>
            <pc:docMk/>
            <pc:sldMk cId="2486300284" sldId="4769"/>
            <ac:spMk id="4" creationId="{C6B0A451-8263-FE41-A1BE-9E4C2F4D94F2}"/>
          </ac:spMkLst>
        </pc:spChg>
        <pc:spChg chg="mod">
          <ac:chgData name="Yoel Kortick" userId="167978f5-7f40-4909-85d5-d4149554ad4e" providerId="ADAL" clId="{C5CFCFEF-6F5D-4937-9B26-C79CCCF37519}" dt="2026-06-28T07:27:13.510" v="14450" actId="790"/>
          <ac:spMkLst>
            <pc:docMk/>
            <pc:sldMk cId="2486300284" sldId="4769"/>
            <ac:spMk id="9" creationId="{5B7E437E-C762-A1D0-7FF3-6A82E13B85FC}"/>
          </ac:spMkLst>
        </pc:spChg>
        <pc:spChg chg="mod">
          <ac:chgData name="Yoel Kortick" userId="167978f5-7f40-4909-85d5-d4149554ad4e" providerId="ADAL" clId="{C5CFCFEF-6F5D-4937-9B26-C79CCCF37519}" dt="2026-07-09T14:25:15.224" v="23630"/>
          <ac:spMkLst>
            <pc:docMk/>
            <pc:sldMk cId="2486300284" sldId="4769"/>
            <ac:spMk id="10" creationId="{AC2A1161-A8F1-3F69-D519-9BADC72B9D86}"/>
          </ac:spMkLst>
        </pc:spChg>
        <pc:spChg chg="mod">
          <ac:chgData name="Yoel Kortick" userId="167978f5-7f40-4909-85d5-d4149554ad4e" providerId="ADAL" clId="{C5CFCFEF-6F5D-4937-9B26-C79CCCF37519}" dt="2026-07-09T14:02:56.261" v="22856" actId="313"/>
          <ac:spMkLst>
            <pc:docMk/>
            <pc:sldMk cId="2486300284" sldId="4769"/>
            <ac:spMk id="11" creationId="{984C0CB5-7CE6-5574-30FC-80780C6BE305}"/>
          </ac:spMkLst>
        </pc:spChg>
        <pc:spChg chg="add del mod">
          <ac:chgData name="Yoel Kortick" userId="167978f5-7f40-4909-85d5-d4149554ad4e" providerId="ADAL" clId="{C5CFCFEF-6F5D-4937-9B26-C79CCCF37519}" dt="2026-07-09T14:02:41.511" v="22837" actId="478"/>
          <ac:spMkLst>
            <pc:docMk/>
            <pc:sldMk cId="2486300284" sldId="4769"/>
            <ac:spMk id="13" creationId="{BC2DB72A-82FD-8BDF-70A6-B383E498992F}"/>
          </ac:spMkLst>
        </pc:spChg>
        <pc:spChg chg="add del mod">
          <ac:chgData name="Yoel Kortick" userId="167978f5-7f40-4909-85d5-d4149554ad4e" providerId="ADAL" clId="{C5CFCFEF-6F5D-4937-9B26-C79CCCF37519}" dt="2026-07-09T14:02:41.511" v="22837" actId="478"/>
          <ac:spMkLst>
            <pc:docMk/>
            <pc:sldMk cId="2486300284" sldId="4769"/>
            <ac:spMk id="14" creationId="{82393105-B50C-25C0-AFB7-F3D796DE5CA1}"/>
          </ac:spMkLst>
        </pc:spChg>
        <pc:spChg chg="add del mod">
          <ac:chgData name="Yoel Kortick" userId="167978f5-7f40-4909-85d5-d4149554ad4e" providerId="ADAL" clId="{C5CFCFEF-6F5D-4937-9B26-C79CCCF37519}" dt="2026-07-09T14:02:41.511" v="22837" actId="478"/>
          <ac:spMkLst>
            <pc:docMk/>
            <pc:sldMk cId="2486300284" sldId="4769"/>
            <ac:spMk id="17" creationId="{69F137B3-FAA8-FAB9-210C-BDC706230447}"/>
          </ac:spMkLst>
        </pc:spChg>
        <pc:picChg chg="add mod">
          <ac:chgData name="Yoel Kortick" userId="167978f5-7f40-4909-85d5-d4149554ad4e" providerId="ADAL" clId="{C5CFCFEF-6F5D-4937-9B26-C79CCCF37519}" dt="2026-07-09T14:03:02.266" v="22858" actId="208"/>
          <ac:picMkLst>
            <pc:docMk/>
            <pc:sldMk cId="2486300284" sldId="4769"/>
            <ac:picMk id="3" creationId="{99BEA644-93DF-F4C8-1B6D-122F2C84376C}"/>
          </ac:picMkLst>
        </pc:picChg>
        <pc:picChg chg="add del mod">
          <ac:chgData name="Yoel Kortick" userId="167978f5-7f40-4909-85d5-d4149554ad4e" providerId="ADAL" clId="{C5CFCFEF-6F5D-4937-9B26-C79CCCF37519}" dt="2026-07-09T14:02:08.443" v="22807" actId="478"/>
          <ac:picMkLst>
            <pc:docMk/>
            <pc:sldMk cId="2486300284" sldId="4769"/>
            <ac:picMk id="12" creationId="{04FAE01A-4D75-9C6F-5E40-2F4477B04539}"/>
          </ac:picMkLst>
        </pc:picChg>
        <pc:cxnChg chg="add">
          <ac:chgData name="Yoel Kortick" userId="167978f5-7f40-4909-85d5-d4149554ad4e" providerId="ADAL" clId="{C5CFCFEF-6F5D-4937-9B26-C79CCCF37519}" dt="2026-07-09T14:03:22.952" v="22860" actId="11529"/>
          <ac:cxnSpMkLst>
            <pc:docMk/>
            <pc:sldMk cId="2486300284" sldId="4769"/>
            <ac:cxnSpMk id="6" creationId="{2E080ED1-0AFD-D774-5192-595FD17812E5}"/>
          </ac:cxnSpMkLst>
        </pc:cxnChg>
        <pc:cxnChg chg="add del mod">
          <ac:chgData name="Yoel Kortick" userId="167978f5-7f40-4909-85d5-d4149554ad4e" providerId="ADAL" clId="{C5CFCFEF-6F5D-4937-9B26-C79CCCF37519}" dt="2026-07-09T14:02:41.511" v="22837" actId="478"/>
          <ac:cxnSpMkLst>
            <pc:docMk/>
            <pc:sldMk cId="2486300284" sldId="4769"/>
            <ac:cxnSpMk id="19" creationId="{1FE86D99-6BC0-FBE3-DB38-8E86568344FA}"/>
          </ac:cxnSpMkLst>
        </pc:cxnChg>
        <pc:cxnChg chg="add del mod">
          <ac:chgData name="Yoel Kortick" userId="167978f5-7f40-4909-85d5-d4149554ad4e" providerId="ADAL" clId="{C5CFCFEF-6F5D-4937-9B26-C79CCCF37519}" dt="2026-07-09T14:02:41.511" v="22837" actId="478"/>
          <ac:cxnSpMkLst>
            <pc:docMk/>
            <pc:sldMk cId="2486300284" sldId="4769"/>
            <ac:cxnSpMk id="22" creationId="{B6249CE3-0964-094F-3DF4-CAF1055CF7BD}"/>
          </ac:cxnSpMkLst>
        </pc:cxnChg>
      </pc:sldChg>
      <pc:sldChg chg="addSp delSp modSp add mod">
        <pc:chgData name="Yoel Kortick" userId="167978f5-7f40-4909-85d5-d4149554ad4e" providerId="ADAL" clId="{C5CFCFEF-6F5D-4937-9B26-C79CCCF37519}" dt="2026-07-09T14:25:21.043" v="23632"/>
        <pc:sldMkLst>
          <pc:docMk/>
          <pc:sldMk cId="2368869036" sldId="4770"/>
        </pc:sldMkLst>
        <pc:spChg chg="mod">
          <ac:chgData name="Yoel Kortick" userId="167978f5-7f40-4909-85d5-d4149554ad4e" providerId="ADAL" clId="{C5CFCFEF-6F5D-4937-9B26-C79CCCF37519}" dt="2026-06-28T07:27:13.510" v="14450" actId="790"/>
          <ac:spMkLst>
            <pc:docMk/>
            <pc:sldMk cId="2368869036" sldId="4770"/>
            <ac:spMk id="9" creationId="{0D78990E-0EC6-6C86-29BB-610142C9B4DE}"/>
          </ac:spMkLst>
        </pc:spChg>
        <pc:spChg chg="mod">
          <ac:chgData name="Yoel Kortick" userId="167978f5-7f40-4909-85d5-d4149554ad4e" providerId="ADAL" clId="{C5CFCFEF-6F5D-4937-9B26-C79CCCF37519}" dt="2026-07-09T14:25:21.043" v="23632"/>
          <ac:spMkLst>
            <pc:docMk/>
            <pc:sldMk cId="2368869036" sldId="4770"/>
            <ac:spMk id="10" creationId="{FD9664E6-35AE-772E-3146-CA4DAF041812}"/>
          </ac:spMkLst>
        </pc:spChg>
        <pc:spChg chg="mod">
          <ac:chgData name="Yoel Kortick" userId="167978f5-7f40-4909-85d5-d4149554ad4e" providerId="ADAL" clId="{C5CFCFEF-6F5D-4937-9B26-C79CCCF37519}" dt="2026-07-09T14:22:09.380" v="23548" actId="113"/>
          <ac:spMkLst>
            <pc:docMk/>
            <pc:sldMk cId="2368869036" sldId="4770"/>
            <ac:spMk id="11" creationId="{2893095B-5341-770E-B5F3-DA01E1874AED}"/>
          </ac:spMkLst>
        </pc:spChg>
        <pc:spChg chg="add mod">
          <ac:chgData name="Yoel Kortick" userId="167978f5-7f40-4909-85d5-d4149554ad4e" providerId="ADAL" clId="{C5CFCFEF-6F5D-4937-9B26-C79CCCF37519}" dt="2026-07-09T14:07:30.680" v="23088" actId="14100"/>
          <ac:spMkLst>
            <pc:docMk/>
            <pc:sldMk cId="2368869036" sldId="4770"/>
            <ac:spMk id="14" creationId="{44EC78A6-3521-795B-3780-EA3CBFFCF4BE}"/>
          </ac:spMkLst>
        </pc:spChg>
        <pc:spChg chg="add del mod">
          <ac:chgData name="Yoel Kortick" userId="167978f5-7f40-4909-85d5-d4149554ad4e" providerId="ADAL" clId="{C5CFCFEF-6F5D-4937-9B26-C79CCCF37519}" dt="2026-07-09T14:07:34.768" v="23089" actId="478"/>
          <ac:spMkLst>
            <pc:docMk/>
            <pc:sldMk cId="2368869036" sldId="4770"/>
            <ac:spMk id="15" creationId="{7FF5E69C-2124-A7E0-EC11-F955047C061C}"/>
          </ac:spMkLst>
        </pc:spChg>
        <pc:picChg chg="add mod ord">
          <ac:chgData name="Yoel Kortick" userId="167978f5-7f40-4909-85d5-d4149554ad4e" providerId="ADAL" clId="{C5CFCFEF-6F5D-4937-9B26-C79CCCF37519}" dt="2026-07-09T14:07:40.414" v="23092" actId="208"/>
          <ac:picMkLst>
            <pc:docMk/>
            <pc:sldMk cId="2368869036" sldId="4770"/>
            <ac:picMk id="3" creationId="{E5A75A6A-90E5-7A4C-5938-5B50ADFAE380}"/>
          </ac:picMkLst>
        </pc:picChg>
        <pc:picChg chg="add del mod ord">
          <ac:chgData name="Yoel Kortick" userId="167978f5-7f40-4909-85d5-d4149554ad4e" providerId="ADAL" clId="{C5CFCFEF-6F5D-4937-9B26-C79CCCF37519}" dt="2026-07-09T14:06:59.397" v="23070" actId="478"/>
          <ac:picMkLst>
            <pc:docMk/>
            <pc:sldMk cId="2368869036" sldId="4770"/>
            <ac:picMk id="18" creationId="{F6AB4CC5-7234-8909-99D4-2C01DBC8CCCA}"/>
          </ac:picMkLst>
        </pc:picChg>
        <pc:cxnChg chg="add del mod">
          <ac:chgData name="Yoel Kortick" userId="167978f5-7f40-4909-85d5-d4149554ad4e" providerId="ADAL" clId="{C5CFCFEF-6F5D-4937-9B26-C79CCCF37519}" dt="2026-07-09T14:07:37.922" v="23091" actId="478"/>
          <ac:cxnSpMkLst>
            <pc:docMk/>
            <pc:sldMk cId="2368869036" sldId="4770"/>
            <ac:cxnSpMk id="16" creationId="{63A8734B-88AE-61CD-3F4A-8C9619E3EF99}"/>
          </ac:cxnSpMkLst>
        </pc:cxnChg>
      </pc:sldChg>
      <pc:sldChg chg="addSp delSp modSp add mod">
        <pc:chgData name="Yoel Kortick" userId="167978f5-7f40-4909-85d5-d4149554ad4e" providerId="ADAL" clId="{C5CFCFEF-6F5D-4937-9B26-C79CCCF37519}" dt="2026-07-09T14:25:29.090" v="23634"/>
        <pc:sldMkLst>
          <pc:docMk/>
          <pc:sldMk cId="1692806702" sldId="4771"/>
        </pc:sldMkLst>
        <pc:spChg chg="add del mod">
          <ac:chgData name="Yoel Kortick" userId="167978f5-7f40-4909-85d5-d4149554ad4e" providerId="ADAL" clId="{C5CFCFEF-6F5D-4937-9B26-C79CCCF37519}" dt="2026-07-09T14:11:07.853" v="23217" actId="478"/>
          <ac:spMkLst>
            <pc:docMk/>
            <pc:sldMk cId="1692806702" sldId="4771"/>
            <ac:spMk id="2" creationId="{57FB837F-7EDB-4A52-6798-4FD94DC687DE}"/>
          </ac:spMkLst>
        </pc:spChg>
        <pc:spChg chg="add del mod">
          <ac:chgData name="Yoel Kortick" userId="167978f5-7f40-4909-85d5-d4149554ad4e" providerId="ADAL" clId="{C5CFCFEF-6F5D-4937-9B26-C79CCCF37519}" dt="2026-07-09T14:11:07.853" v="23217" actId="478"/>
          <ac:spMkLst>
            <pc:docMk/>
            <pc:sldMk cId="1692806702" sldId="4771"/>
            <ac:spMk id="4" creationId="{56A68D1F-91BA-2016-06A9-83068E42EB12}"/>
          </ac:spMkLst>
        </pc:spChg>
        <pc:spChg chg="add del mod">
          <ac:chgData name="Yoel Kortick" userId="167978f5-7f40-4909-85d5-d4149554ad4e" providerId="ADAL" clId="{C5CFCFEF-6F5D-4937-9B26-C79CCCF37519}" dt="2026-07-09T14:11:07.853" v="23217" actId="478"/>
          <ac:spMkLst>
            <pc:docMk/>
            <pc:sldMk cId="1692806702" sldId="4771"/>
            <ac:spMk id="7" creationId="{113C0B85-CD75-3462-47E6-190A6B3FA52F}"/>
          </ac:spMkLst>
        </pc:spChg>
        <pc:spChg chg="mod">
          <ac:chgData name="Yoel Kortick" userId="167978f5-7f40-4909-85d5-d4149554ad4e" providerId="ADAL" clId="{C5CFCFEF-6F5D-4937-9B26-C79CCCF37519}" dt="2026-06-28T07:27:13.510" v="14450" actId="790"/>
          <ac:spMkLst>
            <pc:docMk/>
            <pc:sldMk cId="1692806702" sldId="4771"/>
            <ac:spMk id="9" creationId="{821ABF00-7016-5D30-CB4A-AD7BA97B12A5}"/>
          </ac:spMkLst>
        </pc:spChg>
        <pc:spChg chg="mod">
          <ac:chgData name="Yoel Kortick" userId="167978f5-7f40-4909-85d5-d4149554ad4e" providerId="ADAL" clId="{C5CFCFEF-6F5D-4937-9B26-C79CCCF37519}" dt="2026-07-09T14:25:29.090" v="23634"/>
          <ac:spMkLst>
            <pc:docMk/>
            <pc:sldMk cId="1692806702" sldId="4771"/>
            <ac:spMk id="10" creationId="{45D53237-330C-43EB-26AA-AE1445F841D8}"/>
          </ac:spMkLst>
        </pc:spChg>
        <pc:spChg chg="mod">
          <ac:chgData name="Yoel Kortick" userId="167978f5-7f40-4909-85d5-d4149554ad4e" providerId="ADAL" clId="{C5CFCFEF-6F5D-4937-9B26-C79CCCF37519}" dt="2026-07-09T14:12:32.750" v="23255" actId="14100"/>
          <ac:spMkLst>
            <pc:docMk/>
            <pc:sldMk cId="1692806702" sldId="4771"/>
            <ac:spMk id="11" creationId="{B3CCF32B-F60E-1244-53CE-581E69809873}"/>
          </ac:spMkLst>
        </pc:spChg>
        <pc:graphicFrameChg chg="add mod modGraphic">
          <ac:chgData name="Yoel Kortick" userId="167978f5-7f40-4909-85d5-d4149554ad4e" providerId="ADAL" clId="{C5CFCFEF-6F5D-4937-9B26-C79CCCF37519}" dt="2026-07-09T14:16:53.468" v="23278" actId="13926"/>
          <ac:graphicFrameMkLst>
            <pc:docMk/>
            <pc:sldMk cId="1692806702" sldId="4771"/>
            <ac:graphicFrameMk id="3" creationId="{5E546D2D-0803-1999-0285-918947638837}"/>
          </ac:graphicFrameMkLst>
        </pc:graphicFrameChg>
        <pc:picChg chg="add del mod ord">
          <ac:chgData name="Yoel Kortick" userId="167978f5-7f40-4909-85d5-d4149554ad4e" providerId="ADAL" clId="{C5CFCFEF-6F5D-4937-9B26-C79CCCF37519}" dt="2026-07-09T14:11:05.155" v="23216" actId="478"/>
          <ac:picMkLst>
            <pc:docMk/>
            <pc:sldMk cId="1692806702" sldId="4771"/>
            <ac:picMk id="6" creationId="{C81FD77C-84E0-E611-B74B-7782D20559A0}"/>
          </ac:picMkLst>
        </pc:picChg>
      </pc:sldChg>
      <pc:sldChg chg="addSp delSp modSp add mod">
        <pc:chgData name="Yoel Kortick" userId="167978f5-7f40-4909-85d5-d4149554ad4e" providerId="ADAL" clId="{C5CFCFEF-6F5D-4937-9B26-C79CCCF37519}" dt="2026-07-09T15:00:04.986" v="24526" actId="11529"/>
        <pc:sldMkLst>
          <pc:docMk/>
          <pc:sldMk cId="3714387254" sldId="4772"/>
        </pc:sldMkLst>
        <pc:spChg chg="mod">
          <ac:chgData name="Yoel Kortick" userId="167978f5-7f40-4909-85d5-d4149554ad4e" providerId="ADAL" clId="{C5CFCFEF-6F5D-4937-9B26-C79CCCF37519}" dt="2026-07-09T14:55:11.407" v="24219" actId="14100"/>
          <ac:spMkLst>
            <pc:docMk/>
            <pc:sldMk cId="3714387254" sldId="4772"/>
            <ac:spMk id="4" creationId="{BF06F994-7A64-015D-D65A-997492281F4E}"/>
          </ac:spMkLst>
        </pc:spChg>
        <pc:spChg chg="add del mod">
          <ac:chgData name="Yoel Kortick" userId="167978f5-7f40-4909-85d5-d4149554ad4e" providerId="ADAL" clId="{C5CFCFEF-6F5D-4937-9B26-C79CCCF37519}" dt="2026-07-09T14:54:36.901" v="24193" actId="478"/>
          <ac:spMkLst>
            <pc:docMk/>
            <pc:sldMk cId="3714387254" sldId="4772"/>
            <ac:spMk id="6" creationId="{F05EEA23-C88F-B9DE-8077-C683AB594DDD}"/>
          </ac:spMkLst>
        </pc:spChg>
        <pc:spChg chg="add mod">
          <ac:chgData name="Yoel Kortick" userId="167978f5-7f40-4909-85d5-d4149554ad4e" providerId="ADAL" clId="{C5CFCFEF-6F5D-4937-9B26-C79CCCF37519}" dt="2026-07-09T14:59:59.013" v="24525" actId="1035"/>
          <ac:spMkLst>
            <pc:docMk/>
            <pc:sldMk cId="3714387254" sldId="4772"/>
            <ac:spMk id="7" creationId="{7317BEE0-4F4A-C2FB-8309-0D2DE19421D9}"/>
          </ac:spMkLst>
        </pc:spChg>
        <pc:spChg chg="mod">
          <ac:chgData name="Yoel Kortick" userId="167978f5-7f40-4909-85d5-d4149554ad4e" providerId="ADAL" clId="{C5CFCFEF-6F5D-4937-9B26-C79CCCF37519}" dt="2026-06-28T07:27:13.510" v="14450" actId="790"/>
          <ac:spMkLst>
            <pc:docMk/>
            <pc:sldMk cId="3714387254" sldId="4772"/>
            <ac:spMk id="9" creationId="{92F55498-F83D-12C2-E8C2-CCFC01F7F88A}"/>
          </ac:spMkLst>
        </pc:spChg>
        <pc:spChg chg="mod">
          <ac:chgData name="Yoel Kortick" userId="167978f5-7f40-4909-85d5-d4149554ad4e" providerId="ADAL" clId="{C5CFCFEF-6F5D-4937-9B26-C79CCCF37519}" dt="2026-07-09T14:49:46.526" v="24057"/>
          <ac:spMkLst>
            <pc:docMk/>
            <pc:sldMk cId="3714387254" sldId="4772"/>
            <ac:spMk id="10" creationId="{719FB0FD-E74B-2D0A-E3FE-C8F87E20D328}"/>
          </ac:spMkLst>
        </pc:spChg>
        <pc:spChg chg="mod">
          <ac:chgData name="Yoel Kortick" userId="167978f5-7f40-4909-85d5-d4149554ad4e" providerId="ADAL" clId="{C5CFCFEF-6F5D-4937-9B26-C79CCCF37519}" dt="2026-07-09T14:54:38.808" v="24194" actId="313"/>
          <ac:spMkLst>
            <pc:docMk/>
            <pc:sldMk cId="3714387254" sldId="4772"/>
            <ac:spMk id="11" creationId="{C3AB086F-43EE-D953-3FB0-5999F3FDB3A9}"/>
          </ac:spMkLst>
        </pc:spChg>
        <pc:picChg chg="add mod ord">
          <ac:chgData name="Yoel Kortick" userId="167978f5-7f40-4909-85d5-d4149554ad4e" providerId="ADAL" clId="{C5CFCFEF-6F5D-4937-9B26-C79CCCF37519}" dt="2026-07-09T14:55:14.230" v="24220" actId="208"/>
          <ac:picMkLst>
            <pc:docMk/>
            <pc:sldMk cId="3714387254" sldId="4772"/>
            <ac:picMk id="3" creationId="{EFFABA15-7A05-20E2-D5F0-F25B9043AF9C}"/>
          </ac:picMkLst>
        </pc:picChg>
        <pc:picChg chg="add del mod ord">
          <ac:chgData name="Yoel Kortick" userId="167978f5-7f40-4909-85d5-d4149554ad4e" providerId="ADAL" clId="{C5CFCFEF-6F5D-4937-9B26-C79CCCF37519}" dt="2026-07-09T14:54:35.642" v="24192" actId="478"/>
          <ac:picMkLst>
            <pc:docMk/>
            <pc:sldMk cId="3714387254" sldId="4772"/>
            <ac:picMk id="5" creationId="{2F2987BB-5101-C9EA-9AD9-103C8CCAE347}"/>
          </ac:picMkLst>
        </pc:picChg>
        <pc:cxnChg chg="add">
          <ac:chgData name="Yoel Kortick" userId="167978f5-7f40-4909-85d5-d4149554ad4e" providerId="ADAL" clId="{C5CFCFEF-6F5D-4937-9B26-C79CCCF37519}" dt="2026-07-09T15:00:04.986" v="24526" actId="11529"/>
          <ac:cxnSpMkLst>
            <pc:docMk/>
            <pc:sldMk cId="3714387254" sldId="4772"/>
            <ac:cxnSpMk id="12" creationId="{E0DF9FA8-34FB-7457-5C21-B77A1F871501}"/>
          </ac:cxnSpMkLst>
        </pc:cxnChg>
      </pc:sldChg>
      <pc:sldChg chg="addSp delSp modSp add mod ord">
        <pc:chgData name="Yoel Kortick" userId="167978f5-7f40-4909-85d5-d4149554ad4e" providerId="ADAL" clId="{C5CFCFEF-6F5D-4937-9B26-C79CCCF37519}" dt="2026-07-09T14:53:00.520" v="24116" actId="255"/>
        <pc:sldMkLst>
          <pc:docMk/>
          <pc:sldMk cId="2043743766" sldId="4773"/>
        </pc:sldMkLst>
        <pc:spChg chg="del mod">
          <ac:chgData name="Yoel Kortick" userId="167978f5-7f40-4909-85d5-d4149554ad4e" providerId="ADAL" clId="{C5CFCFEF-6F5D-4937-9B26-C79CCCF37519}" dt="2026-07-09T14:50:22.031" v="24076" actId="478"/>
          <ac:spMkLst>
            <pc:docMk/>
            <pc:sldMk cId="2043743766" sldId="4773"/>
            <ac:spMk id="2" creationId="{4B1D082A-A531-7B77-B5B3-32322B6201CD}"/>
          </ac:spMkLst>
        </pc:spChg>
        <pc:spChg chg="add">
          <ac:chgData name="Yoel Kortick" userId="167978f5-7f40-4909-85d5-d4149554ad4e" providerId="ADAL" clId="{C5CFCFEF-6F5D-4937-9B26-C79CCCF37519}" dt="2026-07-09T14:51:24.298" v="24078"/>
          <ac:spMkLst>
            <pc:docMk/>
            <pc:sldMk cId="2043743766" sldId="4773"/>
            <ac:spMk id="3" creationId="{C8F57357-C32A-610A-CAC7-EEC8167B1394}"/>
          </ac:spMkLst>
        </pc:spChg>
        <pc:spChg chg="mod">
          <ac:chgData name="Yoel Kortick" userId="167978f5-7f40-4909-85d5-d4149554ad4e" providerId="ADAL" clId="{C5CFCFEF-6F5D-4937-9B26-C79CCCF37519}" dt="2026-06-28T07:27:13.510" v="14450" actId="790"/>
          <ac:spMkLst>
            <pc:docMk/>
            <pc:sldMk cId="2043743766" sldId="4773"/>
            <ac:spMk id="9" creationId="{3692D644-36B9-ECF7-5ECF-F560DB8E7C1D}"/>
          </ac:spMkLst>
        </pc:spChg>
        <pc:spChg chg="mod">
          <ac:chgData name="Yoel Kortick" userId="167978f5-7f40-4909-85d5-d4149554ad4e" providerId="ADAL" clId="{C5CFCFEF-6F5D-4937-9B26-C79CCCF37519}" dt="2026-07-09T14:49:44.207" v="24056"/>
          <ac:spMkLst>
            <pc:docMk/>
            <pc:sldMk cId="2043743766" sldId="4773"/>
            <ac:spMk id="10" creationId="{F6470E38-9A74-4836-D872-47863A34908D}"/>
          </ac:spMkLst>
        </pc:spChg>
        <pc:spChg chg="mod">
          <ac:chgData name="Yoel Kortick" userId="167978f5-7f40-4909-85d5-d4149554ad4e" providerId="ADAL" clId="{C5CFCFEF-6F5D-4937-9B26-C79CCCF37519}" dt="2026-07-09T14:53:00.520" v="24116" actId="255"/>
          <ac:spMkLst>
            <pc:docMk/>
            <pc:sldMk cId="2043743766" sldId="4773"/>
            <ac:spMk id="11" creationId="{2E42AA59-BCC3-7EE6-2320-EF27FC662F63}"/>
          </ac:spMkLst>
        </pc:spChg>
        <pc:spChg chg="add del mod">
          <ac:chgData name="Yoel Kortick" userId="167978f5-7f40-4909-85d5-d4149554ad4e" providerId="ADAL" clId="{C5CFCFEF-6F5D-4937-9B26-C79CCCF37519}" dt="2026-07-09T14:50:22.031" v="24076" actId="478"/>
          <ac:spMkLst>
            <pc:docMk/>
            <pc:sldMk cId="2043743766" sldId="4773"/>
            <ac:spMk id="12" creationId="{190CA555-8E95-1BE2-F69F-0B943E3CD448}"/>
          </ac:spMkLst>
        </pc:spChg>
        <pc:spChg chg="add del mod">
          <ac:chgData name="Yoel Kortick" userId="167978f5-7f40-4909-85d5-d4149554ad4e" providerId="ADAL" clId="{C5CFCFEF-6F5D-4937-9B26-C79CCCF37519}" dt="2026-07-09T14:50:22.031" v="24076" actId="478"/>
          <ac:spMkLst>
            <pc:docMk/>
            <pc:sldMk cId="2043743766" sldId="4773"/>
            <ac:spMk id="13" creationId="{C3A14E5D-433E-D7B8-C1A2-F13ACE80BC2A}"/>
          </ac:spMkLst>
        </pc:spChg>
        <pc:picChg chg="add del mod">
          <ac:chgData name="Yoel Kortick" userId="167978f5-7f40-4909-85d5-d4149554ad4e" providerId="ADAL" clId="{C5CFCFEF-6F5D-4937-9B26-C79CCCF37519}" dt="2026-07-09T14:50:19.016" v="24075" actId="478"/>
          <ac:picMkLst>
            <pc:docMk/>
            <pc:sldMk cId="2043743766" sldId="4773"/>
            <ac:picMk id="8" creationId="{544792C9-ECD1-CEBF-0EC4-461E67EFB38B}"/>
          </ac:picMkLst>
        </pc:picChg>
      </pc:sldChg>
      <pc:sldChg chg="modSp add mod">
        <pc:chgData name="Yoel Kortick" userId="167978f5-7f40-4909-85d5-d4149554ad4e" providerId="ADAL" clId="{C5CFCFEF-6F5D-4937-9B26-C79CCCF37519}" dt="2026-07-09T14:49:34.652" v="24055"/>
        <pc:sldMkLst>
          <pc:docMk/>
          <pc:sldMk cId="589791374" sldId="4774"/>
        </pc:sldMkLst>
        <pc:spChg chg="mod">
          <ac:chgData name="Yoel Kortick" userId="167978f5-7f40-4909-85d5-d4149554ad4e" providerId="ADAL" clId="{C5CFCFEF-6F5D-4937-9B26-C79CCCF37519}" dt="2026-06-28T07:27:13.510" v="14450" actId="790"/>
          <ac:spMkLst>
            <pc:docMk/>
            <pc:sldMk cId="589791374" sldId="4774"/>
            <ac:spMk id="4" creationId="{E818F970-C54A-E5AC-5F80-19658A44E0DE}"/>
          </ac:spMkLst>
        </pc:spChg>
        <pc:spChg chg="mod">
          <ac:chgData name="Yoel Kortick" userId="167978f5-7f40-4909-85d5-d4149554ad4e" providerId="ADAL" clId="{C5CFCFEF-6F5D-4937-9B26-C79CCCF37519}" dt="2026-06-28T07:27:13.510" v="14450" actId="790"/>
          <ac:spMkLst>
            <pc:docMk/>
            <pc:sldMk cId="589791374" sldId="4774"/>
            <ac:spMk id="5" creationId="{B3D2830B-5FEE-A431-9C13-6F7D56AD7526}"/>
          </ac:spMkLst>
        </pc:spChg>
        <pc:spChg chg="mod">
          <ac:chgData name="Yoel Kortick" userId="167978f5-7f40-4909-85d5-d4149554ad4e" providerId="ADAL" clId="{C5CFCFEF-6F5D-4937-9B26-C79CCCF37519}" dt="2026-07-09T14:49:34.652" v="24055"/>
          <ac:spMkLst>
            <pc:docMk/>
            <pc:sldMk cId="589791374" sldId="4774"/>
            <ac:spMk id="8" creationId="{E3CA305E-3266-86F2-8B99-AAB7D3B34BD3}"/>
          </ac:spMkLst>
        </pc:spChg>
      </pc:sldChg>
      <pc:sldChg chg="addSp delSp modSp add del mod">
        <pc:chgData name="Yoel Kortick" userId="167978f5-7f40-4909-85d5-d4149554ad4e" providerId="ADAL" clId="{C5CFCFEF-6F5D-4937-9B26-C79CCCF37519}" dt="2026-07-09T14:49:49.139" v="24058" actId="47"/>
        <pc:sldMkLst>
          <pc:docMk/>
          <pc:sldMk cId="2626875793" sldId="4775"/>
        </pc:sldMkLst>
        <pc:spChg chg="mod">
          <ac:chgData name="Yoel Kortick" userId="167978f5-7f40-4909-85d5-d4149554ad4e" providerId="ADAL" clId="{C5CFCFEF-6F5D-4937-9B26-C79CCCF37519}" dt="2026-07-09T14:49:34.652" v="24055"/>
          <ac:spMkLst>
            <pc:docMk/>
            <pc:sldMk cId="2626875793" sldId="4775"/>
            <ac:spMk id="10" creationId="{6A0A5556-7DA5-BB93-A581-62948D777FB5}"/>
          </ac:spMkLst>
        </pc:spChg>
      </pc:sldChg>
      <pc:sldChg chg="addSp delSp modSp add del mod">
        <pc:chgData name="Yoel Kortick" userId="167978f5-7f40-4909-85d5-d4149554ad4e" providerId="ADAL" clId="{C5CFCFEF-6F5D-4937-9B26-C79CCCF37519}" dt="2026-07-09T14:49:49.602" v="24059" actId="47"/>
        <pc:sldMkLst>
          <pc:docMk/>
          <pc:sldMk cId="3557386976" sldId="4776"/>
        </pc:sldMkLst>
        <pc:spChg chg="mod">
          <ac:chgData name="Yoel Kortick" userId="167978f5-7f40-4909-85d5-d4149554ad4e" providerId="ADAL" clId="{C5CFCFEF-6F5D-4937-9B26-C79CCCF37519}" dt="2026-07-09T14:49:34.652" v="24055"/>
          <ac:spMkLst>
            <pc:docMk/>
            <pc:sldMk cId="3557386976" sldId="4776"/>
            <ac:spMk id="10" creationId="{7840BF97-E418-F040-7FFD-4897E4AF7B97}"/>
          </ac:spMkLst>
        </pc:spChg>
      </pc:sldChg>
      <pc:sldChg chg="addSp delSp modSp add del mod">
        <pc:chgData name="Yoel Kortick" userId="167978f5-7f40-4909-85d5-d4149554ad4e" providerId="ADAL" clId="{C5CFCFEF-6F5D-4937-9B26-C79CCCF37519}" dt="2026-07-09T14:49:50.152" v="24060" actId="47"/>
        <pc:sldMkLst>
          <pc:docMk/>
          <pc:sldMk cId="1527087787" sldId="4777"/>
        </pc:sldMkLst>
        <pc:spChg chg="mod">
          <ac:chgData name="Yoel Kortick" userId="167978f5-7f40-4909-85d5-d4149554ad4e" providerId="ADAL" clId="{C5CFCFEF-6F5D-4937-9B26-C79CCCF37519}" dt="2026-07-09T14:49:34.652" v="24055"/>
          <ac:spMkLst>
            <pc:docMk/>
            <pc:sldMk cId="1527087787" sldId="4777"/>
            <ac:spMk id="10" creationId="{5445200C-37E9-6C75-5E95-C681F7620CBF}"/>
          </ac:spMkLst>
        </pc:spChg>
      </pc:sldChg>
      <pc:sldChg chg="addSp delSp modSp add del mod">
        <pc:chgData name="Yoel Kortick" userId="167978f5-7f40-4909-85d5-d4149554ad4e" providerId="ADAL" clId="{C5CFCFEF-6F5D-4937-9B26-C79CCCF37519}" dt="2026-07-09T14:49:50.653" v="24061" actId="47"/>
        <pc:sldMkLst>
          <pc:docMk/>
          <pc:sldMk cId="4157624347" sldId="4778"/>
        </pc:sldMkLst>
        <pc:spChg chg="mod">
          <ac:chgData name="Yoel Kortick" userId="167978f5-7f40-4909-85d5-d4149554ad4e" providerId="ADAL" clId="{C5CFCFEF-6F5D-4937-9B26-C79CCCF37519}" dt="2026-07-09T14:49:34.652" v="24055"/>
          <ac:spMkLst>
            <pc:docMk/>
            <pc:sldMk cId="4157624347" sldId="4778"/>
            <ac:spMk id="10" creationId="{85EA428A-3E14-B9FD-999D-34691A38D3F5}"/>
          </ac:spMkLst>
        </pc:spChg>
      </pc:sldChg>
      <pc:sldChg chg="addSp delSp modSp add del mod">
        <pc:chgData name="Yoel Kortick" userId="167978f5-7f40-4909-85d5-d4149554ad4e" providerId="ADAL" clId="{C5CFCFEF-6F5D-4937-9B26-C79CCCF37519}" dt="2026-07-09T14:49:51.488" v="24062" actId="47"/>
        <pc:sldMkLst>
          <pc:docMk/>
          <pc:sldMk cId="2015141358" sldId="4779"/>
        </pc:sldMkLst>
        <pc:spChg chg="mod">
          <ac:chgData name="Yoel Kortick" userId="167978f5-7f40-4909-85d5-d4149554ad4e" providerId="ADAL" clId="{C5CFCFEF-6F5D-4937-9B26-C79CCCF37519}" dt="2026-07-09T14:49:34.652" v="24055"/>
          <ac:spMkLst>
            <pc:docMk/>
            <pc:sldMk cId="2015141358" sldId="4779"/>
            <ac:spMk id="10" creationId="{77F599C0-70F3-1B14-4382-B06ECEC71B29}"/>
          </ac:spMkLst>
        </pc:spChg>
      </pc:sldChg>
      <pc:sldChg chg="addSp delSp modSp add del mod">
        <pc:chgData name="Yoel Kortick" userId="167978f5-7f40-4909-85d5-d4149554ad4e" providerId="ADAL" clId="{C5CFCFEF-6F5D-4937-9B26-C79CCCF37519}" dt="2026-07-09T14:49:51.990" v="24063" actId="47"/>
        <pc:sldMkLst>
          <pc:docMk/>
          <pc:sldMk cId="1247031354" sldId="4780"/>
        </pc:sldMkLst>
        <pc:spChg chg="mod">
          <ac:chgData name="Yoel Kortick" userId="167978f5-7f40-4909-85d5-d4149554ad4e" providerId="ADAL" clId="{C5CFCFEF-6F5D-4937-9B26-C79CCCF37519}" dt="2026-07-09T14:49:34.652" v="24055"/>
          <ac:spMkLst>
            <pc:docMk/>
            <pc:sldMk cId="1247031354" sldId="4780"/>
            <ac:spMk id="10" creationId="{CFA83311-1FA3-4975-7FB7-2B7895B47E0A}"/>
          </ac:spMkLst>
        </pc:spChg>
      </pc:sldChg>
      <pc:sldChg chg="modSp add del mod">
        <pc:chgData name="Yoel Kortick" userId="167978f5-7f40-4909-85d5-d4149554ad4e" providerId="ADAL" clId="{C5CFCFEF-6F5D-4937-9B26-C79CCCF37519}" dt="2026-07-09T15:14:41.113" v="24860" actId="20577"/>
        <pc:sldMkLst>
          <pc:docMk/>
          <pc:sldMk cId="2958871910" sldId="4782"/>
        </pc:sldMkLst>
        <pc:spChg chg="mod">
          <ac:chgData name="Yoel Kortick" userId="167978f5-7f40-4909-85d5-d4149554ad4e" providerId="ADAL" clId="{C5CFCFEF-6F5D-4937-9B26-C79CCCF37519}" dt="2026-06-28T07:27:13.510" v="14450" actId="790"/>
          <ac:spMkLst>
            <pc:docMk/>
            <pc:sldMk cId="2958871910" sldId="4782"/>
            <ac:spMk id="4" creationId="{93E39855-B21B-BD4D-45F8-1270F9A3A839}"/>
          </ac:spMkLst>
        </pc:spChg>
        <pc:spChg chg="mod">
          <ac:chgData name="Yoel Kortick" userId="167978f5-7f40-4909-85d5-d4149554ad4e" providerId="ADAL" clId="{C5CFCFEF-6F5D-4937-9B26-C79CCCF37519}" dt="2026-06-28T07:27:13.510" v="14450" actId="790"/>
          <ac:spMkLst>
            <pc:docMk/>
            <pc:sldMk cId="2958871910" sldId="4782"/>
            <ac:spMk id="5" creationId="{6160134C-DDED-9A98-B387-D182FD72B2A9}"/>
          </ac:spMkLst>
        </pc:spChg>
        <pc:spChg chg="mod">
          <ac:chgData name="Yoel Kortick" userId="167978f5-7f40-4909-85d5-d4149554ad4e" providerId="ADAL" clId="{C5CFCFEF-6F5D-4937-9B26-C79CCCF37519}" dt="2026-07-09T15:14:41.113" v="24860" actId="20577"/>
          <ac:spMkLst>
            <pc:docMk/>
            <pc:sldMk cId="2958871910" sldId="4782"/>
            <ac:spMk id="8" creationId="{4B8F8867-4BCB-303F-EA96-944E4281087C}"/>
          </ac:spMkLst>
        </pc:spChg>
      </pc:sldChg>
      <pc:sldChg chg="addSp delSp modSp add mod">
        <pc:chgData name="Yoel Kortick" userId="167978f5-7f40-4909-85d5-d4149554ad4e" providerId="ADAL" clId="{C5CFCFEF-6F5D-4937-9B26-C79CCCF37519}" dt="2026-07-09T15:15:25.577" v="24894" actId="255"/>
        <pc:sldMkLst>
          <pc:docMk/>
          <pc:sldMk cId="4082291677" sldId="4783"/>
        </pc:sldMkLst>
        <pc:spChg chg="add">
          <ac:chgData name="Yoel Kortick" userId="167978f5-7f40-4909-85d5-d4149554ad4e" providerId="ADAL" clId="{C5CFCFEF-6F5D-4937-9B26-C79CCCF37519}" dt="2026-07-09T15:14:56.010" v="24878"/>
          <ac:spMkLst>
            <pc:docMk/>
            <pc:sldMk cId="4082291677" sldId="4783"/>
            <ac:spMk id="2" creationId="{91E19DD1-337F-876A-19E0-0116203FC710}"/>
          </ac:spMkLst>
        </pc:spChg>
        <pc:spChg chg="add del mod">
          <ac:chgData name="Yoel Kortick" userId="167978f5-7f40-4909-85d5-d4149554ad4e" providerId="ADAL" clId="{C5CFCFEF-6F5D-4937-9B26-C79CCCF37519}" dt="2026-07-09T15:14:53.351" v="24876" actId="478"/>
          <ac:spMkLst>
            <pc:docMk/>
            <pc:sldMk cId="4082291677" sldId="4783"/>
            <ac:spMk id="5" creationId="{323E4BB0-0EF9-AB65-A5D5-C0063FF423C4}"/>
          </ac:spMkLst>
        </pc:spChg>
        <pc:spChg chg="add del mod">
          <ac:chgData name="Yoel Kortick" userId="167978f5-7f40-4909-85d5-d4149554ad4e" providerId="ADAL" clId="{C5CFCFEF-6F5D-4937-9B26-C79CCCF37519}" dt="2026-07-09T15:14:52.176" v="24875" actId="478"/>
          <ac:spMkLst>
            <pc:docMk/>
            <pc:sldMk cId="4082291677" sldId="4783"/>
            <ac:spMk id="6" creationId="{1DCD6277-7CDE-65FD-0585-2F4620FFD63A}"/>
          </ac:spMkLst>
        </pc:spChg>
        <pc:spChg chg="mod">
          <ac:chgData name="Yoel Kortick" userId="167978f5-7f40-4909-85d5-d4149554ad4e" providerId="ADAL" clId="{C5CFCFEF-6F5D-4937-9B26-C79CCCF37519}" dt="2026-06-28T07:27:13.510" v="14450" actId="790"/>
          <ac:spMkLst>
            <pc:docMk/>
            <pc:sldMk cId="4082291677" sldId="4783"/>
            <ac:spMk id="9" creationId="{966E2FCC-F0F5-56A2-6094-BCE48E768986}"/>
          </ac:spMkLst>
        </pc:spChg>
        <pc:spChg chg="mod">
          <ac:chgData name="Yoel Kortick" userId="167978f5-7f40-4909-85d5-d4149554ad4e" providerId="ADAL" clId="{C5CFCFEF-6F5D-4937-9B26-C79CCCF37519}" dt="2026-07-09T15:14:48.580" v="24873" actId="20577"/>
          <ac:spMkLst>
            <pc:docMk/>
            <pc:sldMk cId="4082291677" sldId="4783"/>
            <ac:spMk id="10" creationId="{925B89C0-C7F1-2821-DC57-37804897A870}"/>
          </ac:spMkLst>
        </pc:spChg>
        <pc:spChg chg="mod">
          <ac:chgData name="Yoel Kortick" userId="167978f5-7f40-4909-85d5-d4149554ad4e" providerId="ADAL" clId="{C5CFCFEF-6F5D-4937-9B26-C79CCCF37519}" dt="2026-07-09T15:15:25.577" v="24894" actId="255"/>
          <ac:spMkLst>
            <pc:docMk/>
            <pc:sldMk cId="4082291677" sldId="4783"/>
            <ac:spMk id="11" creationId="{CC372120-1B5E-947B-3254-799173AF0FE2}"/>
          </ac:spMkLst>
        </pc:spChg>
        <pc:picChg chg="add del mod">
          <ac:chgData name="Yoel Kortick" userId="167978f5-7f40-4909-85d5-d4149554ad4e" providerId="ADAL" clId="{C5CFCFEF-6F5D-4937-9B26-C79CCCF37519}" dt="2026-07-09T15:14:50.729" v="24874" actId="478"/>
          <ac:picMkLst>
            <pc:docMk/>
            <pc:sldMk cId="4082291677" sldId="4783"/>
            <ac:picMk id="4" creationId="{19E3376F-59CC-82EB-C485-57855E95DF3D}"/>
          </ac:picMkLst>
        </pc:picChg>
        <pc:cxnChg chg="add del mod">
          <ac:chgData name="Yoel Kortick" userId="167978f5-7f40-4909-85d5-d4149554ad4e" providerId="ADAL" clId="{C5CFCFEF-6F5D-4937-9B26-C79CCCF37519}" dt="2026-07-09T15:14:53.930" v="24877" actId="478"/>
          <ac:cxnSpMkLst>
            <pc:docMk/>
            <pc:sldMk cId="4082291677" sldId="4783"/>
            <ac:cxnSpMk id="8" creationId="{D86D4042-8D01-45FF-2B97-78F90C302AE2}"/>
          </ac:cxnSpMkLst>
        </pc:cxnChg>
      </pc:sldChg>
      <pc:sldChg chg="modSp add mod">
        <pc:chgData name="Yoel Kortick" userId="167978f5-7f40-4909-85d5-d4149554ad4e" providerId="ADAL" clId="{C5CFCFEF-6F5D-4937-9B26-C79CCCF37519}" dt="2026-07-09T15:27:15.930" v="25089"/>
        <pc:sldMkLst>
          <pc:docMk/>
          <pc:sldMk cId="538550689" sldId="4784"/>
        </pc:sldMkLst>
        <pc:spChg chg="mod">
          <ac:chgData name="Yoel Kortick" userId="167978f5-7f40-4909-85d5-d4149554ad4e" providerId="ADAL" clId="{C5CFCFEF-6F5D-4937-9B26-C79CCCF37519}" dt="2026-06-28T07:27:13.510" v="14450" actId="790"/>
          <ac:spMkLst>
            <pc:docMk/>
            <pc:sldMk cId="538550689" sldId="4784"/>
            <ac:spMk id="4" creationId="{6C697FD0-009C-BEB8-2A3E-89A02888FD3B}"/>
          </ac:spMkLst>
        </pc:spChg>
        <pc:spChg chg="mod">
          <ac:chgData name="Yoel Kortick" userId="167978f5-7f40-4909-85d5-d4149554ad4e" providerId="ADAL" clId="{C5CFCFEF-6F5D-4937-9B26-C79CCCF37519}" dt="2026-06-28T07:27:13.510" v="14450" actId="790"/>
          <ac:spMkLst>
            <pc:docMk/>
            <pc:sldMk cId="538550689" sldId="4784"/>
            <ac:spMk id="5" creationId="{D4E33A9D-1AF7-CEA0-2E91-7B9E87BD6F3F}"/>
          </ac:spMkLst>
        </pc:spChg>
        <pc:spChg chg="mod">
          <ac:chgData name="Yoel Kortick" userId="167978f5-7f40-4909-85d5-d4149554ad4e" providerId="ADAL" clId="{C5CFCFEF-6F5D-4937-9B26-C79CCCF37519}" dt="2026-07-09T15:27:15.930" v="25089"/>
          <ac:spMkLst>
            <pc:docMk/>
            <pc:sldMk cId="538550689" sldId="4784"/>
            <ac:spMk id="8" creationId="{FA4AA420-D82C-5E91-19E2-A326189FCC4B}"/>
          </ac:spMkLst>
        </pc:spChg>
      </pc:sldChg>
      <pc:sldChg chg="addSp delSp modSp add mod">
        <pc:chgData name="Yoel Kortick" userId="167978f5-7f40-4909-85d5-d4149554ad4e" providerId="ADAL" clId="{C5CFCFEF-6F5D-4937-9B26-C79CCCF37519}" dt="2026-07-09T15:29:55.622" v="25153" actId="20577"/>
        <pc:sldMkLst>
          <pc:docMk/>
          <pc:sldMk cId="2241698548" sldId="4785"/>
        </pc:sldMkLst>
        <pc:spChg chg="add">
          <ac:chgData name="Yoel Kortick" userId="167978f5-7f40-4909-85d5-d4149554ad4e" providerId="ADAL" clId="{C5CFCFEF-6F5D-4937-9B26-C79CCCF37519}" dt="2026-07-09T15:28:31.694" v="25098"/>
          <ac:spMkLst>
            <pc:docMk/>
            <pc:sldMk cId="2241698548" sldId="4785"/>
            <ac:spMk id="2" creationId="{001FE56D-F62A-5419-7B44-3871CD36ADC3}"/>
          </ac:spMkLst>
        </pc:spChg>
        <pc:spChg chg="mod">
          <ac:chgData name="Yoel Kortick" userId="167978f5-7f40-4909-85d5-d4149554ad4e" providerId="ADAL" clId="{C5CFCFEF-6F5D-4937-9B26-C79CCCF37519}" dt="2026-06-28T07:27:13.510" v="14450" actId="790"/>
          <ac:spMkLst>
            <pc:docMk/>
            <pc:sldMk cId="2241698548" sldId="4785"/>
            <ac:spMk id="9" creationId="{59B2202A-9893-8246-DBD7-722B9739848B}"/>
          </ac:spMkLst>
        </pc:spChg>
        <pc:spChg chg="mod">
          <ac:chgData name="Yoel Kortick" userId="167978f5-7f40-4909-85d5-d4149554ad4e" providerId="ADAL" clId="{C5CFCFEF-6F5D-4937-9B26-C79CCCF37519}" dt="2026-07-09T15:27:15.930" v="25089"/>
          <ac:spMkLst>
            <pc:docMk/>
            <pc:sldMk cId="2241698548" sldId="4785"/>
            <ac:spMk id="10" creationId="{70B89951-5D07-A249-1413-51A97C6AEF1E}"/>
          </ac:spMkLst>
        </pc:spChg>
        <pc:spChg chg="mod">
          <ac:chgData name="Yoel Kortick" userId="167978f5-7f40-4909-85d5-d4149554ad4e" providerId="ADAL" clId="{C5CFCFEF-6F5D-4937-9B26-C79CCCF37519}" dt="2026-07-09T15:29:55.622" v="25153" actId="20577"/>
          <ac:spMkLst>
            <pc:docMk/>
            <pc:sldMk cId="2241698548" sldId="4785"/>
            <ac:spMk id="11" creationId="{249FF579-7B2F-EEAE-C729-19E9DA1F0E54}"/>
          </ac:spMkLst>
        </pc:spChg>
      </pc:sldChg>
      <pc:sldChg chg="modSp add del mod">
        <pc:chgData name="Yoel Kortick" userId="167978f5-7f40-4909-85d5-d4149554ad4e" providerId="ADAL" clId="{C5CFCFEF-6F5D-4937-9B26-C79CCCF37519}" dt="2026-07-09T15:27:37.977" v="25093" actId="47"/>
        <pc:sldMkLst>
          <pc:docMk/>
          <pc:sldMk cId="1032866220" sldId="4786"/>
        </pc:sldMkLst>
      </pc:sldChg>
      <pc:sldChg chg="addSp delSp modSp add del mod">
        <pc:chgData name="Yoel Kortick" userId="167978f5-7f40-4909-85d5-d4149554ad4e" providerId="ADAL" clId="{C5CFCFEF-6F5D-4937-9B26-C79CCCF37519}" dt="2026-07-09T15:27:39.026" v="25094" actId="47"/>
        <pc:sldMkLst>
          <pc:docMk/>
          <pc:sldMk cId="2657038285" sldId="4787"/>
        </pc:sldMkLst>
      </pc:sldChg>
      <pc:sldChg chg="addSp delSp modSp add mod">
        <pc:chgData name="Yoel Kortick" userId="167978f5-7f40-4909-85d5-d4149554ad4e" providerId="ADAL" clId="{C5CFCFEF-6F5D-4937-9B26-C79CCCF37519}" dt="2026-07-08T12:31:29.660" v="19295"/>
        <pc:sldMkLst>
          <pc:docMk/>
          <pc:sldMk cId="3665945814" sldId="4789"/>
        </pc:sldMkLst>
        <pc:spChg chg="del mod">
          <ac:chgData name="Yoel Kortick" userId="167978f5-7f40-4909-85d5-d4149554ad4e" providerId="ADAL" clId="{C5CFCFEF-6F5D-4937-9B26-C79CCCF37519}" dt="2026-07-08T11:49:18.682" v="17858" actId="478"/>
          <ac:spMkLst>
            <pc:docMk/>
            <pc:sldMk cId="3665945814" sldId="4789"/>
            <ac:spMk id="2" creationId="{F711974C-27C2-76F7-38C4-DFFD5E1AB4E7}"/>
          </ac:spMkLst>
        </pc:spChg>
        <pc:spChg chg="add del mod">
          <ac:chgData name="Yoel Kortick" userId="167978f5-7f40-4909-85d5-d4149554ad4e" providerId="ADAL" clId="{C5CFCFEF-6F5D-4937-9B26-C79CCCF37519}" dt="2026-07-08T11:49:23.335" v="17863" actId="478"/>
          <ac:spMkLst>
            <pc:docMk/>
            <pc:sldMk cId="3665945814" sldId="4789"/>
            <ac:spMk id="4" creationId="{99473131-0B8F-63B3-BD54-2D5AE3AF2941}"/>
          </ac:spMkLst>
        </pc:spChg>
        <pc:spChg chg="mod">
          <ac:chgData name="Yoel Kortick" userId="167978f5-7f40-4909-85d5-d4149554ad4e" providerId="ADAL" clId="{C5CFCFEF-6F5D-4937-9B26-C79CCCF37519}" dt="2026-07-08T12:31:29.660" v="19295"/>
          <ac:spMkLst>
            <pc:docMk/>
            <pc:sldMk cId="3665945814" sldId="4789"/>
            <ac:spMk id="6" creationId="{3398155F-2726-8737-686F-D95ED2E4EC5C}"/>
          </ac:spMkLst>
        </pc:spChg>
        <pc:spChg chg="mod">
          <ac:chgData name="Yoel Kortick" userId="167978f5-7f40-4909-85d5-d4149554ad4e" providerId="ADAL" clId="{C5CFCFEF-6F5D-4937-9B26-C79CCCF37519}" dt="2026-06-28T07:27:13.510" v="14450" actId="790"/>
          <ac:spMkLst>
            <pc:docMk/>
            <pc:sldMk cId="3665945814" sldId="4789"/>
            <ac:spMk id="9" creationId="{20612930-0C3E-CA35-B391-4E0C4C3B2AC0}"/>
          </ac:spMkLst>
        </pc:spChg>
        <pc:spChg chg="mod">
          <ac:chgData name="Yoel Kortick" userId="167978f5-7f40-4909-85d5-d4149554ad4e" providerId="ADAL" clId="{C5CFCFEF-6F5D-4937-9B26-C79CCCF37519}" dt="2026-07-08T11:37:29.305" v="17786"/>
          <ac:spMkLst>
            <pc:docMk/>
            <pc:sldMk cId="3665945814" sldId="4789"/>
            <ac:spMk id="10" creationId="{2E768BF6-3D90-8123-2EBE-18EA39A5C746}"/>
          </ac:spMkLst>
        </pc:spChg>
        <pc:spChg chg="del mod">
          <ac:chgData name="Yoel Kortick" userId="167978f5-7f40-4909-85d5-d4149554ad4e" providerId="ADAL" clId="{C5CFCFEF-6F5D-4937-9B26-C79CCCF37519}" dt="2026-07-08T11:49:22.031" v="17862" actId="478"/>
          <ac:spMkLst>
            <pc:docMk/>
            <pc:sldMk cId="3665945814" sldId="4789"/>
            <ac:spMk id="11" creationId="{C60D7A48-3CFD-FA06-86BF-DC18CC4B0035}"/>
          </ac:spMkLst>
        </pc:spChg>
        <pc:spChg chg="add">
          <ac:chgData name="Yoel Kortick" userId="167978f5-7f40-4909-85d5-d4149554ad4e" providerId="ADAL" clId="{C5CFCFEF-6F5D-4937-9B26-C79CCCF37519}" dt="2026-07-08T11:51:10.606" v="17956" actId="11529"/>
          <ac:spMkLst>
            <pc:docMk/>
            <pc:sldMk cId="3665945814" sldId="4789"/>
            <ac:spMk id="15" creationId="{74729670-D4E5-40E1-1A9A-3C60A9B0A94D}"/>
          </ac:spMkLst>
        </pc:spChg>
        <pc:picChg chg="add mod ord">
          <ac:chgData name="Yoel Kortick" userId="167978f5-7f40-4909-85d5-d4149554ad4e" providerId="ADAL" clId="{C5CFCFEF-6F5D-4937-9B26-C79CCCF37519}" dt="2026-07-08T11:50:58.854" v="17955" actId="208"/>
          <ac:picMkLst>
            <pc:docMk/>
            <pc:sldMk cId="3665945814" sldId="4789"/>
            <ac:picMk id="13" creationId="{2BC8A8F1-1E42-1156-F9E5-2B74F9B15499}"/>
          </ac:picMkLst>
        </pc:picChg>
        <pc:picChg chg="del">
          <ac:chgData name="Yoel Kortick" userId="167978f5-7f40-4909-85d5-d4149554ad4e" providerId="ADAL" clId="{C5CFCFEF-6F5D-4937-9B26-C79CCCF37519}" dt="2026-07-08T11:49:17.549" v="17857" actId="478"/>
          <ac:picMkLst>
            <pc:docMk/>
            <pc:sldMk cId="3665945814" sldId="4789"/>
            <ac:picMk id="14" creationId="{5A3DF98B-EFBD-258D-07C7-B63FBC44E10A}"/>
          </ac:picMkLst>
        </pc:picChg>
        <pc:cxnChg chg="del">
          <ac:chgData name="Yoel Kortick" userId="167978f5-7f40-4909-85d5-d4149554ad4e" providerId="ADAL" clId="{C5CFCFEF-6F5D-4937-9B26-C79CCCF37519}" dt="2026-07-08T11:49:19.684" v="17859" actId="478"/>
          <ac:cxnSpMkLst>
            <pc:docMk/>
            <pc:sldMk cId="3665945814" sldId="4789"/>
            <ac:cxnSpMk id="7" creationId="{2D760E2A-F300-0CBB-8945-E1870075CC12}"/>
          </ac:cxnSpMkLst>
        </pc:cxnChg>
        <pc:cxnChg chg="del">
          <ac:chgData name="Yoel Kortick" userId="167978f5-7f40-4909-85d5-d4149554ad4e" providerId="ADAL" clId="{C5CFCFEF-6F5D-4937-9B26-C79CCCF37519}" dt="2026-07-08T11:49:20.303" v="17860" actId="478"/>
          <ac:cxnSpMkLst>
            <pc:docMk/>
            <pc:sldMk cId="3665945814" sldId="4789"/>
            <ac:cxnSpMk id="8" creationId="{0221A116-BBD7-07E6-50D0-45B2478CF1DC}"/>
          </ac:cxnSpMkLst>
        </pc:cxnChg>
        <pc:cxnChg chg="del">
          <ac:chgData name="Yoel Kortick" userId="167978f5-7f40-4909-85d5-d4149554ad4e" providerId="ADAL" clId="{C5CFCFEF-6F5D-4937-9B26-C79CCCF37519}" dt="2026-07-08T11:49:20.699" v="17861" actId="478"/>
          <ac:cxnSpMkLst>
            <pc:docMk/>
            <pc:sldMk cId="3665945814" sldId="4789"/>
            <ac:cxnSpMk id="12" creationId="{B717ACA1-10F0-4218-CED2-B1E247D99175}"/>
          </ac:cxnSpMkLst>
        </pc:cxnChg>
      </pc:sldChg>
      <pc:sldChg chg="addSp delSp modSp add del mod">
        <pc:chgData name="Yoel Kortick" userId="167978f5-7f40-4909-85d5-d4149554ad4e" providerId="ADAL" clId="{C5CFCFEF-6F5D-4937-9B26-C79CCCF37519}" dt="2026-07-08T12:41:29.620" v="19396" actId="47"/>
        <pc:sldMkLst>
          <pc:docMk/>
          <pc:sldMk cId="2927302772" sldId="4790"/>
        </pc:sldMkLst>
        <pc:spChg chg="mod">
          <ac:chgData name="Yoel Kortick" userId="167978f5-7f40-4909-85d5-d4149554ad4e" providerId="ADAL" clId="{C5CFCFEF-6F5D-4937-9B26-C79CCCF37519}" dt="2026-07-08T12:30:14.539" v="19280"/>
          <ac:spMkLst>
            <pc:docMk/>
            <pc:sldMk cId="2927302772" sldId="4790"/>
            <ac:spMk id="10" creationId="{5E22ADAA-D8C0-DD57-5D72-18425CAF147A}"/>
          </ac:spMkLst>
        </pc:spChg>
        <pc:spChg chg="mod">
          <ac:chgData name="Yoel Kortick" userId="167978f5-7f40-4909-85d5-d4149554ad4e" providerId="ADAL" clId="{C5CFCFEF-6F5D-4937-9B26-C79CCCF37519}" dt="2026-07-08T12:31:12.868" v="19294"/>
          <ac:spMkLst>
            <pc:docMk/>
            <pc:sldMk cId="2927302772" sldId="4790"/>
            <ac:spMk id="11" creationId="{E6201202-0E0E-5A93-0843-3EAC0DA5EAB9}"/>
          </ac:spMkLst>
        </pc:spChg>
      </pc:sldChg>
      <pc:sldChg chg="addSp delSp modSp add del mod">
        <pc:chgData name="Yoel Kortick" userId="167978f5-7f40-4909-85d5-d4149554ad4e" providerId="ADAL" clId="{C5CFCFEF-6F5D-4937-9B26-C79CCCF37519}" dt="2026-07-08T12:41:33.115" v="19399" actId="47"/>
        <pc:sldMkLst>
          <pc:docMk/>
          <pc:sldMk cId="3153902737" sldId="4791"/>
        </pc:sldMkLst>
        <pc:spChg chg="mod">
          <ac:chgData name="Yoel Kortick" userId="167978f5-7f40-4909-85d5-d4149554ad4e" providerId="ADAL" clId="{C5CFCFEF-6F5D-4937-9B26-C79CCCF37519}" dt="2026-07-08T12:30:14.539" v="19280"/>
          <ac:spMkLst>
            <pc:docMk/>
            <pc:sldMk cId="3153902737" sldId="4791"/>
            <ac:spMk id="10" creationId="{42BC1107-7EFF-8A54-39D5-DD342E33A5EC}"/>
          </ac:spMkLst>
        </pc:spChg>
        <pc:spChg chg="mod">
          <ac:chgData name="Yoel Kortick" userId="167978f5-7f40-4909-85d5-d4149554ad4e" providerId="ADAL" clId="{C5CFCFEF-6F5D-4937-9B26-C79CCCF37519}" dt="2026-07-08T12:31:12.868" v="19294"/>
          <ac:spMkLst>
            <pc:docMk/>
            <pc:sldMk cId="3153902737" sldId="4791"/>
            <ac:spMk id="11" creationId="{F6CC6F39-5A44-EDC5-D061-CED0349E94C6}"/>
          </ac:spMkLst>
        </pc:spChg>
      </pc:sldChg>
      <pc:sldChg chg="addSp delSp modSp add del mod">
        <pc:chgData name="Yoel Kortick" userId="167978f5-7f40-4909-85d5-d4149554ad4e" providerId="ADAL" clId="{C5CFCFEF-6F5D-4937-9B26-C79CCCF37519}" dt="2026-07-08T12:41:33.811" v="19400" actId="47"/>
        <pc:sldMkLst>
          <pc:docMk/>
          <pc:sldMk cId="1106273032" sldId="4792"/>
        </pc:sldMkLst>
        <pc:spChg chg="mod">
          <ac:chgData name="Yoel Kortick" userId="167978f5-7f40-4909-85d5-d4149554ad4e" providerId="ADAL" clId="{C5CFCFEF-6F5D-4937-9B26-C79CCCF37519}" dt="2026-07-08T12:30:14.539" v="19280"/>
          <ac:spMkLst>
            <pc:docMk/>
            <pc:sldMk cId="1106273032" sldId="4792"/>
            <ac:spMk id="10" creationId="{56139868-BC82-D4AA-9943-5CEFE769DEE8}"/>
          </ac:spMkLst>
        </pc:spChg>
      </pc:sldChg>
      <pc:sldChg chg="addSp delSp modSp add mod">
        <pc:chgData name="Yoel Kortick" userId="167978f5-7f40-4909-85d5-d4149554ad4e" providerId="ADAL" clId="{C5CFCFEF-6F5D-4937-9B26-C79CCCF37519}" dt="2026-07-08T13:16:08.383" v="20715" actId="11529"/>
        <pc:sldMkLst>
          <pc:docMk/>
          <pc:sldMk cId="3418120250" sldId="4793"/>
        </pc:sldMkLst>
        <pc:spChg chg="add mod">
          <ac:chgData name="Yoel Kortick" userId="167978f5-7f40-4909-85d5-d4149554ad4e" providerId="ADAL" clId="{C5CFCFEF-6F5D-4937-9B26-C79CCCF37519}" dt="2026-07-08T13:14:31.227" v="20621" actId="14100"/>
          <ac:spMkLst>
            <pc:docMk/>
            <pc:sldMk cId="3418120250" sldId="4793"/>
            <ac:spMk id="4" creationId="{4389402A-012B-7A00-F923-7F030B04EDBC}"/>
          </ac:spMkLst>
        </pc:spChg>
        <pc:spChg chg="add mod">
          <ac:chgData name="Yoel Kortick" userId="167978f5-7f40-4909-85d5-d4149554ad4e" providerId="ADAL" clId="{C5CFCFEF-6F5D-4937-9B26-C79CCCF37519}" dt="2026-07-08T13:15:55.360" v="20714" actId="20577"/>
          <ac:spMkLst>
            <pc:docMk/>
            <pc:sldMk cId="3418120250" sldId="4793"/>
            <ac:spMk id="5" creationId="{1F485E1A-D54B-ABCF-B5B3-8F9F0929AF98}"/>
          </ac:spMkLst>
        </pc:spChg>
        <pc:spChg chg="add del mod">
          <ac:chgData name="Yoel Kortick" userId="167978f5-7f40-4909-85d5-d4149554ad4e" providerId="ADAL" clId="{C5CFCFEF-6F5D-4937-9B26-C79CCCF37519}" dt="2026-07-08T13:13:56.856" v="20559" actId="478"/>
          <ac:spMkLst>
            <pc:docMk/>
            <pc:sldMk cId="3418120250" sldId="4793"/>
            <ac:spMk id="6" creationId="{5F449708-5F9E-89AE-81FB-5D2EAA22C7C1}"/>
          </ac:spMkLst>
        </pc:spChg>
        <pc:spChg chg="mod">
          <ac:chgData name="Yoel Kortick" userId="167978f5-7f40-4909-85d5-d4149554ad4e" providerId="ADAL" clId="{C5CFCFEF-6F5D-4937-9B26-C79CCCF37519}" dt="2026-07-08T13:14:18.670" v="20567" actId="14100"/>
          <ac:spMkLst>
            <pc:docMk/>
            <pc:sldMk cId="3418120250" sldId="4793"/>
            <ac:spMk id="7" creationId="{69EF5682-8C14-917F-6ADC-AB40A76D9715}"/>
          </ac:spMkLst>
        </pc:spChg>
        <pc:spChg chg="del mod">
          <ac:chgData name="Yoel Kortick" userId="167978f5-7f40-4909-85d5-d4149554ad4e" providerId="ADAL" clId="{C5CFCFEF-6F5D-4937-9B26-C79CCCF37519}" dt="2026-07-08T13:13:59.882" v="20562" actId="478"/>
          <ac:spMkLst>
            <pc:docMk/>
            <pc:sldMk cId="3418120250" sldId="4793"/>
            <ac:spMk id="8" creationId="{F092A219-9BF3-1169-AF21-9B4670E4EA8B}"/>
          </ac:spMkLst>
        </pc:spChg>
        <pc:spChg chg="mod">
          <ac:chgData name="Yoel Kortick" userId="167978f5-7f40-4909-85d5-d4149554ad4e" providerId="ADAL" clId="{C5CFCFEF-6F5D-4937-9B26-C79CCCF37519}" dt="2026-06-28T07:27:13.510" v="14450" actId="790"/>
          <ac:spMkLst>
            <pc:docMk/>
            <pc:sldMk cId="3418120250" sldId="4793"/>
            <ac:spMk id="9" creationId="{0D87DB4C-D466-DDCC-C497-7A5BA304F7C3}"/>
          </ac:spMkLst>
        </pc:spChg>
        <pc:spChg chg="mod">
          <ac:chgData name="Yoel Kortick" userId="167978f5-7f40-4909-85d5-d4149554ad4e" providerId="ADAL" clId="{C5CFCFEF-6F5D-4937-9B26-C79CCCF37519}" dt="2026-07-08T12:42:45.183" v="19401"/>
          <ac:spMkLst>
            <pc:docMk/>
            <pc:sldMk cId="3418120250" sldId="4793"/>
            <ac:spMk id="10" creationId="{DF8F2065-DE7D-CABD-000B-B79927F66041}"/>
          </ac:spMkLst>
        </pc:spChg>
        <pc:spChg chg="mod">
          <ac:chgData name="Yoel Kortick" userId="167978f5-7f40-4909-85d5-d4149554ad4e" providerId="ADAL" clId="{C5CFCFEF-6F5D-4937-9B26-C79CCCF37519}" dt="2026-07-08T13:14:47.591" v="20632" actId="313"/>
          <ac:spMkLst>
            <pc:docMk/>
            <pc:sldMk cId="3418120250" sldId="4793"/>
            <ac:spMk id="11" creationId="{D27E9E12-4F81-93ED-271A-74B56652664A}"/>
          </ac:spMkLst>
        </pc:spChg>
        <pc:spChg chg="del mod">
          <ac:chgData name="Yoel Kortick" userId="167978f5-7f40-4909-85d5-d4149554ad4e" providerId="ADAL" clId="{C5CFCFEF-6F5D-4937-9B26-C79CCCF37519}" dt="2026-07-08T13:13:58.067" v="20560" actId="478"/>
          <ac:spMkLst>
            <pc:docMk/>
            <pc:sldMk cId="3418120250" sldId="4793"/>
            <ac:spMk id="12" creationId="{76DE167E-415F-D2AB-87D5-962C0A943CE1}"/>
          </ac:spMkLst>
        </pc:spChg>
        <pc:picChg chg="add mod ord">
          <ac:chgData name="Yoel Kortick" userId="167978f5-7f40-4909-85d5-d4149554ad4e" providerId="ADAL" clId="{C5CFCFEF-6F5D-4937-9B26-C79CCCF37519}" dt="2026-07-08T13:14:51.893" v="20633" actId="208"/>
          <ac:picMkLst>
            <pc:docMk/>
            <pc:sldMk cId="3418120250" sldId="4793"/>
            <ac:picMk id="3" creationId="{DCCE751B-6C94-59A6-003F-A2C4C466ACC2}"/>
          </ac:picMkLst>
        </pc:picChg>
        <pc:picChg chg="add del mod ord">
          <ac:chgData name="Yoel Kortick" userId="167978f5-7f40-4909-85d5-d4149554ad4e" providerId="ADAL" clId="{C5CFCFEF-6F5D-4937-9B26-C79CCCF37519}" dt="2026-07-08T13:13:18.463" v="20402" actId="478"/>
          <ac:picMkLst>
            <pc:docMk/>
            <pc:sldMk cId="3418120250" sldId="4793"/>
            <ac:picMk id="16" creationId="{ABF5BEEA-E25C-BE60-120F-7FF341DCA25F}"/>
          </ac:picMkLst>
        </pc:picChg>
        <pc:cxnChg chg="add del">
          <ac:chgData name="Yoel Kortick" userId="167978f5-7f40-4909-85d5-d4149554ad4e" providerId="ADAL" clId="{C5CFCFEF-6F5D-4937-9B26-C79CCCF37519}" dt="2026-07-08T13:13:58.756" v="20561" actId="478"/>
          <ac:cxnSpMkLst>
            <pc:docMk/>
            <pc:sldMk cId="3418120250" sldId="4793"/>
            <ac:cxnSpMk id="14" creationId="{C5698DB9-9454-9E0E-5A4D-85FB2851ACA6}"/>
          </ac:cxnSpMkLst>
        </pc:cxnChg>
        <pc:cxnChg chg="add">
          <ac:chgData name="Yoel Kortick" userId="167978f5-7f40-4909-85d5-d4149554ad4e" providerId="ADAL" clId="{C5CFCFEF-6F5D-4937-9B26-C79CCCF37519}" dt="2026-07-08T13:16:08.383" v="20715" actId="11529"/>
          <ac:cxnSpMkLst>
            <pc:docMk/>
            <pc:sldMk cId="3418120250" sldId="4793"/>
            <ac:cxnSpMk id="15" creationId="{11E63ECB-053B-C2AD-8AB1-1F32AC903B71}"/>
          </ac:cxnSpMkLst>
        </pc:cxnChg>
      </pc:sldChg>
      <pc:sldChg chg="addSp delSp modSp add del mod">
        <pc:chgData name="Yoel Kortick" userId="167978f5-7f40-4909-85d5-d4149554ad4e" providerId="ADAL" clId="{C5CFCFEF-6F5D-4937-9B26-C79CCCF37519}" dt="2026-07-08T13:17:54.830" v="20724" actId="47"/>
        <pc:sldMkLst>
          <pc:docMk/>
          <pc:sldMk cId="1062919943" sldId="4794"/>
        </pc:sldMkLst>
        <pc:spChg chg="mod">
          <ac:chgData name="Yoel Kortick" userId="167978f5-7f40-4909-85d5-d4149554ad4e" providerId="ADAL" clId="{C5CFCFEF-6F5D-4937-9B26-C79CCCF37519}" dt="2026-07-08T12:42:45.183" v="19401"/>
          <ac:spMkLst>
            <pc:docMk/>
            <pc:sldMk cId="1062919943" sldId="4794"/>
            <ac:spMk id="10" creationId="{63BD6B8E-BBA8-BCFD-967C-36514E666CFD}"/>
          </ac:spMkLst>
        </pc:spChg>
      </pc:sldChg>
      <pc:sldChg chg="addSp delSp modSp add del mod">
        <pc:chgData name="Yoel Kortick" userId="167978f5-7f40-4909-85d5-d4149554ad4e" providerId="ADAL" clId="{C5CFCFEF-6F5D-4937-9B26-C79CCCF37519}" dt="2026-07-08T13:17:55.721" v="20725" actId="47"/>
        <pc:sldMkLst>
          <pc:docMk/>
          <pc:sldMk cId="1503637911" sldId="4795"/>
        </pc:sldMkLst>
        <pc:spChg chg="mod">
          <ac:chgData name="Yoel Kortick" userId="167978f5-7f40-4909-85d5-d4149554ad4e" providerId="ADAL" clId="{C5CFCFEF-6F5D-4937-9B26-C79CCCF37519}" dt="2026-07-08T12:42:45.183" v="19401"/>
          <ac:spMkLst>
            <pc:docMk/>
            <pc:sldMk cId="1503637911" sldId="4795"/>
            <ac:spMk id="10" creationId="{8968505F-405B-B0C5-407D-05F7A08AC5E7}"/>
          </ac:spMkLst>
        </pc:spChg>
      </pc:sldChg>
      <pc:sldChg chg="addSp delSp modSp add del mod">
        <pc:chgData name="Yoel Kortick" userId="167978f5-7f40-4909-85d5-d4149554ad4e" providerId="ADAL" clId="{C5CFCFEF-6F5D-4937-9B26-C79CCCF37519}" dt="2026-07-08T13:17:57.355" v="20726" actId="47"/>
        <pc:sldMkLst>
          <pc:docMk/>
          <pc:sldMk cId="1146713618" sldId="4796"/>
        </pc:sldMkLst>
        <pc:spChg chg="mod">
          <ac:chgData name="Yoel Kortick" userId="167978f5-7f40-4909-85d5-d4149554ad4e" providerId="ADAL" clId="{C5CFCFEF-6F5D-4937-9B26-C79CCCF37519}" dt="2026-07-08T12:42:45.183" v="19401"/>
          <ac:spMkLst>
            <pc:docMk/>
            <pc:sldMk cId="1146713618" sldId="4796"/>
            <ac:spMk id="10" creationId="{D78C9D52-F779-D483-D680-45EA0A53AA60}"/>
          </ac:spMkLst>
        </pc:spChg>
      </pc:sldChg>
      <pc:sldChg chg="addSp delSp modSp add mod">
        <pc:chgData name="Yoel Kortick" userId="167978f5-7f40-4909-85d5-d4149554ad4e" providerId="ADAL" clId="{C5CFCFEF-6F5D-4937-9B26-C79CCCF37519}" dt="2026-07-08T13:29:13.027" v="21056" actId="14100"/>
        <pc:sldMkLst>
          <pc:docMk/>
          <pc:sldMk cId="1723748920" sldId="4797"/>
        </pc:sldMkLst>
        <pc:spChg chg="add mod">
          <ac:chgData name="Yoel Kortick" userId="167978f5-7f40-4909-85d5-d4149554ad4e" providerId="ADAL" clId="{C5CFCFEF-6F5D-4937-9B26-C79CCCF37519}" dt="2026-07-08T13:27:53.720" v="21053" actId="20577"/>
          <ac:spMkLst>
            <pc:docMk/>
            <pc:sldMk cId="1723748920" sldId="4797"/>
            <ac:spMk id="4" creationId="{0C6B8AA6-00E3-7027-9213-937C065D7A2F}"/>
          </ac:spMkLst>
        </pc:spChg>
        <pc:spChg chg="mod">
          <ac:chgData name="Yoel Kortick" userId="167978f5-7f40-4909-85d5-d4149554ad4e" providerId="ADAL" clId="{C5CFCFEF-6F5D-4937-9B26-C79CCCF37519}" dt="2026-06-28T07:27:13.510" v="14450" actId="790"/>
          <ac:spMkLst>
            <pc:docMk/>
            <pc:sldMk cId="1723748920" sldId="4797"/>
            <ac:spMk id="9" creationId="{92781C89-716E-2AAB-34B0-AFBA77B72C3A}"/>
          </ac:spMkLst>
        </pc:spChg>
        <pc:spChg chg="mod">
          <ac:chgData name="Yoel Kortick" userId="167978f5-7f40-4909-85d5-d4149554ad4e" providerId="ADAL" clId="{C5CFCFEF-6F5D-4937-9B26-C79CCCF37519}" dt="2026-07-08T13:18:19.365" v="20744" actId="20577"/>
          <ac:spMkLst>
            <pc:docMk/>
            <pc:sldMk cId="1723748920" sldId="4797"/>
            <ac:spMk id="10" creationId="{584A9C52-AD79-4CD6-6108-62CEB40868CA}"/>
          </ac:spMkLst>
        </pc:spChg>
        <pc:spChg chg="mod">
          <ac:chgData name="Yoel Kortick" userId="167978f5-7f40-4909-85d5-d4149554ad4e" providerId="ADAL" clId="{C5CFCFEF-6F5D-4937-9B26-C79CCCF37519}" dt="2026-07-08T13:29:13.027" v="21056" actId="14100"/>
          <ac:spMkLst>
            <pc:docMk/>
            <pc:sldMk cId="1723748920" sldId="4797"/>
            <ac:spMk id="11" creationId="{186458CC-8F06-77EA-9BEE-3C60E05A1913}"/>
          </ac:spMkLst>
        </pc:spChg>
        <pc:spChg chg="add mod">
          <ac:chgData name="Yoel Kortick" userId="167978f5-7f40-4909-85d5-d4149554ad4e" providerId="ADAL" clId="{C5CFCFEF-6F5D-4937-9B26-C79CCCF37519}" dt="2026-07-08T13:27:06.541" v="20975" actId="1035"/>
          <ac:spMkLst>
            <pc:docMk/>
            <pc:sldMk cId="1723748920" sldId="4797"/>
            <ac:spMk id="13" creationId="{11BE8086-A8EC-9537-C390-00DD92F9034E}"/>
          </ac:spMkLst>
        </pc:spChg>
        <pc:spChg chg="add mod">
          <ac:chgData name="Yoel Kortick" userId="167978f5-7f40-4909-85d5-d4149554ad4e" providerId="ADAL" clId="{C5CFCFEF-6F5D-4937-9B26-C79CCCF37519}" dt="2026-07-08T13:27:13.479" v="20977" actId="14100"/>
          <ac:spMkLst>
            <pc:docMk/>
            <pc:sldMk cId="1723748920" sldId="4797"/>
            <ac:spMk id="14" creationId="{B40CD15A-9F18-9A6D-B06A-71B8B5E649E0}"/>
          </ac:spMkLst>
        </pc:spChg>
        <pc:picChg chg="add mod ord">
          <ac:chgData name="Yoel Kortick" userId="167978f5-7f40-4909-85d5-d4149554ad4e" providerId="ADAL" clId="{C5CFCFEF-6F5D-4937-9B26-C79CCCF37519}" dt="2026-07-08T13:27:19.469" v="20978" actId="208"/>
          <ac:picMkLst>
            <pc:docMk/>
            <pc:sldMk cId="1723748920" sldId="4797"/>
            <ac:picMk id="3" creationId="{D3117CD0-CC37-F05B-9D8A-599169083551}"/>
          </ac:picMkLst>
        </pc:picChg>
        <pc:picChg chg="add del mod ord">
          <ac:chgData name="Yoel Kortick" userId="167978f5-7f40-4909-85d5-d4149554ad4e" providerId="ADAL" clId="{C5CFCFEF-6F5D-4937-9B26-C79CCCF37519}" dt="2026-07-08T13:26:49.943" v="20968" actId="478"/>
          <ac:picMkLst>
            <pc:docMk/>
            <pc:sldMk cId="1723748920" sldId="4797"/>
            <ac:picMk id="12" creationId="{CE1911DB-0AC7-B00C-F509-AC37CAA0FFB4}"/>
          </ac:picMkLst>
        </pc:picChg>
        <pc:cxnChg chg="add">
          <ac:chgData name="Yoel Kortick" userId="167978f5-7f40-4909-85d5-d4149554ad4e" providerId="ADAL" clId="{C5CFCFEF-6F5D-4937-9B26-C79CCCF37519}" dt="2026-07-08T13:28:07.385" v="21054" actId="11529"/>
          <ac:cxnSpMkLst>
            <pc:docMk/>
            <pc:sldMk cId="1723748920" sldId="4797"/>
            <ac:cxnSpMk id="6" creationId="{A95BB2CD-F688-90D6-3D83-FEAAC667BDC9}"/>
          </ac:cxnSpMkLst>
        </pc:cxnChg>
        <pc:cxnChg chg="add">
          <ac:chgData name="Yoel Kortick" userId="167978f5-7f40-4909-85d5-d4149554ad4e" providerId="ADAL" clId="{C5CFCFEF-6F5D-4937-9B26-C79CCCF37519}" dt="2026-07-08T13:28:12.285" v="21055" actId="11529"/>
          <ac:cxnSpMkLst>
            <pc:docMk/>
            <pc:sldMk cId="1723748920" sldId="4797"/>
            <ac:cxnSpMk id="8" creationId="{B136B825-4475-78FF-FAFB-1EED57869655}"/>
          </ac:cxnSpMkLst>
        </pc:cxnChg>
      </pc:sldChg>
      <pc:sldChg chg="addSp delSp modSp add mod">
        <pc:chgData name="Yoel Kortick" userId="167978f5-7f40-4909-85d5-d4149554ad4e" providerId="ADAL" clId="{C5CFCFEF-6F5D-4937-9B26-C79CCCF37519}" dt="2026-07-09T14:26:40.652" v="23640" actId="313"/>
        <pc:sldMkLst>
          <pc:docMk/>
          <pc:sldMk cId="125885067" sldId="4798"/>
        </pc:sldMkLst>
        <pc:spChg chg="mod">
          <ac:chgData name="Yoel Kortick" userId="167978f5-7f40-4909-85d5-d4149554ad4e" providerId="ADAL" clId="{C5CFCFEF-6F5D-4937-9B26-C79CCCF37519}" dt="2026-07-09T14:20:25.904" v="23486" actId="1036"/>
          <ac:spMkLst>
            <pc:docMk/>
            <pc:sldMk cId="125885067" sldId="4798"/>
            <ac:spMk id="4" creationId="{234898E3-D992-4300-969E-933363BA4CC6}"/>
          </ac:spMkLst>
        </pc:spChg>
        <pc:spChg chg="add mod">
          <ac:chgData name="Yoel Kortick" userId="167978f5-7f40-4909-85d5-d4149554ad4e" providerId="ADAL" clId="{C5CFCFEF-6F5D-4937-9B26-C79CCCF37519}" dt="2026-07-09T14:20:33.730" v="23515" actId="1035"/>
          <ac:spMkLst>
            <pc:docMk/>
            <pc:sldMk cId="125885067" sldId="4798"/>
            <ac:spMk id="6" creationId="{A7203CFE-6E0B-2B73-E7BD-F4BA7F7DE5FD}"/>
          </ac:spMkLst>
        </pc:spChg>
        <pc:spChg chg="del mod">
          <ac:chgData name="Yoel Kortick" userId="167978f5-7f40-4909-85d5-d4149554ad4e" providerId="ADAL" clId="{C5CFCFEF-6F5D-4937-9B26-C79CCCF37519}" dt="2026-07-09T14:20:37.964" v="23516" actId="478"/>
          <ac:spMkLst>
            <pc:docMk/>
            <pc:sldMk cId="125885067" sldId="4798"/>
            <ac:spMk id="7" creationId="{C7A5F553-0728-7BB5-BCFD-E41121367D64}"/>
          </ac:spMkLst>
        </pc:spChg>
        <pc:spChg chg="add mod">
          <ac:chgData name="Yoel Kortick" userId="167978f5-7f40-4909-85d5-d4149554ad4e" providerId="ADAL" clId="{C5CFCFEF-6F5D-4937-9B26-C79CCCF37519}" dt="2026-07-09T14:21:48.899" v="23545" actId="208"/>
          <ac:spMkLst>
            <pc:docMk/>
            <pc:sldMk cId="125885067" sldId="4798"/>
            <ac:spMk id="8" creationId="{E1CECBA9-EBF7-1F40-790B-B3491AF3BED9}"/>
          </ac:spMkLst>
        </pc:spChg>
        <pc:spChg chg="mod">
          <ac:chgData name="Yoel Kortick" userId="167978f5-7f40-4909-85d5-d4149554ad4e" providerId="ADAL" clId="{C5CFCFEF-6F5D-4937-9B26-C79CCCF37519}" dt="2026-06-28T07:27:13.510" v="14450" actId="790"/>
          <ac:spMkLst>
            <pc:docMk/>
            <pc:sldMk cId="125885067" sldId="4798"/>
            <ac:spMk id="9" creationId="{6DD6D4BD-A3BD-5BA8-8E4F-E6E292D094E3}"/>
          </ac:spMkLst>
        </pc:spChg>
        <pc:spChg chg="mod">
          <ac:chgData name="Yoel Kortick" userId="167978f5-7f40-4909-85d5-d4149554ad4e" providerId="ADAL" clId="{C5CFCFEF-6F5D-4937-9B26-C79CCCF37519}" dt="2026-07-09T14:25:32.914" v="23635"/>
          <ac:spMkLst>
            <pc:docMk/>
            <pc:sldMk cId="125885067" sldId="4798"/>
            <ac:spMk id="10" creationId="{CB80A0F3-1F1A-9203-F97A-F9BC8D8A2CA4}"/>
          </ac:spMkLst>
        </pc:spChg>
        <pc:spChg chg="mod">
          <ac:chgData name="Yoel Kortick" userId="167978f5-7f40-4909-85d5-d4149554ad4e" providerId="ADAL" clId="{C5CFCFEF-6F5D-4937-9B26-C79CCCF37519}" dt="2026-07-09T14:26:40.652" v="23640" actId="313"/>
          <ac:spMkLst>
            <pc:docMk/>
            <pc:sldMk cId="125885067" sldId="4798"/>
            <ac:spMk id="11" creationId="{8BC457B0-1A4C-9E4C-4D10-CACB28767C5A}"/>
          </ac:spMkLst>
        </pc:spChg>
        <pc:picChg chg="add mod ord">
          <ac:chgData name="Yoel Kortick" userId="167978f5-7f40-4909-85d5-d4149554ad4e" providerId="ADAL" clId="{C5CFCFEF-6F5D-4937-9B26-C79CCCF37519}" dt="2026-07-09T14:21:53.352" v="23546" actId="208"/>
          <ac:picMkLst>
            <pc:docMk/>
            <pc:sldMk cId="125885067" sldId="4798"/>
            <ac:picMk id="3" creationId="{2655D05A-EAD7-5A93-4808-E5ABFCB70DF0}"/>
          </ac:picMkLst>
        </pc:picChg>
        <pc:picChg chg="add del mod ord">
          <ac:chgData name="Yoel Kortick" userId="167978f5-7f40-4909-85d5-d4149554ad4e" providerId="ADAL" clId="{C5CFCFEF-6F5D-4937-9B26-C79CCCF37519}" dt="2026-07-09T14:20:09.026" v="23477" actId="478"/>
          <ac:picMkLst>
            <pc:docMk/>
            <pc:sldMk cId="125885067" sldId="4798"/>
            <ac:picMk id="5" creationId="{50D89FE3-77A7-FB06-245E-2FF179A47842}"/>
          </ac:picMkLst>
        </pc:picChg>
        <pc:cxnChg chg="add">
          <ac:chgData name="Yoel Kortick" userId="167978f5-7f40-4909-85d5-d4149554ad4e" providerId="ADAL" clId="{C5CFCFEF-6F5D-4937-9B26-C79CCCF37519}" dt="2026-07-09T14:21:59.351" v="23547" actId="11529"/>
          <ac:cxnSpMkLst>
            <pc:docMk/>
            <pc:sldMk cId="125885067" sldId="4798"/>
            <ac:cxnSpMk id="13" creationId="{2F501785-DB98-6D19-E07A-FE9BC112D9B2}"/>
          </ac:cxnSpMkLst>
        </pc:cxnChg>
      </pc:sldChg>
      <pc:sldChg chg="addSp delSp modSp add del mod">
        <pc:chgData name="Yoel Kortick" userId="167978f5-7f40-4909-85d5-d4149554ad4e" providerId="ADAL" clId="{C5CFCFEF-6F5D-4937-9B26-C79CCCF37519}" dt="2026-07-09T14:25:38.500" v="23636" actId="47"/>
        <pc:sldMkLst>
          <pc:docMk/>
          <pc:sldMk cId="2261194275" sldId="4799"/>
        </pc:sldMkLst>
        <pc:spChg chg="mod">
          <ac:chgData name="Yoel Kortick" userId="167978f5-7f40-4909-85d5-d4149554ad4e" providerId="ADAL" clId="{C5CFCFEF-6F5D-4937-9B26-C79CCCF37519}" dt="2026-07-08T13:52:08.769" v="21509"/>
          <ac:spMkLst>
            <pc:docMk/>
            <pc:sldMk cId="2261194275" sldId="4799"/>
            <ac:spMk id="10" creationId="{FB355EB6-61C4-D285-FBE4-AE51F3D62781}"/>
          </ac:spMkLst>
        </pc:spChg>
      </pc:sldChg>
      <pc:sldChg chg="addSp delSp modSp add del mod">
        <pc:chgData name="Yoel Kortick" userId="167978f5-7f40-4909-85d5-d4149554ad4e" providerId="ADAL" clId="{C5CFCFEF-6F5D-4937-9B26-C79CCCF37519}" dt="2026-07-09T14:25:39.641" v="23637" actId="47"/>
        <pc:sldMkLst>
          <pc:docMk/>
          <pc:sldMk cId="1153445126" sldId="4800"/>
        </pc:sldMkLst>
        <pc:spChg chg="mod">
          <ac:chgData name="Yoel Kortick" userId="167978f5-7f40-4909-85d5-d4149554ad4e" providerId="ADAL" clId="{C5CFCFEF-6F5D-4937-9B26-C79CCCF37519}" dt="2026-07-08T13:52:08.769" v="21509"/>
          <ac:spMkLst>
            <pc:docMk/>
            <pc:sldMk cId="1153445126" sldId="4800"/>
            <ac:spMk id="10" creationId="{2E707BB0-E4F7-85F5-A519-50E122B6D037}"/>
          </ac:spMkLst>
        </pc:spChg>
      </pc:sldChg>
      <pc:sldChg chg="addSp delSp modSp add del mod">
        <pc:chgData name="Yoel Kortick" userId="167978f5-7f40-4909-85d5-d4149554ad4e" providerId="ADAL" clId="{C5CFCFEF-6F5D-4937-9B26-C79CCCF37519}" dt="2026-07-09T14:25:40.537" v="23638" actId="47"/>
        <pc:sldMkLst>
          <pc:docMk/>
          <pc:sldMk cId="529282441" sldId="4801"/>
        </pc:sldMkLst>
        <pc:spChg chg="mod">
          <ac:chgData name="Yoel Kortick" userId="167978f5-7f40-4909-85d5-d4149554ad4e" providerId="ADAL" clId="{C5CFCFEF-6F5D-4937-9B26-C79CCCF37519}" dt="2026-07-08T13:52:08.769" v="21509"/>
          <ac:spMkLst>
            <pc:docMk/>
            <pc:sldMk cId="529282441" sldId="4801"/>
            <ac:spMk id="10" creationId="{79F28837-15FE-F214-BDD4-95105DCADA36}"/>
          </ac:spMkLst>
        </pc:spChg>
      </pc:sldChg>
      <pc:sldChg chg="addSp delSp modSp add del mod">
        <pc:chgData name="Yoel Kortick" userId="167978f5-7f40-4909-85d5-d4149554ad4e" providerId="ADAL" clId="{C5CFCFEF-6F5D-4937-9B26-C79CCCF37519}" dt="2026-07-09T14:49:52.446" v="24064" actId="47"/>
        <pc:sldMkLst>
          <pc:docMk/>
          <pc:sldMk cId="4070872009" sldId="4802"/>
        </pc:sldMkLst>
        <pc:spChg chg="mod">
          <ac:chgData name="Yoel Kortick" userId="167978f5-7f40-4909-85d5-d4149554ad4e" providerId="ADAL" clId="{C5CFCFEF-6F5D-4937-9B26-C79CCCF37519}" dt="2026-07-09T14:49:34.652" v="24055"/>
          <ac:spMkLst>
            <pc:docMk/>
            <pc:sldMk cId="4070872009" sldId="4802"/>
            <ac:spMk id="10" creationId="{0F8FAE6E-BD09-0E88-9B3D-488C28E327B7}"/>
          </ac:spMkLst>
        </pc:spChg>
      </pc:sldChg>
      <pc:sldChg chg="delSp modSp add del mod">
        <pc:chgData name="Yoel Kortick" userId="167978f5-7f40-4909-85d5-d4149554ad4e" providerId="ADAL" clId="{C5CFCFEF-6F5D-4937-9B26-C79CCCF37519}" dt="2026-07-09T14:49:52.982" v="24065" actId="47"/>
        <pc:sldMkLst>
          <pc:docMk/>
          <pc:sldMk cId="1308808080" sldId="4803"/>
        </pc:sldMkLst>
        <pc:spChg chg="mod">
          <ac:chgData name="Yoel Kortick" userId="167978f5-7f40-4909-85d5-d4149554ad4e" providerId="ADAL" clId="{C5CFCFEF-6F5D-4937-9B26-C79CCCF37519}" dt="2026-07-09T14:49:34.652" v="24055"/>
          <ac:spMkLst>
            <pc:docMk/>
            <pc:sldMk cId="1308808080" sldId="4803"/>
            <ac:spMk id="10" creationId="{09D89E5B-4CFB-EA4F-FC1B-96FCF1662C8B}"/>
          </ac:spMkLst>
        </pc:spChg>
      </pc:sldChg>
      <pc:sldChg chg="addSp delSp modSp add del mod">
        <pc:chgData name="Yoel Kortick" userId="167978f5-7f40-4909-85d5-d4149554ad4e" providerId="ADAL" clId="{C5CFCFEF-6F5D-4937-9B26-C79CCCF37519}" dt="2026-07-09T14:49:53.883" v="24067" actId="47"/>
        <pc:sldMkLst>
          <pc:docMk/>
          <pc:sldMk cId="2584498639" sldId="4804"/>
        </pc:sldMkLst>
        <pc:spChg chg="mod">
          <ac:chgData name="Yoel Kortick" userId="167978f5-7f40-4909-85d5-d4149554ad4e" providerId="ADAL" clId="{C5CFCFEF-6F5D-4937-9B26-C79CCCF37519}" dt="2026-07-09T14:49:34.652" v="24055"/>
          <ac:spMkLst>
            <pc:docMk/>
            <pc:sldMk cId="2584498639" sldId="4804"/>
            <ac:spMk id="10" creationId="{F5867014-EDFD-F415-1AA6-A862CA3C4712}"/>
          </ac:spMkLst>
        </pc:spChg>
      </pc:sldChg>
      <pc:sldChg chg="addSp modSp add del mod">
        <pc:chgData name="Yoel Kortick" userId="167978f5-7f40-4909-85d5-d4149554ad4e" providerId="ADAL" clId="{C5CFCFEF-6F5D-4937-9B26-C79CCCF37519}" dt="2026-07-09T14:49:54.852" v="24069" actId="47"/>
        <pc:sldMkLst>
          <pc:docMk/>
          <pc:sldMk cId="2203031856" sldId="4805"/>
        </pc:sldMkLst>
        <pc:spChg chg="mod">
          <ac:chgData name="Yoel Kortick" userId="167978f5-7f40-4909-85d5-d4149554ad4e" providerId="ADAL" clId="{C5CFCFEF-6F5D-4937-9B26-C79CCCF37519}" dt="2026-07-09T14:49:34.652" v="24055"/>
          <ac:spMkLst>
            <pc:docMk/>
            <pc:sldMk cId="2203031856" sldId="4805"/>
            <ac:spMk id="10" creationId="{0A229E80-3252-B30E-A0AE-B6D42F4326CC}"/>
          </ac:spMkLst>
        </pc:spChg>
      </pc:sldChg>
      <pc:sldChg chg="addSp modSp add del mod ord">
        <pc:chgData name="Yoel Kortick" userId="167978f5-7f40-4909-85d5-d4149554ad4e" providerId="ADAL" clId="{C5CFCFEF-6F5D-4937-9B26-C79CCCF37519}" dt="2026-07-09T14:49:53.442" v="24066" actId="47"/>
        <pc:sldMkLst>
          <pc:docMk/>
          <pc:sldMk cId="3380355405" sldId="4806"/>
        </pc:sldMkLst>
        <pc:spChg chg="mod">
          <ac:chgData name="Yoel Kortick" userId="167978f5-7f40-4909-85d5-d4149554ad4e" providerId="ADAL" clId="{C5CFCFEF-6F5D-4937-9B26-C79CCCF37519}" dt="2026-07-09T14:49:34.652" v="24055"/>
          <ac:spMkLst>
            <pc:docMk/>
            <pc:sldMk cId="3380355405" sldId="4806"/>
            <ac:spMk id="10" creationId="{C13886E0-E445-EEE0-5042-CC09EA4EEAB0}"/>
          </ac:spMkLst>
        </pc:spChg>
      </pc:sldChg>
      <pc:sldChg chg="addSp delSp modSp add del mod">
        <pc:chgData name="Yoel Kortick" userId="167978f5-7f40-4909-85d5-d4149554ad4e" providerId="ADAL" clId="{C5CFCFEF-6F5D-4937-9B26-C79CCCF37519}" dt="2026-07-09T14:49:54.342" v="24068" actId="47"/>
        <pc:sldMkLst>
          <pc:docMk/>
          <pc:sldMk cId="3272925902" sldId="4807"/>
        </pc:sldMkLst>
        <pc:spChg chg="mod">
          <ac:chgData name="Yoel Kortick" userId="167978f5-7f40-4909-85d5-d4149554ad4e" providerId="ADAL" clId="{C5CFCFEF-6F5D-4937-9B26-C79CCCF37519}" dt="2026-07-09T14:49:34.652" v="24055"/>
          <ac:spMkLst>
            <pc:docMk/>
            <pc:sldMk cId="3272925902" sldId="4807"/>
            <ac:spMk id="10" creationId="{56A20C16-B42C-BAD1-DA80-7200B2425A70}"/>
          </ac:spMkLst>
        </pc:spChg>
      </pc:sldChg>
      <pc:sldChg chg="addSp delSp modSp add del mod">
        <pc:chgData name="Yoel Kortick" userId="167978f5-7f40-4909-85d5-d4149554ad4e" providerId="ADAL" clId="{C5CFCFEF-6F5D-4937-9B26-C79CCCF37519}" dt="2026-07-09T14:49:55.285" v="24070" actId="47"/>
        <pc:sldMkLst>
          <pc:docMk/>
          <pc:sldMk cId="2299953560" sldId="4808"/>
        </pc:sldMkLst>
        <pc:spChg chg="mod">
          <ac:chgData name="Yoel Kortick" userId="167978f5-7f40-4909-85d5-d4149554ad4e" providerId="ADAL" clId="{C5CFCFEF-6F5D-4937-9B26-C79CCCF37519}" dt="2026-07-09T14:49:34.652" v="24055"/>
          <ac:spMkLst>
            <pc:docMk/>
            <pc:sldMk cId="2299953560" sldId="4808"/>
            <ac:spMk id="10" creationId="{ABBCF7E6-2CCF-B9C7-F345-1AC340DEDA9A}"/>
          </ac:spMkLst>
        </pc:spChg>
      </pc:sldChg>
      <pc:sldChg chg="addSp delSp modSp add mod">
        <pc:chgData name="Yoel Kortick" userId="167978f5-7f40-4909-85d5-d4149554ad4e" providerId="ADAL" clId="{C5CFCFEF-6F5D-4937-9B26-C79CCCF37519}" dt="2026-07-09T15:25:51.297" v="25081"/>
        <pc:sldMkLst>
          <pc:docMk/>
          <pc:sldMk cId="3037479936" sldId="4809"/>
        </pc:sldMkLst>
        <pc:spChg chg="add del mod">
          <ac:chgData name="Yoel Kortick" userId="167978f5-7f40-4909-85d5-d4149554ad4e" providerId="ADAL" clId="{C5CFCFEF-6F5D-4937-9B26-C79CCCF37519}" dt="2026-07-09T15:21:28.582" v="24940" actId="478"/>
          <ac:spMkLst>
            <pc:docMk/>
            <pc:sldMk cId="3037479936" sldId="4809"/>
            <ac:spMk id="4" creationId="{CFC23D73-E013-5928-974B-EC91586D6864}"/>
          </ac:spMkLst>
        </pc:spChg>
        <pc:spChg chg="mod">
          <ac:chgData name="Yoel Kortick" userId="167978f5-7f40-4909-85d5-d4149554ad4e" providerId="ADAL" clId="{C5CFCFEF-6F5D-4937-9B26-C79CCCF37519}" dt="2026-07-09T15:21:52.723" v="24948" actId="14100"/>
          <ac:spMkLst>
            <pc:docMk/>
            <pc:sldMk cId="3037479936" sldId="4809"/>
            <ac:spMk id="5" creationId="{B044A55D-0DC3-0BB6-AC52-373262E005AB}"/>
          </ac:spMkLst>
        </pc:spChg>
        <pc:spChg chg="add mod">
          <ac:chgData name="Yoel Kortick" userId="167978f5-7f40-4909-85d5-d4149554ad4e" providerId="ADAL" clId="{C5CFCFEF-6F5D-4937-9B26-C79CCCF37519}" dt="2026-07-09T15:21:44.252" v="24946" actId="14100"/>
          <ac:spMkLst>
            <pc:docMk/>
            <pc:sldMk cId="3037479936" sldId="4809"/>
            <ac:spMk id="7" creationId="{FB4C925B-6503-C0F8-2E7D-F08B5A921B03}"/>
          </ac:spMkLst>
        </pc:spChg>
        <pc:spChg chg="mod">
          <ac:chgData name="Yoel Kortick" userId="167978f5-7f40-4909-85d5-d4149554ad4e" providerId="ADAL" clId="{C5CFCFEF-6F5D-4937-9B26-C79CCCF37519}" dt="2026-06-28T07:27:13.510" v="14450" actId="790"/>
          <ac:spMkLst>
            <pc:docMk/>
            <pc:sldMk cId="3037479936" sldId="4809"/>
            <ac:spMk id="9" creationId="{E70C383A-3A94-BA06-E72B-9AD39187F391}"/>
          </ac:spMkLst>
        </pc:spChg>
        <pc:spChg chg="mod">
          <ac:chgData name="Yoel Kortick" userId="167978f5-7f40-4909-85d5-d4149554ad4e" providerId="ADAL" clId="{C5CFCFEF-6F5D-4937-9B26-C79CCCF37519}" dt="2026-07-09T15:25:51.297" v="25081"/>
          <ac:spMkLst>
            <pc:docMk/>
            <pc:sldMk cId="3037479936" sldId="4809"/>
            <ac:spMk id="10" creationId="{28D567E0-0346-94B8-E34B-D93890119D45}"/>
          </ac:spMkLst>
        </pc:spChg>
        <pc:spChg chg="del mod">
          <ac:chgData name="Yoel Kortick" userId="167978f5-7f40-4909-85d5-d4149554ad4e" providerId="ADAL" clId="{C5CFCFEF-6F5D-4937-9B26-C79CCCF37519}" dt="2026-07-09T15:21:27.764" v="24939" actId="478"/>
          <ac:spMkLst>
            <pc:docMk/>
            <pc:sldMk cId="3037479936" sldId="4809"/>
            <ac:spMk id="11" creationId="{70DA9FDF-B677-B8BD-952D-F1178C8AD7EF}"/>
          </ac:spMkLst>
        </pc:spChg>
        <pc:spChg chg="add mod">
          <ac:chgData name="Yoel Kortick" userId="167978f5-7f40-4909-85d5-d4149554ad4e" providerId="ADAL" clId="{C5CFCFEF-6F5D-4937-9B26-C79CCCF37519}" dt="2026-07-09T15:22:29.436" v="24953" actId="208"/>
          <ac:spMkLst>
            <pc:docMk/>
            <pc:sldMk cId="3037479936" sldId="4809"/>
            <ac:spMk id="12" creationId="{535FCFA5-BFA6-81F4-29EE-BE9B7FD56914}"/>
          </ac:spMkLst>
        </pc:spChg>
        <pc:spChg chg="add mod">
          <ac:chgData name="Yoel Kortick" userId="167978f5-7f40-4909-85d5-d4149554ad4e" providerId="ADAL" clId="{C5CFCFEF-6F5D-4937-9B26-C79CCCF37519}" dt="2026-07-09T15:23:11.879" v="24998" actId="14100"/>
          <ac:spMkLst>
            <pc:docMk/>
            <pc:sldMk cId="3037479936" sldId="4809"/>
            <ac:spMk id="13" creationId="{8BB656F6-1867-7F46-D589-74F8ED7005D2}"/>
          </ac:spMkLst>
        </pc:spChg>
        <pc:picChg chg="add del mod ord">
          <ac:chgData name="Yoel Kortick" userId="167978f5-7f40-4909-85d5-d4149554ad4e" providerId="ADAL" clId="{C5CFCFEF-6F5D-4937-9B26-C79CCCF37519}" dt="2026-07-09T15:21:30.281" v="24941" actId="478"/>
          <ac:picMkLst>
            <pc:docMk/>
            <pc:sldMk cId="3037479936" sldId="4809"/>
            <ac:picMk id="3" creationId="{27F394B8-DDBA-FA0A-5603-34801680F022}"/>
          </ac:picMkLst>
        </pc:picChg>
        <pc:picChg chg="add mod ord">
          <ac:chgData name="Yoel Kortick" userId="167978f5-7f40-4909-85d5-d4149554ad4e" providerId="ADAL" clId="{C5CFCFEF-6F5D-4937-9B26-C79CCCF37519}" dt="2026-07-09T15:24:34.499" v="25000" actId="208"/>
          <ac:picMkLst>
            <pc:docMk/>
            <pc:sldMk cId="3037479936" sldId="4809"/>
            <ac:picMk id="8" creationId="{19876C57-F46C-0891-6F73-87A3A49D0A9B}"/>
          </ac:picMkLst>
        </pc:picChg>
        <pc:cxnChg chg="add">
          <ac:chgData name="Yoel Kortick" userId="167978f5-7f40-4909-85d5-d4149554ad4e" providerId="ADAL" clId="{C5CFCFEF-6F5D-4937-9B26-C79CCCF37519}" dt="2026-07-09T15:23:23.255" v="24999" actId="11529"/>
          <ac:cxnSpMkLst>
            <pc:docMk/>
            <pc:sldMk cId="3037479936" sldId="4809"/>
            <ac:cxnSpMk id="15" creationId="{121C3E7C-1708-B04C-B3CB-0EAB8BCED3D3}"/>
          </ac:cxnSpMkLst>
        </pc:cxnChg>
      </pc:sldChg>
      <pc:sldChg chg="addSp delSp modSp add del mod">
        <pc:chgData name="Yoel Kortick" userId="167978f5-7f40-4909-85d5-d4149554ad4e" providerId="ADAL" clId="{C5CFCFEF-6F5D-4937-9B26-C79CCCF37519}" dt="2026-07-09T15:26:00.216" v="25083" actId="47"/>
        <pc:sldMkLst>
          <pc:docMk/>
          <pc:sldMk cId="1372733618" sldId="4810"/>
        </pc:sldMkLst>
        <pc:spChg chg="mod">
          <ac:chgData name="Yoel Kortick" userId="167978f5-7f40-4909-85d5-d4149554ad4e" providerId="ADAL" clId="{C5CFCFEF-6F5D-4937-9B26-C79CCCF37519}" dt="2026-07-08T11:37:29.305" v="17786"/>
          <ac:spMkLst>
            <pc:docMk/>
            <pc:sldMk cId="1372733618" sldId="4810"/>
            <ac:spMk id="10" creationId="{504EC9AC-423E-4C59-4560-773E1B5E6543}"/>
          </ac:spMkLst>
        </pc:spChg>
        <pc:spChg chg="mod">
          <ac:chgData name="Yoel Kortick" userId="167978f5-7f40-4909-85d5-d4149554ad4e" providerId="ADAL" clId="{C5CFCFEF-6F5D-4937-9B26-C79CCCF37519}" dt="2026-07-08T11:37:29.305" v="17786"/>
          <ac:spMkLst>
            <pc:docMk/>
            <pc:sldMk cId="1372733618" sldId="4810"/>
            <ac:spMk id="11" creationId="{79642517-0D39-7E68-157C-9AAC43B9D1D8}"/>
          </ac:spMkLst>
        </pc:spChg>
      </pc:sldChg>
      <pc:sldChg chg="addSp delSp modSp add del mod">
        <pc:chgData name="Yoel Kortick" userId="167978f5-7f40-4909-85d5-d4149554ad4e" providerId="ADAL" clId="{C5CFCFEF-6F5D-4937-9B26-C79CCCF37519}" dt="2026-07-09T15:26:00.705" v="25084" actId="47"/>
        <pc:sldMkLst>
          <pc:docMk/>
          <pc:sldMk cId="3193746579" sldId="4811"/>
        </pc:sldMkLst>
        <pc:spChg chg="mod">
          <ac:chgData name="Yoel Kortick" userId="167978f5-7f40-4909-85d5-d4149554ad4e" providerId="ADAL" clId="{C5CFCFEF-6F5D-4937-9B26-C79CCCF37519}" dt="2026-07-08T11:37:29.305" v="17786"/>
          <ac:spMkLst>
            <pc:docMk/>
            <pc:sldMk cId="3193746579" sldId="4811"/>
            <ac:spMk id="10" creationId="{332A7DF3-7864-7BE2-6A2F-275D699E4DC6}"/>
          </ac:spMkLst>
        </pc:spChg>
      </pc:sldChg>
      <pc:sldChg chg="addSp delSp modSp add del mod">
        <pc:chgData name="Yoel Kortick" userId="167978f5-7f40-4909-85d5-d4149554ad4e" providerId="ADAL" clId="{C5CFCFEF-6F5D-4937-9B26-C79CCCF37519}" dt="2026-07-09T15:26:01.202" v="25085" actId="47"/>
        <pc:sldMkLst>
          <pc:docMk/>
          <pc:sldMk cId="3911020862" sldId="4812"/>
        </pc:sldMkLst>
        <pc:spChg chg="mod">
          <ac:chgData name="Yoel Kortick" userId="167978f5-7f40-4909-85d5-d4149554ad4e" providerId="ADAL" clId="{C5CFCFEF-6F5D-4937-9B26-C79CCCF37519}" dt="2026-07-08T11:37:29.305" v="17786"/>
          <ac:spMkLst>
            <pc:docMk/>
            <pc:sldMk cId="3911020862" sldId="4812"/>
            <ac:spMk id="10" creationId="{28D567E0-0346-94B8-E34B-D93890119D45}"/>
          </ac:spMkLst>
        </pc:spChg>
      </pc:sldChg>
      <pc:sldChg chg="addSp delSp modSp add del mod">
        <pc:chgData name="Yoel Kortick" userId="167978f5-7f40-4909-85d5-d4149554ad4e" providerId="ADAL" clId="{C5CFCFEF-6F5D-4937-9B26-C79CCCF37519}" dt="2026-07-09T15:26:01.805" v="25086" actId="47"/>
        <pc:sldMkLst>
          <pc:docMk/>
          <pc:sldMk cId="1258683895" sldId="4813"/>
        </pc:sldMkLst>
        <pc:spChg chg="mod">
          <ac:chgData name="Yoel Kortick" userId="167978f5-7f40-4909-85d5-d4149554ad4e" providerId="ADAL" clId="{C5CFCFEF-6F5D-4937-9B26-C79CCCF37519}" dt="2026-07-08T11:37:29.305" v="17786"/>
          <ac:spMkLst>
            <pc:docMk/>
            <pc:sldMk cId="1258683895" sldId="4813"/>
            <ac:spMk id="10" creationId="{B92D742F-1E98-324B-63D0-A7E9D19DAA03}"/>
          </ac:spMkLst>
        </pc:spChg>
      </pc:sldChg>
      <pc:sldChg chg="addSp delSp modSp add del mod">
        <pc:chgData name="Yoel Kortick" userId="167978f5-7f40-4909-85d5-d4149554ad4e" providerId="ADAL" clId="{C5CFCFEF-6F5D-4937-9B26-C79CCCF37519}" dt="2026-07-09T15:26:02.380" v="25087" actId="47"/>
        <pc:sldMkLst>
          <pc:docMk/>
          <pc:sldMk cId="3147273606" sldId="4814"/>
        </pc:sldMkLst>
        <pc:spChg chg="mod">
          <ac:chgData name="Yoel Kortick" userId="167978f5-7f40-4909-85d5-d4149554ad4e" providerId="ADAL" clId="{C5CFCFEF-6F5D-4937-9B26-C79CCCF37519}" dt="2026-07-08T11:37:29.305" v="17786"/>
          <ac:spMkLst>
            <pc:docMk/>
            <pc:sldMk cId="3147273606" sldId="4814"/>
            <ac:spMk id="10" creationId="{F6B0C0AA-5365-59F0-E55D-EE6CEEB86958}"/>
          </ac:spMkLst>
        </pc:spChg>
      </pc:sldChg>
      <pc:sldChg chg="addSp delSp modSp add del mod">
        <pc:chgData name="Yoel Kortick" userId="167978f5-7f40-4909-85d5-d4149554ad4e" providerId="ADAL" clId="{C5CFCFEF-6F5D-4937-9B26-C79CCCF37519}" dt="2026-07-09T15:33:21.106" v="25352" actId="47"/>
        <pc:sldMkLst>
          <pc:docMk/>
          <pc:sldMk cId="3860589473" sldId="4815"/>
        </pc:sldMkLst>
        <pc:spChg chg="add mod">
          <ac:chgData name="Yoel Kortick" userId="167978f5-7f40-4909-85d5-d4149554ad4e" providerId="ADAL" clId="{C5CFCFEF-6F5D-4937-9B26-C79CCCF37519}" dt="2026-07-09T15:32:01.900" v="25344" actId="21"/>
          <ac:spMkLst>
            <pc:docMk/>
            <pc:sldMk cId="3860589473" sldId="4815"/>
            <ac:spMk id="7" creationId="{18926FB2-A90E-A0DF-D76B-668217955097}"/>
          </ac:spMkLst>
        </pc:spChg>
        <pc:spChg chg="mod">
          <ac:chgData name="Yoel Kortick" userId="167978f5-7f40-4909-85d5-d4149554ad4e" providerId="ADAL" clId="{C5CFCFEF-6F5D-4937-9B26-C79CCCF37519}" dt="2026-07-09T15:27:15.930" v="25089"/>
          <ac:spMkLst>
            <pc:docMk/>
            <pc:sldMk cId="3860589473" sldId="4815"/>
            <ac:spMk id="10" creationId="{1E3501C9-1327-6CAA-3C08-BEB757182CB7}"/>
          </ac:spMkLst>
        </pc:spChg>
        <pc:picChg chg="add del mod ord">
          <ac:chgData name="Yoel Kortick" userId="167978f5-7f40-4909-85d5-d4149554ad4e" providerId="ADAL" clId="{C5CFCFEF-6F5D-4937-9B26-C79CCCF37519}" dt="2026-07-09T15:30:00.115" v="25154" actId="478"/>
          <ac:picMkLst>
            <pc:docMk/>
            <pc:sldMk cId="3860589473" sldId="4815"/>
            <ac:picMk id="6" creationId="{67E33FDB-3EB5-B724-7A7F-90E318905DD6}"/>
          </ac:picMkLst>
        </pc:picChg>
      </pc:sldChg>
      <pc:sldChg chg="addSp delSp modSp add mod">
        <pc:chgData name="Yoel Kortick" userId="167978f5-7f40-4909-85d5-d4149554ad4e" providerId="ADAL" clId="{C5CFCFEF-6F5D-4937-9B26-C79CCCF37519}" dt="2026-07-09T15:42:50.569" v="25774" actId="478"/>
        <pc:sldMkLst>
          <pc:docMk/>
          <pc:sldMk cId="2654096100" sldId="4816"/>
        </pc:sldMkLst>
        <pc:spChg chg="add mod">
          <ac:chgData name="Yoel Kortick" userId="167978f5-7f40-4909-85d5-d4149554ad4e" providerId="ADAL" clId="{C5CFCFEF-6F5D-4937-9B26-C79CCCF37519}" dt="2026-07-09T15:42:13.670" v="25731" actId="1076"/>
          <ac:spMkLst>
            <pc:docMk/>
            <pc:sldMk cId="2654096100" sldId="4816"/>
            <ac:spMk id="4" creationId="{A4B25E27-7D42-D91B-3E06-2968F9610915}"/>
          </ac:spMkLst>
        </pc:spChg>
        <pc:spChg chg="add del mod">
          <ac:chgData name="Yoel Kortick" userId="167978f5-7f40-4909-85d5-d4149554ad4e" providerId="ADAL" clId="{C5CFCFEF-6F5D-4937-9B26-C79CCCF37519}" dt="2026-07-09T15:42:50.569" v="25774" actId="478"/>
          <ac:spMkLst>
            <pc:docMk/>
            <pc:sldMk cId="2654096100" sldId="4816"/>
            <ac:spMk id="5" creationId="{956AA883-218F-4455-F6AA-B15AA3639085}"/>
          </ac:spMkLst>
        </pc:spChg>
        <pc:spChg chg="add mod">
          <ac:chgData name="Yoel Kortick" userId="167978f5-7f40-4909-85d5-d4149554ad4e" providerId="ADAL" clId="{C5CFCFEF-6F5D-4937-9B26-C79CCCF37519}" dt="2026-07-09T15:42:35.320" v="25769" actId="14100"/>
          <ac:spMkLst>
            <pc:docMk/>
            <pc:sldMk cId="2654096100" sldId="4816"/>
            <ac:spMk id="6" creationId="{6EDEC616-24AC-1704-EF94-99003198D19A}"/>
          </ac:spMkLst>
        </pc:spChg>
        <pc:spChg chg="mod">
          <ac:chgData name="Yoel Kortick" userId="167978f5-7f40-4909-85d5-d4149554ad4e" providerId="ADAL" clId="{C5CFCFEF-6F5D-4937-9B26-C79CCCF37519}" dt="2026-06-28T07:27:13.510" v="14450" actId="790"/>
          <ac:spMkLst>
            <pc:docMk/>
            <pc:sldMk cId="2654096100" sldId="4816"/>
            <ac:spMk id="9" creationId="{1842B027-EB52-4503-EDD0-B62F5BFE6939}"/>
          </ac:spMkLst>
        </pc:spChg>
        <pc:spChg chg="mod">
          <ac:chgData name="Yoel Kortick" userId="167978f5-7f40-4909-85d5-d4149554ad4e" providerId="ADAL" clId="{C5CFCFEF-6F5D-4937-9B26-C79CCCF37519}" dt="2026-07-09T15:27:15.930" v="25089"/>
          <ac:spMkLst>
            <pc:docMk/>
            <pc:sldMk cId="2654096100" sldId="4816"/>
            <ac:spMk id="10" creationId="{4B06E1EE-90C0-1E50-567A-60C500DBDA43}"/>
          </ac:spMkLst>
        </pc:spChg>
        <pc:spChg chg="mod">
          <ac:chgData name="Yoel Kortick" userId="167978f5-7f40-4909-85d5-d4149554ad4e" providerId="ADAL" clId="{C5CFCFEF-6F5D-4937-9B26-C79CCCF37519}" dt="2026-07-09T15:40:41.955" v="25660" actId="20577"/>
          <ac:spMkLst>
            <pc:docMk/>
            <pc:sldMk cId="2654096100" sldId="4816"/>
            <ac:spMk id="11" creationId="{F43CF48F-1276-C1F7-FC0C-35C350DBFD4B}"/>
          </ac:spMkLst>
        </pc:spChg>
        <pc:spChg chg="add del mod">
          <ac:chgData name="Yoel Kortick" userId="167978f5-7f40-4909-85d5-d4149554ad4e" providerId="ADAL" clId="{C5CFCFEF-6F5D-4937-9B26-C79CCCF37519}" dt="2026-07-09T15:42:48.152" v="25772" actId="478"/>
          <ac:spMkLst>
            <pc:docMk/>
            <pc:sldMk cId="2654096100" sldId="4816"/>
            <ac:spMk id="12" creationId="{2CA353F6-B1DE-1B66-E88A-28D79EA32986}"/>
          </ac:spMkLst>
        </pc:spChg>
        <pc:spChg chg="add mod">
          <ac:chgData name="Yoel Kortick" userId="167978f5-7f40-4909-85d5-d4149554ad4e" providerId="ADAL" clId="{C5CFCFEF-6F5D-4937-9B26-C79CCCF37519}" dt="2026-07-09T15:41:54.289" v="25727" actId="1076"/>
          <ac:spMkLst>
            <pc:docMk/>
            <pc:sldMk cId="2654096100" sldId="4816"/>
            <ac:spMk id="14" creationId="{106EC912-8A6F-F477-AE9F-67355A4FCEDE}"/>
          </ac:spMkLst>
        </pc:spChg>
        <pc:spChg chg="add mod">
          <ac:chgData name="Yoel Kortick" userId="167978f5-7f40-4909-85d5-d4149554ad4e" providerId="ADAL" clId="{C5CFCFEF-6F5D-4937-9B26-C79CCCF37519}" dt="2026-07-09T15:42:02.962" v="25728" actId="1076"/>
          <ac:spMkLst>
            <pc:docMk/>
            <pc:sldMk cId="2654096100" sldId="4816"/>
            <ac:spMk id="16" creationId="{934EB8FC-784D-31B3-32E3-94FA335904D8}"/>
          </ac:spMkLst>
        </pc:spChg>
        <pc:picChg chg="add del mod">
          <ac:chgData name="Yoel Kortick" userId="167978f5-7f40-4909-85d5-d4149554ad4e" providerId="ADAL" clId="{C5CFCFEF-6F5D-4937-9B26-C79CCCF37519}" dt="2026-07-09T15:40:43.852" v="25661" actId="478"/>
          <ac:picMkLst>
            <pc:docMk/>
            <pc:sldMk cId="2654096100" sldId="4816"/>
            <ac:picMk id="3" creationId="{DF09FFA1-8BC0-9454-DB0D-277983886007}"/>
          </ac:picMkLst>
        </pc:picChg>
        <pc:picChg chg="add mod ord">
          <ac:chgData name="Yoel Kortick" userId="167978f5-7f40-4909-85d5-d4149554ad4e" providerId="ADAL" clId="{C5CFCFEF-6F5D-4937-9B26-C79CCCF37519}" dt="2026-07-09T15:41:49.559" v="25726" actId="1076"/>
          <ac:picMkLst>
            <pc:docMk/>
            <pc:sldMk cId="2654096100" sldId="4816"/>
            <ac:picMk id="7" creationId="{8A7DC44B-4D27-D33D-485A-33447ABE407E}"/>
          </ac:picMkLst>
        </pc:picChg>
        <pc:picChg chg="add del mod">
          <ac:chgData name="Yoel Kortick" userId="167978f5-7f40-4909-85d5-d4149554ad4e" providerId="ADAL" clId="{C5CFCFEF-6F5D-4937-9B26-C79CCCF37519}" dt="2026-07-09T15:40:44.774" v="25662" actId="478"/>
          <ac:picMkLst>
            <pc:docMk/>
            <pc:sldMk cId="2654096100" sldId="4816"/>
            <ac:picMk id="15" creationId="{1A427DE5-B322-DB49-5126-377967CD7081}"/>
          </ac:picMkLst>
        </pc:picChg>
        <pc:cxnChg chg="add mod">
          <ac:chgData name="Yoel Kortick" userId="167978f5-7f40-4909-85d5-d4149554ad4e" providerId="ADAL" clId="{C5CFCFEF-6F5D-4937-9B26-C79CCCF37519}" dt="2026-07-09T15:42:42.199" v="25771" actId="14100"/>
          <ac:cxnSpMkLst>
            <pc:docMk/>
            <pc:sldMk cId="2654096100" sldId="4816"/>
            <ac:cxnSpMk id="8" creationId="{BB979E50-C41C-A595-34DC-E5D7A9707498}"/>
          </ac:cxnSpMkLst>
        </pc:cxnChg>
        <pc:cxnChg chg="add del mod">
          <ac:chgData name="Yoel Kortick" userId="167978f5-7f40-4909-85d5-d4149554ad4e" providerId="ADAL" clId="{C5CFCFEF-6F5D-4937-9B26-C79CCCF37519}" dt="2026-07-09T15:42:49.530" v="25773" actId="478"/>
          <ac:cxnSpMkLst>
            <pc:docMk/>
            <pc:sldMk cId="2654096100" sldId="4816"/>
            <ac:cxnSpMk id="13" creationId="{F573D4FE-0EDD-7510-23BB-207FD460168D}"/>
          </ac:cxnSpMkLst>
        </pc:cxnChg>
        <pc:cxnChg chg="add mod">
          <ac:chgData name="Yoel Kortick" userId="167978f5-7f40-4909-85d5-d4149554ad4e" providerId="ADAL" clId="{C5CFCFEF-6F5D-4937-9B26-C79CCCF37519}" dt="2026-07-09T15:42:08.563" v="25730" actId="14100"/>
          <ac:cxnSpMkLst>
            <pc:docMk/>
            <pc:sldMk cId="2654096100" sldId="4816"/>
            <ac:cxnSpMk id="17" creationId="{92BCAAA5-8BC1-264B-0D14-B7CE04627B80}"/>
          </ac:cxnSpMkLst>
        </pc:cxnChg>
      </pc:sldChg>
      <pc:sldChg chg="addSp delSp modSp add del mod">
        <pc:chgData name="Yoel Kortick" userId="167978f5-7f40-4909-85d5-d4149554ad4e" providerId="ADAL" clId="{C5CFCFEF-6F5D-4937-9B26-C79CCCF37519}" dt="2026-07-09T15:44:53.223" v="25960" actId="47"/>
        <pc:sldMkLst>
          <pc:docMk/>
          <pc:sldMk cId="3452978046" sldId="4817"/>
        </pc:sldMkLst>
        <pc:spChg chg="mod">
          <ac:chgData name="Yoel Kortick" userId="167978f5-7f40-4909-85d5-d4149554ad4e" providerId="ADAL" clId="{C5CFCFEF-6F5D-4937-9B26-C79CCCF37519}" dt="2026-07-09T15:27:15.930" v="25089"/>
          <ac:spMkLst>
            <pc:docMk/>
            <pc:sldMk cId="3452978046" sldId="4817"/>
            <ac:spMk id="10" creationId="{9BA289D8-21C3-2BC9-63C2-59DB26DE0BB7}"/>
          </ac:spMkLst>
        </pc:spChg>
      </pc:sldChg>
      <pc:sldChg chg="addSp delSp modSp add del mod">
        <pc:chgData name="Yoel Kortick" userId="167978f5-7f40-4909-85d5-d4149554ad4e" providerId="ADAL" clId="{C5CFCFEF-6F5D-4937-9B26-C79CCCF37519}" dt="2026-07-09T15:44:53.223" v="25960" actId="47"/>
        <pc:sldMkLst>
          <pc:docMk/>
          <pc:sldMk cId="2129754750" sldId="4818"/>
        </pc:sldMkLst>
        <pc:spChg chg="mod">
          <ac:chgData name="Yoel Kortick" userId="167978f5-7f40-4909-85d5-d4149554ad4e" providerId="ADAL" clId="{C5CFCFEF-6F5D-4937-9B26-C79CCCF37519}" dt="2026-07-09T15:27:15.930" v="25089"/>
          <ac:spMkLst>
            <pc:docMk/>
            <pc:sldMk cId="2129754750" sldId="4818"/>
            <ac:spMk id="10" creationId="{2C810C12-C736-A2E4-3563-0ED60B8B098F}"/>
          </ac:spMkLst>
        </pc:spChg>
      </pc:sldChg>
      <pc:sldChg chg="addSp delSp modSp add del mod">
        <pc:chgData name="Yoel Kortick" userId="167978f5-7f40-4909-85d5-d4149554ad4e" providerId="ADAL" clId="{C5CFCFEF-6F5D-4937-9B26-C79CCCF37519}" dt="2026-07-09T15:27:39.680" v="25095" actId="47"/>
        <pc:sldMkLst>
          <pc:docMk/>
          <pc:sldMk cId="1542746860" sldId="4819"/>
        </pc:sldMkLst>
        <pc:spChg chg="mod">
          <ac:chgData name="Yoel Kortick" userId="167978f5-7f40-4909-85d5-d4149554ad4e" providerId="ADAL" clId="{C5CFCFEF-6F5D-4937-9B26-C79CCCF37519}" dt="2026-07-08T11:37:29.305" v="17786"/>
          <ac:spMkLst>
            <pc:docMk/>
            <pc:sldMk cId="1542746860" sldId="4819"/>
            <ac:spMk id="11" creationId="{B4894A69-4FDD-E1CC-0B62-D5A5041120BE}"/>
          </ac:spMkLst>
        </pc:spChg>
      </pc:sldChg>
      <pc:sldChg chg="addSp delSp modSp add del mod">
        <pc:chgData name="Yoel Kortick" userId="167978f5-7f40-4909-85d5-d4149554ad4e" providerId="ADAL" clId="{C5CFCFEF-6F5D-4937-9B26-C79CCCF37519}" dt="2026-07-09T15:27:40.462" v="25096" actId="47"/>
        <pc:sldMkLst>
          <pc:docMk/>
          <pc:sldMk cId="1262940150" sldId="4820"/>
        </pc:sldMkLst>
      </pc:sldChg>
      <pc:sldChg chg="addSp modSp add del mod">
        <pc:chgData name="Yoel Kortick" userId="167978f5-7f40-4909-85d5-d4149554ad4e" providerId="ADAL" clId="{C5CFCFEF-6F5D-4937-9B26-C79CCCF37519}" dt="2026-07-08T11:29:52.084" v="17693" actId="47"/>
        <pc:sldMkLst>
          <pc:docMk/>
          <pc:sldMk cId="55550987" sldId="4821"/>
        </pc:sldMkLst>
        <pc:spChg chg="mod">
          <ac:chgData name="Yoel Kortick" userId="167978f5-7f40-4909-85d5-d4149554ad4e" providerId="ADAL" clId="{C5CFCFEF-6F5D-4937-9B26-C79CCCF37519}" dt="2026-07-08T09:09:57.784" v="14883"/>
          <ac:spMkLst>
            <pc:docMk/>
            <pc:sldMk cId="55550987" sldId="4821"/>
            <ac:spMk id="10" creationId="{B7D66828-4B2F-AA23-CDBD-28FEAF2646B4}"/>
          </ac:spMkLst>
        </pc:spChg>
        <pc:spChg chg="mod">
          <ac:chgData name="Yoel Kortick" userId="167978f5-7f40-4909-85d5-d4149554ad4e" providerId="ADAL" clId="{C5CFCFEF-6F5D-4937-9B26-C79CCCF37519}" dt="2026-07-08T10:46:06.988" v="17124"/>
          <ac:spMkLst>
            <pc:docMk/>
            <pc:sldMk cId="55550987" sldId="4821"/>
            <ac:spMk id="11" creationId="{BA0A94E3-37C5-6650-492E-8CBCC6238902}"/>
          </ac:spMkLst>
        </pc:spChg>
        <pc:graphicFrameChg chg="add mod">
          <ac:chgData name="Yoel Kortick" userId="167978f5-7f40-4909-85d5-d4149554ad4e" providerId="ADAL" clId="{C5CFCFEF-6F5D-4937-9B26-C79CCCF37519}" dt="2026-07-08T09:11:47.312" v="14884"/>
          <ac:graphicFrameMkLst>
            <pc:docMk/>
            <pc:sldMk cId="55550987" sldId="4821"/>
            <ac:graphicFrameMk id="2" creationId="{7507B116-2BB6-330B-28D6-0FF5984200C3}"/>
          </ac:graphicFrameMkLst>
        </pc:graphicFrameChg>
      </pc:sldChg>
      <pc:sldChg chg="addSp delSp modSp add mod">
        <pc:chgData name="Yoel Kortick" userId="167978f5-7f40-4909-85d5-d4149554ad4e" providerId="ADAL" clId="{C5CFCFEF-6F5D-4937-9B26-C79CCCF37519}" dt="2026-07-09T15:16:54.857" v="24938" actId="20577"/>
        <pc:sldMkLst>
          <pc:docMk/>
          <pc:sldMk cId="591306101" sldId="4822"/>
        </pc:sldMkLst>
        <pc:spChg chg="mod">
          <ac:chgData name="Yoel Kortick" userId="167978f5-7f40-4909-85d5-d4149554ad4e" providerId="ADAL" clId="{C5CFCFEF-6F5D-4937-9B26-C79CCCF37519}" dt="2026-06-28T07:27:13.510" v="14450" actId="790"/>
          <ac:spMkLst>
            <pc:docMk/>
            <pc:sldMk cId="591306101" sldId="4822"/>
            <ac:spMk id="9" creationId="{EAD07ADE-8A59-87DA-45A0-A3055C52D042}"/>
          </ac:spMkLst>
        </pc:spChg>
        <pc:spChg chg="mod">
          <ac:chgData name="Yoel Kortick" userId="167978f5-7f40-4909-85d5-d4149554ad4e" providerId="ADAL" clId="{C5CFCFEF-6F5D-4937-9B26-C79CCCF37519}" dt="2026-07-08T08:57:45.221" v="14462"/>
          <ac:spMkLst>
            <pc:docMk/>
            <pc:sldMk cId="591306101" sldId="4822"/>
            <ac:spMk id="10" creationId="{5651E0AF-97E0-9196-5A29-C2E0BDC91BB7}"/>
          </ac:spMkLst>
        </pc:spChg>
        <pc:spChg chg="mod">
          <ac:chgData name="Yoel Kortick" userId="167978f5-7f40-4909-85d5-d4149554ad4e" providerId="ADAL" clId="{C5CFCFEF-6F5D-4937-9B26-C79CCCF37519}" dt="2026-07-09T15:16:54.857" v="24938" actId="20577"/>
          <ac:spMkLst>
            <pc:docMk/>
            <pc:sldMk cId="591306101" sldId="4822"/>
            <ac:spMk id="11" creationId="{30768F48-F6D6-4D49-C5A9-40B93E4BEB74}"/>
          </ac:spMkLst>
        </pc:spChg>
        <pc:graphicFrameChg chg="add mod">
          <ac:chgData name="Yoel Kortick" userId="167978f5-7f40-4909-85d5-d4149554ad4e" providerId="ADAL" clId="{C5CFCFEF-6F5D-4937-9B26-C79CCCF37519}" dt="2026-07-08T09:03:36.683" v="14845"/>
          <ac:graphicFrameMkLst>
            <pc:docMk/>
            <pc:sldMk cId="591306101" sldId="4822"/>
            <ac:graphicFrameMk id="2" creationId="{70202A7A-EE1B-6CB9-62B1-7E4E6098E2F0}"/>
          </ac:graphicFrameMkLst>
        </pc:graphicFrameChg>
        <pc:graphicFrameChg chg="add mod">
          <ac:chgData name="Yoel Kortick" userId="167978f5-7f40-4909-85d5-d4149554ad4e" providerId="ADAL" clId="{C5CFCFEF-6F5D-4937-9B26-C79CCCF37519}" dt="2026-07-08T09:03:42.685" v="14846"/>
          <ac:graphicFrameMkLst>
            <pc:docMk/>
            <pc:sldMk cId="591306101" sldId="4822"/>
            <ac:graphicFrameMk id="3" creationId="{CE0DB58D-BD94-B961-4FD3-1917FBD5F94A}"/>
          </ac:graphicFrameMkLst>
        </pc:graphicFrameChg>
      </pc:sldChg>
      <pc:sldChg chg="addSp delSp modSp add del mod">
        <pc:chgData name="Yoel Kortick" userId="167978f5-7f40-4909-85d5-d4149554ad4e" providerId="ADAL" clId="{C5CFCFEF-6F5D-4937-9B26-C79CCCF37519}" dt="2026-07-08T09:09:43.006" v="14878" actId="47"/>
        <pc:sldMkLst>
          <pc:docMk/>
          <pc:sldMk cId="1591661892" sldId="4823"/>
        </pc:sldMkLst>
        <pc:spChg chg="mod">
          <ac:chgData name="Yoel Kortick" userId="167978f5-7f40-4909-85d5-d4149554ad4e" providerId="ADAL" clId="{C5CFCFEF-6F5D-4937-9B26-C79CCCF37519}" dt="2026-07-08T08:57:45.221" v="14462"/>
          <ac:spMkLst>
            <pc:docMk/>
            <pc:sldMk cId="1591661892" sldId="4823"/>
            <ac:spMk id="10" creationId="{39FA3751-45D2-47C4-E7BB-BA2A90C6A086}"/>
          </ac:spMkLst>
        </pc:spChg>
      </pc:sldChg>
      <pc:sldChg chg="addSp delSp modSp add del mod">
        <pc:chgData name="Yoel Kortick" userId="167978f5-7f40-4909-85d5-d4149554ad4e" providerId="ADAL" clId="{C5CFCFEF-6F5D-4937-9B26-C79CCCF37519}" dt="2026-07-08T09:09:43.799" v="14879" actId="47"/>
        <pc:sldMkLst>
          <pc:docMk/>
          <pc:sldMk cId="2544952143" sldId="4824"/>
        </pc:sldMkLst>
        <pc:spChg chg="mod">
          <ac:chgData name="Yoel Kortick" userId="167978f5-7f40-4909-85d5-d4149554ad4e" providerId="ADAL" clId="{C5CFCFEF-6F5D-4937-9B26-C79CCCF37519}" dt="2026-07-08T08:57:45.221" v="14462"/>
          <ac:spMkLst>
            <pc:docMk/>
            <pc:sldMk cId="2544952143" sldId="4824"/>
            <ac:spMk id="10" creationId="{9CCFABA4-EA5C-4F17-A96C-81C6346B318B}"/>
          </ac:spMkLst>
        </pc:spChg>
      </pc:sldChg>
      <pc:sldChg chg="addSp delSp modSp add del mod">
        <pc:chgData name="Yoel Kortick" userId="167978f5-7f40-4909-85d5-d4149554ad4e" providerId="ADAL" clId="{C5CFCFEF-6F5D-4937-9B26-C79CCCF37519}" dt="2026-07-08T09:09:44.369" v="14880" actId="47"/>
        <pc:sldMkLst>
          <pc:docMk/>
          <pc:sldMk cId="1330959506" sldId="4825"/>
        </pc:sldMkLst>
        <pc:spChg chg="mod">
          <ac:chgData name="Yoel Kortick" userId="167978f5-7f40-4909-85d5-d4149554ad4e" providerId="ADAL" clId="{C5CFCFEF-6F5D-4937-9B26-C79CCCF37519}" dt="2026-07-08T08:57:45.221" v="14462"/>
          <ac:spMkLst>
            <pc:docMk/>
            <pc:sldMk cId="1330959506" sldId="4825"/>
            <ac:spMk id="10" creationId="{59E4FB4B-DF93-535B-A861-ADBFF5B75CA6}"/>
          </ac:spMkLst>
        </pc:spChg>
      </pc:sldChg>
      <pc:sldChg chg="addSp delSp modSp add del mod">
        <pc:chgData name="Yoel Kortick" userId="167978f5-7f40-4909-85d5-d4149554ad4e" providerId="ADAL" clId="{C5CFCFEF-6F5D-4937-9B26-C79CCCF37519}" dt="2026-07-08T09:09:44.980" v="14881" actId="47"/>
        <pc:sldMkLst>
          <pc:docMk/>
          <pc:sldMk cId="2487199706" sldId="4826"/>
        </pc:sldMkLst>
        <pc:spChg chg="mod">
          <ac:chgData name="Yoel Kortick" userId="167978f5-7f40-4909-85d5-d4149554ad4e" providerId="ADAL" clId="{C5CFCFEF-6F5D-4937-9B26-C79CCCF37519}" dt="2026-07-08T08:57:45.221" v="14462"/>
          <ac:spMkLst>
            <pc:docMk/>
            <pc:sldMk cId="2487199706" sldId="4826"/>
            <ac:spMk id="10" creationId="{F30871F3-C16D-C85D-B429-013B1AFA2812}"/>
          </ac:spMkLst>
        </pc:spChg>
      </pc:sldChg>
      <pc:sldChg chg="addSp delSp modSp add del mod">
        <pc:chgData name="Yoel Kortick" userId="167978f5-7f40-4909-85d5-d4149554ad4e" providerId="ADAL" clId="{C5CFCFEF-6F5D-4937-9B26-C79CCCF37519}" dt="2026-07-08T09:09:45.523" v="14882" actId="47"/>
        <pc:sldMkLst>
          <pc:docMk/>
          <pc:sldMk cId="1674146375" sldId="4827"/>
        </pc:sldMkLst>
        <pc:spChg chg="mod">
          <ac:chgData name="Yoel Kortick" userId="167978f5-7f40-4909-85d5-d4149554ad4e" providerId="ADAL" clId="{C5CFCFEF-6F5D-4937-9B26-C79CCCF37519}" dt="2026-07-08T08:57:45.221" v="14462"/>
          <ac:spMkLst>
            <pc:docMk/>
            <pc:sldMk cId="1674146375" sldId="4827"/>
            <ac:spMk id="10" creationId="{8037EF40-E2FE-6D6F-70B9-BFE9921BDDBE}"/>
          </ac:spMkLst>
        </pc:spChg>
      </pc:sldChg>
      <pc:sldChg chg="modSp add mod">
        <pc:chgData name="Yoel Kortick" userId="167978f5-7f40-4909-85d5-d4149554ad4e" providerId="ADAL" clId="{C5CFCFEF-6F5D-4937-9B26-C79CCCF37519}" dt="2026-07-08T11:29:48.584" v="17692"/>
        <pc:sldMkLst>
          <pc:docMk/>
          <pc:sldMk cId="322608561" sldId="4828"/>
        </pc:sldMkLst>
        <pc:spChg chg="mod">
          <ac:chgData name="Yoel Kortick" userId="167978f5-7f40-4909-85d5-d4149554ad4e" providerId="ADAL" clId="{C5CFCFEF-6F5D-4937-9B26-C79CCCF37519}" dt="2026-06-28T07:27:13.510" v="14450" actId="790"/>
          <ac:spMkLst>
            <pc:docMk/>
            <pc:sldMk cId="322608561" sldId="4828"/>
            <ac:spMk id="4" creationId="{0978CACC-74E1-7796-4FFF-42A0E9F726CF}"/>
          </ac:spMkLst>
        </pc:spChg>
        <pc:spChg chg="mod">
          <ac:chgData name="Yoel Kortick" userId="167978f5-7f40-4909-85d5-d4149554ad4e" providerId="ADAL" clId="{C5CFCFEF-6F5D-4937-9B26-C79CCCF37519}" dt="2026-06-28T07:27:13.510" v="14450" actId="790"/>
          <ac:spMkLst>
            <pc:docMk/>
            <pc:sldMk cId="322608561" sldId="4828"/>
            <ac:spMk id="5" creationId="{AE38FAEE-DA62-1EF3-44B9-0CCA6EA17FA1}"/>
          </ac:spMkLst>
        </pc:spChg>
        <pc:spChg chg="mod">
          <ac:chgData name="Yoel Kortick" userId="167978f5-7f40-4909-85d5-d4149554ad4e" providerId="ADAL" clId="{C5CFCFEF-6F5D-4937-9B26-C79CCCF37519}" dt="2026-07-08T11:29:48.584" v="17692"/>
          <ac:spMkLst>
            <pc:docMk/>
            <pc:sldMk cId="322608561" sldId="4828"/>
            <ac:spMk id="8" creationId="{E5F8C643-DF95-F4A6-4132-ADE0CD2687EA}"/>
          </ac:spMkLst>
        </pc:spChg>
      </pc:sldChg>
      <pc:sldChg chg="addSp delSp modSp add mod">
        <pc:chgData name="Yoel Kortick" userId="167978f5-7f40-4909-85d5-d4149554ad4e" providerId="ADAL" clId="{C5CFCFEF-6F5D-4937-9B26-C79CCCF37519}" dt="2026-07-08T09:08:51.156" v="14877" actId="255"/>
        <pc:sldMkLst>
          <pc:docMk/>
          <pc:sldMk cId="3958296409" sldId="4829"/>
        </pc:sldMkLst>
        <pc:spChg chg="del mod">
          <ac:chgData name="Yoel Kortick" userId="167978f5-7f40-4909-85d5-d4149554ad4e" providerId="ADAL" clId="{C5CFCFEF-6F5D-4937-9B26-C79CCCF37519}" dt="2026-07-08T09:01:39.308" v="14756" actId="478"/>
          <ac:spMkLst>
            <pc:docMk/>
            <pc:sldMk cId="3958296409" sldId="4829"/>
            <ac:spMk id="2" creationId="{2606E506-9DEC-59ED-9F31-700E43885CF6}"/>
          </ac:spMkLst>
        </pc:spChg>
        <pc:spChg chg="mod">
          <ac:chgData name="Yoel Kortick" userId="167978f5-7f40-4909-85d5-d4149554ad4e" providerId="ADAL" clId="{C5CFCFEF-6F5D-4937-9B26-C79CCCF37519}" dt="2026-06-28T07:27:13.510" v="14450" actId="790"/>
          <ac:spMkLst>
            <pc:docMk/>
            <pc:sldMk cId="3958296409" sldId="4829"/>
            <ac:spMk id="9" creationId="{690382B1-1A41-7B29-CAA3-1ED0AA54A855}"/>
          </ac:spMkLst>
        </pc:spChg>
        <pc:spChg chg="mod">
          <ac:chgData name="Yoel Kortick" userId="167978f5-7f40-4909-85d5-d4149554ad4e" providerId="ADAL" clId="{C5CFCFEF-6F5D-4937-9B26-C79CCCF37519}" dt="2026-07-08T08:57:45.221" v="14462"/>
          <ac:spMkLst>
            <pc:docMk/>
            <pc:sldMk cId="3958296409" sldId="4829"/>
            <ac:spMk id="10" creationId="{C7C995AF-B2D4-C5AC-166D-43ABD1D98434}"/>
          </ac:spMkLst>
        </pc:spChg>
        <pc:spChg chg="mod">
          <ac:chgData name="Yoel Kortick" userId="167978f5-7f40-4909-85d5-d4149554ad4e" providerId="ADAL" clId="{C5CFCFEF-6F5D-4937-9B26-C79CCCF37519}" dt="2026-07-08T09:08:51.156" v="14877" actId="255"/>
          <ac:spMkLst>
            <pc:docMk/>
            <pc:sldMk cId="3958296409" sldId="4829"/>
            <ac:spMk id="11" creationId="{A3034214-67DB-2C16-2E70-D11F70555A57}"/>
          </ac:spMkLst>
        </pc:spChg>
        <pc:graphicFrameChg chg="add mod">
          <ac:chgData name="Yoel Kortick" userId="167978f5-7f40-4909-85d5-d4149554ad4e" providerId="ADAL" clId="{C5CFCFEF-6F5D-4937-9B26-C79CCCF37519}" dt="2026-07-08T09:07:36.850" v="14856"/>
          <ac:graphicFrameMkLst>
            <pc:docMk/>
            <pc:sldMk cId="3958296409" sldId="4829"/>
            <ac:graphicFrameMk id="3" creationId="{3D3CDEB1-E077-F529-210A-996EA2E8E988}"/>
          </ac:graphicFrameMkLst>
        </pc:graphicFrameChg>
        <pc:graphicFrameChg chg="add mod">
          <ac:chgData name="Yoel Kortick" userId="167978f5-7f40-4909-85d5-d4149554ad4e" providerId="ADAL" clId="{C5CFCFEF-6F5D-4937-9B26-C79CCCF37519}" dt="2026-07-08T09:08:10.189" v="14859"/>
          <ac:graphicFrameMkLst>
            <pc:docMk/>
            <pc:sldMk cId="3958296409" sldId="4829"/>
            <ac:graphicFrameMk id="4" creationId="{81B392FA-D464-EF66-3084-34B48230B02B}"/>
          </ac:graphicFrameMkLst>
        </pc:graphicFrameChg>
      </pc:sldChg>
      <pc:sldChg chg="addSp modSp add mod">
        <pc:chgData name="Yoel Kortick" userId="167978f5-7f40-4909-85d5-d4149554ad4e" providerId="ADAL" clId="{C5CFCFEF-6F5D-4937-9B26-C79CCCF37519}" dt="2026-07-08T11:30:02.244" v="17695" actId="6549"/>
        <pc:sldMkLst>
          <pc:docMk/>
          <pc:sldMk cId="2643004870" sldId="4830"/>
        </pc:sldMkLst>
        <pc:spChg chg="mod">
          <ac:chgData name="Yoel Kortick" userId="167978f5-7f40-4909-85d5-d4149554ad4e" providerId="ADAL" clId="{C5CFCFEF-6F5D-4937-9B26-C79CCCF37519}" dt="2026-07-08T11:30:02.244" v="17695" actId="6549"/>
          <ac:spMkLst>
            <pc:docMk/>
            <pc:sldMk cId="2643004870" sldId="4830"/>
            <ac:spMk id="10" creationId="{7009A077-D85B-D8BB-B3E1-B90C404E7BA6}"/>
          </ac:spMkLst>
        </pc:spChg>
        <pc:spChg chg="mod">
          <ac:chgData name="Yoel Kortick" userId="167978f5-7f40-4909-85d5-d4149554ad4e" providerId="ADAL" clId="{C5CFCFEF-6F5D-4937-9B26-C79CCCF37519}" dt="2026-07-08T09:29:50.684" v="15214" actId="313"/>
          <ac:spMkLst>
            <pc:docMk/>
            <pc:sldMk cId="2643004870" sldId="4830"/>
            <ac:spMk id="11" creationId="{2D3AC709-4975-EA5F-4A5B-DB595F449D98}"/>
          </ac:spMkLst>
        </pc:spChg>
        <pc:picChg chg="add mod">
          <ac:chgData name="Yoel Kortick" userId="167978f5-7f40-4909-85d5-d4149554ad4e" providerId="ADAL" clId="{C5CFCFEF-6F5D-4937-9B26-C79CCCF37519}" dt="2026-07-08T09:24:04.036" v="15018" actId="208"/>
          <ac:picMkLst>
            <pc:docMk/>
            <pc:sldMk cId="2643004870" sldId="4830"/>
            <ac:picMk id="3" creationId="{8ACC1CEC-D54E-FCA0-9BCD-36C8B377646F}"/>
          </ac:picMkLst>
        </pc:picChg>
      </pc:sldChg>
      <pc:sldChg chg="delSp modSp add mod ord">
        <pc:chgData name="Yoel Kortick" userId="167978f5-7f40-4909-85d5-d4149554ad4e" providerId="ADAL" clId="{C5CFCFEF-6F5D-4937-9B26-C79CCCF37519}" dt="2026-07-08T11:30:07.780" v="17696" actId="6549"/>
        <pc:sldMkLst>
          <pc:docMk/>
          <pc:sldMk cId="3005706172" sldId="4831"/>
        </pc:sldMkLst>
        <pc:spChg chg="mod">
          <ac:chgData name="Yoel Kortick" userId="167978f5-7f40-4909-85d5-d4149554ad4e" providerId="ADAL" clId="{C5CFCFEF-6F5D-4937-9B26-C79CCCF37519}" dt="2026-07-08T11:30:07.780" v="17696" actId="6549"/>
          <ac:spMkLst>
            <pc:docMk/>
            <pc:sldMk cId="3005706172" sldId="4831"/>
            <ac:spMk id="10" creationId="{F8D0E9B7-F9D1-C969-9EBA-49554E3E65BE}"/>
          </ac:spMkLst>
        </pc:spChg>
        <pc:spChg chg="mod">
          <ac:chgData name="Yoel Kortick" userId="167978f5-7f40-4909-85d5-d4149554ad4e" providerId="ADAL" clId="{C5CFCFEF-6F5D-4937-9B26-C79CCCF37519}" dt="2026-07-08T09:32:03.386" v="15569" actId="20577"/>
          <ac:spMkLst>
            <pc:docMk/>
            <pc:sldMk cId="3005706172" sldId="4831"/>
            <ac:spMk id="11" creationId="{1E7FE7F9-A5FE-33E2-649F-BBC4171A8587}"/>
          </ac:spMkLst>
        </pc:spChg>
        <pc:picChg chg="del">
          <ac:chgData name="Yoel Kortick" userId="167978f5-7f40-4909-85d5-d4149554ad4e" providerId="ADAL" clId="{C5CFCFEF-6F5D-4937-9B26-C79CCCF37519}" dt="2026-07-08T09:30:01.740" v="15215" actId="478"/>
          <ac:picMkLst>
            <pc:docMk/>
            <pc:sldMk cId="3005706172" sldId="4831"/>
            <ac:picMk id="3" creationId="{7BBFABB9-9BAE-BB78-CF20-5F35B7D99452}"/>
          </ac:picMkLst>
        </pc:picChg>
      </pc:sldChg>
      <pc:sldChg chg="addSp delSp modSp add mod">
        <pc:chgData name="Yoel Kortick" userId="167978f5-7f40-4909-85d5-d4149554ad4e" providerId="ADAL" clId="{C5CFCFEF-6F5D-4937-9B26-C79CCCF37519}" dt="2026-07-08T11:31:21.907" v="17700" actId="6549"/>
        <pc:sldMkLst>
          <pc:docMk/>
          <pc:sldMk cId="2375191873" sldId="4832"/>
        </pc:sldMkLst>
        <pc:spChg chg="add del mod">
          <ac:chgData name="Yoel Kortick" userId="167978f5-7f40-4909-85d5-d4149554ad4e" providerId="ADAL" clId="{C5CFCFEF-6F5D-4937-9B26-C79CCCF37519}" dt="2026-07-08T09:25:13.865" v="15024" actId="478"/>
          <ac:spMkLst>
            <pc:docMk/>
            <pc:sldMk cId="2375191873" sldId="4832"/>
            <ac:spMk id="4" creationId="{D6495C33-2350-B7A9-A4CA-E77BFA516A1D}"/>
          </ac:spMkLst>
        </pc:spChg>
        <pc:spChg chg="add mod">
          <ac:chgData name="Yoel Kortick" userId="167978f5-7f40-4909-85d5-d4149554ad4e" providerId="ADAL" clId="{C5CFCFEF-6F5D-4937-9B26-C79CCCF37519}" dt="2026-07-08T11:31:09.924" v="17697" actId="20577"/>
          <ac:spMkLst>
            <pc:docMk/>
            <pc:sldMk cId="2375191873" sldId="4832"/>
            <ac:spMk id="7" creationId="{E2AECDAA-2252-3A9B-E60F-E4BD5C99A1EF}"/>
          </ac:spMkLst>
        </pc:spChg>
        <pc:spChg chg="add mod">
          <ac:chgData name="Yoel Kortick" userId="167978f5-7f40-4909-85d5-d4149554ad4e" providerId="ADAL" clId="{C5CFCFEF-6F5D-4937-9B26-C79CCCF37519}" dt="2026-07-08T09:27:03.685" v="15174" actId="14100"/>
          <ac:spMkLst>
            <pc:docMk/>
            <pc:sldMk cId="2375191873" sldId="4832"/>
            <ac:spMk id="8" creationId="{5F1BC6CB-72E5-2A1C-4C33-6095D6C430B8}"/>
          </ac:spMkLst>
        </pc:spChg>
        <pc:spChg chg="mod">
          <ac:chgData name="Yoel Kortick" userId="167978f5-7f40-4909-85d5-d4149554ad4e" providerId="ADAL" clId="{C5CFCFEF-6F5D-4937-9B26-C79CCCF37519}" dt="2026-07-08T11:31:21.907" v="17700" actId="6549"/>
          <ac:spMkLst>
            <pc:docMk/>
            <pc:sldMk cId="2375191873" sldId="4832"/>
            <ac:spMk id="10" creationId="{63DA5AD0-E0A6-A76A-F584-EF21647BD1C5}"/>
          </ac:spMkLst>
        </pc:spChg>
        <pc:spChg chg="del">
          <ac:chgData name="Yoel Kortick" userId="167978f5-7f40-4909-85d5-d4149554ad4e" providerId="ADAL" clId="{C5CFCFEF-6F5D-4937-9B26-C79CCCF37519}" dt="2026-07-08T09:25:13.132" v="15023" actId="478"/>
          <ac:spMkLst>
            <pc:docMk/>
            <pc:sldMk cId="2375191873" sldId="4832"/>
            <ac:spMk id="11" creationId="{BEC0007F-B8A7-4D84-BA6D-5AD49C6190E9}"/>
          </ac:spMkLst>
        </pc:spChg>
        <pc:picChg chg="del">
          <ac:chgData name="Yoel Kortick" userId="167978f5-7f40-4909-85d5-d4149554ad4e" providerId="ADAL" clId="{C5CFCFEF-6F5D-4937-9B26-C79CCCF37519}" dt="2026-07-08T09:24:19.004" v="15022" actId="478"/>
          <ac:picMkLst>
            <pc:docMk/>
            <pc:sldMk cId="2375191873" sldId="4832"/>
            <ac:picMk id="3" creationId="{30C8614D-E3AE-8522-B53E-112C08B9B4B7}"/>
          </ac:picMkLst>
        </pc:picChg>
        <pc:picChg chg="add mod">
          <ac:chgData name="Yoel Kortick" userId="167978f5-7f40-4909-85d5-d4149554ad4e" providerId="ADAL" clId="{C5CFCFEF-6F5D-4937-9B26-C79CCCF37519}" dt="2026-07-08T09:25:20.576" v="15028" actId="208"/>
          <ac:picMkLst>
            <pc:docMk/>
            <pc:sldMk cId="2375191873" sldId="4832"/>
            <ac:picMk id="6" creationId="{E8BD5E5C-2482-C303-B9FB-66D5CA89A0A7}"/>
          </ac:picMkLst>
        </pc:picChg>
      </pc:sldChg>
      <pc:sldChg chg="addSp delSp modSp add mod">
        <pc:chgData name="Yoel Kortick" userId="167978f5-7f40-4909-85d5-d4149554ad4e" providerId="ADAL" clId="{C5CFCFEF-6F5D-4937-9B26-C79CCCF37519}" dt="2026-07-08T11:31:26.969" v="17701" actId="6549"/>
        <pc:sldMkLst>
          <pc:docMk/>
          <pc:sldMk cId="4186352271" sldId="4833"/>
        </pc:sldMkLst>
        <pc:spChg chg="mod">
          <ac:chgData name="Yoel Kortick" userId="167978f5-7f40-4909-85d5-d4149554ad4e" providerId="ADAL" clId="{C5CFCFEF-6F5D-4937-9B26-C79CCCF37519}" dt="2026-07-08T09:27:57.645" v="15212" actId="14100"/>
          <ac:spMkLst>
            <pc:docMk/>
            <pc:sldMk cId="4186352271" sldId="4833"/>
            <ac:spMk id="7" creationId="{74257ACA-398D-0CF1-F727-EEFE8882DA66}"/>
          </ac:spMkLst>
        </pc:spChg>
        <pc:spChg chg="del">
          <ac:chgData name="Yoel Kortick" userId="167978f5-7f40-4909-85d5-d4149554ad4e" providerId="ADAL" clId="{C5CFCFEF-6F5D-4937-9B26-C79CCCF37519}" dt="2026-07-08T09:27:46.581" v="15184" actId="478"/>
          <ac:spMkLst>
            <pc:docMk/>
            <pc:sldMk cId="4186352271" sldId="4833"/>
            <ac:spMk id="8" creationId="{BAADC3BE-5863-7447-6965-D00E4521E4B8}"/>
          </ac:spMkLst>
        </pc:spChg>
        <pc:spChg chg="mod">
          <ac:chgData name="Yoel Kortick" userId="167978f5-7f40-4909-85d5-d4149554ad4e" providerId="ADAL" clId="{C5CFCFEF-6F5D-4937-9B26-C79CCCF37519}" dt="2026-07-08T11:31:26.969" v="17701" actId="6549"/>
          <ac:spMkLst>
            <pc:docMk/>
            <pc:sldMk cId="4186352271" sldId="4833"/>
            <ac:spMk id="10" creationId="{E906B74C-E9DA-89DA-BD44-9C3E289FC373}"/>
          </ac:spMkLst>
        </pc:spChg>
        <pc:picChg chg="add mod ord">
          <ac:chgData name="Yoel Kortick" userId="167978f5-7f40-4909-85d5-d4149554ad4e" providerId="ADAL" clId="{C5CFCFEF-6F5D-4937-9B26-C79CCCF37519}" dt="2026-07-08T09:28:01.573" v="15213" actId="208"/>
          <ac:picMkLst>
            <pc:docMk/>
            <pc:sldMk cId="4186352271" sldId="4833"/>
            <ac:picMk id="3" creationId="{2B9A3E3A-F880-87EA-A64F-3DF8A7256853}"/>
          </ac:picMkLst>
        </pc:picChg>
        <pc:picChg chg="del">
          <ac:chgData name="Yoel Kortick" userId="167978f5-7f40-4909-85d5-d4149554ad4e" providerId="ADAL" clId="{C5CFCFEF-6F5D-4937-9B26-C79CCCF37519}" dt="2026-07-08T09:27:28.753" v="15176" actId="478"/>
          <ac:picMkLst>
            <pc:docMk/>
            <pc:sldMk cId="4186352271" sldId="4833"/>
            <ac:picMk id="6" creationId="{7D3CE1CB-DCF2-D47F-2D74-18D4B4984A0B}"/>
          </ac:picMkLst>
        </pc:picChg>
      </pc:sldChg>
      <pc:sldChg chg="modSp add mod">
        <pc:chgData name="Yoel Kortick" userId="167978f5-7f40-4909-85d5-d4149554ad4e" providerId="ADAL" clId="{C5CFCFEF-6F5D-4937-9B26-C79CCCF37519}" dt="2026-07-08T11:29:57.502" v="17694" actId="6549"/>
        <pc:sldMkLst>
          <pc:docMk/>
          <pc:sldMk cId="705671446" sldId="4834"/>
        </pc:sldMkLst>
        <pc:spChg chg="mod">
          <ac:chgData name="Yoel Kortick" userId="167978f5-7f40-4909-85d5-d4149554ad4e" providerId="ADAL" clId="{C5CFCFEF-6F5D-4937-9B26-C79CCCF37519}" dt="2026-07-08T11:29:57.502" v="17694" actId="6549"/>
          <ac:spMkLst>
            <pc:docMk/>
            <pc:sldMk cId="705671446" sldId="4834"/>
            <ac:spMk id="10" creationId="{ECDF5C9F-AF7F-9B9B-CFC3-7E1CDDDBEF1B}"/>
          </ac:spMkLst>
        </pc:spChg>
      </pc:sldChg>
      <pc:sldChg chg="modSp add mod">
        <pc:chgData name="Yoel Kortick" userId="167978f5-7f40-4909-85d5-d4149554ad4e" providerId="ADAL" clId="{C5CFCFEF-6F5D-4937-9B26-C79CCCF37519}" dt="2026-07-08T11:32:28.313" v="17742" actId="6549"/>
        <pc:sldMkLst>
          <pc:docMk/>
          <pc:sldMk cId="3107922160" sldId="4835"/>
        </pc:sldMkLst>
        <pc:spChg chg="mod">
          <ac:chgData name="Yoel Kortick" userId="167978f5-7f40-4909-85d5-d4149554ad4e" providerId="ADAL" clId="{C5CFCFEF-6F5D-4937-9B26-C79CCCF37519}" dt="2026-07-08T11:31:35.826" v="17702" actId="6549"/>
          <ac:spMkLst>
            <pc:docMk/>
            <pc:sldMk cId="3107922160" sldId="4835"/>
            <ac:spMk id="10" creationId="{F8D0E9B7-F9D1-C969-9EBA-49554E3E65BE}"/>
          </ac:spMkLst>
        </pc:spChg>
        <pc:spChg chg="mod">
          <ac:chgData name="Yoel Kortick" userId="167978f5-7f40-4909-85d5-d4149554ad4e" providerId="ADAL" clId="{C5CFCFEF-6F5D-4937-9B26-C79CCCF37519}" dt="2026-07-08T11:32:28.313" v="17742" actId="6549"/>
          <ac:spMkLst>
            <pc:docMk/>
            <pc:sldMk cId="3107922160" sldId="4835"/>
            <ac:spMk id="11" creationId="{1E7FE7F9-A5FE-33E2-649F-BBC4171A8587}"/>
          </ac:spMkLst>
        </pc:spChg>
      </pc:sldChg>
      <pc:sldChg chg="modSp add mod">
        <pc:chgData name="Yoel Kortick" userId="167978f5-7f40-4909-85d5-d4149554ad4e" providerId="ADAL" clId="{C5CFCFEF-6F5D-4937-9B26-C79CCCF37519}" dt="2026-07-08T12:31:29.660" v="19295"/>
        <pc:sldMkLst>
          <pc:docMk/>
          <pc:sldMk cId="1923613154" sldId="4836"/>
        </pc:sldMkLst>
        <pc:spChg chg="mod">
          <ac:chgData name="Yoel Kortick" userId="167978f5-7f40-4909-85d5-d4149554ad4e" providerId="ADAL" clId="{C5CFCFEF-6F5D-4937-9B26-C79CCCF37519}" dt="2026-07-08T11:32:48.845" v="17745" actId="6549"/>
          <ac:spMkLst>
            <pc:docMk/>
            <pc:sldMk cId="1923613154" sldId="4836"/>
            <ac:spMk id="10" creationId="{40E8BBA3-7EEE-15E6-A1BD-1E9EAB73953F}"/>
          </ac:spMkLst>
        </pc:spChg>
        <pc:spChg chg="mod">
          <ac:chgData name="Yoel Kortick" userId="167978f5-7f40-4909-85d5-d4149554ad4e" providerId="ADAL" clId="{C5CFCFEF-6F5D-4937-9B26-C79CCCF37519}" dt="2026-07-08T12:31:29.660" v="19295"/>
          <ac:spMkLst>
            <pc:docMk/>
            <pc:sldMk cId="1923613154" sldId="4836"/>
            <ac:spMk id="11" creationId="{196CDA44-5326-1BE0-CE58-83C8CA96473B}"/>
          </ac:spMkLst>
        </pc:spChg>
      </pc:sldChg>
      <pc:sldChg chg="addSp delSp modSp add mod">
        <pc:chgData name="Yoel Kortick" userId="167978f5-7f40-4909-85d5-d4149554ad4e" providerId="ADAL" clId="{C5CFCFEF-6F5D-4937-9B26-C79CCCF37519}" dt="2026-07-08T11:32:54.127" v="17746" actId="6549"/>
        <pc:sldMkLst>
          <pc:docMk/>
          <pc:sldMk cId="1312103192" sldId="4837"/>
        </pc:sldMkLst>
        <pc:spChg chg="add del mod">
          <ac:chgData name="Yoel Kortick" userId="167978f5-7f40-4909-85d5-d4149554ad4e" providerId="ADAL" clId="{C5CFCFEF-6F5D-4937-9B26-C79CCCF37519}" dt="2026-07-08T09:40:09.235" v="15858" actId="478"/>
          <ac:spMkLst>
            <pc:docMk/>
            <pc:sldMk cId="1312103192" sldId="4837"/>
            <ac:spMk id="3" creationId="{40BA1CCA-B7CA-412E-B5AC-711FCF797764}"/>
          </ac:spMkLst>
        </pc:spChg>
        <pc:spChg chg="add">
          <ac:chgData name="Yoel Kortick" userId="167978f5-7f40-4909-85d5-d4149554ad4e" providerId="ADAL" clId="{C5CFCFEF-6F5D-4937-9B26-C79CCCF37519}" dt="2026-07-08T09:40:24.689" v="15861" actId="11529"/>
          <ac:spMkLst>
            <pc:docMk/>
            <pc:sldMk cId="1312103192" sldId="4837"/>
            <ac:spMk id="6" creationId="{D0583189-F1F6-D356-B55D-55F2069E6485}"/>
          </ac:spMkLst>
        </pc:spChg>
        <pc:spChg chg="add">
          <ac:chgData name="Yoel Kortick" userId="167978f5-7f40-4909-85d5-d4149554ad4e" providerId="ADAL" clId="{C5CFCFEF-6F5D-4937-9B26-C79CCCF37519}" dt="2026-07-08T09:40:30.646" v="15862" actId="11529"/>
          <ac:spMkLst>
            <pc:docMk/>
            <pc:sldMk cId="1312103192" sldId="4837"/>
            <ac:spMk id="7" creationId="{6C0E2F7B-2D3C-45D5-3F64-36335420E3ED}"/>
          </ac:spMkLst>
        </pc:spChg>
        <pc:spChg chg="add">
          <ac:chgData name="Yoel Kortick" userId="167978f5-7f40-4909-85d5-d4149554ad4e" providerId="ADAL" clId="{C5CFCFEF-6F5D-4937-9B26-C79CCCF37519}" dt="2026-07-08T09:40:35.734" v="15863" actId="11529"/>
          <ac:spMkLst>
            <pc:docMk/>
            <pc:sldMk cId="1312103192" sldId="4837"/>
            <ac:spMk id="8" creationId="{3FF8EF43-A698-0275-9B52-F1277C5B2A58}"/>
          </ac:spMkLst>
        </pc:spChg>
        <pc:spChg chg="mod">
          <ac:chgData name="Yoel Kortick" userId="167978f5-7f40-4909-85d5-d4149554ad4e" providerId="ADAL" clId="{C5CFCFEF-6F5D-4937-9B26-C79CCCF37519}" dt="2026-07-08T11:32:54.127" v="17746" actId="6549"/>
          <ac:spMkLst>
            <pc:docMk/>
            <pc:sldMk cId="1312103192" sldId="4837"/>
            <ac:spMk id="10" creationId="{5439B627-9CEF-F206-5C59-6482A40BAE06}"/>
          </ac:spMkLst>
        </pc:spChg>
        <pc:spChg chg="del">
          <ac:chgData name="Yoel Kortick" userId="167978f5-7f40-4909-85d5-d4149554ad4e" providerId="ADAL" clId="{C5CFCFEF-6F5D-4937-9B26-C79CCCF37519}" dt="2026-07-08T09:40:08.561" v="15857" actId="478"/>
          <ac:spMkLst>
            <pc:docMk/>
            <pc:sldMk cId="1312103192" sldId="4837"/>
            <ac:spMk id="11" creationId="{3CA8DC28-D574-94F4-BC77-A58697CBEDB8}"/>
          </ac:spMkLst>
        </pc:spChg>
        <pc:spChg chg="add">
          <ac:chgData name="Yoel Kortick" userId="167978f5-7f40-4909-85d5-d4149554ad4e" providerId="ADAL" clId="{C5CFCFEF-6F5D-4937-9B26-C79CCCF37519}" dt="2026-07-08T09:40:44.033" v="15865" actId="11529"/>
          <ac:spMkLst>
            <pc:docMk/>
            <pc:sldMk cId="1312103192" sldId="4837"/>
            <ac:spMk id="14" creationId="{E864682F-9EED-D317-02F5-5359D9020C44}"/>
          </ac:spMkLst>
        </pc:spChg>
        <pc:spChg chg="add mod">
          <ac:chgData name="Yoel Kortick" userId="167978f5-7f40-4909-85d5-d4149554ad4e" providerId="ADAL" clId="{C5CFCFEF-6F5D-4937-9B26-C79CCCF37519}" dt="2026-07-08T09:45:38.897" v="15930" actId="20577"/>
          <ac:spMkLst>
            <pc:docMk/>
            <pc:sldMk cId="1312103192" sldId="4837"/>
            <ac:spMk id="16" creationId="{94C6685C-375B-AA7B-9452-3BC0005812ED}"/>
          </ac:spMkLst>
        </pc:spChg>
        <pc:picChg chg="add mod">
          <ac:chgData name="Yoel Kortick" userId="167978f5-7f40-4909-85d5-d4149554ad4e" providerId="ADAL" clId="{C5CFCFEF-6F5D-4937-9B26-C79CCCF37519}" dt="2026-07-08T09:40:15.874" v="15860" actId="208"/>
          <ac:picMkLst>
            <pc:docMk/>
            <pc:sldMk cId="1312103192" sldId="4837"/>
            <ac:picMk id="5" creationId="{5B1ADBE6-3CDF-A241-D49E-CDDF4609EA47}"/>
          </ac:picMkLst>
        </pc:picChg>
        <pc:cxnChg chg="add mod">
          <ac:chgData name="Yoel Kortick" userId="167978f5-7f40-4909-85d5-d4149554ad4e" providerId="ADAL" clId="{C5CFCFEF-6F5D-4937-9B26-C79CCCF37519}" dt="2026-07-08T09:44:45.545" v="15866" actId="14100"/>
          <ac:cxnSpMkLst>
            <pc:docMk/>
            <pc:sldMk cId="1312103192" sldId="4837"/>
            <ac:cxnSpMk id="13" creationId="{C7206550-FDE5-A9DD-CE42-62A2C035B216}"/>
          </ac:cxnSpMkLst>
        </pc:cxnChg>
      </pc:sldChg>
      <pc:sldChg chg="addSp delSp modSp add mod">
        <pc:chgData name="Yoel Kortick" userId="167978f5-7f40-4909-85d5-d4149554ad4e" providerId="ADAL" clId="{C5CFCFEF-6F5D-4937-9B26-C79CCCF37519}" dt="2026-07-08T11:32:59.301" v="17747" actId="6549"/>
        <pc:sldMkLst>
          <pc:docMk/>
          <pc:sldMk cId="849725327" sldId="4838"/>
        </pc:sldMkLst>
        <pc:spChg chg="add del mod">
          <ac:chgData name="Yoel Kortick" userId="167978f5-7f40-4909-85d5-d4149554ad4e" providerId="ADAL" clId="{C5CFCFEF-6F5D-4937-9B26-C79CCCF37519}" dt="2026-07-08T09:47:22.556" v="16000" actId="478"/>
          <ac:spMkLst>
            <pc:docMk/>
            <pc:sldMk cId="849725327" sldId="4838"/>
            <ac:spMk id="5" creationId="{247D0AEB-67A1-ACBD-C3C3-709CB7825A65}"/>
          </ac:spMkLst>
        </pc:spChg>
        <pc:spChg chg="add mod">
          <ac:chgData name="Yoel Kortick" userId="167978f5-7f40-4909-85d5-d4149554ad4e" providerId="ADAL" clId="{C5CFCFEF-6F5D-4937-9B26-C79CCCF37519}" dt="2026-07-08T09:47:59.138" v="16007" actId="14100"/>
          <ac:spMkLst>
            <pc:docMk/>
            <pc:sldMk cId="849725327" sldId="4838"/>
            <ac:spMk id="6" creationId="{D26A61FA-B1DE-7D07-7623-6A8E5EF3CEE0}"/>
          </ac:spMkLst>
        </pc:spChg>
        <pc:spChg chg="mod">
          <ac:chgData name="Yoel Kortick" userId="167978f5-7f40-4909-85d5-d4149554ad4e" providerId="ADAL" clId="{C5CFCFEF-6F5D-4937-9B26-C79CCCF37519}" dt="2026-07-08T11:32:59.301" v="17747" actId="6549"/>
          <ac:spMkLst>
            <pc:docMk/>
            <pc:sldMk cId="849725327" sldId="4838"/>
            <ac:spMk id="10" creationId="{CD6D3731-C838-91FA-DF36-4A06B52069BA}"/>
          </ac:spMkLst>
        </pc:spChg>
        <pc:spChg chg="del mod">
          <ac:chgData name="Yoel Kortick" userId="167978f5-7f40-4909-85d5-d4149554ad4e" providerId="ADAL" clId="{C5CFCFEF-6F5D-4937-9B26-C79CCCF37519}" dt="2026-07-08T09:47:20.763" v="15999" actId="478"/>
          <ac:spMkLst>
            <pc:docMk/>
            <pc:sldMk cId="849725327" sldId="4838"/>
            <ac:spMk id="11" creationId="{50DF968D-5A87-D2DA-7B1A-F84076F16A5B}"/>
          </ac:spMkLst>
        </pc:spChg>
        <pc:picChg chg="add mod">
          <ac:chgData name="Yoel Kortick" userId="167978f5-7f40-4909-85d5-d4149554ad4e" providerId="ADAL" clId="{C5CFCFEF-6F5D-4937-9B26-C79CCCF37519}" dt="2026-07-08T09:47:29.978" v="16002" actId="208"/>
          <ac:picMkLst>
            <pc:docMk/>
            <pc:sldMk cId="849725327" sldId="4838"/>
            <ac:picMk id="3" creationId="{5460C3EB-7C5C-6876-D20A-7305463C7448}"/>
          </ac:picMkLst>
        </pc:picChg>
      </pc:sldChg>
      <pc:sldChg chg="addSp delSp modSp add mod">
        <pc:chgData name="Yoel Kortick" userId="167978f5-7f40-4909-85d5-d4149554ad4e" providerId="ADAL" clId="{C5CFCFEF-6F5D-4937-9B26-C79CCCF37519}" dt="2026-07-08T12:31:29.660" v="19295"/>
        <pc:sldMkLst>
          <pc:docMk/>
          <pc:sldMk cId="3712076983" sldId="4839"/>
        </pc:sldMkLst>
        <pc:spChg chg="add mod">
          <ac:chgData name="Yoel Kortick" userId="167978f5-7f40-4909-85d5-d4149554ad4e" providerId="ADAL" clId="{C5CFCFEF-6F5D-4937-9B26-C79CCCF37519}" dt="2026-07-08T09:59:32.305" v="16577" actId="1038"/>
          <ac:spMkLst>
            <pc:docMk/>
            <pc:sldMk cId="3712076983" sldId="4839"/>
            <ac:spMk id="6" creationId="{AB725195-4A46-2FE2-C102-3438D3B87F3E}"/>
          </ac:spMkLst>
        </pc:spChg>
        <pc:spChg chg="mod">
          <ac:chgData name="Yoel Kortick" userId="167978f5-7f40-4909-85d5-d4149554ad4e" providerId="ADAL" clId="{C5CFCFEF-6F5D-4937-9B26-C79CCCF37519}" dt="2026-07-08T11:33:07.667" v="17748" actId="6549"/>
          <ac:spMkLst>
            <pc:docMk/>
            <pc:sldMk cId="3712076983" sldId="4839"/>
            <ac:spMk id="10" creationId="{40E8BBA3-7EEE-15E6-A1BD-1E9EAB73953F}"/>
          </ac:spMkLst>
        </pc:spChg>
        <pc:spChg chg="mod">
          <ac:chgData name="Yoel Kortick" userId="167978f5-7f40-4909-85d5-d4149554ad4e" providerId="ADAL" clId="{C5CFCFEF-6F5D-4937-9B26-C79CCCF37519}" dt="2026-07-08T12:31:29.660" v="19295"/>
          <ac:spMkLst>
            <pc:docMk/>
            <pc:sldMk cId="3712076983" sldId="4839"/>
            <ac:spMk id="11" creationId="{196CDA44-5326-1BE0-CE58-83C8CA96473B}"/>
          </ac:spMkLst>
        </pc:spChg>
        <pc:picChg chg="add del mod">
          <ac:chgData name="Yoel Kortick" userId="167978f5-7f40-4909-85d5-d4149554ad4e" providerId="ADAL" clId="{C5CFCFEF-6F5D-4937-9B26-C79CCCF37519}" dt="2026-07-08T09:59:07.568" v="16568" actId="478"/>
          <ac:picMkLst>
            <pc:docMk/>
            <pc:sldMk cId="3712076983" sldId="4839"/>
            <ac:picMk id="3" creationId="{07B5AD24-9F22-C51A-5104-3AA1EF9413ED}"/>
          </ac:picMkLst>
        </pc:picChg>
        <pc:picChg chg="add mod">
          <ac:chgData name="Yoel Kortick" userId="167978f5-7f40-4909-85d5-d4149554ad4e" providerId="ADAL" clId="{C5CFCFEF-6F5D-4937-9B26-C79CCCF37519}" dt="2026-07-08T09:59:23.479" v="16574" actId="208"/>
          <ac:picMkLst>
            <pc:docMk/>
            <pc:sldMk cId="3712076983" sldId="4839"/>
            <ac:picMk id="5" creationId="{DEE4A63A-2703-0FA7-73B3-99878516DB14}"/>
          </ac:picMkLst>
        </pc:picChg>
      </pc:sldChg>
      <pc:sldChg chg="addSp delSp modSp add mod">
        <pc:chgData name="Yoel Kortick" userId="167978f5-7f40-4909-85d5-d4149554ad4e" providerId="ADAL" clId="{C5CFCFEF-6F5D-4937-9B26-C79CCCF37519}" dt="2026-07-08T11:33:14.593" v="17749" actId="6549"/>
        <pc:sldMkLst>
          <pc:docMk/>
          <pc:sldMk cId="304790259" sldId="4840"/>
        </pc:sldMkLst>
        <pc:spChg chg="mod">
          <ac:chgData name="Yoel Kortick" userId="167978f5-7f40-4909-85d5-d4149554ad4e" providerId="ADAL" clId="{C5CFCFEF-6F5D-4937-9B26-C79CCCF37519}" dt="2026-07-08T11:33:14.593" v="17749" actId="6549"/>
          <ac:spMkLst>
            <pc:docMk/>
            <pc:sldMk cId="304790259" sldId="4840"/>
            <ac:spMk id="10" creationId="{25BDB629-6EF2-4A51-18CD-511D96CE1C36}"/>
          </ac:spMkLst>
        </pc:spChg>
        <pc:spChg chg="mod">
          <ac:chgData name="Yoel Kortick" userId="167978f5-7f40-4909-85d5-d4149554ad4e" providerId="ADAL" clId="{C5CFCFEF-6F5D-4937-9B26-C79CCCF37519}" dt="2026-07-08T10:00:44.924" v="16736" actId="20577"/>
          <ac:spMkLst>
            <pc:docMk/>
            <pc:sldMk cId="304790259" sldId="4840"/>
            <ac:spMk id="11" creationId="{1FD54ADA-F11D-034C-7BF5-16E677BB1A11}"/>
          </ac:spMkLst>
        </pc:spChg>
        <pc:picChg chg="add mod">
          <ac:chgData name="Yoel Kortick" userId="167978f5-7f40-4909-85d5-d4149554ad4e" providerId="ADAL" clId="{C5CFCFEF-6F5D-4937-9B26-C79CCCF37519}" dt="2026-07-08T10:00:49.029" v="16737" actId="208"/>
          <ac:picMkLst>
            <pc:docMk/>
            <pc:sldMk cId="304790259" sldId="4840"/>
            <ac:picMk id="3" creationId="{A618FE66-CDE9-EDB1-21A5-AF28AA03E598}"/>
          </ac:picMkLst>
        </pc:picChg>
        <pc:picChg chg="del">
          <ac:chgData name="Yoel Kortick" userId="167978f5-7f40-4909-85d5-d4149554ad4e" providerId="ADAL" clId="{C5CFCFEF-6F5D-4937-9B26-C79CCCF37519}" dt="2026-07-08T10:00:18.128" v="16712" actId="478"/>
          <ac:picMkLst>
            <pc:docMk/>
            <pc:sldMk cId="304790259" sldId="4840"/>
            <ac:picMk id="5" creationId="{6DD3112A-4052-B2A7-037A-C2A283E5F1B4}"/>
          </ac:picMkLst>
        </pc:picChg>
      </pc:sldChg>
      <pc:sldChg chg="addSp modSp add mod">
        <pc:chgData name="Yoel Kortick" userId="167978f5-7f40-4909-85d5-d4149554ad4e" providerId="ADAL" clId="{C5CFCFEF-6F5D-4937-9B26-C79CCCF37519}" dt="2026-07-08T11:34:12.555" v="17757" actId="255"/>
        <pc:sldMkLst>
          <pc:docMk/>
          <pc:sldMk cId="3250784431" sldId="4841"/>
        </pc:sldMkLst>
        <pc:spChg chg="mod">
          <ac:chgData name="Yoel Kortick" userId="167978f5-7f40-4909-85d5-d4149554ad4e" providerId="ADAL" clId="{C5CFCFEF-6F5D-4937-9B26-C79CCCF37519}" dt="2026-07-08T11:34:12.555" v="17757" actId="255"/>
          <ac:spMkLst>
            <pc:docMk/>
            <pc:sldMk cId="3250784431" sldId="4841"/>
            <ac:spMk id="10" creationId="{ED7C72C7-5BBE-6E76-708A-694F43665067}"/>
          </ac:spMkLst>
        </pc:spChg>
        <pc:spChg chg="mod">
          <ac:chgData name="Yoel Kortick" userId="167978f5-7f40-4909-85d5-d4149554ad4e" providerId="ADAL" clId="{C5CFCFEF-6F5D-4937-9B26-C79CCCF37519}" dt="2026-07-08T10:37:07.921" v="16982" actId="20577"/>
          <ac:spMkLst>
            <pc:docMk/>
            <pc:sldMk cId="3250784431" sldId="4841"/>
            <ac:spMk id="11" creationId="{EE5DFAA9-B3D5-D3D7-5184-8218177DFC7F}"/>
          </ac:spMkLst>
        </pc:spChg>
        <pc:graphicFrameChg chg="add mod">
          <ac:chgData name="Yoel Kortick" userId="167978f5-7f40-4909-85d5-d4149554ad4e" providerId="ADAL" clId="{C5CFCFEF-6F5D-4937-9B26-C79CCCF37519}" dt="2026-07-08T10:20:51.434" v="16803"/>
          <ac:graphicFrameMkLst>
            <pc:docMk/>
            <pc:sldMk cId="3250784431" sldId="4841"/>
            <ac:graphicFrameMk id="2" creationId="{0213761B-2BC1-3CDF-B8FA-0E4F585F93D1}"/>
          </ac:graphicFrameMkLst>
        </pc:graphicFrameChg>
      </pc:sldChg>
      <pc:sldChg chg="addSp delSp modSp add mod">
        <pc:chgData name="Yoel Kortick" userId="167978f5-7f40-4909-85d5-d4149554ad4e" providerId="ADAL" clId="{C5CFCFEF-6F5D-4937-9B26-C79CCCF37519}" dt="2026-07-08T11:34:17.648" v="17758" actId="255"/>
        <pc:sldMkLst>
          <pc:docMk/>
          <pc:sldMk cId="3802953472" sldId="4842"/>
        </pc:sldMkLst>
        <pc:spChg chg="add del mod">
          <ac:chgData name="Yoel Kortick" userId="167978f5-7f40-4909-85d5-d4149554ad4e" providerId="ADAL" clId="{C5CFCFEF-6F5D-4937-9B26-C79CCCF37519}" dt="2026-07-08T10:23:35.894" v="16839" actId="478"/>
          <ac:spMkLst>
            <pc:docMk/>
            <pc:sldMk cId="3802953472" sldId="4842"/>
            <ac:spMk id="3" creationId="{4480FCF1-DAF6-371F-2958-FCF2FBDD3190}"/>
          </ac:spMkLst>
        </pc:spChg>
        <pc:spChg chg="add mod">
          <ac:chgData name="Yoel Kortick" userId="167978f5-7f40-4909-85d5-d4149554ad4e" providerId="ADAL" clId="{C5CFCFEF-6F5D-4937-9B26-C79CCCF37519}" dt="2026-07-08T10:36:58.970" v="16957" actId="1038"/>
          <ac:spMkLst>
            <pc:docMk/>
            <pc:sldMk cId="3802953472" sldId="4842"/>
            <ac:spMk id="6" creationId="{35BB26EB-EE5C-3396-C2E6-E177AA8808D0}"/>
          </ac:spMkLst>
        </pc:spChg>
        <pc:spChg chg="add mod">
          <ac:chgData name="Yoel Kortick" userId="167978f5-7f40-4909-85d5-d4149554ad4e" providerId="ADAL" clId="{C5CFCFEF-6F5D-4937-9B26-C79CCCF37519}" dt="2026-07-08T10:35:18.893" v="16844" actId="571"/>
          <ac:spMkLst>
            <pc:docMk/>
            <pc:sldMk cId="3802953472" sldId="4842"/>
            <ac:spMk id="7" creationId="{7A34717B-92CD-1092-FBBB-3919425C1159}"/>
          </ac:spMkLst>
        </pc:spChg>
        <pc:spChg chg="add mod">
          <ac:chgData name="Yoel Kortick" userId="167978f5-7f40-4909-85d5-d4149554ad4e" providerId="ADAL" clId="{C5CFCFEF-6F5D-4937-9B26-C79CCCF37519}" dt="2026-07-08T10:36:54.043" v="16953" actId="1038"/>
          <ac:spMkLst>
            <pc:docMk/>
            <pc:sldMk cId="3802953472" sldId="4842"/>
            <ac:spMk id="8" creationId="{9A4D0043-C77C-04AC-2303-2565E9A66EDC}"/>
          </ac:spMkLst>
        </pc:spChg>
        <pc:spChg chg="mod">
          <ac:chgData name="Yoel Kortick" userId="167978f5-7f40-4909-85d5-d4149554ad4e" providerId="ADAL" clId="{C5CFCFEF-6F5D-4937-9B26-C79CCCF37519}" dt="2026-07-08T11:34:17.648" v="17758" actId="255"/>
          <ac:spMkLst>
            <pc:docMk/>
            <pc:sldMk cId="3802953472" sldId="4842"/>
            <ac:spMk id="10" creationId="{371BDE19-B7F2-95EF-7D01-89AA670AFEFC}"/>
          </ac:spMkLst>
        </pc:spChg>
        <pc:spChg chg="del">
          <ac:chgData name="Yoel Kortick" userId="167978f5-7f40-4909-85d5-d4149554ad4e" providerId="ADAL" clId="{C5CFCFEF-6F5D-4937-9B26-C79CCCF37519}" dt="2026-07-08T10:23:33.747" v="16838" actId="478"/>
          <ac:spMkLst>
            <pc:docMk/>
            <pc:sldMk cId="3802953472" sldId="4842"/>
            <ac:spMk id="11" creationId="{9525F80D-B9D1-5BD6-F16D-2DF67DD9E5E1}"/>
          </ac:spMkLst>
        </pc:spChg>
        <pc:picChg chg="add mod">
          <ac:chgData name="Yoel Kortick" userId="167978f5-7f40-4909-85d5-d4149554ad4e" providerId="ADAL" clId="{C5CFCFEF-6F5D-4937-9B26-C79CCCF37519}" dt="2026-07-08T10:23:40.768" v="16841" actId="208"/>
          <ac:picMkLst>
            <pc:docMk/>
            <pc:sldMk cId="3802953472" sldId="4842"/>
            <ac:picMk id="5" creationId="{E168E6DD-F5C3-391B-DBDD-CBF27E606A6F}"/>
          </ac:picMkLst>
        </pc:picChg>
      </pc:sldChg>
      <pc:sldChg chg="addSp modSp add mod">
        <pc:chgData name="Yoel Kortick" userId="167978f5-7f40-4909-85d5-d4149554ad4e" providerId="ADAL" clId="{C5CFCFEF-6F5D-4937-9B26-C79CCCF37519}" dt="2026-07-08T11:34:26.213" v="17760" actId="255"/>
        <pc:sldMkLst>
          <pc:docMk/>
          <pc:sldMk cId="2329316422" sldId="4843"/>
        </pc:sldMkLst>
        <pc:spChg chg="mod">
          <ac:chgData name="Yoel Kortick" userId="167978f5-7f40-4909-85d5-d4149554ad4e" providerId="ADAL" clId="{C5CFCFEF-6F5D-4937-9B26-C79CCCF37519}" dt="2026-07-08T11:34:26.213" v="17760" actId="255"/>
          <ac:spMkLst>
            <pc:docMk/>
            <pc:sldMk cId="2329316422" sldId="4843"/>
            <ac:spMk id="10" creationId="{94B020AE-6EB8-DCE9-212E-954281954743}"/>
          </ac:spMkLst>
        </pc:spChg>
        <pc:spChg chg="mod">
          <ac:chgData name="Yoel Kortick" userId="167978f5-7f40-4909-85d5-d4149554ad4e" providerId="ADAL" clId="{C5CFCFEF-6F5D-4937-9B26-C79CCCF37519}" dt="2026-07-08T10:36:14.899" v="16940" actId="14100"/>
          <ac:spMkLst>
            <pc:docMk/>
            <pc:sldMk cId="2329316422" sldId="4843"/>
            <ac:spMk id="11" creationId="{D24D5140-74EE-9C81-BACC-9BCB54FA3C0E}"/>
          </ac:spMkLst>
        </pc:spChg>
        <pc:picChg chg="add mod">
          <ac:chgData name="Yoel Kortick" userId="167978f5-7f40-4909-85d5-d4149554ad4e" providerId="ADAL" clId="{C5CFCFEF-6F5D-4937-9B26-C79CCCF37519}" dt="2026-07-08T10:36:18.216" v="16942" actId="1076"/>
          <ac:picMkLst>
            <pc:docMk/>
            <pc:sldMk cId="2329316422" sldId="4843"/>
            <ac:picMk id="3" creationId="{7C6BC371-0AD6-03E3-0C30-4C6D080D6B92}"/>
          </ac:picMkLst>
        </pc:picChg>
      </pc:sldChg>
      <pc:sldChg chg="modSp add mod">
        <pc:chgData name="Yoel Kortick" userId="167978f5-7f40-4909-85d5-d4149554ad4e" providerId="ADAL" clId="{C5CFCFEF-6F5D-4937-9B26-C79CCCF37519}" dt="2026-07-08T11:34:35.574" v="17762" actId="255"/>
        <pc:sldMkLst>
          <pc:docMk/>
          <pc:sldMk cId="2696694368" sldId="4844"/>
        </pc:sldMkLst>
        <pc:spChg chg="mod">
          <ac:chgData name="Yoel Kortick" userId="167978f5-7f40-4909-85d5-d4149554ad4e" providerId="ADAL" clId="{C5CFCFEF-6F5D-4937-9B26-C79CCCF37519}" dt="2026-07-08T11:34:35.574" v="17762" actId="255"/>
          <ac:spMkLst>
            <pc:docMk/>
            <pc:sldMk cId="2696694368" sldId="4844"/>
            <ac:spMk id="10" creationId="{4D2F2DB6-C007-CEDC-C7F4-9581987400ED}"/>
          </ac:spMkLst>
        </pc:spChg>
      </pc:sldChg>
      <pc:sldChg chg="modSp add mod">
        <pc:chgData name="Yoel Kortick" userId="167978f5-7f40-4909-85d5-d4149554ad4e" providerId="ADAL" clId="{C5CFCFEF-6F5D-4937-9B26-C79CCCF37519}" dt="2026-07-08T11:34:54.977" v="17766" actId="255"/>
        <pc:sldMkLst>
          <pc:docMk/>
          <pc:sldMk cId="1853716952" sldId="4845"/>
        </pc:sldMkLst>
        <pc:spChg chg="mod">
          <ac:chgData name="Yoel Kortick" userId="167978f5-7f40-4909-85d5-d4149554ad4e" providerId="ADAL" clId="{C5CFCFEF-6F5D-4937-9B26-C79CCCF37519}" dt="2026-07-08T11:34:54.977" v="17766" actId="255"/>
          <ac:spMkLst>
            <pc:docMk/>
            <pc:sldMk cId="1853716952" sldId="4845"/>
            <ac:spMk id="10" creationId="{67C78CE3-62BE-6446-8DE1-B3E1294C21A4}"/>
          </ac:spMkLst>
        </pc:spChg>
        <pc:spChg chg="mod">
          <ac:chgData name="Yoel Kortick" userId="167978f5-7f40-4909-85d5-d4149554ad4e" providerId="ADAL" clId="{C5CFCFEF-6F5D-4937-9B26-C79CCCF37519}" dt="2026-07-08T10:42:53.632" v="17098" actId="20577"/>
          <ac:spMkLst>
            <pc:docMk/>
            <pc:sldMk cId="1853716952" sldId="4845"/>
            <ac:spMk id="11" creationId="{80CBB961-BC24-7755-3E7C-A1D0B7336591}"/>
          </ac:spMkLst>
        </pc:spChg>
      </pc:sldChg>
      <pc:sldChg chg="modSp add mod ord">
        <pc:chgData name="Yoel Kortick" userId="167978f5-7f40-4909-85d5-d4149554ad4e" providerId="ADAL" clId="{C5CFCFEF-6F5D-4937-9B26-C79CCCF37519}" dt="2026-07-08T11:34:44.317" v="17764" actId="255"/>
        <pc:sldMkLst>
          <pc:docMk/>
          <pc:sldMk cId="449964722" sldId="4846"/>
        </pc:sldMkLst>
        <pc:spChg chg="mod">
          <ac:chgData name="Yoel Kortick" userId="167978f5-7f40-4909-85d5-d4149554ad4e" providerId="ADAL" clId="{C5CFCFEF-6F5D-4937-9B26-C79CCCF37519}" dt="2026-07-08T11:34:44.317" v="17764" actId="255"/>
          <ac:spMkLst>
            <pc:docMk/>
            <pc:sldMk cId="449964722" sldId="4846"/>
            <ac:spMk id="10" creationId="{BA7DBEE4-3B92-F6AE-C2D1-DCD27F3F4686}"/>
          </ac:spMkLst>
        </pc:spChg>
        <pc:spChg chg="mod">
          <ac:chgData name="Yoel Kortick" userId="167978f5-7f40-4909-85d5-d4149554ad4e" providerId="ADAL" clId="{C5CFCFEF-6F5D-4937-9B26-C79CCCF37519}" dt="2026-07-08T10:42:32.820" v="17092" actId="20577"/>
          <ac:spMkLst>
            <pc:docMk/>
            <pc:sldMk cId="449964722" sldId="4846"/>
            <ac:spMk id="11" creationId="{A065F8D0-BD84-6E13-8DC2-A3531950E62B}"/>
          </ac:spMkLst>
        </pc:spChg>
      </pc:sldChg>
      <pc:sldChg chg="addSp delSp modSp add mod">
        <pc:chgData name="Yoel Kortick" userId="167978f5-7f40-4909-85d5-d4149554ad4e" providerId="ADAL" clId="{C5CFCFEF-6F5D-4937-9B26-C79CCCF37519}" dt="2026-07-08T11:35:03.321" v="17768" actId="255"/>
        <pc:sldMkLst>
          <pc:docMk/>
          <pc:sldMk cId="3453662861" sldId="4847"/>
        </pc:sldMkLst>
        <pc:spChg chg="add mod">
          <ac:chgData name="Yoel Kortick" userId="167978f5-7f40-4909-85d5-d4149554ad4e" providerId="ADAL" clId="{C5CFCFEF-6F5D-4937-9B26-C79CCCF37519}" dt="2026-07-08T10:43:20.123" v="17103" actId="14100"/>
          <ac:spMkLst>
            <pc:docMk/>
            <pc:sldMk cId="3453662861" sldId="4847"/>
            <ac:spMk id="2" creationId="{45B67FF1-C966-86DF-3D8F-42B3F66DDFF8}"/>
          </ac:spMkLst>
        </pc:spChg>
        <pc:spChg chg="add mod">
          <ac:chgData name="Yoel Kortick" userId="167978f5-7f40-4909-85d5-d4149554ad4e" providerId="ADAL" clId="{C5CFCFEF-6F5D-4937-9B26-C79CCCF37519}" dt="2026-07-08T10:43:25.484" v="17105" actId="14100"/>
          <ac:spMkLst>
            <pc:docMk/>
            <pc:sldMk cId="3453662861" sldId="4847"/>
            <ac:spMk id="3" creationId="{CCF75240-757D-A90E-CC10-A6777D28A572}"/>
          </ac:spMkLst>
        </pc:spChg>
        <pc:spChg chg="add mod">
          <ac:chgData name="Yoel Kortick" userId="167978f5-7f40-4909-85d5-d4149554ad4e" providerId="ADAL" clId="{C5CFCFEF-6F5D-4937-9B26-C79CCCF37519}" dt="2026-07-08T10:43:31.153" v="17108" actId="1036"/>
          <ac:spMkLst>
            <pc:docMk/>
            <pc:sldMk cId="3453662861" sldId="4847"/>
            <ac:spMk id="4" creationId="{3C5D6D01-1356-B233-277B-D34A10AE8FB4}"/>
          </ac:spMkLst>
        </pc:spChg>
        <pc:spChg chg="mod">
          <ac:chgData name="Yoel Kortick" userId="167978f5-7f40-4909-85d5-d4149554ad4e" providerId="ADAL" clId="{C5CFCFEF-6F5D-4937-9B26-C79CCCF37519}" dt="2026-07-08T10:44:05.762" v="17119" actId="14100"/>
          <ac:spMkLst>
            <pc:docMk/>
            <pc:sldMk cId="3453662861" sldId="4847"/>
            <ac:spMk id="6" creationId="{DDC89B69-BF85-A802-B80E-EA31DB683B7D}"/>
          </ac:spMkLst>
        </pc:spChg>
        <pc:spChg chg="del">
          <ac:chgData name="Yoel Kortick" userId="167978f5-7f40-4909-85d5-d4149554ad4e" providerId="ADAL" clId="{C5CFCFEF-6F5D-4937-9B26-C79CCCF37519}" dt="2026-07-08T10:44:08.492" v="17120" actId="478"/>
          <ac:spMkLst>
            <pc:docMk/>
            <pc:sldMk cId="3453662861" sldId="4847"/>
            <ac:spMk id="7" creationId="{396D21EE-1E61-40C5-553F-33110623CBDE}"/>
          </ac:spMkLst>
        </pc:spChg>
        <pc:spChg chg="del">
          <ac:chgData name="Yoel Kortick" userId="167978f5-7f40-4909-85d5-d4149554ad4e" providerId="ADAL" clId="{C5CFCFEF-6F5D-4937-9B26-C79CCCF37519}" dt="2026-07-08T10:44:10.136" v="17121" actId="478"/>
          <ac:spMkLst>
            <pc:docMk/>
            <pc:sldMk cId="3453662861" sldId="4847"/>
            <ac:spMk id="8" creationId="{35880C1B-00A3-3509-B1E4-4F48FEF5445B}"/>
          </ac:spMkLst>
        </pc:spChg>
        <pc:spChg chg="mod">
          <ac:chgData name="Yoel Kortick" userId="167978f5-7f40-4909-85d5-d4149554ad4e" providerId="ADAL" clId="{C5CFCFEF-6F5D-4937-9B26-C79CCCF37519}" dt="2026-07-08T11:35:03.321" v="17768" actId="255"/>
          <ac:spMkLst>
            <pc:docMk/>
            <pc:sldMk cId="3453662861" sldId="4847"/>
            <ac:spMk id="10" creationId="{3A960036-6662-2BF7-700A-4FD2E56591BF}"/>
          </ac:spMkLst>
        </pc:spChg>
        <pc:spChg chg="add mod">
          <ac:chgData name="Yoel Kortick" userId="167978f5-7f40-4909-85d5-d4149554ad4e" providerId="ADAL" clId="{C5CFCFEF-6F5D-4937-9B26-C79CCCF37519}" dt="2026-07-08T10:43:56.364" v="17117" actId="14100"/>
          <ac:spMkLst>
            <pc:docMk/>
            <pc:sldMk cId="3453662861" sldId="4847"/>
            <ac:spMk id="11" creationId="{F1046113-8BD4-905A-C8C7-0D9CC1AAAB5D}"/>
          </ac:spMkLst>
        </pc:spChg>
        <pc:picChg chg="mod">
          <ac:chgData name="Yoel Kortick" userId="167978f5-7f40-4909-85d5-d4149554ad4e" providerId="ADAL" clId="{C5CFCFEF-6F5D-4937-9B26-C79CCCF37519}" dt="2026-07-08T10:43:48.786" v="17115" actId="1076"/>
          <ac:picMkLst>
            <pc:docMk/>
            <pc:sldMk cId="3453662861" sldId="4847"/>
            <ac:picMk id="5" creationId="{C26F66C4-DA3B-24A3-5614-9081E58D628D}"/>
          </ac:picMkLst>
        </pc:picChg>
      </pc:sldChg>
      <pc:sldChg chg="addSp modSp add mod">
        <pc:chgData name="Yoel Kortick" userId="167978f5-7f40-4909-85d5-d4149554ad4e" providerId="ADAL" clId="{C5CFCFEF-6F5D-4937-9B26-C79CCCF37519}" dt="2026-07-09T15:46:48.499" v="25982" actId="20577"/>
        <pc:sldMkLst>
          <pc:docMk/>
          <pc:sldMk cId="926239659" sldId="4848"/>
        </pc:sldMkLst>
        <pc:spChg chg="mod">
          <ac:chgData name="Yoel Kortick" userId="167978f5-7f40-4909-85d5-d4149554ad4e" providerId="ADAL" clId="{C5CFCFEF-6F5D-4937-9B26-C79CCCF37519}" dt="2026-07-08T11:36:20.009" v="17773"/>
          <ac:spMkLst>
            <pc:docMk/>
            <pc:sldMk cId="926239659" sldId="4848"/>
            <ac:spMk id="10" creationId="{E9DE64EB-AC92-A9CB-C656-314B6028D16D}"/>
          </ac:spMkLst>
        </pc:spChg>
        <pc:spChg chg="mod">
          <ac:chgData name="Yoel Kortick" userId="167978f5-7f40-4909-85d5-d4149554ad4e" providerId="ADAL" clId="{C5CFCFEF-6F5D-4937-9B26-C79CCCF37519}" dt="2026-07-09T15:46:48.499" v="25982" actId="20577"/>
          <ac:spMkLst>
            <pc:docMk/>
            <pc:sldMk cId="926239659" sldId="4848"/>
            <ac:spMk id="11" creationId="{DEE37EE8-FE8A-3CD3-8AEB-27D6D9849676}"/>
          </ac:spMkLst>
        </pc:spChg>
        <pc:graphicFrameChg chg="add mod">
          <ac:chgData name="Yoel Kortick" userId="167978f5-7f40-4909-85d5-d4149554ad4e" providerId="ADAL" clId="{C5CFCFEF-6F5D-4937-9B26-C79CCCF37519}" dt="2026-07-08T10:48:27.844" v="17128"/>
          <ac:graphicFrameMkLst>
            <pc:docMk/>
            <pc:sldMk cId="926239659" sldId="4848"/>
            <ac:graphicFrameMk id="2" creationId="{1E0ED4F6-455E-4542-CA18-3BEDA944414F}"/>
          </ac:graphicFrameMkLst>
        </pc:graphicFrameChg>
      </pc:sldChg>
      <pc:sldChg chg="delSp modSp add mod">
        <pc:chgData name="Yoel Kortick" userId="167978f5-7f40-4909-85d5-d4149554ad4e" providerId="ADAL" clId="{C5CFCFEF-6F5D-4937-9B26-C79CCCF37519}" dt="2026-07-08T11:36:20.009" v="17773"/>
        <pc:sldMkLst>
          <pc:docMk/>
          <pc:sldMk cId="950698596" sldId="4849"/>
        </pc:sldMkLst>
        <pc:spChg chg="mod">
          <ac:chgData name="Yoel Kortick" userId="167978f5-7f40-4909-85d5-d4149554ad4e" providerId="ADAL" clId="{C5CFCFEF-6F5D-4937-9B26-C79CCCF37519}" dt="2026-07-08T11:36:20.009" v="17773"/>
          <ac:spMkLst>
            <pc:docMk/>
            <pc:sldMk cId="950698596" sldId="4849"/>
            <ac:spMk id="10" creationId="{DBEFCF2F-0D96-8CE4-1824-3FD895C5F940}"/>
          </ac:spMkLst>
        </pc:spChg>
        <pc:spChg chg="mod">
          <ac:chgData name="Yoel Kortick" userId="167978f5-7f40-4909-85d5-d4149554ad4e" providerId="ADAL" clId="{C5CFCFEF-6F5D-4937-9B26-C79CCCF37519}" dt="2026-07-08T11:06:57.665" v="17360" actId="20577"/>
          <ac:spMkLst>
            <pc:docMk/>
            <pc:sldMk cId="950698596" sldId="4849"/>
            <ac:spMk id="11" creationId="{29BB9519-A039-DDEE-DA75-16F37DB6C5EA}"/>
          </ac:spMkLst>
        </pc:spChg>
        <pc:picChg chg="del">
          <ac:chgData name="Yoel Kortick" userId="167978f5-7f40-4909-85d5-d4149554ad4e" providerId="ADAL" clId="{C5CFCFEF-6F5D-4937-9B26-C79CCCF37519}" dt="2026-07-08T10:50:03.098" v="17172" actId="478"/>
          <ac:picMkLst>
            <pc:docMk/>
            <pc:sldMk cId="950698596" sldId="4849"/>
            <ac:picMk id="3" creationId="{B692544C-7B0A-DC2B-5098-C55668EFD745}"/>
          </ac:picMkLst>
        </pc:picChg>
      </pc:sldChg>
      <pc:sldChg chg="addSp modSp add mod">
        <pc:chgData name="Yoel Kortick" userId="167978f5-7f40-4909-85d5-d4149554ad4e" providerId="ADAL" clId="{C5CFCFEF-6F5D-4937-9B26-C79CCCF37519}" dt="2026-07-08T11:36:20.009" v="17773"/>
        <pc:sldMkLst>
          <pc:docMk/>
          <pc:sldMk cId="541254105" sldId="4850"/>
        </pc:sldMkLst>
        <pc:spChg chg="mod">
          <ac:chgData name="Yoel Kortick" userId="167978f5-7f40-4909-85d5-d4149554ad4e" providerId="ADAL" clId="{C5CFCFEF-6F5D-4937-9B26-C79CCCF37519}" dt="2026-07-08T11:36:20.009" v="17773"/>
          <ac:spMkLst>
            <pc:docMk/>
            <pc:sldMk cId="541254105" sldId="4850"/>
            <ac:spMk id="10" creationId="{BF96C52B-E5C2-23EA-A178-47665E937B6E}"/>
          </ac:spMkLst>
        </pc:spChg>
        <pc:spChg chg="mod">
          <ac:chgData name="Yoel Kortick" userId="167978f5-7f40-4909-85d5-d4149554ad4e" providerId="ADAL" clId="{C5CFCFEF-6F5D-4937-9B26-C79CCCF37519}" dt="2026-07-08T10:56:48.497" v="17203" actId="14100"/>
          <ac:spMkLst>
            <pc:docMk/>
            <pc:sldMk cId="541254105" sldId="4850"/>
            <ac:spMk id="11" creationId="{6BB02035-6803-FBA0-405F-2B7FF2959706}"/>
          </ac:spMkLst>
        </pc:spChg>
        <pc:picChg chg="add mod">
          <ac:chgData name="Yoel Kortick" userId="167978f5-7f40-4909-85d5-d4149554ad4e" providerId="ADAL" clId="{C5CFCFEF-6F5D-4937-9B26-C79CCCF37519}" dt="2026-07-08T10:57:27.907" v="17225" actId="208"/>
          <ac:picMkLst>
            <pc:docMk/>
            <pc:sldMk cId="541254105" sldId="4850"/>
            <ac:picMk id="3" creationId="{28B63D3B-0FB4-AD1C-69DB-71B250D07E46}"/>
          </ac:picMkLst>
        </pc:picChg>
      </pc:sldChg>
      <pc:sldChg chg="addSp delSp modSp add mod">
        <pc:chgData name="Yoel Kortick" userId="167978f5-7f40-4909-85d5-d4149554ad4e" providerId="ADAL" clId="{C5CFCFEF-6F5D-4937-9B26-C79CCCF37519}" dt="2026-07-08T11:36:20.009" v="17773"/>
        <pc:sldMkLst>
          <pc:docMk/>
          <pc:sldMk cId="3086047414" sldId="4851"/>
        </pc:sldMkLst>
        <pc:spChg chg="add mod">
          <ac:chgData name="Yoel Kortick" userId="167978f5-7f40-4909-85d5-d4149554ad4e" providerId="ADAL" clId="{C5CFCFEF-6F5D-4937-9B26-C79CCCF37519}" dt="2026-07-08T11:02:27.592" v="17299" actId="207"/>
          <ac:spMkLst>
            <pc:docMk/>
            <pc:sldMk cId="3086047414" sldId="4851"/>
            <ac:spMk id="4" creationId="{0532787F-30A8-B5A8-2D76-533838E18A0E}"/>
          </ac:spMkLst>
        </pc:spChg>
        <pc:spChg chg="add mod">
          <ac:chgData name="Yoel Kortick" userId="167978f5-7f40-4909-85d5-d4149554ad4e" providerId="ADAL" clId="{C5CFCFEF-6F5D-4937-9B26-C79CCCF37519}" dt="2026-07-08T11:03:09.058" v="17305" actId="1036"/>
          <ac:spMkLst>
            <pc:docMk/>
            <pc:sldMk cId="3086047414" sldId="4851"/>
            <ac:spMk id="5" creationId="{53642675-496D-88AA-6917-84135289C045}"/>
          </ac:spMkLst>
        </pc:spChg>
        <pc:spChg chg="mod">
          <ac:chgData name="Yoel Kortick" userId="167978f5-7f40-4909-85d5-d4149554ad4e" providerId="ADAL" clId="{C5CFCFEF-6F5D-4937-9B26-C79CCCF37519}" dt="2026-07-08T11:36:20.009" v="17773"/>
          <ac:spMkLst>
            <pc:docMk/>
            <pc:sldMk cId="3086047414" sldId="4851"/>
            <ac:spMk id="10" creationId="{DB9F64AA-F96C-5F74-7111-177F64AE21CB}"/>
          </ac:spMkLst>
        </pc:spChg>
        <pc:spChg chg="mod">
          <ac:chgData name="Yoel Kortick" userId="167978f5-7f40-4909-85d5-d4149554ad4e" providerId="ADAL" clId="{C5CFCFEF-6F5D-4937-9B26-C79CCCF37519}" dt="2026-07-08T10:56:35.187" v="17198" actId="14100"/>
          <ac:spMkLst>
            <pc:docMk/>
            <pc:sldMk cId="3086047414" sldId="4851"/>
            <ac:spMk id="11" creationId="{CBD5F8EA-2AC7-C451-3AFA-D767E4AD50CE}"/>
          </ac:spMkLst>
        </pc:spChg>
        <pc:spChg chg="add del mod">
          <ac:chgData name="Yoel Kortick" userId="167978f5-7f40-4909-85d5-d4149554ad4e" providerId="ADAL" clId="{C5CFCFEF-6F5D-4937-9B26-C79CCCF37519}" dt="2026-07-08T11:04:33.544" v="17314" actId="478"/>
          <ac:spMkLst>
            <pc:docMk/>
            <pc:sldMk cId="3086047414" sldId="4851"/>
            <ac:spMk id="15" creationId="{73B93190-E565-DCAC-8C0B-8AC057934B33}"/>
          </ac:spMkLst>
        </pc:spChg>
        <pc:picChg chg="add mod">
          <ac:chgData name="Yoel Kortick" userId="167978f5-7f40-4909-85d5-d4149554ad4e" providerId="ADAL" clId="{C5CFCFEF-6F5D-4937-9B26-C79CCCF37519}" dt="2026-07-08T10:58:06.896" v="17245" actId="208"/>
          <ac:picMkLst>
            <pc:docMk/>
            <pc:sldMk cId="3086047414" sldId="4851"/>
            <ac:picMk id="3" creationId="{D2AA1656-C9DB-6E8C-489C-6A8EDD01FF0F}"/>
          </ac:picMkLst>
        </pc:picChg>
        <pc:cxnChg chg="add mod">
          <ac:chgData name="Yoel Kortick" userId="167978f5-7f40-4909-85d5-d4149554ad4e" providerId="ADAL" clId="{C5CFCFEF-6F5D-4937-9B26-C79CCCF37519}" dt="2026-07-08T11:04:15.587" v="17311" actId="14100"/>
          <ac:cxnSpMkLst>
            <pc:docMk/>
            <pc:sldMk cId="3086047414" sldId="4851"/>
            <ac:cxnSpMk id="7" creationId="{AE7ADCF9-7C3A-AF2A-220B-1FBB20E058B3}"/>
          </ac:cxnSpMkLst>
        </pc:cxnChg>
        <pc:cxnChg chg="add mod">
          <ac:chgData name="Yoel Kortick" userId="167978f5-7f40-4909-85d5-d4149554ad4e" providerId="ADAL" clId="{C5CFCFEF-6F5D-4937-9B26-C79CCCF37519}" dt="2026-07-08T11:03:35.417" v="17310" actId="14100"/>
          <ac:cxnSpMkLst>
            <pc:docMk/>
            <pc:sldMk cId="3086047414" sldId="4851"/>
            <ac:cxnSpMk id="8" creationId="{F6DB49C0-490E-6ADE-5E32-8A98FDF6FB0D}"/>
          </ac:cxnSpMkLst>
        </pc:cxnChg>
      </pc:sldChg>
      <pc:sldChg chg="addSp modSp add mod">
        <pc:chgData name="Yoel Kortick" userId="167978f5-7f40-4909-85d5-d4149554ad4e" providerId="ADAL" clId="{C5CFCFEF-6F5D-4937-9B26-C79CCCF37519}" dt="2026-07-08T11:36:20.009" v="17773"/>
        <pc:sldMkLst>
          <pc:docMk/>
          <pc:sldMk cId="3785113552" sldId="4852"/>
        </pc:sldMkLst>
        <pc:spChg chg="add mod">
          <ac:chgData name="Yoel Kortick" userId="167978f5-7f40-4909-85d5-d4149554ad4e" providerId="ADAL" clId="{C5CFCFEF-6F5D-4937-9B26-C79CCCF37519}" dt="2026-07-08T11:20:22.719" v="17548" actId="1035"/>
          <ac:spMkLst>
            <pc:docMk/>
            <pc:sldMk cId="3785113552" sldId="4852"/>
            <ac:spMk id="4" creationId="{982B7EB2-FE71-3934-388E-FFF11762D675}"/>
          </ac:spMkLst>
        </pc:spChg>
        <pc:spChg chg="add mod">
          <ac:chgData name="Yoel Kortick" userId="167978f5-7f40-4909-85d5-d4149554ad4e" providerId="ADAL" clId="{C5CFCFEF-6F5D-4937-9B26-C79CCCF37519}" dt="2026-07-08T11:20:22.719" v="17548" actId="1035"/>
          <ac:spMkLst>
            <pc:docMk/>
            <pc:sldMk cId="3785113552" sldId="4852"/>
            <ac:spMk id="5" creationId="{AC10AEB4-DD3C-073B-A3E2-D65F59E0F0F7}"/>
          </ac:spMkLst>
        </pc:spChg>
        <pc:spChg chg="mod">
          <ac:chgData name="Yoel Kortick" userId="167978f5-7f40-4909-85d5-d4149554ad4e" providerId="ADAL" clId="{C5CFCFEF-6F5D-4937-9B26-C79CCCF37519}" dt="2026-07-08T11:36:20.009" v="17773"/>
          <ac:spMkLst>
            <pc:docMk/>
            <pc:sldMk cId="3785113552" sldId="4852"/>
            <ac:spMk id="10" creationId="{AADEBF11-2A15-6539-6D07-978125A63D1B}"/>
          </ac:spMkLst>
        </pc:spChg>
        <pc:spChg chg="mod">
          <ac:chgData name="Yoel Kortick" userId="167978f5-7f40-4909-85d5-d4149554ad4e" providerId="ADAL" clId="{C5CFCFEF-6F5D-4937-9B26-C79CCCF37519}" dt="2026-07-08T10:56:20.767" v="17192" actId="14100"/>
          <ac:spMkLst>
            <pc:docMk/>
            <pc:sldMk cId="3785113552" sldId="4852"/>
            <ac:spMk id="11" creationId="{1BA0D5B0-8B24-B807-C315-4BB18F082E49}"/>
          </ac:spMkLst>
        </pc:spChg>
        <pc:picChg chg="add mod">
          <ac:chgData name="Yoel Kortick" userId="167978f5-7f40-4909-85d5-d4149554ad4e" providerId="ADAL" clId="{C5CFCFEF-6F5D-4937-9B26-C79CCCF37519}" dt="2026-07-08T11:20:28.020" v="17549" actId="208"/>
          <ac:picMkLst>
            <pc:docMk/>
            <pc:sldMk cId="3785113552" sldId="4852"/>
            <ac:picMk id="3" creationId="{D90924E8-BD8B-80B0-A41E-21F2A7E6A679}"/>
          </ac:picMkLst>
        </pc:picChg>
        <pc:cxnChg chg="add mod">
          <ac:chgData name="Yoel Kortick" userId="167978f5-7f40-4909-85d5-d4149554ad4e" providerId="ADAL" clId="{C5CFCFEF-6F5D-4937-9B26-C79CCCF37519}" dt="2026-07-08T11:20:22.719" v="17548" actId="1035"/>
          <ac:cxnSpMkLst>
            <pc:docMk/>
            <pc:sldMk cId="3785113552" sldId="4852"/>
            <ac:cxnSpMk id="6" creationId="{E8FCEF93-304A-3086-3BD5-F44070831DB3}"/>
          </ac:cxnSpMkLst>
        </pc:cxnChg>
        <pc:cxnChg chg="add mod">
          <ac:chgData name="Yoel Kortick" userId="167978f5-7f40-4909-85d5-d4149554ad4e" providerId="ADAL" clId="{C5CFCFEF-6F5D-4937-9B26-C79CCCF37519}" dt="2026-07-08T11:20:22.719" v="17548" actId="1035"/>
          <ac:cxnSpMkLst>
            <pc:docMk/>
            <pc:sldMk cId="3785113552" sldId="4852"/>
            <ac:cxnSpMk id="7" creationId="{A7ED19B4-CB4B-752E-9FC7-9BE603C543CF}"/>
          </ac:cxnSpMkLst>
        </pc:cxnChg>
      </pc:sldChg>
      <pc:sldChg chg="addSp modSp add mod">
        <pc:chgData name="Yoel Kortick" userId="167978f5-7f40-4909-85d5-d4149554ad4e" providerId="ADAL" clId="{C5CFCFEF-6F5D-4937-9B26-C79CCCF37519}" dt="2026-07-08T11:36:20.009" v="17773"/>
        <pc:sldMkLst>
          <pc:docMk/>
          <pc:sldMk cId="1453161039" sldId="4853"/>
        </pc:sldMkLst>
        <pc:spChg chg="add mod">
          <ac:chgData name="Yoel Kortick" userId="167978f5-7f40-4909-85d5-d4149554ad4e" providerId="ADAL" clId="{C5CFCFEF-6F5D-4937-9B26-C79CCCF37519}" dt="2026-07-08T11:26:38.391" v="17639" actId="20577"/>
          <ac:spMkLst>
            <pc:docMk/>
            <pc:sldMk cId="1453161039" sldId="4853"/>
            <ac:spMk id="4" creationId="{051B40D0-1FBB-A967-8124-46A33C556870}"/>
          </ac:spMkLst>
        </pc:spChg>
        <pc:spChg chg="add mod">
          <ac:chgData name="Yoel Kortick" userId="167978f5-7f40-4909-85d5-d4149554ad4e" providerId="ADAL" clId="{C5CFCFEF-6F5D-4937-9B26-C79CCCF37519}" dt="2026-07-08T11:26:46.490" v="17641" actId="14100"/>
          <ac:spMkLst>
            <pc:docMk/>
            <pc:sldMk cId="1453161039" sldId="4853"/>
            <ac:spMk id="5" creationId="{AECCE607-FD66-742F-7484-7FA64D6025D5}"/>
          </ac:spMkLst>
        </pc:spChg>
        <pc:spChg chg="mod">
          <ac:chgData name="Yoel Kortick" userId="167978f5-7f40-4909-85d5-d4149554ad4e" providerId="ADAL" clId="{C5CFCFEF-6F5D-4937-9B26-C79CCCF37519}" dt="2026-07-08T11:36:20.009" v="17773"/>
          <ac:spMkLst>
            <pc:docMk/>
            <pc:sldMk cId="1453161039" sldId="4853"/>
            <ac:spMk id="10" creationId="{67D505E3-417E-D570-3B12-F22F607A3DBB}"/>
          </ac:spMkLst>
        </pc:spChg>
        <pc:spChg chg="mod">
          <ac:chgData name="Yoel Kortick" userId="167978f5-7f40-4909-85d5-d4149554ad4e" providerId="ADAL" clId="{C5CFCFEF-6F5D-4937-9B26-C79CCCF37519}" dt="2026-07-08T10:54:47.748" v="17187" actId="14100"/>
          <ac:spMkLst>
            <pc:docMk/>
            <pc:sldMk cId="1453161039" sldId="4853"/>
            <ac:spMk id="11" creationId="{6405CE69-AFCF-EE52-0607-6E355E03845D}"/>
          </ac:spMkLst>
        </pc:spChg>
        <pc:picChg chg="add mod ord">
          <ac:chgData name="Yoel Kortick" userId="167978f5-7f40-4909-85d5-d4149554ad4e" providerId="ADAL" clId="{C5CFCFEF-6F5D-4937-9B26-C79CCCF37519}" dt="2026-07-08T11:25:41.006" v="17623" actId="208"/>
          <ac:picMkLst>
            <pc:docMk/>
            <pc:sldMk cId="1453161039" sldId="4853"/>
            <ac:picMk id="3" creationId="{5415097F-8EC6-673A-34D5-A2E332FE8EFE}"/>
          </ac:picMkLst>
        </pc:picChg>
        <pc:cxnChg chg="add mod">
          <ac:chgData name="Yoel Kortick" userId="167978f5-7f40-4909-85d5-d4149554ad4e" providerId="ADAL" clId="{C5CFCFEF-6F5D-4937-9B26-C79CCCF37519}" dt="2026-07-08T11:26:51.720" v="17643" actId="14100"/>
          <ac:cxnSpMkLst>
            <pc:docMk/>
            <pc:sldMk cId="1453161039" sldId="4853"/>
            <ac:cxnSpMk id="6" creationId="{63E11074-A64C-031E-2C91-A22FF84957CB}"/>
          </ac:cxnSpMkLst>
        </pc:cxnChg>
        <pc:cxnChg chg="add mod">
          <ac:chgData name="Yoel Kortick" userId="167978f5-7f40-4909-85d5-d4149554ad4e" providerId="ADAL" clId="{C5CFCFEF-6F5D-4937-9B26-C79CCCF37519}" dt="2026-07-08T11:26:59.050" v="17645" actId="14100"/>
          <ac:cxnSpMkLst>
            <pc:docMk/>
            <pc:sldMk cId="1453161039" sldId="4853"/>
            <ac:cxnSpMk id="7" creationId="{B44D93D9-0782-114B-0E42-32AA64F83772}"/>
          </ac:cxnSpMkLst>
        </pc:cxnChg>
      </pc:sldChg>
      <pc:sldChg chg="addSp delSp modSp add mod">
        <pc:chgData name="Yoel Kortick" userId="167978f5-7f40-4909-85d5-d4149554ad4e" providerId="ADAL" clId="{C5CFCFEF-6F5D-4937-9B26-C79CCCF37519}" dt="2026-07-08T11:36:20.009" v="17773"/>
        <pc:sldMkLst>
          <pc:docMk/>
          <pc:sldMk cId="1205236652" sldId="4854"/>
        </pc:sldMkLst>
        <pc:spChg chg="del">
          <ac:chgData name="Yoel Kortick" userId="167978f5-7f40-4909-85d5-d4149554ad4e" providerId="ADAL" clId="{C5CFCFEF-6F5D-4937-9B26-C79CCCF37519}" dt="2026-07-08T11:05:24.713" v="17319" actId="478"/>
          <ac:spMkLst>
            <pc:docMk/>
            <pc:sldMk cId="1205236652" sldId="4854"/>
            <ac:spMk id="4" creationId="{63C36EE5-CF91-C093-E313-095EBCF67B3C}"/>
          </ac:spMkLst>
        </pc:spChg>
        <pc:spChg chg="del">
          <ac:chgData name="Yoel Kortick" userId="167978f5-7f40-4909-85d5-d4149554ad4e" providerId="ADAL" clId="{C5CFCFEF-6F5D-4937-9B26-C79CCCF37519}" dt="2026-07-08T11:05:34.300" v="17323" actId="478"/>
          <ac:spMkLst>
            <pc:docMk/>
            <pc:sldMk cId="1205236652" sldId="4854"/>
            <ac:spMk id="5" creationId="{F0345D89-5A72-E385-DE30-5DEA352F062C}"/>
          </ac:spMkLst>
        </pc:spChg>
        <pc:spChg chg="mod">
          <ac:chgData name="Yoel Kortick" userId="167978f5-7f40-4909-85d5-d4149554ad4e" providerId="ADAL" clId="{C5CFCFEF-6F5D-4937-9B26-C79CCCF37519}" dt="2026-07-08T11:36:20.009" v="17773"/>
          <ac:spMkLst>
            <pc:docMk/>
            <pc:sldMk cId="1205236652" sldId="4854"/>
            <ac:spMk id="10" creationId="{02065EAC-CD79-7979-4C67-60493F92C78E}"/>
          </ac:spMkLst>
        </pc:spChg>
        <pc:picChg chg="del">
          <ac:chgData name="Yoel Kortick" userId="167978f5-7f40-4909-85d5-d4149554ad4e" providerId="ADAL" clId="{C5CFCFEF-6F5D-4937-9B26-C79CCCF37519}" dt="2026-07-08T11:05:15.734" v="17316" actId="478"/>
          <ac:picMkLst>
            <pc:docMk/>
            <pc:sldMk cId="1205236652" sldId="4854"/>
            <ac:picMk id="3" creationId="{3858D016-9B87-EEC5-19E6-B04F5889AC2F}"/>
          </ac:picMkLst>
        </pc:picChg>
        <pc:picChg chg="add mod ord">
          <ac:chgData name="Yoel Kortick" userId="167978f5-7f40-4909-85d5-d4149554ad4e" providerId="ADAL" clId="{C5CFCFEF-6F5D-4937-9B26-C79CCCF37519}" dt="2026-07-08T11:05:29.448" v="17322" actId="208"/>
          <ac:picMkLst>
            <pc:docMk/>
            <pc:sldMk cId="1205236652" sldId="4854"/>
            <ac:picMk id="6" creationId="{07BFB04C-C6F9-27AA-7B99-BBB3677B3C3A}"/>
          </ac:picMkLst>
        </pc:picChg>
        <pc:cxnChg chg="del">
          <ac:chgData name="Yoel Kortick" userId="167978f5-7f40-4909-85d5-d4149554ad4e" providerId="ADAL" clId="{C5CFCFEF-6F5D-4937-9B26-C79CCCF37519}" dt="2026-07-08T11:05:26.909" v="17321" actId="478"/>
          <ac:cxnSpMkLst>
            <pc:docMk/>
            <pc:sldMk cId="1205236652" sldId="4854"/>
            <ac:cxnSpMk id="7" creationId="{3F4802E2-3B04-456F-4320-308B6927E269}"/>
          </ac:cxnSpMkLst>
        </pc:cxnChg>
        <pc:cxnChg chg="del">
          <ac:chgData name="Yoel Kortick" userId="167978f5-7f40-4909-85d5-d4149554ad4e" providerId="ADAL" clId="{C5CFCFEF-6F5D-4937-9B26-C79CCCF37519}" dt="2026-07-08T11:05:25.552" v="17320" actId="478"/>
          <ac:cxnSpMkLst>
            <pc:docMk/>
            <pc:sldMk cId="1205236652" sldId="4854"/>
            <ac:cxnSpMk id="8" creationId="{3019F039-67C9-7674-7921-F45A72DA043B}"/>
          </ac:cxnSpMkLst>
        </pc:cxnChg>
      </pc:sldChg>
      <pc:sldChg chg="addSp delSp modSp add mod">
        <pc:chgData name="Yoel Kortick" userId="167978f5-7f40-4909-85d5-d4149554ad4e" providerId="ADAL" clId="{C5CFCFEF-6F5D-4937-9B26-C79CCCF37519}" dt="2026-07-08T11:36:20.009" v="17773"/>
        <pc:sldMkLst>
          <pc:docMk/>
          <pc:sldMk cId="876273052" sldId="4855"/>
        </pc:sldMkLst>
        <pc:spChg chg="add mod">
          <ac:chgData name="Yoel Kortick" userId="167978f5-7f40-4909-85d5-d4149554ad4e" providerId="ADAL" clId="{C5CFCFEF-6F5D-4937-9B26-C79CCCF37519}" dt="2026-07-08T11:07:48.790" v="17419" actId="20577"/>
          <ac:spMkLst>
            <pc:docMk/>
            <pc:sldMk cId="876273052" sldId="4855"/>
            <ac:spMk id="4" creationId="{DF85DCF9-2D97-373B-7252-5A2F89BB4B80}"/>
          </ac:spMkLst>
        </pc:spChg>
        <pc:spChg chg="add mod">
          <ac:chgData name="Yoel Kortick" userId="167978f5-7f40-4909-85d5-d4149554ad4e" providerId="ADAL" clId="{C5CFCFEF-6F5D-4937-9B26-C79CCCF37519}" dt="2026-07-08T11:07:30.028" v="17374" actId="1038"/>
          <ac:spMkLst>
            <pc:docMk/>
            <pc:sldMk cId="876273052" sldId="4855"/>
            <ac:spMk id="5" creationId="{35D079B9-FE79-F717-D2EF-37063633FCFB}"/>
          </ac:spMkLst>
        </pc:spChg>
        <pc:spChg chg="mod">
          <ac:chgData name="Yoel Kortick" userId="167978f5-7f40-4909-85d5-d4149554ad4e" providerId="ADAL" clId="{C5CFCFEF-6F5D-4937-9B26-C79CCCF37519}" dt="2026-07-08T11:36:20.009" v="17773"/>
          <ac:spMkLst>
            <pc:docMk/>
            <pc:sldMk cId="876273052" sldId="4855"/>
            <ac:spMk id="10" creationId="{08B234C1-AD5A-ACAE-FCC8-BFEB3EC61847}"/>
          </ac:spMkLst>
        </pc:spChg>
        <pc:picChg chg="add mod">
          <ac:chgData name="Yoel Kortick" userId="167978f5-7f40-4909-85d5-d4149554ad4e" providerId="ADAL" clId="{C5CFCFEF-6F5D-4937-9B26-C79CCCF37519}" dt="2026-07-08T11:07:08.011" v="17361" actId="208"/>
          <ac:picMkLst>
            <pc:docMk/>
            <pc:sldMk cId="876273052" sldId="4855"/>
            <ac:picMk id="3" creationId="{B41DFBD4-2043-46B7-0BB3-1349DFC33807}"/>
          </ac:picMkLst>
        </pc:picChg>
        <pc:picChg chg="del">
          <ac:chgData name="Yoel Kortick" userId="167978f5-7f40-4909-85d5-d4149554ad4e" providerId="ADAL" clId="{C5CFCFEF-6F5D-4937-9B26-C79CCCF37519}" dt="2026-07-08T11:06:16.969" v="17325" actId="478"/>
          <ac:picMkLst>
            <pc:docMk/>
            <pc:sldMk cId="876273052" sldId="4855"/>
            <ac:picMk id="6" creationId="{9FB43C40-7E0E-96DA-2DE3-C0E2A0334735}"/>
          </ac:picMkLst>
        </pc:picChg>
        <pc:cxnChg chg="add mod">
          <ac:chgData name="Yoel Kortick" userId="167978f5-7f40-4909-85d5-d4149554ad4e" providerId="ADAL" clId="{C5CFCFEF-6F5D-4937-9B26-C79CCCF37519}" dt="2026-07-08T11:07:30.028" v="17374" actId="1038"/>
          <ac:cxnSpMkLst>
            <pc:docMk/>
            <pc:sldMk cId="876273052" sldId="4855"/>
            <ac:cxnSpMk id="7" creationId="{D09C29A8-CCC2-D79B-C221-0EAA80D69376}"/>
          </ac:cxnSpMkLst>
        </pc:cxnChg>
        <pc:cxnChg chg="add mod">
          <ac:chgData name="Yoel Kortick" userId="167978f5-7f40-4909-85d5-d4149554ad4e" providerId="ADAL" clId="{C5CFCFEF-6F5D-4937-9B26-C79CCCF37519}" dt="2026-07-08T11:07:30.028" v="17374" actId="1038"/>
          <ac:cxnSpMkLst>
            <pc:docMk/>
            <pc:sldMk cId="876273052" sldId="4855"/>
            <ac:cxnSpMk id="8" creationId="{4E316ADE-0FC3-BACE-2231-C1EB74A7960B}"/>
          </ac:cxnSpMkLst>
        </pc:cxnChg>
      </pc:sldChg>
      <pc:sldChg chg="addSp delSp modSp add mod">
        <pc:chgData name="Yoel Kortick" userId="167978f5-7f40-4909-85d5-d4149554ad4e" providerId="ADAL" clId="{C5CFCFEF-6F5D-4937-9B26-C79CCCF37519}" dt="2026-07-08T11:36:20.009" v="17773"/>
        <pc:sldMkLst>
          <pc:docMk/>
          <pc:sldMk cId="2122789232" sldId="4856"/>
        </pc:sldMkLst>
        <pc:spChg chg="del">
          <ac:chgData name="Yoel Kortick" userId="167978f5-7f40-4909-85d5-d4149554ad4e" providerId="ADAL" clId="{C5CFCFEF-6F5D-4937-9B26-C79CCCF37519}" dt="2026-07-08T11:21:05.750" v="17552" actId="478"/>
          <ac:spMkLst>
            <pc:docMk/>
            <pc:sldMk cId="2122789232" sldId="4856"/>
            <ac:spMk id="4" creationId="{C59C47BB-E462-61EA-9FF5-9CCFC7A73702}"/>
          </ac:spMkLst>
        </pc:spChg>
        <pc:spChg chg="del">
          <ac:chgData name="Yoel Kortick" userId="167978f5-7f40-4909-85d5-d4149554ad4e" providerId="ADAL" clId="{C5CFCFEF-6F5D-4937-9B26-C79CCCF37519}" dt="2026-07-08T11:21:08.537" v="17555" actId="478"/>
          <ac:spMkLst>
            <pc:docMk/>
            <pc:sldMk cId="2122789232" sldId="4856"/>
            <ac:spMk id="5" creationId="{821C12C5-2716-6D3B-0244-82BD048D3677}"/>
          </ac:spMkLst>
        </pc:spChg>
        <pc:spChg chg="mod">
          <ac:chgData name="Yoel Kortick" userId="167978f5-7f40-4909-85d5-d4149554ad4e" providerId="ADAL" clId="{C5CFCFEF-6F5D-4937-9B26-C79CCCF37519}" dt="2026-07-08T11:36:20.009" v="17773"/>
          <ac:spMkLst>
            <pc:docMk/>
            <pc:sldMk cId="2122789232" sldId="4856"/>
            <ac:spMk id="10" creationId="{F8A6DDBE-C8E6-B6E7-75E9-5D633E031AF0}"/>
          </ac:spMkLst>
        </pc:spChg>
        <pc:spChg chg="add mod">
          <ac:chgData name="Yoel Kortick" userId="167978f5-7f40-4909-85d5-d4149554ad4e" providerId="ADAL" clId="{C5CFCFEF-6F5D-4937-9B26-C79CCCF37519}" dt="2026-07-08T11:22:21.376" v="17595" actId="14100"/>
          <ac:spMkLst>
            <pc:docMk/>
            <pc:sldMk cId="2122789232" sldId="4856"/>
            <ac:spMk id="12" creationId="{C31B7DD7-AB6A-E10E-A96B-FC0CBEC0B741}"/>
          </ac:spMkLst>
        </pc:spChg>
        <pc:picChg chg="del">
          <ac:chgData name="Yoel Kortick" userId="167978f5-7f40-4909-85d5-d4149554ad4e" providerId="ADAL" clId="{C5CFCFEF-6F5D-4937-9B26-C79CCCF37519}" dt="2026-07-08T11:21:03.717" v="17551" actId="478"/>
          <ac:picMkLst>
            <pc:docMk/>
            <pc:sldMk cId="2122789232" sldId="4856"/>
            <ac:picMk id="3" creationId="{58EFCB9A-27FE-DCF9-1D72-118173A22695}"/>
          </ac:picMkLst>
        </pc:picChg>
        <pc:picChg chg="add mod">
          <ac:chgData name="Yoel Kortick" userId="167978f5-7f40-4909-85d5-d4149554ad4e" providerId="ADAL" clId="{C5CFCFEF-6F5D-4937-9B26-C79CCCF37519}" dt="2026-07-08T11:26:14.219" v="17624" actId="208"/>
          <ac:picMkLst>
            <pc:docMk/>
            <pc:sldMk cId="2122789232" sldId="4856"/>
            <ac:picMk id="8" creationId="{FCA39425-1D4D-15F1-23E4-FAEE0B349641}"/>
          </ac:picMkLst>
        </pc:picChg>
        <pc:cxnChg chg="del">
          <ac:chgData name="Yoel Kortick" userId="167978f5-7f40-4909-85d5-d4149554ad4e" providerId="ADAL" clId="{C5CFCFEF-6F5D-4937-9B26-C79CCCF37519}" dt="2026-07-08T11:21:07.590" v="17554" actId="478"/>
          <ac:cxnSpMkLst>
            <pc:docMk/>
            <pc:sldMk cId="2122789232" sldId="4856"/>
            <ac:cxnSpMk id="6" creationId="{25F95B06-07D9-7285-5715-68B06E7B01CC}"/>
          </ac:cxnSpMkLst>
        </pc:cxnChg>
        <pc:cxnChg chg="del">
          <ac:chgData name="Yoel Kortick" userId="167978f5-7f40-4909-85d5-d4149554ad4e" providerId="ADAL" clId="{C5CFCFEF-6F5D-4937-9B26-C79CCCF37519}" dt="2026-07-08T11:21:06.478" v="17553" actId="478"/>
          <ac:cxnSpMkLst>
            <pc:docMk/>
            <pc:sldMk cId="2122789232" sldId="4856"/>
            <ac:cxnSpMk id="7" creationId="{6F4E6408-41E1-D245-554A-919FF53E428B}"/>
          </ac:cxnSpMkLst>
        </pc:cxnChg>
      </pc:sldChg>
      <pc:sldChg chg="addSp delSp modSp add mod">
        <pc:chgData name="Yoel Kortick" userId="167978f5-7f40-4909-85d5-d4149554ad4e" providerId="ADAL" clId="{C5CFCFEF-6F5D-4937-9B26-C79CCCF37519}" dt="2026-07-08T11:36:20.009" v="17773"/>
        <pc:sldMkLst>
          <pc:docMk/>
          <pc:sldMk cId="317211912" sldId="4857"/>
        </pc:sldMkLst>
        <pc:spChg chg="del">
          <ac:chgData name="Yoel Kortick" userId="167978f5-7f40-4909-85d5-d4149554ad4e" providerId="ADAL" clId="{C5CFCFEF-6F5D-4937-9B26-C79CCCF37519}" dt="2026-07-08T11:27:56.614" v="17655" actId="478"/>
          <ac:spMkLst>
            <pc:docMk/>
            <pc:sldMk cId="317211912" sldId="4857"/>
            <ac:spMk id="4" creationId="{E7843930-179A-18BF-DBEB-52E68954692A}"/>
          </ac:spMkLst>
        </pc:spChg>
        <pc:spChg chg="del">
          <ac:chgData name="Yoel Kortick" userId="167978f5-7f40-4909-85d5-d4149554ad4e" providerId="ADAL" clId="{C5CFCFEF-6F5D-4937-9B26-C79CCCF37519}" dt="2026-07-08T11:27:54.738" v="17653" actId="478"/>
          <ac:spMkLst>
            <pc:docMk/>
            <pc:sldMk cId="317211912" sldId="4857"/>
            <ac:spMk id="5" creationId="{A58D78BC-C414-AEA2-5EAC-FCB257D133D7}"/>
          </ac:spMkLst>
        </pc:spChg>
        <pc:spChg chg="mod">
          <ac:chgData name="Yoel Kortick" userId="167978f5-7f40-4909-85d5-d4149554ad4e" providerId="ADAL" clId="{C5CFCFEF-6F5D-4937-9B26-C79CCCF37519}" dt="2026-07-08T11:36:20.009" v="17773"/>
          <ac:spMkLst>
            <pc:docMk/>
            <pc:sldMk cId="317211912" sldId="4857"/>
            <ac:spMk id="10" creationId="{E7291B87-B4FF-C5B6-DE08-16A93A045F74}"/>
          </ac:spMkLst>
        </pc:spChg>
        <pc:picChg chg="del">
          <ac:chgData name="Yoel Kortick" userId="167978f5-7f40-4909-85d5-d4149554ad4e" providerId="ADAL" clId="{C5CFCFEF-6F5D-4937-9B26-C79CCCF37519}" dt="2026-07-08T11:27:42.572" v="17647" actId="478"/>
          <ac:picMkLst>
            <pc:docMk/>
            <pc:sldMk cId="317211912" sldId="4857"/>
            <ac:picMk id="3" creationId="{7D7A4A24-D021-1F3A-B584-BECAC453326A}"/>
          </ac:picMkLst>
        </pc:picChg>
        <pc:picChg chg="add mod ord">
          <ac:chgData name="Yoel Kortick" userId="167978f5-7f40-4909-85d5-d4149554ad4e" providerId="ADAL" clId="{C5CFCFEF-6F5D-4937-9B26-C79CCCF37519}" dt="2026-07-08T11:27:59.905" v="17657" actId="208"/>
          <ac:picMkLst>
            <pc:docMk/>
            <pc:sldMk cId="317211912" sldId="4857"/>
            <ac:picMk id="8" creationId="{B90C4561-7237-4ED1-56BD-905D580F7FDD}"/>
          </ac:picMkLst>
        </pc:picChg>
        <pc:cxnChg chg="del">
          <ac:chgData name="Yoel Kortick" userId="167978f5-7f40-4909-85d5-d4149554ad4e" providerId="ADAL" clId="{C5CFCFEF-6F5D-4937-9B26-C79CCCF37519}" dt="2026-07-08T11:27:52.013" v="17652" actId="478"/>
          <ac:cxnSpMkLst>
            <pc:docMk/>
            <pc:sldMk cId="317211912" sldId="4857"/>
            <ac:cxnSpMk id="6" creationId="{F596BEF4-481F-97CF-57FB-1E141FA4A196}"/>
          </ac:cxnSpMkLst>
        </pc:cxnChg>
        <pc:cxnChg chg="del">
          <ac:chgData name="Yoel Kortick" userId="167978f5-7f40-4909-85d5-d4149554ad4e" providerId="ADAL" clId="{C5CFCFEF-6F5D-4937-9B26-C79CCCF37519}" dt="2026-07-08T11:27:55.816" v="17654" actId="478"/>
          <ac:cxnSpMkLst>
            <pc:docMk/>
            <pc:sldMk cId="317211912" sldId="4857"/>
            <ac:cxnSpMk id="7" creationId="{5F0CEC7E-04F3-CA90-1F7E-8232985C7041}"/>
          </ac:cxnSpMkLst>
        </pc:cxnChg>
      </pc:sldChg>
      <pc:sldChg chg="modSp add mod ord">
        <pc:chgData name="Yoel Kortick" userId="167978f5-7f40-4909-85d5-d4149554ad4e" providerId="ADAL" clId="{C5CFCFEF-6F5D-4937-9B26-C79CCCF37519}" dt="2026-07-08T11:32:21.772" v="17740"/>
        <pc:sldMkLst>
          <pc:docMk/>
          <pc:sldMk cId="3895853704" sldId="4858"/>
        </pc:sldMkLst>
        <pc:spChg chg="mod">
          <ac:chgData name="Yoel Kortick" userId="167978f5-7f40-4909-85d5-d4149554ad4e" providerId="ADAL" clId="{C5CFCFEF-6F5D-4937-9B26-C79CCCF37519}" dt="2026-07-08T11:32:21.772" v="17740"/>
          <ac:spMkLst>
            <pc:docMk/>
            <pc:sldMk cId="3895853704" sldId="4858"/>
            <ac:spMk id="8" creationId="{E5F8C643-DF95-F4A6-4132-ADE0CD2687EA}"/>
          </ac:spMkLst>
        </pc:spChg>
      </pc:sldChg>
      <pc:sldChg chg="modSp add mod">
        <pc:chgData name="Yoel Kortick" userId="167978f5-7f40-4909-85d5-d4149554ad4e" providerId="ADAL" clId="{C5CFCFEF-6F5D-4937-9B26-C79CCCF37519}" dt="2026-07-08T11:34:00.142" v="17755"/>
        <pc:sldMkLst>
          <pc:docMk/>
          <pc:sldMk cId="3257939664" sldId="4859"/>
        </pc:sldMkLst>
        <pc:spChg chg="mod">
          <ac:chgData name="Yoel Kortick" userId="167978f5-7f40-4909-85d5-d4149554ad4e" providerId="ADAL" clId="{C5CFCFEF-6F5D-4937-9B26-C79CCCF37519}" dt="2026-07-08T11:34:00.142" v="17755"/>
          <ac:spMkLst>
            <pc:docMk/>
            <pc:sldMk cId="3257939664" sldId="4859"/>
            <ac:spMk id="8" creationId="{40C6C8A4-E14A-0B2A-8B16-EDA5088B1579}"/>
          </ac:spMkLst>
        </pc:spChg>
      </pc:sldChg>
      <pc:sldChg chg="modSp add">
        <pc:chgData name="Yoel Kortick" userId="167978f5-7f40-4909-85d5-d4149554ad4e" providerId="ADAL" clId="{C5CFCFEF-6F5D-4937-9B26-C79CCCF37519}" dt="2026-07-08T11:35:30.445" v="17770"/>
        <pc:sldMkLst>
          <pc:docMk/>
          <pc:sldMk cId="3515129116" sldId="4860"/>
        </pc:sldMkLst>
        <pc:spChg chg="mod">
          <ac:chgData name="Yoel Kortick" userId="167978f5-7f40-4909-85d5-d4149554ad4e" providerId="ADAL" clId="{C5CFCFEF-6F5D-4937-9B26-C79CCCF37519}" dt="2026-07-08T11:35:30.445" v="17770"/>
          <ac:spMkLst>
            <pc:docMk/>
            <pc:sldMk cId="3515129116" sldId="4860"/>
            <ac:spMk id="8" creationId="{32D0E19F-86C4-31B7-A465-D6765670BFC9}"/>
          </ac:spMkLst>
        </pc:spChg>
      </pc:sldChg>
      <pc:sldChg chg="addSp modSp add mod">
        <pc:chgData name="Yoel Kortick" userId="167978f5-7f40-4909-85d5-d4149554ad4e" providerId="ADAL" clId="{C5CFCFEF-6F5D-4937-9B26-C79CCCF37519}" dt="2026-07-08T11:49:03.268" v="17854" actId="255"/>
        <pc:sldMkLst>
          <pc:docMk/>
          <pc:sldMk cId="1862749443" sldId="4861"/>
        </pc:sldMkLst>
        <pc:spChg chg="add">
          <ac:chgData name="Yoel Kortick" userId="167978f5-7f40-4909-85d5-d4149554ad4e" providerId="ADAL" clId="{C5CFCFEF-6F5D-4937-9B26-C79CCCF37519}" dt="2026-07-08T11:48:20.989" v="17846"/>
          <ac:spMkLst>
            <pc:docMk/>
            <pc:sldMk cId="1862749443" sldId="4861"/>
            <ac:spMk id="2" creationId="{E723E6E2-B8D0-8180-A282-F15DD85FD708}"/>
          </ac:spMkLst>
        </pc:spChg>
        <pc:spChg chg="mod">
          <ac:chgData name="Yoel Kortick" userId="167978f5-7f40-4909-85d5-d4149554ad4e" providerId="ADAL" clId="{C5CFCFEF-6F5D-4937-9B26-C79CCCF37519}" dt="2026-07-08T11:49:03.268" v="17854" actId="255"/>
          <ac:spMkLst>
            <pc:docMk/>
            <pc:sldMk cId="1862749443" sldId="4861"/>
            <ac:spMk id="11" creationId="{ABCDD3C4-3C9E-1384-6CFE-7D0C8AB08384}"/>
          </ac:spMkLst>
        </pc:spChg>
      </pc:sldChg>
      <pc:sldChg chg="addSp delSp modSp add mod">
        <pc:chgData name="Yoel Kortick" userId="167978f5-7f40-4909-85d5-d4149554ad4e" providerId="ADAL" clId="{C5CFCFEF-6F5D-4937-9B26-C79CCCF37519}" dt="2026-07-08T12:31:29.660" v="19295"/>
        <pc:sldMkLst>
          <pc:docMk/>
          <pc:sldMk cId="22887231" sldId="4862"/>
        </pc:sldMkLst>
        <pc:spChg chg="add mod">
          <ac:chgData name="Yoel Kortick" userId="167978f5-7f40-4909-85d5-d4149554ad4e" providerId="ADAL" clId="{C5CFCFEF-6F5D-4937-9B26-C79CCCF37519}" dt="2026-07-08T11:52:29.451" v="18025" actId="20577"/>
          <ac:spMkLst>
            <pc:docMk/>
            <pc:sldMk cId="22887231" sldId="4862"/>
            <ac:spMk id="4" creationId="{5B2CA3F2-279D-FB48-9AA3-00FF9C542E88}"/>
          </ac:spMkLst>
        </pc:spChg>
        <pc:spChg chg="mod">
          <ac:chgData name="Yoel Kortick" userId="167978f5-7f40-4909-85d5-d4149554ad4e" providerId="ADAL" clId="{C5CFCFEF-6F5D-4937-9B26-C79CCCF37519}" dt="2026-07-08T12:31:29.660" v="19295"/>
          <ac:spMkLst>
            <pc:docMk/>
            <pc:sldMk cId="22887231" sldId="4862"/>
            <ac:spMk id="6" creationId="{DF05A124-E264-79EF-0DE0-D49C1A7DDF96}"/>
          </ac:spMkLst>
        </pc:spChg>
        <pc:spChg chg="mod">
          <ac:chgData name="Yoel Kortick" userId="167978f5-7f40-4909-85d5-d4149554ad4e" providerId="ADAL" clId="{C5CFCFEF-6F5D-4937-9B26-C79CCCF37519}" dt="2026-07-08T11:52:11.840" v="17965" actId="14100"/>
          <ac:spMkLst>
            <pc:docMk/>
            <pc:sldMk cId="22887231" sldId="4862"/>
            <ac:spMk id="15" creationId="{79EDA8D2-2FF8-476A-E1E9-C74E68E3BE7C}"/>
          </ac:spMkLst>
        </pc:spChg>
        <pc:picChg chg="add del mod ord">
          <ac:chgData name="Yoel Kortick" userId="167978f5-7f40-4909-85d5-d4149554ad4e" providerId="ADAL" clId="{C5CFCFEF-6F5D-4937-9B26-C79CCCF37519}" dt="2026-07-08T12:07:33.277" v="18302" actId="478"/>
          <ac:picMkLst>
            <pc:docMk/>
            <pc:sldMk cId="22887231" sldId="4862"/>
            <ac:picMk id="3" creationId="{B4015D0D-30D1-570C-A482-BC06CE1974DB}"/>
          </ac:picMkLst>
        </pc:picChg>
        <pc:picChg chg="del">
          <ac:chgData name="Yoel Kortick" userId="167978f5-7f40-4909-85d5-d4149554ad4e" providerId="ADAL" clId="{C5CFCFEF-6F5D-4937-9B26-C79CCCF37519}" dt="2026-07-08T11:52:01.082" v="17961" actId="478"/>
          <ac:picMkLst>
            <pc:docMk/>
            <pc:sldMk cId="22887231" sldId="4862"/>
            <ac:picMk id="13" creationId="{81EE0D09-A276-D6FB-A14A-4634377C1FBF}"/>
          </ac:picMkLst>
        </pc:picChg>
        <pc:picChg chg="add mod ord">
          <ac:chgData name="Yoel Kortick" userId="167978f5-7f40-4909-85d5-d4149554ad4e" providerId="ADAL" clId="{C5CFCFEF-6F5D-4937-9B26-C79CCCF37519}" dt="2026-07-08T12:07:47.540" v="18323" actId="208"/>
          <ac:picMkLst>
            <pc:docMk/>
            <pc:sldMk cId="22887231" sldId="4862"/>
            <ac:picMk id="14" creationId="{C5A61409-6AAB-C3CC-A521-CCD4EDFD135F}"/>
          </ac:picMkLst>
        </pc:picChg>
        <pc:cxnChg chg="add">
          <ac:chgData name="Yoel Kortick" userId="167978f5-7f40-4909-85d5-d4149554ad4e" providerId="ADAL" clId="{C5CFCFEF-6F5D-4937-9B26-C79CCCF37519}" dt="2026-07-08T11:58:40.039" v="18026" actId="11529"/>
          <ac:cxnSpMkLst>
            <pc:docMk/>
            <pc:sldMk cId="22887231" sldId="4862"/>
            <ac:cxnSpMk id="7" creationId="{6EAEA874-D705-BC48-8B78-B1BE471DA9A9}"/>
          </ac:cxnSpMkLst>
        </pc:cxnChg>
        <pc:cxnChg chg="add mod">
          <ac:chgData name="Yoel Kortick" userId="167978f5-7f40-4909-85d5-d4149554ad4e" providerId="ADAL" clId="{C5CFCFEF-6F5D-4937-9B26-C79CCCF37519}" dt="2026-07-08T11:58:53.355" v="18029"/>
          <ac:cxnSpMkLst>
            <pc:docMk/>
            <pc:sldMk cId="22887231" sldId="4862"/>
            <ac:cxnSpMk id="8" creationId="{D9C0222D-9246-E34D-79A9-E9615CC76685}"/>
          </ac:cxnSpMkLst>
        </pc:cxnChg>
      </pc:sldChg>
      <pc:sldChg chg="addSp delSp modSp add mod">
        <pc:chgData name="Yoel Kortick" userId="167978f5-7f40-4909-85d5-d4149554ad4e" providerId="ADAL" clId="{C5CFCFEF-6F5D-4937-9B26-C79CCCF37519}" dt="2026-07-08T12:31:29.660" v="19295"/>
        <pc:sldMkLst>
          <pc:docMk/>
          <pc:sldMk cId="2851035778" sldId="4863"/>
        </pc:sldMkLst>
        <pc:spChg chg="mod">
          <ac:chgData name="Yoel Kortick" userId="167978f5-7f40-4909-85d5-d4149554ad4e" providerId="ADAL" clId="{C5CFCFEF-6F5D-4937-9B26-C79CCCF37519}" dt="2026-07-08T12:00:53.293" v="18118" actId="1076"/>
          <ac:spMkLst>
            <pc:docMk/>
            <pc:sldMk cId="2851035778" sldId="4863"/>
            <ac:spMk id="4" creationId="{39363744-3574-E000-86EB-8C42AEB4D155}"/>
          </ac:spMkLst>
        </pc:spChg>
        <pc:spChg chg="mod">
          <ac:chgData name="Yoel Kortick" userId="167978f5-7f40-4909-85d5-d4149554ad4e" providerId="ADAL" clId="{C5CFCFEF-6F5D-4937-9B26-C79CCCF37519}" dt="2026-07-08T12:31:29.660" v="19295"/>
          <ac:spMkLst>
            <pc:docMk/>
            <pc:sldMk cId="2851035778" sldId="4863"/>
            <ac:spMk id="6" creationId="{912BC179-EC5B-6268-15B0-959C73598628}"/>
          </ac:spMkLst>
        </pc:spChg>
        <pc:spChg chg="mod">
          <ac:chgData name="Yoel Kortick" userId="167978f5-7f40-4909-85d5-d4149554ad4e" providerId="ADAL" clId="{C5CFCFEF-6F5D-4937-9B26-C79CCCF37519}" dt="2026-07-08T12:09:51.162" v="18351" actId="14100"/>
          <ac:spMkLst>
            <pc:docMk/>
            <pc:sldMk cId="2851035778" sldId="4863"/>
            <ac:spMk id="15" creationId="{658AAE4B-79C9-4325-BA6D-2EE7B18C66AA}"/>
          </ac:spMkLst>
        </pc:spChg>
        <pc:picChg chg="del">
          <ac:chgData name="Yoel Kortick" userId="167978f5-7f40-4909-85d5-d4149554ad4e" providerId="ADAL" clId="{C5CFCFEF-6F5D-4937-9B26-C79CCCF37519}" dt="2026-07-08T11:59:37.148" v="18031" actId="478"/>
          <ac:picMkLst>
            <pc:docMk/>
            <pc:sldMk cId="2851035778" sldId="4863"/>
            <ac:picMk id="3" creationId="{6CCB7DA2-160D-33A2-4D41-B6396BAE2381}"/>
          </ac:picMkLst>
        </pc:picChg>
        <pc:picChg chg="add del mod ord">
          <ac:chgData name="Yoel Kortick" userId="167978f5-7f40-4909-85d5-d4149554ad4e" providerId="ADAL" clId="{C5CFCFEF-6F5D-4937-9B26-C79CCCF37519}" dt="2026-07-08T12:09:38.860" v="18338" actId="478"/>
          <ac:picMkLst>
            <pc:docMk/>
            <pc:sldMk cId="2851035778" sldId="4863"/>
            <ac:picMk id="5" creationId="{450EF133-F708-E997-BEE7-D75378006013}"/>
          </ac:picMkLst>
        </pc:picChg>
        <pc:picChg chg="add mod ord">
          <ac:chgData name="Yoel Kortick" userId="167978f5-7f40-4909-85d5-d4149554ad4e" providerId="ADAL" clId="{C5CFCFEF-6F5D-4937-9B26-C79CCCF37519}" dt="2026-07-08T12:10:14.445" v="18356" actId="208"/>
          <ac:picMkLst>
            <pc:docMk/>
            <pc:sldMk cId="2851035778" sldId="4863"/>
            <ac:picMk id="12" creationId="{67D7CDB7-59A5-E3B4-AD7D-3A261BADD1DE}"/>
          </ac:picMkLst>
        </pc:picChg>
        <pc:cxnChg chg="mod">
          <ac:chgData name="Yoel Kortick" userId="167978f5-7f40-4909-85d5-d4149554ad4e" providerId="ADAL" clId="{C5CFCFEF-6F5D-4937-9B26-C79CCCF37519}" dt="2026-07-08T12:00:53.293" v="18118" actId="1076"/>
          <ac:cxnSpMkLst>
            <pc:docMk/>
            <pc:sldMk cId="2851035778" sldId="4863"/>
            <ac:cxnSpMk id="7" creationId="{AD35D84E-1F6C-FAA7-CDD8-F2D4C6B0226C}"/>
          </ac:cxnSpMkLst>
        </pc:cxnChg>
        <pc:cxnChg chg="mod">
          <ac:chgData name="Yoel Kortick" userId="167978f5-7f40-4909-85d5-d4149554ad4e" providerId="ADAL" clId="{C5CFCFEF-6F5D-4937-9B26-C79CCCF37519}" dt="2026-07-08T12:00:53.293" v="18118" actId="1076"/>
          <ac:cxnSpMkLst>
            <pc:docMk/>
            <pc:sldMk cId="2851035778" sldId="4863"/>
            <ac:cxnSpMk id="8" creationId="{A4B5CE57-FFD9-3F4E-2DD1-FCD7DD444A2B}"/>
          </ac:cxnSpMkLst>
        </pc:cxnChg>
      </pc:sldChg>
      <pc:sldChg chg="addSp delSp modSp add mod">
        <pc:chgData name="Yoel Kortick" userId="167978f5-7f40-4909-85d5-d4149554ad4e" providerId="ADAL" clId="{C5CFCFEF-6F5D-4937-9B26-C79CCCF37519}" dt="2026-07-08T12:31:29.660" v="19295"/>
        <pc:sldMkLst>
          <pc:docMk/>
          <pc:sldMk cId="1259638830" sldId="4864"/>
        </pc:sldMkLst>
        <pc:spChg chg="add mod">
          <ac:chgData name="Yoel Kortick" userId="167978f5-7f40-4909-85d5-d4149554ad4e" providerId="ADAL" clId="{C5CFCFEF-6F5D-4937-9B26-C79CCCF37519}" dt="2026-07-08T12:09:57.520" v="18352"/>
          <ac:spMkLst>
            <pc:docMk/>
            <pc:sldMk cId="1259638830" sldId="4864"/>
            <ac:spMk id="5" creationId="{FAF1A1E2-2736-C54F-6D2C-45410FAE56D1}"/>
          </ac:spMkLst>
        </pc:spChg>
        <pc:spChg chg="mod">
          <ac:chgData name="Yoel Kortick" userId="167978f5-7f40-4909-85d5-d4149554ad4e" providerId="ADAL" clId="{C5CFCFEF-6F5D-4937-9B26-C79CCCF37519}" dt="2026-07-08T12:31:29.660" v="19295"/>
          <ac:spMkLst>
            <pc:docMk/>
            <pc:sldMk cId="1259638830" sldId="4864"/>
            <ac:spMk id="6" creationId="{C76082E6-7B6F-957C-B476-D7FC9BEB22DE}"/>
          </ac:spMkLst>
        </pc:spChg>
        <pc:picChg chg="add mod ord">
          <ac:chgData name="Yoel Kortick" userId="167978f5-7f40-4909-85d5-d4149554ad4e" providerId="ADAL" clId="{C5CFCFEF-6F5D-4937-9B26-C79CCCF37519}" dt="2026-07-08T12:10:09.490" v="18355" actId="208"/>
          <ac:picMkLst>
            <pc:docMk/>
            <pc:sldMk cId="1259638830" sldId="4864"/>
            <ac:picMk id="3" creationId="{0B45F36E-6968-6B19-DFF7-AF5048C02CF5}"/>
          </ac:picMkLst>
        </pc:picChg>
        <pc:picChg chg="del">
          <ac:chgData name="Yoel Kortick" userId="167978f5-7f40-4909-85d5-d4149554ad4e" providerId="ADAL" clId="{C5CFCFEF-6F5D-4937-9B26-C79CCCF37519}" dt="2026-07-08T12:08:48.455" v="18325" actId="478"/>
          <ac:picMkLst>
            <pc:docMk/>
            <pc:sldMk cId="1259638830" sldId="4864"/>
            <ac:picMk id="14" creationId="{D49ED844-2334-AE90-6121-BA5212735229}"/>
          </ac:picMkLst>
        </pc:picChg>
        <pc:cxnChg chg="add mod">
          <ac:chgData name="Yoel Kortick" userId="167978f5-7f40-4909-85d5-d4149554ad4e" providerId="ADAL" clId="{C5CFCFEF-6F5D-4937-9B26-C79CCCF37519}" dt="2026-07-08T12:10:05.959" v="18354" actId="14100"/>
          <ac:cxnSpMkLst>
            <pc:docMk/>
            <pc:sldMk cId="1259638830" sldId="4864"/>
            <ac:cxnSpMk id="11" creationId="{899BAF1A-0CCB-E837-F166-D0C8A224B59F}"/>
          </ac:cxnSpMkLst>
        </pc:cxnChg>
      </pc:sldChg>
      <pc:sldChg chg="modSp add mod">
        <pc:chgData name="Yoel Kortick" userId="167978f5-7f40-4909-85d5-d4149554ad4e" providerId="ADAL" clId="{C5CFCFEF-6F5D-4937-9B26-C79CCCF37519}" dt="2026-07-08T12:31:29.660" v="19295"/>
        <pc:sldMkLst>
          <pc:docMk/>
          <pc:sldMk cId="4175697526" sldId="4865"/>
        </pc:sldMkLst>
        <pc:spChg chg="mod">
          <ac:chgData name="Yoel Kortick" userId="167978f5-7f40-4909-85d5-d4149554ad4e" providerId="ADAL" clId="{C5CFCFEF-6F5D-4937-9B26-C79CCCF37519}" dt="2026-07-08T12:31:29.660" v="19295"/>
          <ac:spMkLst>
            <pc:docMk/>
            <pc:sldMk cId="4175697526" sldId="4865"/>
            <ac:spMk id="11" creationId="{B1CF3B69-3C18-542A-4ED7-DDDB5AA25DBE}"/>
          </ac:spMkLst>
        </pc:spChg>
        <pc:graphicFrameChg chg="mod">
          <ac:chgData name="Yoel Kortick" userId="167978f5-7f40-4909-85d5-d4149554ad4e" providerId="ADAL" clId="{C5CFCFEF-6F5D-4937-9B26-C79CCCF37519}" dt="2026-07-08T12:31:12.868" v="19294"/>
          <ac:graphicFrameMkLst>
            <pc:docMk/>
            <pc:sldMk cId="4175697526" sldId="4865"/>
            <ac:graphicFrameMk id="3" creationId="{591BB58B-45B4-0F1A-C460-C0D42BC9A6C6}"/>
          </ac:graphicFrameMkLst>
        </pc:graphicFrameChg>
      </pc:sldChg>
      <pc:sldChg chg="addSp delSp modSp add mod">
        <pc:chgData name="Yoel Kortick" userId="167978f5-7f40-4909-85d5-d4149554ad4e" providerId="ADAL" clId="{C5CFCFEF-6F5D-4937-9B26-C79CCCF37519}" dt="2026-07-08T12:30:14.539" v="19280"/>
        <pc:sldMkLst>
          <pc:docMk/>
          <pc:sldMk cId="501008021" sldId="4866"/>
        </pc:sldMkLst>
        <pc:spChg chg="add mod">
          <ac:chgData name="Yoel Kortick" userId="167978f5-7f40-4909-85d5-d4149554ad4e" providerId="ADAL" clId="{C5CFCFEF-6F5D-4937-9B26-C79CCCF37519}" dt="2026-07-08T12:29:31.985" v="19277" actId="1076"/>
          <ac:spMkLst>
            <pc:docMk/>
            <pc:sldMk cId="501008021" sldId="4866"/>
            <ac:spMk id="4" creationId="{B97B4437-73A4-F13E-E73C-4504475BA373}"/>
          </ac:spMkLst>
        </pc:spChg>
        <pc:spChg chg="mod">
          <ac:chgData name="Yoel Kortick" userId="167978f5-7f40-4909-85d5-d4149554ad4e" providerId="ADAL" clId="{C5CFCFEF-6F5D-4937-9B26-C79CCCF37519}" dt="2026-07-08T12:30:14.539" v="19280"/>
          <ac:spMkLst>
            <pc:docMk/>
            <pc:sldMk cId="501008021" sldId="4866"/>
            <ac:spMk id="10" creationId="{1903CFC8-42F5-CA3D-8E2F-D0BD66C3270A}"/>
          </ac:spMkLst>
        </pc:spChg>
        <pc:spChg chg="mod">
          <ac:chgData name="Yoel Kortick" userId="167978f5-7f40-4909-85d5-d4149554ad4e" providerId="ADAL" clId="{C5CFCFEF-6F5D-4937-9B26-C79CCCF37519}" dt="2026-07-08T12:25:32.721" v="19031" actId="20577"/>
          <ac:spMkLst>
            <pc:docMk/>
            <pc:sldMk cId="501008021" sldId="4866"/>
            <ac:spMk id="11" creationId="{B3F7148A-DAF9-5700-ACB5-166DF0F5DE36}"/>
          </ac:spMkLst>
        </pc:spChg>
        <pc:spChg chg="mod">
          <ac:chgData name="Yoel Kortick" userId="167978f5-7f40-4909-85d5-d4149554ad4e" providerId="ADAL" clId="{C5CFCFEF-6F5D-4937-9B26-C79CCCF37519}" dt="2026-07-08T12:26:23.508" v="19038" actId="14100"/>
          <ac:spMkLst>
            <pc:docMk/>
            <pc:sldMk cId="501008021" sldId="4866"/>
            <ac:spMk id="13" creationId="{C57792EA-D576-150A-8AB8-BB4671830FD1}"/>
          </ac:spMkLst>
        </pc:spChg>
        <pc:picChg chg="add mod ord">
          <ac:chgData name="Yoel Kortick" userId="167978f5-7f40-4909-85d5-d4149554ad4e" providerId="ADAL" clId="{C5CFCFEF-6F5D-4937-9B26-C79CCCF37519}" dt="2026-07-08T12:26:34.678" v="19040" actId="208"/>
          <ac:picMkLst>
            <pc:docMk/>
            <pc:sldMk cId="501008021" sldId="4866"/>
            <ac:picMk id="3" creationId="{E8D7222A-2137-186B-0BBD-F0EDA5A30F6E}"/>
          </ac:picMkLst>
        </pc:picChg>
        <pc:picChg chg="del">
          <ac:chgData name="Yoel Kortick" userId="167978f5-7f40-4909-85d5-d4149554ad4e" providerId="ADAL" clId="{C5CFCFEF-6F5D-4937-9B26-C79CCCF37519}" dt="2026-07-08T12:26:07.310" v="19032" actId="478"/>
          <ac:picMkLst>
            <pc:docMk/>
            <pc:sldMk cId="501008021" sldId="4866"/>
            <ac:picMk id="5" creationId="{0B03E82C-873A-A56A-049D-F62E93B718FC}"/>
          </ac:picMkLst>
        </pc:picChg>
        <pc:cxnChg chg="add mod">
          <ac:chgData name="Yoel Kortick" userId="167978f5-7f40-4909-85d5-d4149554ad4e" providerId="ADAL" clId="{C5CFCFEF-6F5D-4937-9B26-C79CCCF37519}" dt="2026-07-08T12:29:33.926" v="19278" actId="14100"/>
          <ac:cxnSpMkLst>
            <pc:docMk/>
            <pc:sldMk cId="501008021" sldId="4866"/>
            <ac:cxnSpMk id="6" creationId="{FC1050A4-2077-F0A8-5B2A-4428CEA3E309}"/>
          </ac:cxnSpMkLst>
        </pc:cxnChg>
      </pc:sldChg>
      <pc:sldChg chg="modSp add mod">
        <pc:chgData name="Yoel Kortick" userId="167978f5-7f40-4909-85d5-d4149554ad4e" providerId="ADAL" clId="{C5CFCFEF-6F5D-4937-9B26-C79CCCF37519}" dt="2026-07-08T12:37:43.151" v="19395" actId="2165"/>
        <pc:sldMkLst>
          <pc:docMk/>
          <pc:sldMk cId="1050125463" sldId="4867"/>
        </pc:sldMkLst>
        <pc:spChg chg="mod">
          <ac:chgData name="Yoel Kortick" userId="167978f5-7f40-4909-85d5-d4149554ad4e" providerId="ADAL" clId="{C5CFCFEF-6F5D-4937-9B26-C79CCCF37519}" dt="2026-07-08T12:30:29.099" v="19283" actId="20577"/>
          <ac:spMkLst>
            <pc:docMk/>
            <pc:sldMk cId="1050125463" sldId="4867"/>
            <ac:spMk id="10" creationId="{0797A191-5623-EC08-6D13-BBA6A740787C}"/>
          </ac:spMkLst>
        </pc:spChg>
        <pc:spChg chg="mod">
          <ac:chgData name="Yoel Kortick" userId="167978f5-7f40-4909-85d5-d4149554ad4e" providerId="ADAL" clId="{C5CFCFEF-6F5D-4937-9B26-C79CCCF37519}" dt="2026-07-08T12:31:52.838" v="19316" actId="6549"/>
          <ac:spMkLst>
            <pc:docMk/>
            <pc:sldMk cId="1050125463" sldId="4867"/>
            <ac:spMk id="11" creationId="{C0A64942-9C35-D5F8-BC55-428CE7022EF8}"/>
          </ac:spMkLst>
        </pc:spChg>
        <pc:graphicFrameChg chg="mod modGraphic">
          <ac:chgData name="Yoel Kortick" userId="167978f5-7f40-4909-85d5-d4149554ad4e" providerId="ADAL" clId="{C5CFCFEF-6F5D-4937-9B26-C79CCCF37519}" dt="2026-07-08T12:37:43.151" v="19395" actId="2165"/>
          <ac:graphicFrameMkLst>
            <pc:docMk/>
            <pc:sldMk cId="1050125463" sldId="4867"/>
            <ac:graphicFrameMk id="3" creationId="{605C23A3-B8F3-88D8-B77F-8A58E381C514}"/>
          </ac:graphicFrameMkLst>
        </pc:graphicFrameChg>
      </pc:sldChg>
      <pc:sldChg chg="addSp delSp modSp add mod">
        <pc:chgData name="Yoel Kortick" userId="167978f5-7f40-4909-85d5-d4149554ad4e" providerId="ADAL" clId="{C5CFCFEF-6F5D-4937-9B26-C79CCCF37519}" dt="2026-07-08T13:07:10.894" v="20074" actId="313"/>
        <pc:sldMkLst>
          <pc:docMk/>
          <pc:sldMk cId="3186510143" sldId="4868"/>
        </pc:sldMkLst>
        <pc:spChg chg="add mod">
          <ac:chgData name="Yoel Kortick" userId="167978f5-7f40-4909-85d5-d4149554ad4e" providerId="ADAL" clId="{C5CFCFEF-6F5D-4937-9B26-C79CCCF37519}" dt="2026-07-08T13:07:10.894" v="20074" actId="313"/>
          <ac:spMkLst>
            <pc:docMk/>
            <pc:sldMk cId="3186510143" sldId="4868"/>
            <ac:spMk id="4" creationId="{7E9507D2-CAF3-76EC-EF63-A2AA78BD7F52}"/>
          </ac:spMkLst>
        </pc:spChg>
        <pc:spChg chg="mod">
          <ac:chgData name="Yoel Kortick" userId="167978f5-7f40-4909-85d5-d4149554ad4e" providerId="ADAL" clId="{C5CFCFEF-6F5D-4937-9B26-C79CCCF37519}" dt="2026-07-08T13:06:11.515" v="19974" actId="113"/>
          <ac:spMkLst>
            <pc:docMk/>
            <pc:sldMk cId="3186510143" sldId="4868"/>
            <ac:spMk id="11" creationId="{2F5C87A2-82D0-A293-FBC5-2601B53C5AE7}"/>
          </ac:spMkLst>
        </pc:spChg>
        <pc:picChg chg="add mod">
          <ac:chgData name="Yoel Kortick" userId="167978f5-7f40-4909-85d5-d4149554ad4e" providerId="ADAL" clId="{C5CFCFEF-6F5D-4937-9B26-C79CCCF37519}" dt="2026-07-08T13:05:59.746" v="19968" actId="1076"/>
          <ac:picMkLst>
            <pc:docMk/>
            <pc:sldMk cId="3186510143" sldId="4868"/>
            <ac:picMk id="3" creationId="{358739C4-A5B7-9FDC-DADD-AFBEC096EE4C}"/>
          </ac:picMkLst>
        </pc:picChg>
        <pc:picChg chg="del">
          <ac:chgData name="Yoel Kortick" userId="167978f5-7f40-4909-85d5-d4149554ad4e" providerId="ADAL" clId="{C5CFCFEF-6F5D-4937-9B26-C79CCCF37519}" dt="2026-07-08T13:05:56.007" v="19966" actId="478"/>
          <ac:picMkLst>
            <pc:docMk/>
            <pc:sldMk cId="3186510143" sldId="4868"/>
            <ac:picMk id="5" creationId="{8531830F-D881-B113-E142-FA8318C36A42}"/>
          </ac:picMkLst>
        </pc:picChg>
      </pc:sldChg>
      <pc:sldChg chg="addSp modSp add mod">
        <pc:chgData name="Yoel Kortick" userId="167978f5-7f40-4909-85d5-d4149554ad4e" providerId="ADAL" clId="{C5CFCFEF-6F5D-4937-9B26-C79CCCF37519}" dt="2026-07-08T13:23:30.029" v="20827"/>
        <pc:sldMkLst>
          <pc:docMk/>
          <pc:sldMk cId="1308093382" sldId="4869"/>
        </pc:sldMkLst>
        <pc:spChg chg="mod">
          <ac:chgData name="Yoel Kortick" userId="167978f5-7f40-4909-85d5-d4149554ad4e" providerId="ADAL" clId="{C5CFCFEF-6F5D-4937-9B26-C79CCCF37519}" dt="2026-07-08T13:23:30.029" v="20827"/>
          <ac:spMkLst>
            <pc:docMk/>
            <pc:sldMk cId="1308093382" sldId="4869"/>
            <ac:spMk id="11" creationId="{15E85E6B-FBA5-0037-ED5A-CD8AF6AF39D9}"/>
          </ac:spMkLst>
        </pc:spChg>
        <pc:graphicFrameChg chg="add mod">
          <ac:chgData name="Yoel Kortick" userId="167978f5-7f40-4909-85d5-d4149554ad4e" providerId="ADAL" clId="{C5CFCFEF-6F5D-4937-9B26-C79CCCF37519}" dt="2026-07-08T13:22:06.207" v="20792"/>
          <ac:graphicFrameMkLst>
            <pc:docMk/>
            <pc:sldMk cId="1308093382" sldId="4869"/>
            <ac:graphicFrameMk id="2" creationId="{FF05E4C2-84BB-8294-8FCA-A224FC1195AB}"/>
          </ac:graphicFrameMkLst>
        </pc:graphicFrameChg>
      </pc:sldChg>
      <pc:sldChg chg="addSp modSp add mod">
        <pc:chgData name="Yoel Kortick" userId="167978f5-7f40-4909-85d5-d4149554ad4e" providerId="ADAL" clId="{C5CFCFEF-6F5D-4937-9B26-C79CCCF37519}" dt="2026-07-08T13:24:53.340" v="20837" actId="255"/>
        <pc:sldMkLst>
          <pc:docMk/>
          <pc:sldMk cId="903166335" sldId="4870"/>
        </pc:sldMkLst>
        <pc:spChg chg="mod">
          <ac:chgData name="Yoel Kortick" userId="167978f5-7f40-4909-85d5-d4149554ad4e" providerId="ADAL" clId="{C5CFCFEF-6F5D-4937-9B26-C79CCCF37519}" dt="2026-07-08T13:24:53.340" v="20837" actId="255"/>
          <ac:spMkLst>
            <pc:docMk/>
            <pc:sldMk cId="903166335" sldId="4870"/>
            <ac:spMk id="11" creationId="{735FE3CA-9773-3683-97D9-E3E512B61B48}"/>
          </ac:spMkLst>
        </pc:spChg>
        <pc:graphicFrameChg chg="add mod">
          <ac:chgData name="Yoel Kortick" userId="167978f5-7f40-4909-85d5-d4149554ad4e" providerId="ADAL" clId="{C5CFCFEF-6F5D-4937-9B26-C79CCCF37519}" dt="2026-07-08T13:24:18.891" v="20829"/>
          <ac:graphicFrameMkLst>
            <pc:docMk/>
            <pc:sldMk cId="903166335" sldId="4870"/>
            <ac:graphicFrameMk id="2" creationId="{953EB5D7-0432-B9DA-B1CC-154A72CD7581}"/>
          </ac:graphicFrameMkLst>
        </pc:graphicFrameChg>
      </pc:sldChg>
      <pc:sldChg chg="addSp delSp modSp add mod">
        <pc:chgData name="Yoel Kortick" userId="167978f5-7f40-4909-85d5-d4149554ad4e" providerId="ADAL" clId="{C5CFCFEF-6F5D-4937-9B26-C79CCCF37519}" dt="2026-07-08T13:30:45.395" v="21095" actId="167"/>
        <pc:sldMkLst>
          <pc:docMk/>
          <pc:sldMk cId="4110706598" sldId="4871"/>
        </pc:sldMkLst>
        <pc:spChg chg="del">
          <ac:chgData name="Yoel Kortick" userId="167978f5-7f40-4909-85d5-d4149554ad4e" providerId="ADAL" clId="{C5CFCFEF-6F5D-4937-9B26-C79CCCF37519}" dt="2026-07-08T13:29:36.647" v="21064" actId="478"/>
          <ac:spMkLst>
            <pc:docMk/>
            <pc:sldMk cId="4110706598" sldId="4871"/>
            <ac:spMk id="4" creationId="{0CD2656A-D591-4C0F-ABDB-56A4EC2CDEC5}"/>
          </ac:spMkLst>
        </pc:spChg>
        <pc:spChg chg="mod">
          <ac:chgData name="Yoel Kortick" userId="167978f5-7f40-4909-85d5-d4149554ad4e" providerId="ADAL" clId="{C5CFCFEF-6F5D-4937-9B26-C79CCCF37519}" dt="2026-07-08T13:29:33.620" v="21063" actId="20577"/>
          <ac:spMkLst>
            <pc:docMk/>
            <pc:sldMk cId="4110706598" sldId="4871"/>
            <ac:spMk id="11" creationId="{C74CC792-39C8-56C3-21CC-2653DD612FA6}"/>
          </ac:spMkLst>
        </pc:spChg>
        <pc:spChg chg="del">
          <ac:chgData name="Yoel Kortick" userId="167978f5-7f40-4909-85d5-d4149554ad4e" providerId="ADAL" clId="{C5CFCFEF-6F5D-4937-9B26-C79CCCF37519}" dt="2026-07-08T13:29:49.999" v="21071" actId="478"/>
          <ac:spMkLst>
            <pc:docMk/>
            <pc:sldMk cId="4110706598" sldId="4871"/>
            <ac:spMk id="13" creationId="{45B0E5D9-82EC-1368-62F7-9DC6F8E2771A}"/>
          </ac:spMkLst>
        </pc:spChg>
        <pc:spChg chg="mod">
          <ac:chgData name="Yoel Kortick" userId="167978f5-7f40-4909-85d5-d4149554ad4e" providerId="ADAL" clId="{C5CFCFEF-6F5D-4937-9B26-C79CCCF37519}" dt="2026-07-08T13:30:32.347" v="21090" actId="1035"/>
          <ac:spMkLst>
            <pc:docMk/>
            <pc:sldMk cId="4110706598" sldId="4871"/>
            <ac:spMk id="14" creationId="{186B2CD5-01F8-4C76-9296-274110D5EDA3}"/>
          </ac:spMkLst>
        </pc:spChg>
        <pc:spChg chg="add mod">
          <ac:chgData name="Yoel Kortick" userId="167978f5-7f40-4909-85d5-d4149554ad4e" providerId="ADAL" clId="{C5CFCFEF-6F5D-4937-9B26-C79CCCF37519}" dt="2026-07-08T13:30:40.900" v="21093" actId="14100"/>
          <ac:spMkLst>
            <pc:docMk/>
            <pc:sldMk cId="4110706598" sldId="4871"/>
            <ac:spMk id="15" creationId="{31724971-E6B9-A1DB-B616-661DA89919CC}"/>
          </ac:spMkLst>
        </pc:spChg>
        <pc:picChg chg="del">
          <ac:chgData name="Yoel Kortick" userId="167978f5-7f40-4909-85d5-d4149554ad4e" providerId="ADAL" clId="{C5CFCFEF-6F5D-4937-9B26-C79CCCF37519}" dt="2026-07-08T13:29:20.139" v="21058" actId="478"/>
          <ac:picMkLst>
            <pc:docMk/>
            <pc:sldMk cId="4110706598" sldId="4871"/>
            <ac:picMk id="3" creationId="{8F873E5F-F54C-03A5-9287-0107C75D5F60}"/>
          </ac:picMkLst>
        </pc:picChg>
        <pc:picChg chg="add del mod ord">
          <ac:chgData name="Yoel Kortick" userId="167978f5-7f40-4909-85d5-d4149554ad4e" providerId="ADAL" clId="{C5CFCFEF-6F5D-4937-9B26-C79CCCF37519}" dt="2026-07-08T13:29:51.744" v="21072" actId="208"/>
          <ac:picMkLst>
            <pc:docMk/>
            <pc:sldMk cId="4110706598" sldId="4871"/>
            <ac:picMk id="5" creationId="{90C6AB42-9D67-265F-9AFB-5B92B74F4380}"/>
          </ac:picMkLst>
        </pc:picChg>
        <pc:picChg chg="add mod ord">
          <ac:chgData name="Yoel Kortick" userId="167978f5-7f40-4909-85d5-d4149554ad4e" providerId="ADAL" clId="{C5CFCFEF-6F5D-4937-9B26-C79CCCF37519}" dt="2026-07-08T13:30:45.395" v="21095" actId="167"/>
          <ac:picMkLst>
            <pc:docMk/>
            <pc:sldMk cId="4110706598" sldId="4871"/>
            <ac:picMk id="12" creationId="{FA5C27C7-2894-A1E2-51EC-BD6DE9895933}"/>
          </ac:picMkLst>
        </pc:picChg>
        <pc:cxnChg chg="del">
          <ac:chgData name="Yoel Kortick" userId="167978f5-7f40-4909-85d5-d4149554ad4e" providerId="ADAL" clId="{C5CFCFEF-6F5D-4937-9B26-C79CCCF37519}" dt="2026-07-08T13:29:45.502" v="21068" actId="478"/>
          <ac:cxnSpMkLst>
            <pc:docMk/>
            <pc:sldMk cId="4110706598" sldId="4871"/>
            <ac:cxnSpMk id="6" creationId="{235B266B-BCB3-90A7-C905-68D9D3D9DBBA}"/>
          </ac:cxnSpMkLst>
        </pc:cxnChg>
        <pc:cxnChg chg="del mod">
          <ac:chgData name="Yoel Kortick" userId="167978f5-7f40-4909-85d5-d4149554ad4e" providerId="ADAL" clId="{C5CFCFEF-6F5D-4937-9B26-C79CCCF37519}" dt="2026-07-08T13:30:42.839" v="21094" actId="478"/>
          <ac:cxnSpMkLst>
            <pc:docMk/>
            <pc:sldMk cId="4110706598" sldId="4871"/>
            <ac:cxnSpMk id="8" creationId="{EF1A8BB9-0702-1AE7-B2BF-7CFA8919EDDD}"/>
          </ac:cxnSpMkLst>
        </pc:cxnChg>
      </pc:sldChg>
      <pc:sldChg chg="addSp delSp modSp add mod">
        <pc:chgData name="Yoel Kortick" userId="167978f5-7f40-4909-85d5-d4149554ad4e" providerId="ADAL" clId="{C5CFCFEF-6F5D-4937-9B26-C79CCCF37519}" dt="2026-07-08T13:31:58.421" v="21156" actId="571"/>
        <pc:sldMkLst>
          <pc:docMk/>
          <pc:sldMk cId="4290760908" sldId="4872"/>
        </pc:sldMkLst>
        <pc:spChg chg="mod">
          <ac:chgData name="Yoel Kortick" userId="167978f5-7f40-4909-85d5-d4149554ad4e" providerId="ADAL" clId="{C5CFCFEF-6F5D-4937-9B26-C79CCCF37519}" dt="2026-07-08T13:31:42.064" v="21153" actId="20577"/>
          <ac:spMkLst>
            <pc:docMk/>
            <pc:sldMk cId="4290760908" sldId="4872"/>
            <ac:spMk id="11" creationId="{0D30AE82-1639-1722-8EC4-21016EA3E0AE}"/>
          </ac:spMkLst>
        </pc:spChg>
        <pc:spChg chg="del">
          <ac:chgData name="Yoel Kortick" userId="167978f5-7f40-4909-85d5-d4149554ad4e" providerId="ADAL" clId="{C5CFCFEF-6F5D-4937-9B26-C79CCCF37519}" dt="2026-07-08T13:31:33.446" v="21143" actId="478"/>
          <ac:spMkLst>
            <pc:docMk/>
            <pc:sldMk cId="4290760908" sldId="4872"/>
            <ac:spMk id="14" creationId="{10921508-5E66-831A-6808-1E019D181374}"/>
          </ac:spMkLst>
        </pc:spChg>
        <pc:spChg chg="del">
          <ac:chgData name="Yoel Kortick" userId="167978f5-7f40-4909-85d5-d4149554ad4e" providerId="ADAL" clId="{C5CFCFEF-6F5D-4937-9B26-C79CCCF37519}" dt="2026-07-08T13:31:33.446" v="21143" actId="478"/>
          <ac:spMkLst>
            <pc:docMk/>
            <pc:sldMk cId="4290760908" sldId="4872"/>
            <ac:spMk id="15" creationId="{A758E892-6FCE-10A5-DBD1-A8EC7EC06F3C}"/>
          </ac:spMkLst>
        </pc:spChg>
        <pc:picChg chg="add mod">
          <ac:chgData name="Yoel Kortick" userId="167978f5-7f40-4909-85d5-d4149554ad4e" providerId="ADAL" clId="{C5CFCFEF-6F5D-4937-9B26-C79CCCF37519}" dt="2026-07-08T13:31:46.331" v="21154" actId="208"/>
          <ac:picMkLst>
            <pc:docMk/>
            <pc:sldMk cId="4290760908" sldId="4872"/>
            <ac:picMk id="3" creationId="{2FBF9AE2-03B9-5DAF-0173-5217699BB7EA}"/>
          </ac:picMkLst>
        </pc:picChg>
        <pc:picChg chg="del">
          <ac:chgData name="Yoel Kortick" userId="167978f5-7f40-4909-85d5-d4149554ad4e" providerId="ADAL" clId="{C5CFCFEF-6F5D-4937-9B26-C79CCCF37519}" dt="2026-07-08T13:31:33.446" v="21143" actId="478"/>
          <ac:picMkLst>
            <pc:docMk/>
            <pc:sldMk cId="4290760908" sldId="4872"/>
            <ac:picMk id="5" creationId="{6E4FD8BC-32F4-073E-6FF6-40CCE3E66FAF}"/>
          </ac:picMkLst>
        </pc:picChg>
        <pc:picChg chg="del">
          <ac:chgData name="Yoel Kortick" userId="167978f5-7f40-4909-85d5-d4149554ad4e" providerId="ADAL" clId="{C5CFCFEF-6F5D-4937-9B26-C79CCCF37519}" dt="2026-07-08T13:31:33.446" v="21143" actId="478"/>
          <ac:picMkLst>
            <pc:docMk/>
            <pc:sldMk cId="4290760908" sldId="4872"/>
            <ac:picMk id="12" creationId="{E2219193-7199-E5C9-7D36-8454354602A2}"/>
          </ac:picMkLst>
        </pc:picChg>
        <pc:cxnChg chg="add">
          <ac:chgData name="Yoel Kortick" userId="167978f5-7f40-4909-85d5-d4149554ad4e" providerId="ADAL" clId="{C5CFCFEF-6F5D-4937-9B26-C79CCCF37519}" dt="2026-07-08T13:31:55.887" v="21155" actId="11529"/>
          <ac:cxnSpMkLst>
            <pc:docMk/>
            <pc:sldMk cId="4290760908" sldId="4872"/>
            <ac:cxnSpMk id="6" creationId="{1A56EA24-2F8A-6675-3948-DE2D8CAECE7F}"/>
          </ac:cxnSpMkLst>
        </pc:cxnChg>
        <pc:cxnChg chg="add mod">
          <ac:chgData name="Yoel Kortick" userId="167978f5-7f40-4909-85d5-d4149554ad4e" providerId="ADAL" clId="{C5CFCFEF-6F5D-4937-9B26-C79CCCF37519}" dt="2026-07-08T13:31:58.421" v="21156" actId="571"/>
          <ac:cxnSpMkLst>
            <pc:docMk/>
            <pc:sldMk cId="4290760908" sldId="4872"/>
            <ac:cxnSpMk id="7" creationId="{E25A0DE8-7735-C3AA-B135-75BF311E2A01}"/>
          </ac:cxnSpMkLst>
        </pc:cxnChg>
      </pc:sldChg>
      <pc:sldChg chg="addSp delSp modSp add mod">
        <pc:chgData name="Yoel Kortick" userId="167978f5-7f40-4909-85d5-d4149554ad4e" providerId="ADAL" clId="{C5CFCFEF-6F5D-4937-9B26-C79CCCF37519}" dt="2026-07-08T13:36:58.287" v="21246" actId="11529"/>
        <pc:sldMkLst>
          <pc:docMk/>
          <pc:sldMk cId="3442253993" sldId="4873"/>
        </pc:sldMkLst>
        <pc:spChg chg="add">
          <ac:chgData name="Yoel Kortick" userId="167978f5-7f40-4909-85d5-d4149554ad4e" providerId="ADAL" clId="{C5CFCFEF-6F5D-4937-9B26-C79CCCF37519}" dt="2026-07-08T13:36:58.287" v="21246" actId="11529"/>
          <ac:spMkLst>
            <pc:docMk/>
            <pc:sldMk cId="3442253993" sldId="4873"/>
            <ac:spMk id="5" creationId="{FB24AD6E-7B1A-93DB-432C-7358D6E8CD99}"/>
          </ac:spMkLst>
        </pc:spChg>
        <pc:spChg chg="mod">
          <ac:chgData name="Yoel Kortick" userId="167978f5-7f40-4909-85d5-d4149554ad4e" providerId="ADAL" clId="{C5CFCFEF-6F5D-4937-9B26-C79CCCF37519}" dt="2026-07-08T13:36:50.242" v="21245" actId="20577"/>
          <ac:spMkLst>
            <pc:docMk/>
            <pc:sldMk cId="3442253993" sldId="4873"/>
            <ac:spMk id="11" creationId="{75EAC689-D0FE-8EC5-44D1-ABD3C3543AD7}"/>
          </ac:spMkLst>
        </pc:spChg>
        <pc:picChg chg="del">
          <ac:chgData name="Yoel Kortick" userId="167978f5-7f40-4909-85d5-d4149554ad4e" providerId="ADAL" clId="{C5CFCFEF-6F5D-4937-9B26-C79CCCF37519}" dt="2026-07-08T13:36:26.553" v="21233" actId="478"/>
          <ac:picMkLst>
            <pc:docMk/>
            <pc:sldMk cId="3442253993" sldId="4873"/>
            <ac:picMk id="3" creationId="{FC891CC7-7345-D305-33EB-31B54EABF629}"/>
          </ac:picMkLst>
        </pc:picChg>
        <pc:picChg chg="add mod ord">
          <ac:chgData name="Yoel Kortick" userId="167978f5-7f40-4909-85d5-d4149554ad4e" providerId="ADAL" clId="{C5CFCFEF-6F5D-4937-9B26-C79CCCF37519}" dt="2026-07-08T13:36:41.763" v="21240" actId="208"/>
          <ac:picMkLst>
            <pc:docMk/>
            <pc:sldMk cId="3442253993" sldId="4873"/>
            <ac:picMk id="4" creationId="{61128F6C-A409-A880-7F18-8437AF943D88}"/>
          </ac:picMkLst>
        </pc:picChg>
        <pc:cxnChg chg="del">
          <ac:chgData name="Yoel Kortick" userId="167978f5-7f40-4909-85d5-d4149554ad4e" providerId="ADAL" clId="{C5CFCFEF-6F5D-4937-9B26-C79CCCF37519}" dt="2026-07-08T13:36:39.681" v="21239" actId="478"/>
          <ac:cxnSpMkLst>
            <pc:docMk/>
            <pc:sldMk cId="3442253993" sldId="4873"/>
            <ac:cxnSpMk id="6" creationId="{5116ABB9-BAD8-C8EF-BAAB-5BEEB1D00012}"/>
          </ac:cxnSpMkLst>
        </pc:cxnChg>
        <pc:cxnChg chg="mod">
          <ac:chgData name="Yoel Kortick" userId="167978f5-7f40-4909-85d5-d4149554ad4e" providerId="ADAL" clId="{C5CFCFEF-6F5D-4937-9B26-C79CCCF37519}" dt="2026-07-08T13:36:37.299" v="21238" actId="1076"/>
          <ac:cxnSpMkLst>
            <pc:docMk/>
            <pc:sldMk cId="3442253993" sldId="4873"/>
            <ac:cxnSpMk id="7" creationId="{29D9B718-B118-2B73-A9A7-A90C1A20A1D9}"/>
          </ac:cxnSpMkLst>
        </pc:cxnChg>
      </pc:sldChg>
      <pc:sldChg chg="addSp delSp modSp add mod">
        <pc:chgData name="Yoel Kortick" userId="167978f5-7f40-4909-85d5-d4149554ad4e" providerId="ADAL" clId="{C5CFCFEF-6F5D-4937-9B26-C79CCCF37519}" dt="2026-07-08T13:38:46.583" v="21372" actId="1037"/>
        <pc:sldMkLst>
          <pc:docMk/>
          <pc:sldMk cId="789627993" sldId="4874"/>
        </pc:sldMkLst>
        <pc:spChg chg="mod">
          <ac:chgData name="Yoel Kortick" userId="167978f5-7f40-4909-85d5-d4149554ad4e" providerId="ADAL" clId="{C5CFCFEF-6F5D-4937-9B26-C79CCCF37519}" dt="2026-07-08T13:38:35.436" v="21361" actId="1035"/>
          <ac:spMkLst>
            <pc:docMk/>
            <pc:sldMk cId="789627993" sldId="4874"/>
            <ac:spMk id="5" creationId="{1112A575-2C24-3EE7-480D-0F2C392EADF8}"/>
          </ac:spMkLst>
        </pc:spChg>
        <pc:spChg chg="add mod">
          <ac:chgData name="Yoel Kortick" userId="167978f5-7f40-4909-85d5-d4149554ad4e" providerId="ADAL" clId="{C5CFCFEF-6F5D-4937-9B26-C79CCCF37519}" dt="2026-07-08T13:38:46.583" v="21372" actId="1037"/>
          <ac:spMkLst>
            <pc:docMk/>
            <pc:sldMk cId="789627993" sldId="4874"/>
            <ac:spMk id="6" creationId="{995009AE-B2C7-265D-DC74-0629A91A08A9}"/>
          </ac:spMkLst>
        </pc:spChg>
        <pc:spChg chg="mod">
          <ac:chgData name="Yoel Kortick" userId="167978f5-7f40-4909-85d5-d4149554ad4e" providerId="ADAL" clId="{C5CFCFEF-6F5D-4937-9B26-C79CCCF37519}" dt="2026-07-08T13:38:23.858" v="21353" actId="20577"/>
          <ac:spMkLst>
            <pc:docMk/>
            <pc:sldMk cId="789627993" sldId="4874"/>
            <ac:spMk id="11" creationId="{2C86B308-54D5-C080-70B7-E28251ABBE57}"/>
          </ac:spMkLst>
        </pc:spChg>
        <pc:picChg chg="add mod ord">
          <ac:chgData name="Yoel Kortick" userId="167978f5-7f40-4909-85d5-d4149554ad4e" providerId="ADAL" clId="{C5CFCFEF-6F5D-4937-9B26-C79CCCF37519}" dt="2026-07-08T13:38:05.652" v="21345" actId="208"/>
          <ac:picMkLst>
            <pc:docMk/>
            <pc:sldMk cId="789627993" sldId="4874"/>
            <ac:picMk id="3" creationId="{74AD8AB3-7067-2E41-19FB-C2C534372859}"/>
          </ac:picMkLst>
        </pc:picChg>
        <pc:picChg chg="del">
          <ac:chgData name="Yoel Kortick" userId="167978f5-7f40-4909-85d5-d4149554ad4e" providerId="ADAL" clId="{C5CFCFEF-6F5D-4937-9B26-C79CCCF37519}" dt="2026-07-08T13:37:50.556" v="21338" actId="478"/>
          <ac:picMkLst>
            <pc:docMk/>
            <pc:sldMk cId="789627993" sldId="4874"/>
            <ac:picMk id="4" creationId="{34E376FF-3CB2-E356-F0DC-B690F0350E7D}"/>
          </ac:picMkLst>
        </pc:picChg>
        <pc:cxnChg chg="del">
          <ac:chgData name="Yoel Kortick" userId="167978f5-7f40-4909-85d5-d4149554ad4e" providerId="ADAL" clId="{C5CFCFEF-6F5D-4937-9B26-C79CCCF37519}" dt="2026-07-08T13:38:07.547" v="21346" actId="478"/>
          <ac:cxnSpMkLst>
            <pc:docMk/>
            <pc:sldMk cId="789627993" sldId="4874"/>
            <ac:cxnSpMk id="7" creationId="{2BB4E74B-15F5-5E6A-DCB6-D75362856861}"/>
          </ac:cxnSpMkLst>
        </pc:cxnChg>
      </pc:sldChg>
      <pc:sldChg chg="addSp delSp modSp add mod">
        <pc:chgData name="Yoel Kortick" userId="167978f5-7f40-4909-85d5-d4149554ad4e" providerId="ADAL" clId="{C5CFCFEF-6F5D-4937-9B26-C79CCCF37519}" dt="2026-07-08T13:40:36.102" v="21425" actId="1036"/>
        <pc:sldMkLst>
          <pc:docMk/>
          <pc:sldMk cId="3934316980" sldId="4875"/>
        </pc:sldMkLst>
        <pc:spChg chg="mod">
          <ac:chgData name="Yoel Kortick" userId="167978f5-7f40-4909-85d5-d4149554ad4e" providerId="ADAL" clId="{C5CFCFEF-6F5D-4937-9B26-C79CCCF37519}" dt="2026-07-08T13:40:36.102" v="21425" actId="1036"/>
          <ac:spMkLst>
            <pc:docMk/>
            <pc:sldMk cId="3934316980" sldId="4875"/>
            <ac:spMk id="5" creationId="{9B8EFA8F-4F2B-0B4B-82B0-109FBD83D3C2}"/>
          </ac:spMkLst>
        </pc:spChg>
        <pc:spChg chg="del">
          <ac:chgData name="Yoel Kortick" userId="167978f5-7f40-4909-85d5-d4149554ad4e" providerId="ADAL" clId="{C5CFCFEF-6F5D-4937-9B26-C79CCCF37519}" dt="2026-07-08T13:40:29.753" v="21404" actId="478"/>
          <ac:spMkLst>
            <pc:docMk/>
            <pc:sldMk cId="3934316980" sldId="4875"/>
            <ac:spMk id="6" creationId="{4A51BDD8-3DEA-4C86-5802-00CA225DE27B}"/>
          </ac:spMkLst>
        </pc:spChg>
        <pc:spChg chg="mod">
          <ac:chgData name="Yoel Kortick" userId="167978f5-7f40-4909-85d5-d4149554ad4e" providerId="ADAL" clId="{C5CFCFEF-6F5D-4937-9B26-C79CCCF37519}" dt="2026-07-08T13:40:15.201" v="21398" actId="20577"/>
          <ac:spMkLst>
            <pc:docMk/>
            <pc:sldMk cId="3934316980" sldId="4875"/>
            <ac:spMk id="11" creationId="{94BDD832-0C01-C3EF-947A-9BC93651ACBD}"/>
          </ac:spMkLst>
        </pc:spChg>
        <pc:picChg chg="del">
          <ac:chgData name="Yoel Kortick" userId="167978f5-7f40-4909-85d5-d4149554ad4e" providerId="ADAL" clId="{C5CFCFEF-6F5D-4937-9B26-C79CCCF37519}" dt="2026-07-08T13:40:16.772" v="21399" actId="478"/>
          <ac:picMkLst>
            <pc:docMk/>
            <pc:sldMk cId="3934316980" sldId="4875"/>
            <ac:picMk id="3" creationId="{0849421C-9A71-BD4B-5828-F7741AB8BC19}"/>
          </ac:picMkLst>
        </pc:picChg>
        <pc:picChg chg="add mod ord">
          <ac:chgData name="Yoel Kortick" userId="167978f5-7f40-4909-85d5-d4149554ad4e" providerId="ADAL" clId="{C5CFCFEF-6F5D-4937-9B26-C79CCCF37519}" dt="2026-07-08T13:40:36.102" v="21425" actId="1036"/>
          <ac:picMkLst>
            <pc:docMk/>
            <pc:sldMk cId="3934316980" sldId="4875"/>
            <ac:picMk id="4" creationId="{1F7919C7-9D87-D88C-D386-EED519B189EE}"/>
          </ac:picMkLst>
        </pc:picChg>
      </pc:sldChg>
      <pc:sldChg chg="addSp delSp modSp add mod">
        <pc:chgData name="Yoel Kortick" userId="167978f5-7f40-4909-85d5-d4149554ad4e" providerId="ADAL" clId="{C5CFCFEF-6F5D-4937-9B26-C79CCCF37519}" dt="2026-07-08T13:50:48.646" v="21508" actId="14100"/>
        <pc:sldMkLst>
          <pc:docMk/>
          <pc:sldMk cId="100429224" sldId="4876"/>
        </pc:sldMkLst>
        <pc:spChg chg="mod">
          <ac:chgData name="Yoel Kortick" userId="167978f5-7f40-4909-85d5-d4149554ad4e" providerId="ADAL" clId="{C5CFCFEF-6F5D-4937-9B26-C79CCCF37519}" dt="2026-07-08T13:50:48.646" v="21508" actId="14100"/>
          <ac:spMkLst>
            <pc:docMk/>
            <pc:sldMk cId="100429224" sldId="4876"/>
            <ac:spMk id="5" creationId="{2BBC12E5-4D4E-D427-3405-7211656E4394}"/>
          </ac:spMkLst>
        </pc:spChg>
        <pc:spChg chg="mod">
          <ac:chgData name="Yoel Kortick" userId="167978f5-7f40-4909-85d5-d4149554ad4e" providerId="ADAL" clId="{C5CFCFEF-6F5D-4937-9B26-C79CCCF37519}" dt="2026-07-08T13:47:59.935" v="21484" actId="20577"/>
          <ac:spMkLst>
            <pc:docMk/>
            <pc:sldMk cId="100429224" sldId="4876"/>
            <ac:spMk id="11" creationId="{AD9BED19-B46B-EC71-2C73-4F8BBD75ACCD}"/>
          </ac:spMkLst>
        </pc:spChg>
        <pc:picChg chg="add mod ord">
          <ac:chgData name="Yoel Kortick" userId="167978f5-7f40-4909-85d5-d4149554ad4e" providerId="ADAL" clId="{C5CFCFEF-6F5D-4937-9B26-C79CCCF37519}" dt="2026-07-08T13:50:42.508" v="21506" actId="167"/>
          <ac:picMkLst>
            <pc:docMk/>
            <pc:sldMk cId="100429224" sldId="4876"/>
            <ac:picMk id="3" creationId="{7752EA69-9F01-7C62-3F68-B394D01713B9}"/>
          </ac:picMkLst>
        </pc:picChg>
        <pc:picChg chg="del">
          <ac:chgData name="Yoel Kortick" userId="167978f5-7f40-4909-85d5-d4149554ad4e" providerId="ADAL" clId="{C5CFCFEF-6F5D-4937-9B26-C79CCCF37519}" dt="2026-07-08T13:48:02.136" v="21485" actId="478"/>
          <ac:picMkLst>
            <pc:docMk/>
            <pc:sldMk cId="100429224" sldId="4876"/>
            <ac:picMk id="4" creationId="{7864CB49-4791-09B6-2A7E-73991CDE7941}"/>
          </ac:picMkLst>
        </pc:picChg>
      </pc:sldChg>
      <pc:sldChg chg="addSp delSp modSp add mod">
        <pc:chgData name="Yoel Kortick" userId="167978f5-7f40-4909-85d5-d4149554ad4e" providerId="ADAL" clId="{C5CFCFEF-6F5D-4937-9B26-C79CCCF37519}" dt="2026-07-09T07:23:31.719" v="21789" actId="20577"/>
        <pc:sldMkLst>
          <pc:docMk/>
          <pc:sldMk cId="1007462353" sldId="4877"/>
        </pc:sldMkLst>
        <pc:spChg chg="mod">
          <ac:chgData name="Yoel Kortick" userId="167978f5-7f40-4909-85d5-d4149554ad4e" providerId="ADAL" clId="{C5CFCFEF-6F5D-4937-9B26-C79CCCF37519}" dt="2026-07-09T07:17:05.796" v="21775" actId="14100"/>
          <ac:spMkLst>
            <pc:docMk/>
            <pc:sldMk cId="1007462353" sldId="4877"/>
            <ac:spMk id="5" creationId="{892B4566-63C4-2801-0746-AEB0AE4A4A71}"/>
          </ac:spMkLst>
        </pc:spChg>
        <pc:spChg chg="mod">
          <ac:chgData name="Yoel Kortick" userId="167978f5-7f40-4909-85d5-d4149554ad4e" providerId="ADAL" clId="{C5CFCFEF-6F5D-4937-9B26-C79CCCF37519}" dt="2026-07-09T07:23:31.719" v="21789" actId="20577"/>
          <ac:spMkLst>
            <pc:docMk/>
            <pc:sldMk cId="1007462353" sldId="4877"/>
            <ac:spMk id="11" creationId="{377568A9-DBE9-139A-1A4E-185B26C346CD}"/>
          </ac:spMkLst>
        </pc:spChg>
        <pc:picChg chg="del">
          <ac:chgData name="Yoel Kortick" userId="167978f5-7f40-4909-85d5-d4149554ad4e" providerId="ADAL" clId="{C5CFCFEF-6F5D-4937-9B26-C79CCCF37519}" dt="2026-07-09T07:13:42.823" v="21742" actId="478"/>
          <ac:picMkLst>
            <pc:docMk/>
            <pc:sldMk cId="1007462353" sldId="4877"/>
            <ac:picMk id="3" creationId="{312A02CC-E80F-1489-A76B-289197BD2888}"/>
          </ac:picMkLst>
        </pc:picChg>
        <pc:picChg chg="add mod ord">
          <ac:chgData name="Yoel Kortick" userId="167978f5-7f40-4909-85d5-d4149554ad4e" providerId="ADAL" clId="{C5CFCFEF-6F5D-4937-9B26-C79CCCF37519}" dt="2026-07-09T07:17:07.849" v="21776" actId="167"/>
          <ac:picMkLst>
            <pc:docMk/>
            <pc:sldMk cId="1007462353" sldId="4877"/>
            <ac:picMk id="4" creationId="{93C489FE-C0FF-5117-C1D5-089D0CDE30B1}"/>
          </ac:picMkLst>
        </pc:picChg>
      </pc:sldChg>
      <pc:sldChg chg="addSp delSp modSp add mod">
        <pc:chgData name="Yoel Kortick" userId="167978f5-7f40-4909-85d5-d4149554ad4e" providerId="ADAL" clId="{C5CFCFEF-6F5D-4937-9B26-C79CCCF37519}" dt="2026-07-09T07:24:51.868" v="21848" actId="208"/>
        <pc:sldMkLst>
          <pc:docMk/>
          <pc:sldMk cId="1708970204" sldId="4878"/>
        </pc:sldMkLst>
        <pc:spChg chg="add del mod">
          <ac:chgData name="Yoel Kortick" userId="167978f5-7f40-4909-85d5-d4149554ad4e" providerId="ADAL" clId="{C5CFCFEF-6F5D-4937-9B26-C79CCCF37519}" dt="2026-07-09T07:23:41.316" v="21792" actId="478"/>
          <ac:spMkLst>
            <pc:docMk/>
            <pc:sldMk cId="1708970204" sldId="4878"/>
            <ac:spMk id="3" creationId="{0D744C95-DAC8-78F4-A783-FEF37112548F}"/>
          </ac:spMkLst>
        </pc:spChg>
        <pc:spChg chg="del">
          <ac:chgData name="Yoel Kortick" userId="167978f5-7f40-4909-85d5-d4149554ad4e" providerId="ADAL" clId="{C5CFCFEF-6F5D-4937-9B26-C79CCCF37519}" dt="2026-07-09T07:23:42.672" v="21793" actId="478"/>
          <ac:spMkLst>
            <pc:docMk/>
            <pc:sldMk cId="1708970204" sldId="4878"/>
            <ac:spMk id="5" creationId="{E04513E3-0FB2-CB18-3EC0-936F7A783E50}"/>
          </ac:spMkLst>
        </pc:spChg>
        <pc:spChg chg="add mod">
          <ac:chgData name="Yoel Kortick" userId="167978f5-7f40-4909-85d5-d4149554ad4e" providerId="ADAL" clId="{C5CFCFEF-6F5D-4937-9B26-C79CCCF37519}" dt="2026-07-09T07:24:27.966" v="21845" actId="14100"/>
          <ac:spMkLst>
            <pc:docMk/>
            <pc:sldMk cId="1708970204" sldId="4878"/>
            <ac:spMk id="8" creationId="{1E0D5C88-39C4-8FD2-6870-976105876CE4}"/>
          </ac:spMkLst>
        </pc:spChg>
        <pc:spChg chg="del">
          <ac:chgData name="Yoel Kortick" userId="167978f5-7f40-4909-85d5-d4149554ad4e" providerId="ADAL" clId="{C5CFCFEF-6F5D-4937-9B26-C79CCCF37519}" dt="2026-07-09T07:23:40.171" v="21791" actId="478"/>
          <ac:spMkLst>
            <pc:docMk/>
            <pc:sldMk cId="1708970204" sldId="4878"/>
            <ac:spMk id="11" creationId="{5C5AF187-145B-0C02-A358-67881751433A}"/>
          </ac:spMkLst>
        </pc:spChg>
        <pc:spChg chg="add mod">
          <ac:chgData name="Yoel Kortick" userId="167978f5-7f40-4909-85d5-d4149554ad4e" providerId="ADAL" clId="{C5CFCFEF-6F5D-4937-9B26-C79CCCF37519}" dt="2026-07-09T07:24:47.983" v="21847" actId="1036"/>
          <ac:spMkLst>
            <pc:docMk/>
            <pc:sldMk cId="1708970204" sldId="4878"/>
            <ac:spMk id="12" creationId="{FFE2FA1B-9C8E-66E0-B587-F9C307A1C5B6}"/>
          </ac:spMkLst>
        </pc:spChg>
        <pc:picChg chg="del">
          <ac:chgData name="Yoel Kortick" userId="167978f5-7f40-4909-85d5-d4149554ad4e" providerId="ADAL" clId="{C5CFCFEF-6F5D-4937-9B26-C79CCCF37519}" dt="2026-07-09T07:23:38.417" v="21790" actId="478"/>
          <ac:picMkLst>
            <pc:docMk/>
            <pc:sldMk cId="1708970204" sldId="4878"/>
            <ac:picMk id="4" creationId="{9E56D596-0D1D-FFD0-FCA6-B904EF225BA8}"/>
          </ac:picMkLst>
        </pc:picChg>
        <pc:picChg chg="add mod">
          <ac:chgData name="Yoel Kortick" userId="167978f5-7f40-4909-85d5-d4149554ad4e" providerId="ADAL" clId="{C5CFCFEF-6F5D-4937-9B26-C79CCCF37519}" dt="2026-07-09T07:24:51.868" v="21848" actId="208"/>
          <ac:picMkLst>
            <pc:docMk/>
            <pc:sldMk cId="1708970204" sldId="4878"/>
            <ac:picMk id="7" creationId="{FD164B31-405A-FAE8-6210-20C2576050BF}"/>
          </ac:picMkLst>
        </pc:picChg>
      </pc:sldChg>
      <pc:sldChg chg="addSp delSp modSp add mod">
        <pc:chgData name="Yoel Kortick" userId="167978f5-7f40-4909-85d5-d4149554ad4e" providerId="ADAL" clId="{C5CFCFEF-6F5D-4937-9B26-C79CCCF37519}" dt="2026-07-09T14:24:41.972" v="23602"/>
        <pc:sldMkLst>
          <pc:docMk/>
          <pc:sldMk cId="702006371" sldId="4879"/>
        </pc:sldMkLst>
        <pc:spChg chg="add mod">
          <ac:chgData name="Yoel Kortick" userId="167978f5-7f40-4909-85d5-d4149554ad4e" providerId="ADAL" clId="{C5CFCFEF-6F5D-4937-9B26-C79CCCF37519}" dt="2026-07-09T13:44:00.858" v="22428" actId="1076"/>
          <ac:spMkLst>
            <pc:docMk/>
            <pc:sldMk cId="702006371" sldId="4879"/>
            <ac:spMk id="4" creationId="{177AC8B0-D8DA-6441-9D62-8E43963F1A19}"/>
          </ac:spMkLst>
        </pc:spChg>
        <pc:spChg chg="add del">
          <ac:chgData name="Yoel Kortick" userId="167978f5-7f40-4909-85d5-d4149554ad4e" providerId="ADAL" clId="{C5CFCFEF-6F5D-4937-9B26-C79CCCF37519}" dt="2026-07-09T13:29:44.278" v="22197" actId="478"/>
          <ac:spMkLst>
            <pc:docMk/>
            <pc:sldMk cId="702006371" sldId="4879"/>
            <ac:spMk id="5" creationId="{FFCB3E08-5387-169A-3A95-AB9914E87DB7}"/>
          </ac:spMkLst>
        </pc:spChg>
        <pc:spChg chg="add mod">
          <ac:chgData name="Yoel Kortick" userId="167978f5-7f40-4909-85d5-d4149554ad4e" providerId="ADAL" clId="{C5CFCFEF-6F5D-4937-9B26-C79CCCF37519}" dt="2026-07-09T13:43:14.389" v="22387" actId="1036"/>
          <ac:spMkLst>
            <pc:docMk/>
            <pc:sldMk cId="702006371" sldId="4879"/>
            <ac:spMk id="8" creationId="{E3F60902-59B4-9121-BD65-64DB2408EFE2}"/>
          </ac:spMkLst>
        </pc:spChg>
        <pc:spChg chg="mod">
          <ac:chgData name="Yoel Kortick" userId="167978f5-7f40-4909-85d5-d4149554ad4e" providerId="ADAL" clId="{C5CFCFEF-6F5D-4937-9B26-C79CCCF37519}" dt="2026-07-09T14:24:41.972" v="23602"/>
          <ac:spMkLst>
            <pc:docMk/>
            <pc:sldMk cId="702006371" sldId="4879"/>
            <ac:spMk id="10" creationId="{1EDD2622-1816-89F4-E4E4-C350452ED76B}"/>
          </ac:spMkLst>
        </pc:spChg>
        <pc:spChg chg="mod">
          <ac:chgData name="Yoel Kortick" userId="167978f5-7f40-4909-85d5-d4149554ad4e" providerId="ADAL" clId="{C5CFCFEF-6F5D-4937-9B26-C79CCCF37519}" dt="2026-07-09T13:33:18.898" v="22345" actId="20577"/>
          <ac:spMkLst>
            <pc:docMk/>
            <pc:sldMk cId="702006371" sldId="4879"/>
            <ac:spMk id="11" creationId="{7A36B34C-7B6D-CBA3-975E-60FFAADD5690}"/>
          </ac:spMkLst>
        </pc:spChg>
        <pc:spChg chg="add mod">
          <ac:chgData name="Yoel Kortick" userId="167978f5-7f40-4909-85d5-d4149554ad4e" providerId="ADAL" clId="{C5CFCFEF-6F5D-4937-9B26-C79CCCF37519}" dt="2026-07-09T13:43:21.452" v="22391" actId="1035"/>
          <ac:spMkLst>
            <pc:docMk/>
            <pc:sldMk cId="702006371" sldId="4879"/>
            <ac:spMk id="12" creationId="{27BF0960-4E9F-730B-AF42-FB0A77A4A353}"/>
          </ac:spMkLst>
        </pc:spChg>
        <pc:spChg chg="add mod">
          <ac:chgData name="Yoel Kortick" userId="167978f5-7f40-4909-85d5-d4149554ad4e" providerId="ADAL" clId="{C5CFCFEF-6F5D-4937-9B26-C79CCCF37519}" dt="2026-07-09T13:43:14.389" v="22387" actId="1036"/>
          <ac:spMkLst>
            <pc:docMk/>
            <pc:sldMk cId="702006371" sldId="4879"/>
            <ac:spMk id="13" creationId="{62B3E32B-DFDD-1564-9024-89B367DBA734}"/>
          </ac:spMkLst>
        </pc:spChg>
        <pc:spChg chg="add mod">
          <ac:chgData name="Yoel Kortick" userId="167978f5-7f40-4909-85d5-d4149554ad4e" providerId="ADAL" clId="{C5CFCFEF-6F5D-4937-9B26-C79CCCF37519}" dt="2026-07-09T13:43:04.946" v="22356" actId="571"/>
          <ac:spMkLst>
            <pc:docMk/>
            <pc:sldMk cId="702006371" sldId="4879"/>
            <ac:spMk id="19" creationId="{D9BE2B70-3238-DAFD-D369-5657B25D645E}"/>
          </ac:spMkLst>
        </pc:spChg>
        <pc:spChg chg="add mod">
          <ac:chgData name="Yoel Kortick" userId="167978f5-7f40-4909-85d5-d4149554ad4e" providerId="ADAL" clId="{C5CFCFEF-6F5D-4937-9B26-C79CCCF37519}" dt="2026-07-09T13:47:45.205" v="22546" actId="313"/>
          <ac:spMkLst>
            <pc:docMk/>
            <pc:sldMk cId="702006371" sldId="4879"/>
            <ac:spMk id="22" creationId="{BD13C715-5477-D47C-70B7-519AF82E16F6}"/>
          </ac:spMkLst>
        </pc:spChg>
        <pc:picChg chg="add del mod">
          <ac:chgData name="Yoel Kortick" userId="167978f5-7f40-4909-85d5-d4149554ad4e" providerId="ADAL" clId="{C5CFCFEF-6F5D-4937-9B26-C79CCCF37519}" dt="2026-07-09T13:42:32.313" v="22347" actId="478"/>
          <ac:picMkLst>
            <pc:docMk/>
            <pc:sldMk cId="702006371" sldId="4879"/>
            <ac:picMk id="3" creationId="{3236C47E-83D2-F491-4DFA-5EB240DEDE27}"/>
          </ac:picMkLst>
        </pc:picChg>
        <pc:picChg chg="add del mod ord">
          <ac:chgData name="Yoel Kortick" userId="167978f5-7f40-4909-85d5-d4149554ad4e" providerId="ADAL" clId="{C5CFCFEF-6F5D-4937-9B26-C79CCCF37519}" dt="2026-07-09T13:52:49.551" v="22617" actId="478"/>
          <ac:picMkLst>
            <pc:docMk/>
            <pc:sldMk cId="702006371" sldId="4879"/>
            <ac:picMk id="17" creationId="{21C71478-1603-2A35-6E43-0CF2E47530BC}"/>
          </ac:picMkLst>
        </pc:picChg>
        <pc:picChg chg="add del mod ord">
          <ac:chgData name="Yoel Kortick" userId="167978f5-7f40-4909-85d5-d4149554ad4e" providerId="ADAL" clId="{C5CFCFEF-6F5D-4937-9B26-C79CCCF37519}" dt="2026-07-09T13:52:49.015" v="22616" actId="22"/>
          <ac:picMkLst>
            <pc:docMk/>
            <pc:sldMk cId="702006371" sldId="4879"/>
            <ac:picMk id="24" creationId="{E65E4590-5DF3-5261-2BC8-A5DFD893D894}"/>
          </ac:picMkLst>
        </pc:picChg>
        <pc:cxnChg chg="add del mod">
          <ac:chgData name="Yoel Kortick" userId="167978f5-7f40-4909-85d5-d4149554ad4e" providerId="ADAL" clId="{C5CFCFEF-6F5D-4937-9B26-C79CCCF37519}" dt="2026-07-09T13:44:02.896" v="22429" actId="478"/>
          <ac:cxnSpMkLst>
            <pc:docMk/>
            <pc:sldMk cId="702006371" sldId="4879"/>
            <ac:cxnSpMk id="7" creationId="{39274AAC-E2E5-294A-FB93-04F4416CA090}"/>
          </ac:cxnSpMkLst>
        </pc:cxnChg>
        <pc:cxnChg chg="add mod">
          <ac:chgData name="Yoel Kortick" userId="167978f5-7f40-4909-85d5-d4149554ad4e" providerId="ADAL" clId="{C5CFCFEF-6F5D-4937-9B26-C79CCCF37519}" dt="2026-07-09T13:43:14.389" v="22387" actId="1036"/>
          <ac:cxnSpMkLst>
            <pc:docMk/>
            <pc:sldMk cId="702006371" sldId="4879"/>
            <ac:cxnSpMk id="14" creationId="{1F304D47-A1B7-764B-AC27-DBC500D982A1}"/>
          </ac:cxnSpMkLst>
        </pc:cxnChg>
        <pc:cxnChg chg="add mod">
          <ac:chgData name="Yoel Kortick" userId="167978f5-7f40-4909-85d5-d4149554ad4e" providerId="ADAL" clId="{C5CFCFEF-6F5D-4937-9B26-C79CCCF37519}" dt="2026-07-09T13:43:04.946" v="22356" actId="571"/>
          <ac:cxnSpMkLst>
            <pc:docMk/>
            <pc:sldMk cId="702006371" sldId="4879"/>
            <ac:cxnSpMk id="20" creationId="{2F35BD37-779C-9305-4CBB-1A4FD449B5FF}"/>
          </ac:cxnSpMkLst>
        </pc:cxnChg>
      </pc:sldChg>
      <pc:sldChg chg="modSp add mod">
        <pc:chgData name="Yoel Kortick" userId="167978f5-7f40-4909-85d5-d4149554ad4e" providerId="ADAL" clId="{C5CFCFEF-6F5D-4937-9B26-C79CCCF37519}" dt="2026-07-09T14:24:03.069" v="23592"/>
        <pc:sldMkLst>
          <pc:docMk/>
          <pc:sldMk cId="2025150901" sldId="4880"/>
        </pc:sldMkLst>
        <pc:spChg chg="mod">
          <ac:chgData name="Yoel Kortick" userId="167978f5-7f40-4909-85d5-d4149554ad4e" providerId="ADAL" clId="{C5CFCFEF-6F5D-4937-9B26-C79CCCF37519}" dt="2026-07-09T14:24:03.069" v="23592"/>
          <ac:spMkLst>
            <pc:docMk/>
            <pc:sldMk cId="2025150901" sldId="4880"/>
            <ac:spMk id="10" creationId="{C7410AC5-E9F1-5BC2-A7A7-7F3C1532297E}"/>
          </ac:spMkLst>
        </pc:spChg>
      </pc:sldChg>
      <pc:sldChg chg="modSp add del mod">
        <pc:chgData name="Yoel Kortick" userId="167978f5-7f40-4909-85d5-d4149554ad4e" providerId="ADAL" clId="{C5CFCFEF-6F5D-4937-9B26-C79CCCF37519}" dt="2026-07-09T14:28:03.488" v="23702" actId="47"/>
        <pc:sldMkLst>
          <pc:docMk/>
          <pc:sldMk cId="1748168707" sldId="4881"/>
        </pc:sldMkLst>
        <pc:spChg chg="mod">
          <ac:chgData name="Yoel Kortick" userId="167978f5-7f40-4909-85d5-d4149554ad4e" providerId="ADAL" clId="{C5CFCFEF-6F5D-4937-9B26-C79CCCF37519}" dt="2026-07-09T14:24:55.505" v="23613" actId="6549"/>
          <ac:spMkLst>
            <pc:docMk/>
            <pc:sldMk cId="1748168707" sldId="4881"/>
            <ac:spMk id="10" creationId="{7F8B5BA2-6502-1143-8880-905E6C202225}"/>
          </ac:spMkLst>
        </pc:spChg>
        <pc:spChg chg="mod">
          <ac:chgData name="Yoel Kortick" userId="167978f5-7f40-4909-85d5-d4149554ad4e" providerId="ADAL" clId="{C5CFCFEF-6F5D-4937-9B26-C79CCCF37519}" dt="2026-07-09T13:50:58.005" v="22589" actId="20577"/>
          <ac:spMkLst>
            <pc:docMk/>
            <pc:sldMk cId="1748168707" sldId="4881"/>
            <ac:spMk id="11" creationId="{62ED4427-B544-5BE7-FFCA-D42B11901E9F}"/>
          </ac:spMkLst>
        </pc:spChg>
      </pc:sldChg>
      <pc:sldChg chg="addSp delSp modSp add del mod">
        <pc:chgData name="Yoel Kortick" userId="167978f5-7f40-4909-85d5-d4149554ad4e" providerId="ADAL" clId="{C5CFCFEF-6F5D-4937-9B26-C79CCCF37519}" dt="2026-07-09T14:28:04.655" v="23703" actId="47"/>
        <pc:sldMkLst>
          <pc:docMk/>
          <pc:sldMk cId="3357796696" sldId="4882"/>
        </pc:sldMkLst>
        <pc:spChg chg="del">
          <ac:chgData name="Yoel Kortick" userId="167978f5-7f40-4909-85d5-d4149554ad4e" providerId="ADAL" clId="{C5CFCFEF-6F5D-4937-9B26-C79CCCF37519}" dt="2026-07-09T13:51:42.556" v="22601" actId="478"/>
          <ac:spMkLst>
            <pc:docMk/>
            <pc:sldMk cId="3357796696" sldId="4882"/>
            <ac:spMk id="4" creationId="{20CE49DF-830D-92C2-BA2F-117CEB5F7310}"/>
          </ac:spMkLst>
        </pc:spChg>
        <pc:spChg chg="mod">
          <ac:chgData name="Yoel Kortick" userId="167978f5-7f40-4909-85d5-d4149554ad4e" providerId="ADAL" clId="{C5CFCFEF-6F5D-4937-9B26-C79CCCF37519}" dt="2026-07-09T13:53:16.670" v="22664" actId="1038"/>
          <ac:spMkLst>
            <pc:docMk/>
            <pc:sldMk cId="3357796696" sldId="4882"/>
            <ac:spMk id="8" creationId="{AB810870-18E5-C56F-8E16-BB26524DF94B}"/>
          </ac:spMkLst>
        </pc:spChg>
        <pc:spChg chg="mod">
          <ac:chgData name="Yoel Kortick" userId="167978f5-7f40-4909-85d5-d4149554ad4e" providerId="ADAL" clId="{C5CFCFEF-6F5D-4937-9B26-C79CCCF37519}" dt="2026-07-09T14:25:03.439" v="23621" actId="20577"/>
          <ac:spMkLst>
            <pc:docMk/>
            <pc:sldMk cId="3357796696" sldId="4882"/>
            <ac:spMk id="10" creationId="{7E23C6D9-F460-4AA8-FB19-B81D5DDB77F7}"/>
          </ac:spMkLst>
        </pc:spChg>
        <pc:spChg chg="mod">
          <ac:chgData name="Yoel Kortick" userId="167978f5-7f40-4909-85d5-d4149554ad4e" providerId="ADAL" clId="{C5CFCFEF-6F5D-4937-9B26-C79CCCF37519}" dt="2026-07-09T13:51:08.142" v="22594" actId="20577"/>
          <ac:spMkLst>
            <pc:docMk/>
            <pc:sldMk cId="3357796696" sldId="4882"/>
            <ac:spMk id="11" creationId="{A1D7173C-3BCE-7EBA-C8D2-6FA2C74443CF}"/>
          </ac:spMkLst>
        </pc:spChg>
        <pc:spChg chg="del">
          <ac:chgData name="Yoel Kortick" userId="167978f5-7f40-4909-85d5-d4149554ad4e" providerId="ADAL" clId="{C5CFCFEF-6F5D-4937-9B26-C79CCCF37519}" dt="2026-07-09T13:51:41.280" v="22600" actId="478"/>
          <ac:spMkLst>
            <pc:docMk/>
            <pc:sldMk cId="3357796696" sldId="4882"/>
            <ac:spMk id="12" creationId="{9771EC19-2B47-B9F2-BBD2-0FF7A3FDB482}"/>
          </ac:spMkLst>
        </pc:spChg>
        <pc:spChg chg="mod">
          <ac:chgData name="Yoel Kortick" userId="167978f5-7f40-4909-85d5-d4149554ad4e" providerId="ADAL" clId="{C5CFCFEF-6F5D-4937-9B26-C79CCCF37519}" dt="2026-07-09T13:53:25.795" v="22665" actId="14100"/>
          <ac:spMkLst>
            <pc:docMk/>
            <pc:sldMk cId="3357796696" sldId="4882"/>
            <ac:spMk id="13" creationId="{64792041-E4CA-EE37-FAE1-055662E0A283}"/>
          </ac:spMkLst>
        </pc:spChg>
        <pc:spChg chg="mod">
          <ac:chgData name="Yoel Kortick" userId="167978f5-7f40-4909-85d5-d4149554ad4e" providerId="ADAL" clId="{C5CFCFEF-6F5D-4937-9B26-C79CCCF37519}" dt="2026-07-09T13:53:16.670" v="22664" actId="1038"/>
          <ac:spMkLst>
            <pc:docMk/>
            <pc:sldMk cId="3357796696" sldId="4882"/>
            <ac:spMk id="22" creationId="{4FED4DA7-4940-AFFE-6BE0-7D23D818DC26}"/>
          </ac:spMkLst>
        </pc:spChg>
        <pc:picChg chg="add mod ord">
          <ac:chgData name="Yoel Kortick" userId="167978f5-7f40-4909-85d5-d4149554ad4e" providerId="ADAL" clId="{C5CFCFEF-6F5D-4937-9B26-C79CCCF37519}" dt="2026-07-09T13:53:28.352" v="22666" actId="208"/>
          <ac:picMkLst>
            <pc:docMk/>
            <pc:sldMk cId="3357796696" sldId="4882"/>
            <ac:picMk id="5" creationId="{4C84221F-499E-86DC-5EFD-D2C49C779D2A}"/>
          </ac:picMkLst>
        </pc:picChg>
        <pc:picChg chg="del">
          <ac:chgData name="Yoel Kortick" userId="167978f5-7f40-4909-85d5-d4149554ad4e" providerId="ADAL" clId="{C5CFCFEF-6F5D-4937-9B26-C79CCCF37519}" dt="2026-07-09T13:52:05.792" v="22605" actId="478"/>
          <ac:picMkLst>
            <pc:docMk/>
            <pc:sldMk cId="3357796696" sldId="4882"/>
            <ac:picMk id="17" creationId="{91FA6A4B-4DE5-ADE7-90F1-EB280D94DEC0}"/>
          </ac:picMkLst>
        </pc:picChg>
        <pc:cxnChg chg="mod">
          <ac:chgData name="Yoel Kortick" userId="167978f5-7f40-4909-85d5-d4149554ad4e" providerId="ADAL" clId="{C5CFCFEF-6F5D-4937-9B26-C79CCCF37519}" dt="2026-07-09T13:53:16.670" v="22664" actId="1038"/>
          <ac:cxnSpMkLst>
            <pc:docMk/>
            <pc:sldMk cId="3357796696" sldId="4882"/>
            <ac:cxnSpMk id="14" creationId="{62E3A13A-9492-F5E6-7760-D14531FA9561}"/>
          </ac:cxnSpMkLst>
        </pc:cxnChg>
      </pc:sldChg>
      <pc:sldChg chg="addSp delSp modSp add del mod">
        <pc:chgData name="Yoel Kortick" userId="167978f5-7f40-4909-85d5-d4149554ad4e" providerId="ADAL" clId="{C5CFCFEF-6F5D-4937-9B26-C79CCCF37519}" dt="2026-07-09T14:28:06.157" v="23704" actId="47"/>
        <pc:sldMkLst>
          <pc:docMk/>
          <pc:sldMk cId="232856236" sldId="4883"/>
        </pc:sldMkLst>
        <pc:spChg chg="mod">
          <ac:chgData name="Yoel Kortick" userId="167978f5-7f40-4909-85d5-d4149554ad4e" providerId="ADAL" clId="{C5CFCFEF-6F5D-4937-9B26-C79CCCF37519}" dt="2026-07-09T13:54:41.115" v="22693" actId="14100"/>
          <ac:spMkLst>
            <pc:docMk/>
            <pc:sldMk cId="232856236" sldId="4883"/>
            <ac:spMk id="8" creationId="{BECE52D6-B46D-E729-2EEF-2698E4BEBC03}"/>
          </ac:spMkLst>
        </pc:spChg>
        <pc:spChg chg="mod">
          <ac:chgData name="Yoel Kortick" userId="167978f5-7f40-4909-85d5-d4149554ad4e" providerId="ADAL" clId="{C5CFCFEF-6F5D-4937-9B26-C79CCCF37519}" dt="2026-07-09T14:25:09.952" v="23629" actId="20577"/>
          <ac:spMkLst>
            <pc:docMk/>
            <pc:sldMk cId="232856236" sldId="4883"/>
            <ac:spMk id="10" creationId="{DE4F6DF1-46CB-91FD-ADA8-47D684A229CB}"/>
          </ac:spMkLst>
        </pc:spChg>
        <pc:spChg chg="mod">
          <ac:chgData name="Yoel Kortick" userId="167978f5-7f40-4909-85d5-d4149554ad4e" providerId="ADAL" clId="{C5CFCFEF-6F5D-4937-9B26-C79CCCF37519}" dt="2026-07-09T13:53:42.137" v="22674" actId="20577"/>
          <ac:spMkLst>
            <pc:docMk/>
            <pc:sldMk cId="232856236" sldId="4883"/>
            <ac:spMk id="11" creationId="{E477CC52-5C42-DD31-DBBE-E68E8D7A96D3}"/>
          </ac:spMkLst>
        </pc:spChg>
        <pc:picChg chg="add mod">
          <ac:chgData name="Yoel Kortick" userId="167978f5-7f40-4909-85d5-d4149554ad4e" providerId="ADAL" clId="{C5CFCFEF-6F5D-4937-9B26-C79CCCF37519}" dt="2026-07-09T13:54:44.273" v="22694" actId="208"/>
          <ac:picMkLst>
            <pc:docMk/>
            <pc:sldMk cId="232856236" sldId="4883"/>
            <ac:picMk id="3" creationId="{63D12463-D307-141F-0FD0-874A5F81C1AE}"/>
          </ac:picMkLst>
        </pc:picChg>
        <pc:picChg chg="del">
          <ac:chgData name="Yoel Kortick" userId="167978f5-7f40-4909-85d5-d4149554ad4e" providerId="ADAL" clId="{C5CFCFEF-6F5D-4937-9B26-C79CCCF37519}" dt="2026-07-09T13:54:18.166" v="22675" actId="478"/>
          <ac:picMkLst>
            <pc:docMk/>
            <pc:sldMk cId="232856236" sldId="4883"/>
            <ac:picMk id="7" creationId="{EE807220-B692-3D08-2270-162EA540DBFA}"/>
          </ac:picMkLst>
        </pc:picChg>
      </pc:sldChg>
      <pc:sldChg chg="addSp delSp modSp add mod">
        <pc:chgData name="Yoel Kortick" userId="167978f5-7f40-4909-85d5-d4149554ad4e" providerId="ADAL" clId="{C5CFCFEF-6F5D-4937-9B26-C79CCCF37519}" dt="2026-07-09T14:25:18.513" v="23631"/>
        <pc:sldMkLst>
          <pc:docMk/>
          <pc:sldMk cId="399359607" sldId="4884"/>
        </pc:sldMkLst>
        <pc:spChg chg="mod">
          <ac:chgData name="Yoel Kortick" userId="167978f5-7f40-4909-85d5-d4149554ad4e" providerId="ADAL" clId="{C5CFCFEF-6F5D-4937-9B26-C79CCCF37519}" dt="2026-07-09T14:04:57.369" v="22940" actId="1076"/>
          <ac:spMkLst>
            <pc:docMk/>
            <pc:sldMk cId="399359607" sldId="4884"/>
            <ac:spMk id="4" creationId="{6CB8AFFD-A6B7-E867-7876-041975068AFE}"/>
          </ac:spMkLst>
        </pc:spChg>
        <pc:spChg chg="mod">
          <ac:chgData name="Yoel Kortick" userId="167978f5-7f40-4909-85d5-d4149554ad4e" providerId="ADAL" clId="{C5CFCFEF-6F5D-4937-9B26-C79CCCF37519}" dt="2026-07-09T14:25:18.513" v="23631"/>
          <ac:spMkLst>
            <pc:docMk/>
            <pc:sldMk cId="399359607" sldId="4884"/>
            <ac:spMk id="10" creationId="{68A0CF33-3111-B213-9A92-580F1E0EA691}"/>
          </ac:spMkLst>
        </pc:spChg>
        <pc:spChg chg="mod">
          <ac:chgData name="Yoel Kortick" userId="167978f5-7f40-4909-85d5-d4149554ad4e" providerId="ADAL" clId="{C5CFCFEF-6F5D-4937-9B26-C79CCCF37519}" dt="2026-07-09T14:04:39.163" v="22934" actId="20577"/>
          <ac:spMkLst>
            <pc:docMk/>
            <pc:sldMk cId="399359607" sldId="4884"/>
            <ac:spMk id="11" creationId="{9FA245C2-53D4-04CE-70D1-2FD284A2B67A}"/>
          </ac:spMkLst>
        </pc:spChg>
        <pc:picChg chg="del">
          <ac:chgData name="Yoel Kortick" userId="167978f5-7f40-4909-85d5-d4149554ad4e" providerId="ADAL" clId="{C5CFCFEF-6F5D-4937-9B26-C79CCCF37519}" dt="2026-07-09T14:04:41.348" v="22935" actId="478"/>
          <ac:picMkLst>
            <pc:docMk/>
            <pc:sldMk cId="399359607" sldId="4884"/>
            <ac:picMk id="3" creationId="{E16E9283-1C5B-8E82-F4E2-FB19AF3FC9DC}"/>
          </ac:picMkLst>
        </pc:picChg>
        <pc:picChg chg="add mod ord">
          <ac:chgData name="Yoel Kortick" userId="167978f5-7f40-4909-85d5-d4149554ad4e" providerId="ADAL" clId="{C5CFCFEF-6F5D-4937-9B26-C79CCCF37519}" dt="2026-07-09T14:05:10.363" v="22942" actId="208"/>
          <ac:picMkLst>
            <pc:docMk/>
            <pc:sldMk cId="399359607" sldId="4884"/>
            <ac:picMk id="5" creationId="{F0F2A38B-1512-835B-D1F7-F9265E5F4702}"/>
          </ac:picMkLst>
        </pc:picChg>
        <pc:cxnChg chg="mod">
          <ac:chgData name="Yoel Kortick" userId="167978f5-7f40-4909-85d5-d4149554ad4e" providerId="ADAL" clId="{C5CFCFEF-6F5D-4937-9B26-C79CCCF37519}" dt="2026-07-09T14:05:01.398" v="22941" actId="1076"/>
          <ac:cxnSpMkLst>
            <pc:docMk/>
            <pc:sldMk cId="399359607" sldId="4884"/>
            <ac:cxnSpMk id="6" creationId="{746DEE6D-8F7C-DFED-29F9-AFD5B4EACAE2}"/>
          </ac:cxnSpMkLst>
        </pc:cxnChg>
      </pc:sldChg>
      <pc:sldChg chg="addSp delSp modSp add mod">
        <pc:chgData name="Yoel Kortick" userId="167978f5-7f40-4909-85d5-d4149554ad4e" providerId="ADAL" clId="{C5CFCFEF-6F5D-4937-9B26-C79CCCF37519}" dt="2026-07-09T14:25:23.402" v="23633"/>
        <pc:sldMkLst>
          <pc:docMk/>
          <pc:sldMk cId="2869750179" sldId="4885"/>
        </pc:sldMkLst>
        <pc:spChg chg="add mod">
          <ac:chgData name="Yoel Kortick" userId="167978f5-7f40-4909-85d5-d4149554ad4e" providerId="ADAL" clId="{C5CFCFEF-6F5D-4937-9B26-C79CCCF37519}" dt="2026-07-09T14:10:20.898" v="23137" actId="1035"/>
          <ac:spMkLst>
            <pc:docMk/>
            <pc:sldMk cId="2869750179" sldId="4885"/>
            <ac:spMk id="5" creationId="{89039398-AA17-9928-F78D-6638F078DD16}"/>
          </ac:spMkLst>
        </pc:spChg>
        <pc:spChg chg="mod">
          <ac:chgData name="Yoel Kortick" userId="167978f5-7f40-4909-85d5-d4149554ad4e" providerId="ADAL" clId="{C5CFCFEF-6F5D-4937-9B26-C79CCCF37519}" dt="2026-07-09T14:25:23.402" v="23633"/>
          <ac:spMkLst>
            <pc:docMk/>
            <pc:sldMk cId="2869750179" sldId="4885"/>
            <ac:spMk id="10" creationId="{8E846BC4-0A7E-0954-9005-5E30A4CE0DAF}"/>
          </ac:spMkLst>
        </pc:spChg>
        <pc:spChg chg="mod">
          <ac:chgData name="Yoel Kortick" userId="167978f5-7f40-4909-85d5-d4149554ad4e" providerId="ADAL" clId="{C5CFCFEF-6F5D-4937-9B26-C79CCCF37519}" dt="2026-07-09T14:09:06.128" v="23107" actId="20577"/>
          <ac:spMkLst>
            <pc:docMk/>
            <pc:sldMk cId="2869750179" sldId="4885"/>
            <ac:spMk id="11" creationId="{8A41C2F9-2E32-F09E-D540-7304A0E31447}"/>
          </ac:spMkLst>
        </pc:spChg>
        <pc:spChg chg="mod">
          <ac:chgData name="Yoel Kortick" userId="167978f5-7f40-4909-85d5-d4149554ad4e" providerId="ADAL" clId="{C5CFCFEF-6F5D-4937-9B26-C79CCCF37519}" dt="2026-07-09T14:10:20.898" v="23137" actId="1035"/>
          <ac:spMkLst>
            <pc:docMk/>
            <pc:sldMk cId="2869750179" sldId="4885"/>
            <ac:spMk id="14" creationId="{3FA9C471-65D8-EDF0-1398-F59568768852}"/>
          </ac:spMkLst>
        </pc:spChg>
        <pc:picChg chg="del">
          <ac:chgData name="Yoel Kortick" userId="167978f5-7f40-4909-85d5-d4149554ad4e" providerId="ADAL" clId="{C5CFCFEF-6F5D-4937-9B26-C79CCCF37519}" dt="2026-07-09T14:09:34.439" v="23108" actId="478"/>
          <ac:picMkLst>
            <pc:docMk/>
            <pc:sldMk cId="2869750179" sldId="4885"/>
            <ac:picMk id="3" creationId="{1E0FFC99-9071-3A22-A833-6E33065A315C}"/>
          </ac:picMkLst>
        </pc:picChg>
        <pc:picChg chg="add mod ord">
          <ac:chgData name="Yoel Kortick" userId="167978f5-7f40-4909-85d5-d4149554ad4e" providerId="ADAL" clId="{C5CFCFEF-6F5D-4937-9B26-C79CCCF37519}" dt="2026-07-09T14:10:27.546" v="23138" actId="208"/>
          <ac:picMkLst>
            <pc:docMk/>
            <pc:sldMk cId="2869750179" sldId="4885"/>
            <ac:picMk id="4" creationId="{4A8674CE-F1CA-5FE8-205B-E49C0AEB2857}"/>
          </ac:picMkLst>
        </pc:picChg>
      </pc:sldChg>
      <pc:sldChg chg="modSp add mod">
        <pc:chgData name="Yoel Kortick" userId="167978f5-7f40-4909-85d5-d4149554ad4e" providerId="ADAL" clId="{C5CFCFEF-6F5D-4937-9B26-C79CCCF37519}" dt="2026-07-09T14:28:26.675" v="23711" actId="20577"/>
        <pc:sldMkLst>
          <pc:docMk/>
          <pc:sldMk cId="3205465579" sldId="4886"/>
        </pc:sldMkLst>
        <pc:spChg chg="mod">
          <ac:chgData name="Yoel Kortick" userId="167978f5-7f40-4909-85d5-d4149554ad4e" providerId="ADAL" clId="{C5CFCFEF-6F5D-4937-9B26-C79CCCF37519}" dt="2026-07-09T14:28:26.675" v="23711" actId="20577"/>
          <ac:spMkLst>
            <pc:docMk/>
            <pc:sldMk cId="3205465579" sldId="4886"/>
            <ac:spMk id="8" creationId="{712DF010-C6A6-8DFB-8C1E-43CBCA5C0855}"/>
          </ac:spMkLst>
        </pc:spChg>
      </pc:sldChg>
      <pc:sldChg chg="modSp add del mod">
        <pc:chgData name="Yoel Kortick" userId="167978f5-7f40-4909-85d5-d4149554ad4e" providerId="ADAL" clId="{C5CFCFEF-6F5D-4937-9B26-C79CCCF37519}" dt="2026-07-09T14:29:36.131" v="23730" actId="47"/>
        <pc:sldMkLst>
          <pc:docMk/>
          <pc:sldMk cId="1458015693" sldId="4887"/>
        </pc:sldMkLst>
        <pc:spChg chg="mod">
          <ac:chgData name="Yoel Kortick" userId="167978f5-7f40-4909-85d5-d4149554ad4e" providerId="ADAL" clId="{C5CFCFEF-6F5D-4937-9B26-C79CCCF37519}" dt="2026-07-09T14:28:48.578" v="23712" actId="313"/>
          <ac:spMkLst>
            <pc:docMk/>
            <pc:sldMk cId="1458015693" sldId="4887"/>
            <ac:spMk id="10" creationId="{12026ED8-0BA1-926C-266F-A4D0582386C6}"/>
          </ac:spMkLst>
        </pc:spChg>
        <pc:spChg chg="mod">
          <ac:chgData name="Yoel Kortick" userId="167978f5-7f40-4909-85d5-d4149554ad4e" providerId="ADAL" clId="{C5CFCFEF-6F5D-4937-9B26-C79CCCF37519}" dt="2026-07-09T14:28:51.459" v="23713" actId="313"/>
          <ac:spMkLst>
            <pc:docMk/>
            <pc:sldMk cId="1458015693" sldId="4887"/>
            <ac:spMk id="11" creationId="{201ED3CF-F242-67E5-FFCF-AC9626002DDC}"/>
          </ac:spMkLst>
        </pc:spChg>
      </pc:sldChg>
      <pc:sldChg chg="modSp add del mod">
        <pc:chgData name="Yoel Kortick" userId="167978f5-7f40-4909-85d5-d4149554ad4e" providerId="ADAL" clId="{C5CFCFEF-6F5D-4937-9B26-C79CCCF37519}" dt="2026-07-09T14:29:36.715" v="23731" actId="47"/>
        <pc:sldMkLst>
          <pc:docMk/>
          <pc:sldMk cId="2131218305" sldId="4888"/>
        </pc:sldMkLst>
        <pc:spChg chg="mod">
          <ac:chgData name="Yoel Kortick" userId="167978f5-7f40-4909-85d5-d4149554ad4e" providerId="ADAL" clId="{C5CFCFEF-6F5D-4937-9B26-C79CCCF37519}" dt="2026-07-09T14:28:52.390" v="23714" actId="313"/>
          <ac:spMkLst>
            <pc:docMk/>
            <pc:sldMk cId="2131218305" sldId="4888"/>
            <ac:spMk id="10" creationId="{3B1E87EF-AD8D-8651-5B4D-BB416716CE94}"/>
          </ac:spMkLst>
        </pc:spChg>
        <pc:spChg chg="mod">
          <ac:chgData name="Yoel Kortick" userId="167978f5-7f40-4909-85d5-d4149554ad4e" providerId="ADAL" clId="{C5CFCFEF-6F5D-4937-9B26-C79CCCF37519}" dt="2026-07-09T14:28:53.287" v="23715" actId="313"/>
          <ac:spMkLst>
            <pc:docMk/>
            <pc:sldMk cId="2131218305" sldId="4888"/>
            <ac:spMk id="11" creationId="{7A2A7AC9-C04C-F4F3-57E1-DE98A97F7F0D}"/>
          </ac:spMkLst>
        </pc:spChg>
      </pc:sldChg>
      <pc:sldChg chg="modSp add del mod">
        <pc:chgData name="Yoel Kortick" userId="167978f5-7f40-4909-85d5-d4149554ad4e" providerId="ADAL" clId="{C5CFCFEF-6F5D-4937-9B26-C79CCCF37519}" dt="2026-07-09T14:29:37.707" v="23732" actId="47"/>
        <pc:sldMkLst>
          <pc:docMk/>
          <pc:sldMk cId="1719603848" sldId="4889"/>
        </pc:sldMkLst>
        <pc:spChg chg="mod">
          <ac:chgData name="Yoel Kortick" userId="167978f5-7f40-4909-85d5-d4149554ad4e" providerId="ADAL" clId="{C5CFCFEF-6F5D-4937-9B26-C79CCCF37519}" dt="2026-07-09T14:28:54.101" v="23716" actId="313"/>
          <ac:spMkLst>
            <pc:docMk/>
            <pc:sldMk cId="1719603848" sldId="4889"/>
            <ac:spMk id="10" creationId="{17640A90-B059-FEC8-DD84-5831CA3F0B43}"/>
          </ac:spMkLst>
        </pc:spChg>
        <pc:spChg chg="mod">
          <ac:chgData name="Yoel Kortick" userId="167978f5-7f40-4909-85d5-d4149554ad4e" providerId="ADAL" clId="{C5CFCFEF-6F5D-4937-9B26-C79CCCF37519}" dt="2026-07-09T14:28:54.882" v="23717" actId="313"/>
          <ac:spMkLst>
            <pc:docMk/>
            <pc:sldMk cId="1719603848" sldId="4889"/>
            <ac:spMk id="11" creationId="{C513BB4E-0BDB-AD80-30B5-76537C6C1C43}"/>
          </ac:spMkLst>
        </pc:spChg>
      </pc:sldChg>
      <pc:sldChg chg="add">
        <pc:chgData name="Yoel Kortick" userId="167978f5-7f40-4909-85d5-d4149554ad4e" providerId="ADAL" clId="{C5CFCFEF-6F5D-4937-9B26-C79CCCF37519}" dt="2026-07-09T14:26:02.068" v="23639"/>
        <pc:sldMkLst>
          <pc:docMk/>
          <pc:sldMk cId="2984934539" sldId="4890"/>
        </pc:sldMkLst>
      </pc:sldChg>
      <pc:sldChg chg="add">
        <pc:chgData name="Yoel Kortick" userId="167978f5-7f40-4909-85d5-d4149554ad4e" providerId="ADAL" clId="{C5CFCFEF-6F5D-4937-9B26-C79CCCF37519}" dt="2026-07-09T14:26:02.068" v="23639"/>
        <pc:sldMkLst>
          <pc:docMk/>
          <pc:sldMk cId="269005393" sldId="4891"/>
        </pc:sldMkLst>
      </pc:sldChg>
      <pc:sldChg chg="add">
        <pc:chgData name="Yoel Kortick" userId="167978f5-7f40-4909-85d5-d4149554ad4e" providerId="ADAL" clId="{C5CFCFEF-6F5D-4937-9B26-C79CCCF37519}" dt="2026-07-09T14:26:02.068" v="23639"/>
        <pc:sldMkLst>
          <pc:docMk/>
          <pc:sldMk cId="2433829830" sldId="4892"/>
        </pc:sldMkLst>
      </pc:sldChg>
      <pc:sldChg chg="addSp delSp modSp add mod">
        <pc:chgData name="Yoel Kortick" userId="167978f5-7f40-4909-85d5-d4149554ad4e" providerId="ADAL" clId="{C5CFCFEF-6F5D-4937-9B26-C79CCCF37519}" dt="2026-07-09T14:30:43.792" v="23785" actId="208"/>
        <pc:sldMkLst>
          <pc:docMk/>
          <pc:sldMk cId="2394696282" sldId="4893"/>
        </pc:sldMkLst>
        <pc:spChg chg="mod">
          <ac:chgData name="Yoel Kortick" userId="167978f5-7f40-4909-85d5-d4149554ad4e" providerId="ADAL" clId="{C5CFCFEF-6F5D-4937-9B26-C79CCCF37519}" dt="2026-07-09T14:30:38.854" v="23784" actId="1038"/>
          <ac:spMkLst>
            <pc:docMk/>
            <pc:sldMk cId="2394696282" sldId="4893"/>
            <ac:spMk id="4" creationId="{E52315B8-A671-7B35-C33D-23A9B1668CFA}"/>
          </ac:spMkLst>
        </pc:spChg>
        <pc:spChg chg="mod">
          <ac:chgData name="Yoel Kortick" userId="167978f5-7f40-4909-85d5-d4149554ad4e" providerId="ADAL" clId="{C5CFCFEF-6F5D-4937-9B26-C79CCCF37519}" dt="2026-07-09T14:28:55.732" v="23718" actId="313"/>
          <ac:spMkLst>
            <pc:docMk/>
            <pc:sldMk cId="2394696282" sldId="4893"/>
            <ac:spMk id="10" creationId="{E1AD831C-E0AC-1B7A-C2A6-76F7562A3EF3}"/>
          </ac:spMkLst>
        </pc:spChg>
        <pc:spChg chg="mod">
          <ac:chgData name="Yoel Kortick" userId="167978f5-7f40-4909-85d5-d4149554ad4e" providerId="ADAL" clId="{C5CFCFEF-6F5D-4937-9B26-C79CCCF37519}" dt="2026-07-09T14:28:56.533" v="23719" actId="313"/>
          <ac:spMkLst>
            <pc:docMk/>
            <pc:sldMk cId="2394696282" sldId="4893"/>
            <ac:spMk id="11" creationId="{7B927E98-2084-EDCC-9A27-778537EA326D}"/>
          </ac:spMkLst>
        </pc:spChg>
        <pc:picChg chg="del">
          <ac:chgData name="Yoel Kortick" userId="167978f5-7f40-4909-85d5-d4149554ad4e" providerId="ADAL" clId="{C5CFCFEF-6F5D-4937-9B26-C79CCCF37519}" dt="2026-07-09T14:30:20.484" v="23733" actId="478"/>
          <ac:picMkLst>
            <pc:docMk/>
            <pc:sldMk cId="2394696282" sldId="4893"/>
            <ac:picMk id="3" creationId="{081B6843-6177-71C3-D7C8-063009DA8798}"/>
          </ac:picMkLst>
        </pc:picChg>
        <pc:picChg chg="add mod ord">
          <ac:chgData name="Yoel Kortick" userId="167978f5-7f40-4909-85d5-d4149554ad4e" providerId="ADAL" clId="{C5CFCFEF-6F5D-4937-9B26-C79CCCF37519}" dt="2026-07-09T14:30:43.792" v="23785" actId="208"/>
          <ac:picMkLst>
            <pc:docMk/>
            <pc:sldMk cId="2394696282" sldId="4893"/>
            <ac:picMk id="5" creationId="{0B64866D-C868-7FED-4C91-40C5529A96F7}"/>
          </ac:picMkLst>
        </pc:picChg>
        <pc:cxnChg chg="mod">
          <ac:chgData name="Yoel Kortick" userId="167978f5-7f40-4909-85d5-d4149554ad4e" providerId="ADAL" clId="{C5CFCFEF-6F5D-4937-9B26-C79CCCF37519}" dt="2026-07-09T14:30:38.854" v="23784" actId="1038"/>
          <ac:cxnSpMkLst>
            <pc:docMk/>
            <pc:sldMk cId="2394696282" sldId="4893"/>
            <ac:cxnSpMk id="6" creationId="{1F4F878E-6A31-57AC-A332-4551DE08FAF1}"/>
          </ac:cxnSpMkLst>
        </pc:cxnChg>
      </pc:sldChg>
      <pc:sldChg chg="addSp delSp modSp add mod">
        <pc:chgData name="Yoel Kortick" userId="167978f5-7f40-4909-85d5-d4149554ad4e" providerId="ADAL" clId="{C5CFCFEF-6F5D-4937-9B26-C79CCCF37519}" dt="2026-07-09T14:31:35.950" v="23814" actId="1036"/>
        <pc:sldMkLst>
          <pc:docMk/>
          <pc:sldMk cId="423945134" sldId="4894"/>
        </pc:sldMkLst>
        <pc:spChg chg="mod">
          <ac:chgData name="Yoel Kortick" userId="167978f5-7f40-4909-85d5-d4149554ad4e" providerId="ADAL" clId="{C5CFCFEF-6F5D-4937-9B26-C79CCCF37519}" dt="2026-07-09T14:31:35.950" v="23814" actId="1036"/>
          <ac:spMkLst>
            <pc:docMk/>
            <pc:sldMk cId="423945134" sldId="4894"/>
            <ac:spMk id="4" creationId="{03E1A64D-C8F0-5805-C8FF-331A6CAF8A97}"/>
          </ac:spMkLst>
        </pc:spChg>
        <pc:spChg chg="mod">
          <ac:chgData name="Yoel Kortick" userId="167978f5-7f40-4909-85d5-d4149554ad4e" providerId="ADAL" clId="{C5CFCFEF-6F5D-4937-9B26-C79CCCF37519}" dt="2026-07-09T14:28:57.287" v="23720" actId="313"/>
          <ac:spMkLst>
            <pc:docMk/>
            <pc:sldMk cId="423945134" sldId="4894"/>
            <ac:spMk id="10" creationId="{3FD51188-8C02-1AC4-3EDC-CC5F31DFE511}"/>
          </ac:spMkLst>
        </pc:spChg>
        <pc:picChg chg="add mod ord">
          <ac:chgData name="Yoel Kortick" userId="167978f5-7f40-4909-85d5-d4149554ad4e" providerId="ADAL" clId="{C5CFCFEF-6F5D-4937-9B26-C79CCCF37519}" dt="2026-07-09T14:31:28.758" v="23797" actId="208"/>
          <ac:picMkLst>
            <pc:docMk/>
            <pc:sldMk cId="423945134" sldId="4894"/>
            <ac:picMk id="3" creationId="{0B3D6617-38A8-8DB4-F9B2-A68D2DCC50A4}"/>
          </ac:picMkLst>
        </pc:picChg>
        <pc:picChg chg="del">
          <ac:chgData name="Yoel Kortick" userId="167978f5-7f40-4909-85d5-d4149554ad4e" providerId="ADAL" clId="{C5CFCFEF-6F5D-4937-9B26-C79CCCF37519}" dt="2026-07-09T14:31:08.182" v="23786" actId="478"/>
          <ac:picMkLst>
            <pc:docMk/>
            <pc:sldMk cId="423945134" sldId="4894"/>
            <ac:picMk id="5" creationId="{8D494D00-4E8D-CE6A-4231-B41384E054EA}"/>
          </ac:picMkLst>
        </pc:picChg>
        <pc:cxnChg chg="mod">
          <ac:chgData name="Yoel Kortick" userId="167978f5-7f40-4909-85d5-d4149554ad4e" providerId="ADAL" clId="{C5CFCFEF-6F5D-4937-9B26-C79CCCF37519}" dt="2026-07-09T14:31:35.950" v="23814" actId="1036"/>
          <ac:cxnSpMkLst>
            <pc:docMk/>
            <pc:sldMk cId="423945134" sldId="4894"/>
            <ac:cxnSpMk id="6" creationId="{603B074F-CD68-AF2A-DCCC-9E2FB6DB986C}"/>
          </ac:cxnSpMkLst>
        </pc:cxnChg>
      </pc:sldChg>
      <pc:sldChg chg="addSp delSp modSp add mod">
        <pc:chgData name="Yoel Kortick" userId="167978f5-7f40-4909-85d5-d4149554ad4e" providerId="ADAL" clId="{C5CFCFEF-6F5D-4937-9B26-C79CCCF37519}" dt="2026-07-09T14:34:26.489" v="23838" actId="1038"/>
        <pc:sldMkLst>
          <pc:docMk/>
          <pc:sldMk cId="2188136007" sldId="4895"/>
        </pc:sldMkLst>
        <pc:spChg chg="mod">
          <ac:chgData name="Yoel Kortick" userId="167978f5-7f40-4909-85d5-d4149554ad4e" providerId="ADAL" clId="{C5CFCFEF-6F5D-4937-9B26-C79CCCF37519}" dt="2026-07-09T14:28:58.199" v="23721" actId="313"/>
          <ac:spMkLst>
            <pc:docMk/>
            <pc:sldMk cId="2188136007" sldId="4895"/>
            <ac:spMk id="10" creationId="{B5EACF0D-54E9-A899-E90A-B4922BB7EA2C}"/>
          </ac:spMkLst>
        </pc:spChg>
        <pc:spChg chg="mod">
          <ac:chgData name="Yoel Kortick" userId="167978f5-7f40-4909-85d5-d4149554ad4e" providerId="ADAL" clId="{C5CFCFEF-6F5D-4937-9B26-C79CCCF37519}" dt="2026-07-09T14:28:59.823" v="23722" actId="313"/>
          <ac:spMkLst>
            <pc:docMk/>
            <pc:sldMk cId="2188136007" sldId="4895"/>
            <ac:spMk id="11" creationId="{DE2653EE-ECE4-9608-09EF-D990B42C7B05}"/>
          </ac:spMkLst>
        </pc:spChg>
        <pc:spChg chg="mod">
          <ac:chgData name="Yoel Kortick" userId="167978f5-7f40-4909-85d5-d4149554ad4e" providerId="ADAL" clId="{C5CFCFEF-6F5D-4937-9B26-C79CCCF37519}" dt="2026-07-09T14:34:26.489" v="23838" actId="1038"/>
          <ac:spMkLst>
            <pc:docMk/>
            <pc:sldMk cId="2188136007" sldId="4895"/>
            <ac:spMk id="14" creationId="{B36C4D12-9C62-B16D-1739-81F79250230F}"/>
          </ac:spMkLst>
        </pc:spChg>
        <pc:picChg chg="del">
          <ac:chgData name="Yoel Kortick" userId="167978f5-7f40-4909-85d5-d4149554ad4e" providerId="ADAL" clId="{C5CFCFEF-6F5D-4937-9B26-C79CCCF37519}" dt="2026-07-09T14:33:48.894" v="23815" actId="478"/>
          <ac:picMkLst>
            <pc:docMk/>
            <pc:sldMk cId="2188136007" sldId="4895"/>
            <ac:picMk id="3" creationId="{B58E69F8-EDA7-FE86-594A-89D75257C287}"/>
          </ac:picMkLst>
        </pc:picChg>
        <pc:picChg chg="add mod ord">
          <ac:chgData name="Yoel Kortick" userId="167978f5-7f40-4909-85d5-d4149554ad4e" providerId="ADAL" clId="{C5CFCFEF-6F5D-4937-9B26-C79CCCF37519}" dt="2026-07-09T14:34:10.523" v="23834" actId="208"/>
          <ac:picMkLst>
            <pc:docMk/>
            <pc:sldMk cId="2188136007" sldId="4895"/>
            <ac:picMk id="4" creationId="{956E4E66-67D7-22B4-0997-E65BF28CA498}"/>
          </ac:picMkLst>
        </pc:picChg>
      </pc:sldChg>
      <pc:sldChg chg="addSp delSp modSp add mod">
        <pc:chgData name="Yoel Kortick" userId="167978f5-7f40-4909-85d5-d4149554ad4e" providerId="ADAL" clId="{C5CFCFEF-6F5D-4937-9B26-C79CCCF37519}" dt="2026-07-09T14:40:28.531" v="23900" actId="208"/>
        <pc:sldMkLst>
          <pc:docMk/>
          <pc:sldMk cId="853025428" sldId="4896"/>
        </pc:sldMkLst>
        <pc:spChg chg="mod">
          <ac:chgData name="Yoel Kortick" userId="167978f5-7f40-4909-85d5-d4149554ad4e" providerId="ADAL" clId="{C5CFCFEF-6F5D-4937-9B26-C79CCCF37519}" dt="2026-07-09T14:40:09.186" v="23881" actId="14100"/>
          <ac:spMkLst>
            <pc:docMk/>
            <pc:sldMk cId="853025428" sldId="4896"/>
            <ac:spMk id="5" creationId="{0677B0DE-8FBE-48B4-767F-646610F0733B}"/>
          </ac:spMkLst>
        </pc:spChg>
        <pc:spChg chg="mod">
          <ac:chgData name="Yoel Kortick" userId="167978f5-7f40-4909-85d5-d4149554ad4e" providerId="ADAL" clId="{C5CFCFEF-6F5D-4937-9B26-C79CCCF37519}" dt="2026-07-09T14:29:00.614" v="23723" actId="313"/>
          <ac:spMkLst>
            <pc:docMk/>
            <pc:sldMk cId="853025428" sldId="4896"/>
            <ac:spMk id="10" creationId="{E1E52DF7-17CB-3A2E-8E44-E6D57057C2C2}"/>
          </ac:spMkLst>
        </pc:spChg>
        <pc:spChg chg="mod">
          <ac:chgData name="Yoel Kortick" userId="167978f5-7f40-4909-85d5-d4149554ad4e" providerId="ADAL" clId="{C5CFCFEF-6F5D-4937-9B26-C79CCCF37519}" dt="2026-07-09T14:29:01.409" v="23724" actId="313"/>
          <ac:spMkLst>
            <pc:docMk/>
            <pc:sldMk cId="853025428" sldId="4896"/>
            <ac:spMk id="11" creationId="{DF952CF8-646B-5AAB-899F-877977973812}"/>
          </ac:spMkLst>
        </pc:spChg>
        <pc:spChg chg="mod">
          <ac:chgData name="Yoel Kortick" userId="167978f5-7f40-4909-85d5-d4149554ad4e" providerId="ADAL" clId="{C5CFCFEF-6F5D-4937-9B26-C79CCCF37519}" dt="2026-07-09T14:40:25.287" v="23899" actId="1038"/>
          <ac:spMkLst>
            <pc:docMk/>
            <pc:sldMk cId="853025428" sldId="4896"/>
            <ac:spMk id="14" creationId="{283431A9-5EF5-23BB-180D-9F1B266A4A6E}"/>
          </ac:spMkLst>
        </pc:spChg>
        <pc:picChg chg="add del mod ord">
          <ac:chgData name="Yoel Kortick" userId="167978f5-7f40-4909-85d5-d4149554ad4e" providerId="ADAL" clId="{C5CFCFEF-6F5D-4937-9B26-C79CCCF37519}" dt="2026-07-09T14:39:44.677" v="23868" actId="478"/>
          <ac:picMkLst>
            <pc:docMk/>
            <pc:sldMk cId="853025428" sldId="4896"/>
            <ac:picMk id="3" creationId="{E9BBF8E0-E8C7-0FE0-F42B-F92E60B19FBD}"/>
          </ac:picMkLst>
        </pc:picChg>
        <pc:picChg chg="del">
          <ac:chgData name="Yoel Kortick" userId="167978f5-7f40-4909-85d5-d4149554ad4e" providerId="ADAL" clId="{C5CFCFEF-6F5D-4937-9B26-C79CCCF37519}" dt="2026-07-09T14:34:51.830" v="23839" actId="478"/>
          <ac:picMkLst>
            <pc:docMk/>
            <pc:sldMk cId="853025428" sldId="4896"/>
            <ac:picMk id="4" creationId="{6107697F-52BB-B406-562F-722A16F8CB64}"/>
          </ac:picMkLst>
        </pc:picChg>
        <pc:picChg chg="add mod ord">
          <ac:chgData name="Yoel Kortick" userId="167978f5-7f40-4909-85d5-d4149554ad4e" providerId="ADAL" clId="{C5CFCFEF-6F5D-4937-9B26-C79CCCF37519}" dt="2026-07-09T14:40:28.531" v="23900" actId="208"/>
          <ac:picMkLst>
            <pc:docMk/>
            <pc:sldMk cId="853025428" sldId="4896"/>
            <ac:picMk id="7" creationId="{88C6342C-B605-56E4-40BA-1DB4F7367299}"/>
          </ac:picMkLst>
        </pc:picChg>
      </pc:sldChg>
      <pc:sldChg chg="modSp add mod">
        <pc:chgData name="Yoel Kortick" userId="167978f5-7f40-4909-85d5-d4149554ad4e" providerId="ADAL" clId="{C5CFCFEF-6F5D-4937-9B26-C79CCCF37519}" dt="2026-07-09T14:37:59.943" v="23866" actId="6549"/>
        <pc:sldMkLst>
          <pc:docMk/>
          <pc:sldMk cId="2275092851" sldId="4897"/>
        </pc:sldMkLst>
        <pc:spChg chg="mod">
          <ac:chgData name="Yoel Kortick" userId="167978f5-7f40-4909-85d5-d4149554ad4e" providerId="ADAL" clId="{C5CFCFEF-6F5D-4937-9B26-C79CCCF37519}" dt="2026-07-09T14:29:06.598" v="23725" actId="313"/>
          <ac:spMkLst>
            <pc:docMk/>
            <pc:sldMk cId="2275092851" sldId="4897"/>
            <ac:spMk id="10" creationId="{2AD26D1F-4583-C21E-015A-54E6EDB00466}"/>
          </ac:spMkLst>
        </pc:spChg>
        <pc:spChg chg="mod">
          <ac:chgData name="Yoel Kortick" userId="167978f5-7f40-4909-85d5-d4149554ad4e" providerId="ADAL" clId="{C5CFCFEF-6F5D-4937-9B26-C79CCCF37519}" dt="2026-07-09T14:29:08.023" v="23726" actId="313"/>
          <ac:spMkLst>
            <pc:docMk/>
            <pc:sldMk cId="2275092851" sldId="4897"/>
            <ac:spMk id="11" creationId="{D7438DDC-7ECF-C0C3-1D53-4DFEF9AA6754}"/>
          </ac:spMkLst>
        </pc:spChg>
        <pc:graphicFrameChg chg="modGraphic">
          <ac:chgData name="Yoel Kortick" userId="167978f5-7f40-4909-85d5-d4149554ad4e" providerId="ADAL" clId="{C5CFCFEF-6F5D-4937-9B26-C79CCCF37519}" dt="2026-07-09T14:37:59.943" v="23866" actId="6549"/>
          <ac:graphicFrameMkLst>
            <pc:docMk/>
            <pc:sldMk cId="2275092851" sldId="4897"/>
            <ac:graphicFrameMk id="3" creationId="{CCC24691-62C2-3F20-3F0D-C55A0B81CD9D}"/>
          </ac:graphicFrameMkLst>
        </pc:graphicFrameChg>
      </pc:sldChg>
      <pc:sldChg chg="addSp delSp modSp add mod">
        <pc:chgData name="Yoel Kortick" userId="167978f5-7f40-4909-85d5-d4149554ad4e" providerId="ADAL" clId="{C5CFCFEF-6F5D-4937-9B26-C79CCCF37519}" dt="2026-07-09T14:41:11.466" v="23971" actId="1035"/>
        <pc:sldMkLst>
          <pc:docMk/>
          <pc:sldMk cId="4117973669" sldId="4898"/>
        </pc:sldMkLst>
        <pc:spChg chg="mod">
          <ac:chgData name="Yoel Kortick" userId="167978f5-7f40-4909-85d5-d4149554ad4e" providerId="ADAL" clId="{C5CFCFEF-6F5D-4937-9B26-C79CCCF37519}" dt="2026-07-09T14:40:57.173" v="23965" actId="1037"/>
          <ac:spMkLst>
            <pc:docMk/>
            <pc:sldMk cId="4117973669" sldId="4898"/>
            <ac:spMk id="4" creationId="{D72DD5A1-F938-C0F9-39F3-B1AA724F01D7}"/>
          </ac:spMkLst>
        </pc:spChg>
        <pc:spChg chg="mod">
          <ac:chgData name="Yoel Kortick" userId="167978f5-7f40-4909-85d5-d4149554ad4e" providerId="ADAL" clId="{C5CFCFEF-6F5D-4937-9B26-C79CCCF37519}" dt="2026-07-09T14:41:11.466" v="23971" actId="1035"/>
          <ac:spMkLst>
            <pc:docMk/>
            <pc:sldMk cId="4117973669" sldId="4898"/>
            <ac:spMk id="6" creationId="{E02CE6FB-50A9-385F-4A32-5675BDD3C90B}"/>
          </ac:spMkLst>
        </pc:spChg>
        <pc:spChg chg="mod">
          <ac:chgData name="Yoel Kortick" userId="167978f5-7f40-4909-85d5-d4149554ad4e" providerId="ADAL" clId="{C5CFCFEF-6F5D-4937-9B26-C79CCCF37519}" dt="2026-07-09T14:40:57.173" v="23965" actId="1037"/>
          <ac:spMkLst>
            <pc:docMk/>
            <pc:sldMk cId="4117973669" sldId="4898"/>
            <ac:spMk id="8" creationId="{2CE4CA73-3F02-3B32-014F-614BED263C65}"/>
          </ac:spMkLst>
        </pc:spChg>
        <pc:spChg chg="mod">
          <ac:chgData name="Yoel Kortick" userId="167978f5-7f40-4909-85d5-d4149554ad4e" providerId="ADAL" clId="{C5CFCFEF-6F5D-4937-9B26-C79CCCF37519}" dt="2026-07-09T14:29:09.115" v="23727" actId="313"/>
          <ac:spMkLst>
            <pc:docMk/>
            <pc:sldMk cId="4117973669" sldId="4898"/>
            <ac:spMk id="10" creationId="{6FF5DC82-CCB2-2B79-E712-A30F014BC7A1}"/>
          </ac:spMkLst>
        </pc:spChg>
        <pc:spChg chg="mod">
          <ac:chgData name="Yoel Kortick" userId="167978f5-7f40-4909-85d5-d4149554ad4e" providerId="ADAL" clId="{C5CFCFEF-6F5D-4937-9B26-C79CCCF37519}" dt="2026-07-09T14:39:07.647" v="23867"/>
          <ac:spMkLst>
            <pc:docMk/>
            <pc:sldMk cId="4117973669" sldId="4898"/>
            <ac:spMk id="11" creationId="{16717EF8-E810-C94D-BFA1-BC8BE5784E10}"/>
          </ac:spMkLst>
        </pc:spChg>
        <pc:picChg chg="del">
          <ac:chgData name="Yoel Kortick" userId="167978f5-7f40-4909-85d5-d4149554ad4e" providerId="ADAL" clId="{C5CFCFEF-6F5D-4937-9B26-C79CCCF37519}" dt="2026-07-09T14:40:35.710" v="23901" actId="478"/>
          <ac:picMkLst>
            <pc:docMk/>
            <pc:sldMk cId="4117973669" sldId="4898"/>
            <ac:picMk id="3" creationId="{87472805-6DC3-C728-2F3C-6DDF8A649FA4}"/>
          </ac:picMkLst>
        </pc:picChg>
        <pc:picChg chg="add mod ord">
          <ac:chgData name="Yoel Kortick" userId="167978f5-7f40-4909-85d5-d4149554ad4e" providerId="ADAL" clId="{C5CFCFEF-6F5D-4937-9B26-C79CCCF37519}" dt="2026-07-09T14:41:06.939" v="23967" actId="208"/>
          <ac:picMkLst>
            <pc:docMk/>
            <pc:sldMk cId="4117973669" sldId="4898"/>
            <ac:picMk id="5" creationId="{A5246D54-CA9F-11C1-E7A8-4FCAA644B215}"/>
          </ac:picMkLst>
        </pc:picChg>
        <pc:cxnChg chg="mod">
          <ac:chgData name="Yoel Kortick" userId="167978f5-7f40-4909-85d5-d4149554ad4e" providerId="ADAL" clId="{C5CFCFEF-6F5D-4937-9B26-C79CCCF37519}" dt="2026-07-09T14:40:57.173" v="23965" actId="1037"/>
          <ac:cxnSpMkLst>
            <pc:docMk/>
            <pc:sldMk cId="4117973669" sldId="4898"/>
            <ac:cxnSpMk id="13" creationId="{2F829617-5953-082F-69D7-1AF56D7E3EE8}"/>
          </ac:cxnSpMkLst>
        </pc:cxnChg>
      </pc:sldChg>
      <pc:sldChg chg="addSp delSp modSp add mod">
        <pc:chgData name="Yoel Kortick" userId="167978f5-7f40-4909-85d5-d4149554ad4e" providerId="ADAL" clId="{C5CFCFEF-6F5D-4937-9B26-C79CCCF37519}" dt="2026-07-09T14:27:36.661" v="23700" actId="208"/>
        <pc:sldMkLst>
          <pc:docMk/>
          <pc:sldMk cId="4040607783" sldId="4899"/>
        </pc:sldMkLst>
        <pc:spChg chg="mod">
          <ac:chgData name="Yoel Kortick" userId="167978f5-7f40-4909-85d5-d4149554ad4e" providerId="ADAL" clId="{C5CFCFEF-6F5D-4937-9B26-C79CCCF37519}" dt="2026-07-09T14:27:31.498" v="23699" actId="14100"/>
          <ac:spMkLst>
            <pc:docMk/>
            <pc:sldMk cId="4040607783" sldId="4899"/>
            <ac:spMk id="4" creationId="{2FA887C4-05E2-F674-5234-A0218BC1CA2B}"/>
          </ac:spMkLst>
        </pc:spChg>
        <pc:spChg chg="del">
          <ac:chgData name="Yoel Kortick" userId="167978f5-7f40-4909-85d5-d4149554ad4e" providerId="ADAL" clId="{C5CFCFEF-6F5D-4937-9B26-C79CCCF37519}" dt="2026-07-09T14:27:07.162" v="23689" actId="478"/>
          <ac:spMkLst>
            <pc:docMk/>
            <pc:sldMk cId="4040607783" sldId="4899"/>
            <ac:spMk id="6" creationId="{F3798003-D5EC-ED58-0D88-F0BC83227F37}"/>
          </ac:spMkLst>
        </pc:spChg>
        <pc:spChg chg="add del mod">
          <ac:chgData name="Yoel Kortick" userId="167978f5-7f40-4909-85d5-d4149554ad4e" providerId="ADAL" clId="{C5CFCFEF-6F5D-4937-9B26-C79CCCF37519}" dt="2026-07-09T14:27:11.872" v="23692" actId="478"/>
          <ac:spMkLst>
            <pc:docMk/>
            <pc:sldMk cId="4040607783" sldId="4899"/>
            <ac:spMk id="7" creationId="{8A524B45-825B-ADAF-7B97-B14A4ED6FAD0}"/>
          </ac:spMkLst>
        </pc:spChg>
        <pc:spChg chg="mod">
          <ac:chgData name="Yoel Kortick" userId="167978f5-7f40-4909-85d5-d4149554ad4e" providerId="ADAL" clId="{C5CFCFEF-6F5D-4937-9B26-C79CCCF37519}" dt="2026-07-09T14:27:01.897" v="23687" actId="14100"/>
          <ac:spMkLst>
            <pc:docMk/>
            <pc:sldMk cId="4040607783" sldId="4899"/>
            <ac:spMk id="8" creationId="{56A89C40-B2CC-48E6-2801-6682C6EB992A}"/>
          </ac:spMkLst>
        </pc:spChg>
        <pc:spChg chg="del">
          <ac:chgData name="Yoel Kortick" userId="167978f5-7f40-4909-85d5-d4149554ad4e" providerId="ADAL" clId="{C5CFCFEF-6F5D-4937-9B26-C79CCCF37519}" dt="2026-07-09T14:27:11.077" v="23691" actId="478"/>
          <ac:spMkLst>
            <pc:docMk/>
            <pc:sldMk cId="4040607783" sldId="4899"/>
            <ac:spMk id="11" creationId="{37DAA509-DFB4-3C8B-22BF-95CFB08DA15D}"/>
          </ac:spMkLst>
        </pc:spChg>
        <pc:picChg chg="del">
          <ac:chgData name="Yoel Kortick" userId="167978f5-7f40-4909-85d5-d4149554ad4e" providerId="ADAL" clId="{C5CFCFEF-6F5D-4937-9B26-C79CCCF37519}" dt="2026-07-09T14:27:08.629" v="23690" actId="478"/>
          <ac:picMkLst>
            <pc:docMk/>
            <pc:sldMk cId="4040607783" sldId="4899"/>
            <ac:picMk id="3" creationId="{1FE7F4F8-F715-906F-4CE3-36E0E88C4816}"/>
          </ac:picMkLst>
        </pc:picChg>
        <pc:picChg chg="add mod ord">
          <ac:chgData name="Yoel Kortick" userId="167978f5-7f40-4909-85d5-d4149554ad4e" providerId="ADAL" clId="{C5CFCFEF-6F5D-4937-9B26-C79CCCF37519}" dt="2026-07-09T14:27:36.661" v="23700" actId="208"/>
          <ac:picMkLst>
            <pc:docMk/>
            <pc:sldMk cId="4040607783" sldId="4899"/>
            <ac:picMk id="14" creationId="{9B13DFC0-923B-503E-A746-BA9C396ED879}"/>
          </ac:picMkLst>
        </pc:picChg>
        <pc:cxnChg chg="del mod">
          <ac:chgData name="Yoel Kortick" userId="167978f5-7f40-4909-85d5-d4149554ad4e" providerId="ADAL" clId="{C5CFCFEF-6F5D-4937-9B26-C79CCCF37519}" dt="2026-07-09T14:27:03.534" v="23688" actId="478"/>
          <ac:cxnSpMkLst>
            <pc:docMk/>
            <pc:sldMk cId="4040607783" sldId="4899"/>
            <ac:cxnSpMk id="13" creationId="{DD2B4354-3E43-B8B5-8681-A4E5CA5BC54C}"/>
          </ac:cxnSpMkLst>
        </pc:cxnChg>
      </pc:sldChg>
      <pc:sldChg chg="addSp delSp modSp add mod">
        <pc:chgData name="Yoel Kortick" userId="167978f5-7f40-4909-85d5-d4149554ad4e" providerId="ADAL" clId="{C5CFCFEF-6F5D-4937-9B26-C79CCCF37519}" dt="2026-07-09T14:42:04.445" v="23980" actId="208"/>
        <pc:sldMkLst>
          <pc:docMk/>
          <pc:sldMk cId="3796158363" sldId="4900"/>
        </pc:sldMkLst>
        <pc:spChg chg="mod">
          <ac:chgData name="Yoel Kortick" userId="167978f5-7f40-4909-85d5-d4149554ad4e" providerId="ADAL" clId="{C5CFCFEF-6F5D-4937-9B26-C79CCCF37519}" dt="2026-07-09T14:42:02.347" v="23979" actId="14100"/>
          <ac:spMkLst>
            <pc:docMk/>
            <pc:sldMk cId="3796158363" sldId="4900"/>
            <ac:spMk id="4" creationId="{427575CB-5082-692D-D8CE-8A95003C17DB}"/>
          </ac:spMkLst>
        </pc:spChg>
        <pc:spChg chg="mod">
          <ac:chgData name="Yoel Kortick" userId="167978f5-7f40-4909-85d5-d4149554ad4e" providerId="ADAL" clId="{C5CFCFEF-6F5D-4937-9B26-C79CCCF37519}" dt="2026-07-09T14:29:11.474" v="23729" actId="313"/>
          <ac:spMkLst>
            <pc:docMk/>
            <pc:sldMk cId="3796158363" sldId="4900"/>
            <ac:spMk id="10" creationId="{9B3D316A-0506-8413-D32C-C028B614B7ED}"/>
          </ac:spMkLst>
        </pc:spChg>
        <pc:picChg chg="add mod ord">
          <ac:chgData name="Yoel Kortick" userId="167978f5-7f40-4909-85d5-d4149554ad4e" providerId="ADAL" clId="{C5CFCFEF-6F5D-4937-9B26-C79CCCF37519}" dt="2026-07-09T14:42:04.445" v="23980" actId="208"/>
          <ac:picMkLst>
            <pc:docMk/>
            <pc:sldMk cId="3796158363" sldId="4900"/>
            <ac:picMk id="3" creationId="{3A9D1087-1467-C0F3-314D-E3DA61DEA3B1}"/>
          </ac:picMkLst>
        </pc:picChg>
        <pc:picChg chg="del">
          <ac:chgData name="Yoel Kortick" userId="167978f5-7f40-4909-85d5-d4149554ad4e" providerId="ADAL" clId="{C5CFCFEF-6F5D-4937-9B26-C79CCCF37519}" dt="2026-07-09T14:41:40.118" v="23972" actId="478"/>
          <ac:picMkLst>
            <pc:docMk/>
            <pc:sldMk cId="3796158363" sldId="4900"/>
            <ac:picMk id="14" creationId="{AB69403D-5196-E4FF-6DB3-9DB05CC6EB72}"/>
          </ac:picMkLst>
        </pc:picChg>
      </pc:sldChg>
      <pc:sldChg chg="addSp delSp modSp add mod">
        <pc:chgData name="Yoel Kortick" userId="167978f5-7f40-4909-85d5-d4149554ad4e" providerId="ADAL" clId="{C5CFCFEF-6F5D-4937-9B26-C79CCCF37519}" dt="2026-07-09T14:44:23.480" v="24001" actId="11529"/>
        <pc:sldMkLst>
          <pc:docMk/>
          <pc:sldMk cId="1674218355" sldId="4901"/>
        </pc:sldMkLst>
        <pc:spChg chg="mod">
          <ac:chgData name="Yoel Kortick" userId="167978f5-7f40-4909-85d5-d4149554ad4e" providerId="ADAL" clId="{C5CFCFEF-6F5D-4937-9B26-C79CCCF37519}" dt="2026-07-09T14:44:01.900" v="23997" actId="1035"/>
          <ac:spMkLst>
            <pc:docMk/>
            <pc:sldMk cId="1674218355" sldId="4901"/>
            <ac:spMk id="4" creationId="{234898E3-D992-4300-969E-933363BA4CC6}"/>
          </ac:spMkLst>
        </pc:spChg>
        <pc:spChg chg="mod">
          <ac:chgData name="Yoel Kortick" userId="167978f5-7f40-4909-85d5-d4149554ad4e" providerId="ADAL" clId="{C5CFCFEF-6F5D-4937-9B26-C79CCCF37519}" dt="2026-07-09T14:44:08.728" v="23998" actId="1076"/>
          <ac:spMkLst>
            <pc:docMk/>
            <pc:sldMk cId="1674218355" sldId="4901"/>
            <ac:spMk id="6" creationId="{A7203CFE-6E0B-2B73-E7BD-F4BA7F7DE5FD}"/>
          </ac:spMkLst>
        </pc:spChg>
        <pc:spChg chg="add">
          <ac:chgData name="Yoel Kortick" userId="167978f5-7f40-4909-85d5-d4149554ad4e" providerId="ADAL" clId="{C5CFCFEF-6F5D-4937-9B26-C79CCCF37519}" dt="2026-07-09T14:44:23.480" v="24001" actId="11529"/>
          <ac:spMkLst>
            <pc:docMk/>
            <pc:sldMk cId="1674218355" sldId="4901"/>
            <ac:spMk id="7" creationId="{C52CC43D-38C9-1CDE-7DF9-2BE02274B3C4}"/>
          </ac:spMkLst>
        </pc:spChg>
        <pc:spChg chg="del">
          <ac:chgData name="Yoel Kortick" userId="167978f5-7f40-4909-85d5-d4149554ad4e" providerId="ADAL" clId="{C5CFCFEF-6F5D-4937-9B26-C79CCCF37519}" dt="2026-07-09T14:44:15.340" v="23999" actId="478"/>
          <ac:spMkLst>
            <pc:docMk/>
            <pc:sldMk cId="1674218355" sldId="4901"/>
            <ac:spMk id="8" creationId="{E1CECBA9-EBF7-1F40-790B-B3491AF3BED9}"/>
          </ac:spMkLst>
        </pc:spChg>
        <pc:spChg chg="mod">
          <ac:chgData name="Yoel Kortick" userId="167978f5-7f40-4909-85d5-d4149554ad4e" providerId="ADAL" clId="{C5CFCFEF-6F5D-4937-9B26-C79CCCF37519}" dt="2026-07-09T14:43:21.207" v="23983" actId="20577"/>
          <ac:spMkLst>
            <pc:docMk/>
            <pc:sldMk cId="1674218355" sldId="4901"/>
            <ac:spMk id="11" creationId="{8BC457B0-1A4C-9E4C-4D10-CACB28767C5A}"/>
          </ac:spMkLst>
        </pc:spChg>
        <pc:picChg chg="del">
          <ac:chgData name="Yoel Kortick" userId="167978f5-7f40-4909-85d5-d4149554ad4e" providerId="ADAL" clId="{C5CFCFEF-6F5D-4937-9B26-C79CCCF37519}" dt="2026-07-09T14:43:23.368" v="23984" actId="478"/>
          <ac:picMkLst>
            <pc:docMk/>
            <pc:sldMk cId="1674218355" sldId="4901"/>
            <ac:picMk id="3" creationId="{2655D05A-EAD7-5A93-4808-E5ABFCB70DF0}"/>
          </ac:picMkLst>
        </pc:picChg>
        <pc:picChg chg="add mod ord">
          <ac:chgData name="Yoel Kortick" userId="167978f5-7f40-4909-85d5-d4149554ad4e" providerId="ADAL" clId="{C5CFCFEF-6F5D-4937-9B26-C79CCCF37519}" dt="2026-07-09T14:43:57.514" v="23992" actId="167"/>
          <ac:picMkLst>
            <pc:docMk/>
            <pc:sldMk cId="1674218355" sldId="4901"/>
            <ac:picMk id="5" creationId="{DA271EB0-5488-5C8B-522A-9B6F85B1989C}"/>
          </ac:picMkLst>
        </pc:picChg>
        <pc:cxnChg chg="del mod">
          <ac:chgData name="Yoel Kortick" userId="167978f5-7f40-4909-85d5-d4149554ad4e" providerId="ADAL" clId="{C5CFCFEF-6F5D-4937-9B26-C79CCCF37519}" dt="2026-07-09T14:44:16.424" v="24000" actId="478"/>
          <ac:cxnSpMkLst>
            <pc:docMk/>
            <pc:sldMk cId="1674218355" sldId="4901"/>
            <ac:cxnSpMk id="13" creationId="{2F501785-DB98-6D19-E07A-FE9BC112D9B2}"/>
          </ac:cxnSpMkLst>
        </pc:cxnChg>
      </pc:sldChg>
      <pc:sldChg chg="addSp delSp modSp add mod">
        <pc:chgData name="Yoel Kortick" userId="167978f5-7f40-4909-85d5-d4149554ad4e" providerId="ADAL" clId="{C5CFCFEF-6F5D-4937-9B26-C79CCCF37519}" dt="2026-07-09T14:46:16.565" v="24026" actId="208"/>
        <pc:sldMkLst>
          <pc:docMk/>
          <pc:sldMk cId="1937982801" sldId="4902"/>
        </pc:sldMkLst>
        <pc:spChg chg="del">
          <ac:chgData name="Yoel Kortick" userId="167978f5-7f40-4909-85d5-d4149554ad4e" providerId="ADAL" clId="{C5CFCFEF-6F5D-4937-9B26-C79CCCF37519}" dt="2026-07-09T14:45:41.197" v="24007" actId="478"/>
          <ac:spMkLst>
            <pc:docMk/>
            <pc:sldMk cId="1937982801" sldId="4902"/>
            <ac:spMk id="4" creationId="{89D7AA38-15D2-DCE6-C890-41DB5EAABCEB}"/>
          </ac:spMkLst>
        </pc:spChg>
        <pc:spChg chg="del">
          <ac:chgData name="Yoel Kortick" userId="167978f5-7f40-4909-85d5-d4149554ad4e" providerId="ADAL" clId="{C5CFCFEF-6F5D-4937-9B26-C79CCCF37519}" dt="2026-07-09T14:45:39.884" v="24006" actId="478"/>
          <ac:spMkLst>
            <pc:docMk/>
            <pc:sldMk cId="1937982801" sldId="4902"/>
            <ac:spMk id="6" creationId="{74764A5D-965E-DBD0-CF22-CCB2F1682861}"/>
          </ac:spMkLst>
        </pc:spChg>
        <pc:spChg chg="mod">
          <ac:chgData name="Yoel Kortick" userId="167978f5-7f40-4909-85d5-d4149554ad4e" providerId="ADAL" clId="{C5CFCFEF-6F5D-4937-9B26-C79CCCF37519}" dt="2026-07-09T14:46:00.710" v="24019" actId="1036"/>
          <ac:spMkLst>
            <pc:docMk/>
            <pc:sldMk cId="1937982801" sldId="4902"/>
            <ac:spMk id="7" creationId="{C04927E7-9BE0-9D76-CB2D-2E4CB7B89869}"/>
          </ac:spMkLst>
        </pc:spChg>
        <pc:spChg chg="add mod">
          <ac:chgData name="Yoel Kortick" userId="167978f5-7f40-4909-85d5-d4149554ad4e" providerId="ADAL" clId="{C5CFCFEF-6F5D-4937-9B26-C79CCCF37519}" dt="2026-07-09T14:46:11.696" v="24025" actId="1037"/>
          <ac:spMkLst>
            <pc:docMk/>
            <pc:sldMk cId="1937982801" sldId="4902"/>
            <ac:spMk id="8" creationId="{45C1E395-9617-BA32-479E-4FBACA71945B}"/>
          </ac:spMkLst>
        </pc:spChg>
        <pc:spChg chg="mod">
          <ac:chgData name="Yoel Kortick" userId="167978f5-7f40-4909-85d5-d4149554ad4e" providerId="ADAL" clId="{C5CFCFEF-6F5D-4937-9B26-C79CCCF37519}" dt="2026-07-09T14:45:21.090" v="24004" actId="6549"/>
          <ac:spMkLst>
            <pc:docMk/>
            <pc:sldMk cId="1937982801" sldId="4902"/>
            <ac:spMk id="11" creationId="{583E6FF4-B17A-A1B2-D57A-57FA37229944}"/>
          </ac:spMkLst>
        </pc:spChg>
        <pc:picChg chg="add mod ord">
          <ac:chgData name="Yoel Kortick" userId="167978f5-7f40-4909-85d5-d4149554ad4e" providerId="ADAL" clId="{C5CFCFEF-6F5D-4937-9B26-C79CCCF37519}" dt="2026-07-09T14:46:16.565" v="24026" actId="208"/>
          <ac:picMkLst>
            <pc:docMk/>
            <pc:sldMk cId="1937982801" sldId="4902"/>
            <ac:picMk id="3" creationId="{D62E8E5C-92DE-115E-6C32-F027C81E0F4B}"/>
          </ac:picMkLst>
        </pc:picChg>
        <pc:picChg chg="del">
          <ac:chgData name="Yoel Kortick" userId="167978f5-7f40-4909-85d5-d4149554ad4e" providerId="ADAL" clId="{C5CFCFEF-6F5D-4937-9B26-C79CCCF37519}" dt="2026-07-09T14:45:36.502" v="24005" actId="478"/>
          <ac:picMkLst>
            <pc:docMk/>
            <pc:sldMk cId="1937982801" sldId="4902"/>
            <ac:picMk id="5" creationId="{1A31D0D3-3D41-0557-08BC-09A80313FCA6}"/>
          </ac:picMkLst>
        </pc:picChg>
      </pc:sldChg>
      <pc:sldChg chg="addSp delSp modSp add mod">
        <pc:chgData name="Yoel Kortick" userId="167978f5-7f40-4909-85d5-d4149554ad4e" providerId="ADAL" clId="{C5CFCFEF-6F5D-4937-9B26-C79CCCF37519}" dt="2026-07-09T14:47:57.999" v="24053" actId="208"/>
        <pc:sldMkLst>
          <pc:docMk/>
          <pc:sldMk cId="1226135505" sldId="4903"/>
        </pc:sldMkLst>
        <pc:spChg chg="mod">
          <ac:chgData name="Yoel Kortick" userId="167978f5-7f40-4909-85d5-d4149554ad4e" providerId="ADAL" clId="{C5CFCFEF-6F5D-4937-9B26-C79CCCF37519}" dt="2026-07-09T14:47:53.552" v="24052" actId="14100"/>
          <ac:spMkLst>
            <pc:docMk/>
            <pc:sldMk cId="1226135505" sldId="4903"/>
            <ac:spMk id="7" creationId="{4DF7922D-C1B3-F944-8D22-48A318CC374F}"/>
          </ac:spMkLst>
        </pc:spChg>
        <pc:spChg chg="mod">
          <ac:chgData name="Yoel Kortick" userId="167978f5-7f40-4909-85d5-d4149554ad4e" providerId="ADAL" clId="{C5CFCFEF-6F5D-4937-9B26-C79CCCF37519}" dt="2026-07-09T14:46:43.670" v="24028"/>
          <ac:spMkLst>
            <pc:docMk/>
            <pc:sldMk cId="1226135505" sldId="4903"/>
            <ac:spMk id="10" creationId="{4B35945B-F86D-69DE-CEDC-9596439052F8}"/>
          </ac:spMkLst>
        </pc:spChg>
        <pc:spChg chg="mod">
          <ac:chgData name="Yoel Kortick" userId="167978f5-7f40-4909-85d5-d4149554ad4e" providerId="ADAL" clId="{C5CFCFEF-6F5D-4937-9B26-C79CCCF37519}" dt="2026-07-09T14:46:52.938" v="24035" actId="6549"/>
          <ac:spMkLst>
            <pc:docMk/>
            <pc:sldMk cId="1226135505" sldId="4903"/>
            <ac:spMk id="11" creationId="{240B66B2-693A-0C67-3609-C66C42023C72}"/>
          </ac:spMkLst>
        </pc:spChg>
        <pc:picChg chg="add del">
          <ac:chgData name="Yoel Kortick" userId="167978f5-7f40-4909-85d5-d4149554ad4e" providerId="ADAL" clId="{C5CFCFEF-6F5D-4937-9B26-C79CCCF37519}" dt="2026-07-09T14:47:32.154" v="24042" actId="478"/>
          <ac:picMkLst>
            <pc:docMk/>
            <pc:sldMk cId="1226135505" sldId="4903"/>
            <ac:picMk id="3" creationId="{A79278B0-04CF-30D4-AF4A-96257CE7B459}"/>
          </ac:picMkLst>
        </pc:picChg>
        <pc:picChg chg="add del">
          <ac:chgData name="Yoel Kortick" userId="167978f5-7f40-4909-85d5-d4149554ad4e" providerId="ADAL" clId="{C5CFCFEF-6F5D-4937-9B26-C79CCCF37519}" dt="2026-07-09T14:47:28.334" v="24040" actId="22"/>
          <ac:picMkLst>
            <pc:docMk/>
            <pc:sldMk cId="1226135505" sldId="4903"/>
            <ac:picMk id="4" creationId="{53F94C62-C369-5ECA-CB21-524CA5844ED7}"/>
          </ac:picMkLst>
        </pc:picChg>
        <pc:picChg chg="add mod ord">
          <ac:chgData name="Yoel Kortick" userId="167978f5-7f40-4909-85d5-d4149554ad4e" providerId="ADAL" clId="{C5CFCFEF-6F5D-4937-9B26-C79CCCF37519}" dt="2026-07-09T14:47:57.999" v="24053" actId="208"/>
          <ac:picMkLst>
            <pc:docMk/>
            <pc:sldMk cId="1226135505" sldId="4903"/>
            <ac:picMk id="6" creationId="{ADB37D7D-86EB-0ADB-8B49-BDC5C78448AA}"/>
          </ac:picMkLst>
        </pc:picChg>
      </pc:sldChg>
      <pc:sldChg chg="addSp delSp modSp add mod">
        <pc:chgData name="Yoel Kortick" userId="167978f5-7f40-4909-85d5-d4149554ad4e" providerId="ADAL" clId="{C5CFCFEF-6F5D-4937-9B26-C79CCCF37519}" dt="2026-07-09T14:57:06.204" v="24328" actId="313"/>
        <pc:sldMkLst>
          <pc:docMk/>
          <pc:sldMk cId="2336381363" sldId="4904"/>
        </pc:sldMkLst>
        <pc:spChg chg="mod">
          <ac:chgData name="Yoel Kortick" userId="167978f5-7f40-4909-85d5-d4149554ad4e" providerId="ADAL" clId="{C5CFCFEF-6F5D-4937-9B26-C79CCCF37519}" dt="2026-07-09T14:56:51.215" v="24304" actId="1036"/>
          <ac:spMkLst>
            <pc:docMk/>
            <pc:sldMk cId="2336381363" sldId="4904"/>
            <ac:spMk id="4" creationId="{046FBC69-BD12-21A2-3B69-2717133355A4}"/>
          </ac:spMkLst>
        </pc:spChg>
        <pc:spChg chg="mod">
          <ac:chgData name="Yoel Kortick" userId="167978f5-7f40-4909-85d5-d4149554ad4e" providerId="ADAL" clId="{C5CFCFEF-6F5D-4937-9B26-C79CCCF37519}" dt="2026-07-09T14:57:06.204" v="24328" actId="313"/>
          <ac:spMkLst>
            <pc:docMk/>
            <pc:sldMk cId="2336381363" sldId="4904"/>
            <ac:spMk id="11" creationId="{907107E0-7BB2-5E2D-B9C2-D87F98689E1A}"/>
          </ac:spMkLst>
        </pc:spChg>
        <pc:picChg chg="del">
          <ac:chgData name="Yoel Kortick" userId="167978f5-7f40-4909-85d5-d4149554ad4e" providerId="ADAL" clId="{C5CFCFEF-6F5D-4937-9B26-C79CCCF37519}" dt="2026-07-09T14:56:33.185" v="24281" actId="478"/>
          <ac:picMkLst>
            <pc:docMk/>
            <pc:sldMk cId="2336381363" sldId="4904"/>
            <ac:picMk id="3" creationId="{A96910CF-1327-9126-80E5-478FC94BF5F2}"/>
          </ac:picMkLst>
        </pc:picChg>
        <pc:picChg chg="add mod ord">
          <ac:chgData name="Yoel Kortick" userId="167978f5-7f40-4909-85d5-d4149554ad4e" providerId="ADAL" clId="{C5CFCFEF-6F5D-4937-9B26-C79CCCF37519}" dt="2026-07-09T14:56:53.897" v="24305" actId="167"/>
          <ac:picMkLst>
            <pc:docMk/>
            <pc:sldMk cId="2336381363" sldId="4904"/>
            <ac:picMk id="5" creationId="{789DCDD9-A141-67E4-0CED-6A697114CC2E}"/>
          </ac:picMkLst>
        </pc:picChg>
      </pc:sldChg>
      <pc:sldChg chg="addSp modSp add mod">
        <pc:chgData name="Yoel Kortick" userId="167978f5-7f40-4909-85d5-d4149554ad4e" providerId="ADAL" clId="{C5CFCFEF-6F5D-4937-9B26-C79CCCF37519}" dt="2026-07-09T14:59:52.292" v="24494" actId="6549"/>
        <pc:sldMkLst>
          <pc:docMk/>
          <pc:sldMk cId="3343825933" sldId="4905"/>
        </pc:sldMkLst>
        <pc:spChg chg="add mod">
          <ac:chgData name="Yoel Kortick" userId="167978f5-7f40-4909-85d5-d4149554ad4e" providerId="ADAL" clId="{C5CFCFEF-6F5D-4937-9B26-C79CCCF37519}" dt="2026-07-09T14:59:34.189" v="24493" actId="1036"/>
          <ac:spMkLst>
            <pc:docMk/>
            <pc:sldMk cId="3343825933" sldId="4905"/>
            <ac:spMk id="4" creationId="{15FD5CB5-A559-0D60-BC30-447E0CC2DE35}"/>
          </ac:spMkLst>
        </pc:spChg>
        <pc:spChg chg="mod">
          <ac:chgData name="Yoel Kortick" userId="167978f5-7f40-4909-85d5-d4149554ad4e" providerId="ADAL" clId="{C5CFCFEF-6F5D-4937-9B26-C79CCCF37519}" dt="2026-07-09T14:59:52.292" v="24494" actId="6549"/>
          <ac:spMkLst>
            <pc:docMk/>
            <pc:sldMk cId="3343825933" sldId="4905"/>
            <ac:spMk id="11" creationId="{EFD2207D-7FCE-3C7A-E6E3-81ACA0188F0B}"/>
          </ac:spMkLst>
        </pc:spChg>
        <pc:picChg chg="add mod ord">
          <ac:chgData name="Yoel Kortick" userId="167978f5-7f40-4909-85d5-d4149554ad4e" providerId="ADAL" clId="{C5CFCFEF-6F5D-4937-9B26-C79CCCF37519}" dt="2026-07-09T14:59:23.924" v="24489" actId="208"/>
          <ac:picMkLst>
            <pc:docMk/>
            <pc:sldMk cId="3343825933" sldId="4905"/>
            <ac:picMk id="3" creationId="{12C1DB3D-D84E-406C-AE05-E722D5E0E627}"/>
          </ac:picMkLst>
        </pc:picChg>
      </pc:sldChg>
      <pc:sldChg chg="addSp delSp modSp add mod ord">
        <pc:chgData name="Yoel Kortick" userId="167978f5-7f40-4909-85d5-d4149554ad4e" providerId="ADAL" clId="{C5CFCFEF-6F5D-4937-9B26-C79CCCF37519}" dt="2026-07-09T15:14:04.293" v="24841" actId="20578"/>
        <pc:sldMkLst>
          <pc:docMk/>
          <pc:sldMk cId="3754777887" sldId="4906"/>
        </pc:sldMkLst>
        <pc:spChg chg="mod">
          <ac:chgData name="Yoel Kortick" userId="167978f5-7f40-4909-85d5-d4149554ad4e" providerId="ADAL" clId="{C5CFCFEF-6F5D-4937-9B26-C79CCCF37519}" dt="2026-07-09T15:05:11.934" v="24641" actId="1036"/>
          <ac:spMkLst>
            <pc:docMk/>
            <pc:sldMk cId="3754777887" sldId="4906"/>
            <ac:spMk id="4" creationId="{195A85DF-4E0E-0B7F-BB6B-0006A9811C47}"/>
          </ac:spMkLst>
        </pc:spChg>
        <pc:spChg chg="mod">
          <ac:chgData name="Yoel Kortick" userId="167978f5-7f40-4909-85d5-d4149554ad4e" providerId="ADAL" clId="{C5CFCFEF-6F5D-4937-9B26-C79CCCF37519}" dt="2026-07-09T15:00:43.028" v="24625" actId="20577"/>
          <ac:spMkLst>
            <pc:docMk/>
            <pc:sldMk cId="3754777887" sldId="4906"/>
            <ac:spMk id="11" creationId="{A8D85284-F677-AE1D-D6FC-84478D2A164E}"/>
          </ac:spMkLst>
        </pc:spChg>
        <pc:picChg chg="add mod ord">
          <ac:chgData name="Yoel Kortick" userId="167978f5-7f40-4909-85d5-d4149554ad4e" providerId="ADAL" clId="{C5CFCFEF-6F5D-4937-9B26-C79CCCF37519}" dt="2026-07-09T15:01:39.506" v="24634" actId="208"/>
          <ac:picMkLst>
            <pc:docMk/>
            <pc:sldMk cId="3754777887" sldId="4906"/>
            <ac:picMk id="3" creationId="{8FB8A9C5-D22D-9249-59C2-CC312BED0DFA}"/>
          </ac:picMkLst>
        </pc:picChg>
        <pc:picChg chg="del">
          <ac:chgData name="Yoel Kortick" userId="167978f5-7f40-4909-85d5-d4149554ad4e" providerId="ADAL" clId="{C5CFCFEF-6F5D-4937-9B26-C79CCCF37519}" dt="2026-07-09T15:00:14.411" v="24528" actId="478"/>
          <ac:picMkLst>
            <pc:docMk/>
            <pc:sldMk cId="3754777887" sldId="4906"/>
            <ac:picMk id="5" creationId="{71179A76-2E02-89E0-DA51-5903B9C054A8}"/>
          </ac:picMkLst>
        </pc:picChg>
      </pc:sldChg>
      <pc:sldChg chg="addSp delSp modSp add mod">
        <pc:chgData name="Yoel Kortick" userId="167978f5-7f40-4909-85d5-d4149554ad4e" providerId="ADAL" clId="{C5CFCFEF-6F5D-4937-9B26-C79CCCF37519}" dt="2026-07-09T15:06:36.376" v="24690" actId="208"/>
        <pc:sldMkLst>
          <pc:docMk/>
          <pc:sldMk cId="561286918" sldId="4907"/>
        </pc:sldMkLst>
        <pc:spChg chg="mod">
          <ac:chgData name="Yoel Kortick" userId="167978f5-7f40-4909-85d5-d4149554ad4e" providerId="ADAL" clId="{C5CFCFEF-6F5D-4937-9B26-C79CCCF37519}" dt="2026-07-09T15:06:16.800" v="24664" actId="1035"/>
          <ac:spMkLst>
            <pc:docMk/>
            <pc:sldMk cId="561286918" sldId="4907"/>
            <ac:spMk id="4" creationId="{008D9A46-DB2C-3829-43C0-E7230C3485E3}"/>
          </ac:spMkLst>
        </pc:spChg>
        <pc:spChg chg="mod">
          <ac:chgData name="Yoel Kortick" userId="167978f5-7f40-4909-85d5-d4149554ad4e" providerId="ADAL" clId="{C5CFCFEF-6F5D-4937-9B26-C79CCCF37519}" dt="2026-07-09T15:06:31.905" v="24689" actId="20577"/>
          <ac:spMkLst>
            <pc:docMk/>
            <pc:sldMk cId="561286918" sldId="4907"/>
            <ac:spMk id="11" creationId="{E4F3C852-EE96-7781-F655-65BB7EE39E0E}"/>
          </ac:spMkLst>
        </pc:spChg>
        <pc:picChg chg="del">
          <ac:chgData name="Yoel Kortick" userId="167978f5-7f40-4909-85d5-d4149554ad4e" providerId="ADAL" clId="{C5CFCFEF-6F5D-4937-9B26-C79CCCF37519}" dt="2026-07-09T15:05:56.795" v="24643" actId="478"/>
          <ac:picMkLst>
            <pc:docMk/>
            <pc:sldMk cId="561286918" sldId="4907"/>
            <ac:picMk id="3" creationId="{982CEB5F-BEE0-03D6-1B95-30BD3301C34F}"/>
          </ac:picMkLst>
        </pc:picChg>
        <pc:picChg chg="add mod ord">
          <ac:chgData name="Yoel Kortick" userId="167978f5-7f40-4909-85d5-d4149554ad4e" providerId="ADAL" clId="{C5CFCFEF-6F5D-4937-9B26-C79CCCF37519}" dt="2026-07-09T15:06:36.376" v="24690" actId="208"/>
          <ac:picMkLst>
            <pc:docMk/>
            <pc:sldMk cId="561286918" sldId="4907"/>
            <ac:picMk id="5" creationId="{961979B2-F62F-0D43-B808-4E57FC0778A5}"/>
          </ac:picMkLst>
        </pc:picChg>
      </pc:sldChg>
      <pc:sldChg chg="addSp delSp modSp add mod">
        <pc:chgData name="Yoel Kortick" userId="167978f5-7f40-4909-85d5-d4149554ad4e" providerId="ADAL" clId="{C5CFCFEF-6F5D-4937-9B26-C79CCCF37519}" dt="2026-07-09T15:07:31.484" v="24729" actId="14100"/>
        <pc:sldMkLst>
          <pc:docMk/>
          <pc:sldMk cId="3063982254" sldId="4908"/>
        </pc:sldMkLst>
        <pc:spChg chg="mod">
          <ac:chgData name="Yoel Kortick" userId="167978f5-7f40-4909-85d5-d4149554ad4e" providerId="ADAL" clId="{C5CFCFEF-6F5D-4937-9B26-C79CCCF37519}" dt="2026-07-09T15:07:31.484" v="24729" actId="14100"/>
          <ac:spMkLst>
            <pc:docMk/>
            <pc:sldMk cId="3063982254" sldId="4908"/>
            <ac:spMk id="4" creationId="{D3EE55B1-0C6D-E8BC-C5EC-584EFF5A14A2}"/>
          </ac:spMkLst>
        </pc:spChg>
        <pc:spChg chg="mod">
          <ac:chgData name="Yoel Kortick" userId="167978f5-7f40-4909-85d5-d4149554ad4e" providerId="ADAL" clId="{C5CFCFEF-6F5D-4937-9B26-C79CCCF37519}" dt="2026-07-09T15:07:14.750" v="24704" actId="6549"/>
          <ac:spMkLst>
            <pc:docMk/>
            <pc:sldMk cId="3063982254" sldId="4908"/>
            <ac:spMk id="11" creationId="{7C6630DD-3D59-740A-D0EF-591DF0FC6CEA}"/>
          </ac:spMkLst>
        </pc:spChg>
        <pc:picChg chg="add mod ord">
          <ac:chgData name="Yoel Kortick" userId="167978f5-7f40-4909-85d5-d4149554ad4e" providerId="ADAL" clId="{C5CFCFEF-6F5D-4937-9B26-C79CCCF37519}" dt="2026-07-09T15:07:21.656" v="24721" actId="167"/>
          <ac:picMkLst>
            <pc:docMk/>
            <pc:sldMk cId="3063982254" sldId="4908"/>
            <ac:picMk id="3" creationId="{4461F37E-434B-329A-A06C-CD5C3220E809}"/>
          </ac:picMkLst>
        </pc:picChg>
        <pc:picChg chg="del">
          <ac:chgData name="Yoel Kortick" userId="167978f5-7f40-4909-85d5-d4149554ad4e" providerId="ADAL" clId="{C5CFCFEF-6F5D-4937-9B26-C79CCCF37519}" dt="2026-07-09T15:07:17.032" v="24705" actId="478"/>
          <ac:picMkLst>
            <pc:docMk/>
            <pc:sldMk cId="3063982254" sldId="4908"/>
            <ac:picMk id="5" creationId="{FC542E61-D78D-77DA-CFE3-B26ED3AADFD3}"/>
          </ac:picMkLst>
        </pc:picChg>
      </pc:sldChg>
      <pc:sldChg chg="addSp delSp modSp add mod">
        <pc:chgData name="Yoel Kortick" userId="167978f5-7f40-4909-85d5-d4149554ad4e" providerId="ADAL" clId="{C5CFCFEF-6F5D-4937-9B26-C79CCCF37519}" dt="2026-07-09T15:11:25.247" v="24838" actId="1076"/>
        <pc:sldMkLst>
          <pc:docMk/>
          <pc:sldMk cId="1327439623" sldId="4909"/>
        </pc:sldMkLst>
        <pc:spChg chg="mod">
          <ac:chgData name="Yoel Kortick" userId="167978f5-7f40-4909-85d5-d4149554ad4e" providerId="ADAL" clId="{C5CFCFEF-6F5D-4937-9B26-C79CCCF37519}" dt="2026-07-09T15:11:13.247" v="24835" actId="1038"/>
          <ac:spMkLst>
            <pc:docMk/>
            <pc:sldMk cId="1327439623" sldId="4909"/>
            <ac:spMk id="4" creationId="{AE9A5BAC-7CE3-A7D7-B00F-FAE0F4EFA03B}"/>
          </ac:spMkLst>
        </pc:spChg>
        <pc:spChg chg="add del mod">
          <ac:chgData name="Yoel Kortick" userId="167978f5-7f40-4909-85d5-d4149554ad4e" providerId="ADAL" clId="{C5CFCFEF-6F5D-4937-9B26-C79CCCF37519}" dt="2026-07-09T15:07:43.927" v="24732" actId="478"/>
          <ac:spMkLst>
            <pc:docMk/>
            <pc:sldMk cId="1327439623" sldId="4909"/>
            <ac:spMk id="5" creationId="{FBBF8D3B-E151-FEC3-5299-BC2B25F48F97}"/>
          </ac:spMkLst>
        </pc:spChg>
        <pc:spChg chg="add mod">
          <ac:chgData name="Yoel Kortick" userId="167978f5-7f40-4909-85d5-d4149554ad4e" providerId="ADAL" clId="{C5CFCFEF-6F5D-4937-9B26-C79CCCF37519}" dt="2026-07-09T15:10:50.948" v="24815" actId="20577"/>
          <ac:spMkLst>
            <pc:docMk/>
            <pc:sldMk cId="1327439623" sldId="4909"/>
            <ac:spMk id="6" creationId="{2429AD00-EFDB-C721-A9B7-6776CE7D146C}"/>
          </ac:spMkLst>
        </pc:spChg>
        <pc:spChg chg="add mod">
          <ac:chgData name="Yoel Kortick" userId="167978f5-7f40-4909-85d5-d4149554ad4e" providerId="ADAL" clId="{C5CFCFEF-6F5D-4937-9B26-C79CCCF37519}" dt="2026-07-09T15:11:25.247" v="24838" actId="1076"/>
          <ac:spMkLst>
            <pc:docMk/>
            <pc:sldMk cId="1327439623" sldId="4909"/>
            <ac:spMk id="8" creationId="{0D6FAD13-F0F0-3711-E162-A2C98574BCB4}"/>
          </ac:spMkLst>
        </pc:spChg>
        <pc:spChg chg="del">
          <ac:chgData name="Yoel Kortick" userId="167978f5-7f40-4909-85d5-d4149554ad4e" providerId="ADAL" clId="{C5CFCFEF-6F5D-4937-9B26-C79CCCF37519}" dt="2026-07-09T15:07:42.440" v="24731" actId="478"/>
          <ac:spMkLst>
            <pc:docMk/>
            <pc:sldMk cId="1327439623" sldId="4909"/>
            <ac:spMk id="11" creationId="{186DD174-2479-A90F-622D-9D6BB1011398}"/>
          </ac:spMkLst>
        </pc:spChg>
        <pc:spChg chg="add mod">
          <ac:chgData name="Yoel Kortick" userId="167978f5-7f40-4909-85d5-d4149554ad4e" providerId="ADAL" clId="{C5CFCFEF-6F5D-4937-9B26-C79CCCF37519}" dt="2026-07-09T15:10:57.591" v="24816" actId="1076"/>
          <ac:spMkLst>
            <pc:docMk/>
            <pc:sldMk cId="1327439623" sldId="4909"/>
            <ac:spMk id="16" creationId="{C210E034-CA9A-5448-9ED5-0DDEDE4F504C}"/>
          </ac:spMkLst>
        </pc:spChg>
        <pc:spChg chg="add mod">
          <ac:chgData name="Yoel Kortick" userId="167978f5-7f40-4909-85d5-d4149554ad4e" providerId="ADAL" clId="{C5CFCFEF-6F5D-4937-9B26-C79CCCF37519}" dt="2026-07-09T15:11:19.746" v="24837" actId="571"/>
          <ac:spMkLst>
            <pc:docMk/>
            <pc:sldMk cId="1327439623" sldId="4909"/>
            <ac:spMk id="18" creationId="{6D607C5D-EF22-A470-97C9-D8E39038A372}"/>
          </ac:spMkLst>
        </pc:spChg>
        <pc:picChg chg="del mod">
          <ac:chgData name="Yoel Kortick" userId="167978f5-7f40-4909-85d5-d4149554ad4e" providerId="ADAL" clId="{C5CFCFEF-6F5D-4937-9B26-C79CCCF37519}" dt="2026-07-09T15:08:45.558" v="24766" actId="478"/>
          <ac:picMkLst>
            <pc:docMk/>
            <pc:sldMk cId="1327439623" sldId="4909"/>
            <ac:picMk id="3" creationId="{B75ADE7F-AD17-8022-5B5B-6D1849347053}"/>
          </ac:picMkLst>
        </pc:picChg>
        <pc:picChg chg="add del mod">
          <ac:chgData name="Yoel Kortick" userId="167978f5-7f40-4909-85d5-d4149554ad4e" providerId="ADAL" clId="{C5CFCFEF-6F5D-4937-9B26-C79CCCF37519}" dt="2026-07-09T15:08:44.615" v="24765" actId="478"/>
          <ac:picMkLst>
            <pc:docMk/>
            <pc:sldMk cId="1327439623" sldId="4909"/>
            <ac:picMk id="7" creationId="{9F45A063-8588-7654-2518-FBCE6DC985E5}"/>
          </ac:picMkLst>
        </pc:picChg>
        <pc:picChg chg="add mod ord">
          <ac:chgData name="Yoel Kortick" userId="167978f5-7f40-4909-85d5-d4149554ad4e" providerId="ADAL" clId="{C5CFCFEF-6F5D-4937-9B26-C79CCCF37519}" dt="2026-07-09T15:11:13.247" v="24835" actId="1038"/>
          <ac:picMkLst>
            <pc:docMk/>
            <pc:sldMk cId="1327439623" sldId="4909"/>
            <ac:picMk id="13" creationId="{D31B3C0D-D962-EA5D-2985-5E66C57CA2EF}"/>
          </ac:picMkLst>
        </pc:picChg>
        <pc:picChg chg="add mod ord">
          <ac:chgData name="Yoel Kortick" userId="167978f5-7f40-4909-85d5-d4149554ad4e" providerId="ADAL" clId="{C5CFCFEF-6F5D-4937-9B26-C79CCCF37519}" dt="2026-07-09T15:11:25.247" v="24838" actId="1076"/>
          <ac:picMkLst>
            <pc:docMk/>
            <pc:sldMk cId="1327439623" sldId="4909"/>
            <ac:picMk id="15" creationId="{A4E3871F-3F19-247B-CAF0-138DD579C40D}"/>
          </ac:picMkLst>
        </pc:picChg>
        <pc:picChg chg="add mod">
          <ac:chgData name="Yoel Kortick" userId="167978f5-7f40-4909-85d5-d4149554ad4e" providerId="ADAL" clId="{C5CFCFEF-6F5D-4937-9B26-C79CCCF37519}" dt="2026-07-09T15:11:19.746" v="24837" actId="571"/>
          <ac:picMkLst>
            <pc:docMk/>
            <pc:sldMk cId="1327439623" sldId="4909"/>
            <ac:picMk id="17" creationId="{22EAA077-BA55-CA4C-FF30-939879B43187}"/>
          </ac:picMkLst>
        </pc:picChg>
      </pc:sldChg>
      <pc:sldChg chg="addSp delSp modSp add mod">
        <pc:chgData name="Yoel Kortick" userId="167978f5-7f40-4909-85d5-d4149554ad4e" providerId="ADAL" clId="{C5CFCFEF-6F5D-4937-9B26-C79CCCF37519}" dt="2026-07-09T15:25:53.426" v="25082"/>
        <pc:sldMkLst>
          <pc:docMk/>
          <pc:sldMk cId="943236622" sldId="4910"/>
        </pc:sldMkLst>
        <pc:spChg chg="del">
          <ac:chgData name="Yoel Kortick" userId="167978f5-7f40-4909-85d5-d4149554ad4e" providerId="ADAL" clId="{C5CFCFEF-6F5D-4937-9B26-C79CCCF37519}" dt="2026-07-09T15:24:54.520" v="25013" actId="478"/>
          <ac:spMkLst>
            <pc:docMk/>
            <pc:sldMk cId="943236622" sldId="4910"/>
            <ac:spMk id="5" creationId="{20EDB62B-9B14-FC43-62C6-90AC23FEBC68}"/>
          </ac:spMkLst>
        </pc:spChg>
        <pc:spChg chg="mod">
          <ac:chgData name="Yoel Kortick" userId="167978f5-7f40-4909-85d5-d4149554ad4e" providerId="ADAL" clId="{C5CFCFEF-6F5D-4937-9B26-C79CCCF37519}" dt="2026-07-09T15:25:04.212" v="25015" actId="14100"/>
          <ac:spMkLst>
            <pc:docMk/>
            <pc:sldMk cId="943236622" sldId="4910"/>
            <ac:spMk id="7" creationId="{65EA7759-D74A-8E33-0326-32CF5D35D594}"/>
          </ac:spMkLst>
        </pc:spChg>
        <pc:spChg chg="mod">
          <ac:chgData name="Yoel Kortick" userId="167978f5-7f40-4909-85d5-d4149554ad4e" providerId="ADAL" clId="{C5CFCFEF-6F5D-4937-9B26-C79CCCF37519}" dt="2026-07-09T15:25:53.426" v="25082"/>
          <ac:spMkLst>
            <pc:docMk/>
            <pc:sldMk cId="943236622" sldId="4910"/>
            <ac:spMk id="10" creationId="{00DE5A4B-65A7-FA48-F25C-D1AA58D82F2E}"/>
          </ac:spMkLst>
        </pc:spChg>
        <pc:spChg chg="mod">
          <ac:chgData name="Yoel Kortick" userId="167978f5-7f40-4909-85d5-d4149554ad4e" providerId="ADAL" clId="{C5CFCFEF-6F5D-4937-9B26-C79CCCF37519}" dt="2026-07-09T15:25:16.772" v="25044" actId="14100"/>
          <ac:spMkLst>
            <pc:docMk/>
            <pc:sldMk cId="943236622" sldId="4910"/>
            <ac:spMk id="12" creationId="{6C871213-90A3-3883-5F59-ADF119A3957B}"/>
          </ac:spMkLst>
        </pc:spChg>
        <pc:spChg chg="mod">
          <ac:chgData name="Yoel Kortick" userId="167978f5-7f40-4909-85d5-d4149554ad4e" providerId="ADAL" clId="{C5CFCFEF-6F5D-4937-9B26-C79CCCF37519}" dt="2026-07-09T15:25:30.708" v="25078" actId="1076"/>
          <ac:spMkLst>
            <pc:docMk/>
            <pc:sldMk cId="943236622" sldId="4910"/>
            <ac:spMk id="13" creationId="{52F2E081-71F0-B014-7B0B-C922AF223139}"/>
          </ac:spMkLst>
        </pc:spChg>
        <pc:picChg chg="add mod ord">
          <ac:chgData name="Yoel Kortick" userId="167978f5-7f40-4909-85d5-d4149554ad4e" providerId="ADAL" clId="{C5CFCFEF-6F5D-4937-9B26-C79CCCF37519}" dt="2026-07-09T15:24:51.821" v="25012" actId="167"/>
          <ac:picMkLst>
            <pc:docMk/>
            <pc:sldMk cId="943236622" sldId="4910"/>
            <ac:picMk id="3" creationId="{A9BDEECE-BD1C-F933-249D-0FD3E7CDF4F9}"/>
          </ac:picMkLst>
        </pc:picChg>
        <pc:picChg chg="del">
          <ac:chgData name="Yoel Kortick" userId="167978f5-7f40-4909-85d5-d4149554ad4e" providerId="ADAL" clId="{C5CFCFEF-6F5D-4937-9B26-C79CCCF37519}" dt="2026-07-09T15:24:40.663" v="25002" actId="478"/>
          <ac:picMkLst>
            <pc:docMk/>
            <pc:sldMk cId="943236622" sldId="4910"/>
            <ac:picMk id="8" creationId="{101F2781-ABF8-5645-4448-F9B30A7432FD}"/>
          </ac:picMkLst>
        </pc:picChg>
        <pc:cxnChg chg="mod">
          <ac:chgData name="Yoel Kortick" userId="167978f5-7f40-4909-85d5-d4149554ad4e" providerId="ADAL" clId="{C5CFCFEF-6F5D-4937-9B26-C79CCCF37519}" dt="2026-07-09T15:25:40.716" v="25080" actId="14100"/>
          <ac:cxnSpMkLst>
            <pc:docMk/>
            <pc:sldMk cId="943236622" sldId="4910"/>
            <ac:cxnSpMk id="15" creationId="{5CCB763B-FCFB-27B1-07C7-9742F9D0D82E}"/>
          </ac:cxnSpMkLst>
        </pc:cxnChg>
      </pc:sldChg>
      <pc:sldChg chg="addSp delSp modSp add mod">
        <pc:chgData name="Yoel Kortick" userId="167978f5-7f40-4909-85d5-d4149554ad4e" providerId="ADAL" clId="{C5CFCFEF-6F5D-4937-9B26-C79CCCF37519}" dt="2026-07-09T15:36:09.798" v="25451" actId="478"/>
        <pc:sldMkLst>
          <pc:docMk/>
          <pc:sldMk cId="413303334" sldId="4911"/>
        </pc:sldMkLst>
        <pc:spChg chg="add del mod">
          <ac:chgData name="Yoel Kortick" userId="167978f5-7f40-4909-85d5-d4149554ad4e" providerId="ADAL" clId="{C5CFCFEF-6F5D-4937-9B26-C79CCCF37519}" dt="2026-07-09T15:31:38.403" v="25336" actId="478"/>
          <ac:spMkLst>
            <pc:docMk/>
            <pc:sldMk cId="413303334" sldId="4911"/>
            <ac:spMk id="3" creationId="{D3F56868-CEB8-713F-4881-5CA80F2E1249}"/>
          </ac:spMkLst>
        </pc:spChg>
        <pc:spChg chg="add del mod">
          <ac:chgData name="Yoel Kortick" userId="167978f5-7f40-4909-85d5-d4149554ad4e" providerId="ADAL" clId="{C5CFCFEF-6F5D-4937-9B26-C79CCCF37519}" dt="2026-07-09T15:36:09.798" v="25451" actId="478"/>
          <ac:spMkLst>
            <pc:docMk/>
            <pc:sldMk cId="413303334" sldId="4911"/>
            <ac:spMk id="6" creationId="{E7AF6F6D-2A77-DFB5-D3D9-5AA2E5211179}"/>
          </ac:spMkLst>
        </pc:spChg>
        <pc:spChg chg="del">
          <ac:chgData name="Yoel Kortick" userId="167978f5-7f40-4909-85d5-d4149554ad4e" providerId="ADAL" clId="{C5CFCFEF-6F5D-4937-9B26-C79CCCF37519}" dt="2026-07-09T15:31:37.400" v="25335" actId="478"/>
          <ac:spMkLst>
            <pc:docMk/>
            <pc:sldMk cId="413303334" sldId="4911"/>
            <ac:spMk id="7" creationId="{FD91BF13-8532-C263-8487-EF78E23EFAA6}"/>
          </ac:spMkLst>
        </pc:spChg>
        <pc:spChg chg="del">
          <ac:chgData name="Yoel Kortick" userId="167978f5-7f40-4909-85d5-d4149554ad4e" providerId="ADAL" clId="{C5CFCFEF-6F5D-4937-9B26-C79CCCF37519}" dt="2026-07-09T15:31:43.416" v="25339" actId="478"/>
          <ac:spMkLst>
            <pc:docMk/>
            <pc:sldMk cId="413303334" sldId="4911"/>
            <ac:spMk id="8" creationId="{5A1766E9-CFCA-3A23-3F2A-0C74C79E3062}"/>
          </ac:spMkLst>
        </pc:spChg>
        <pc:spChg chg="add">
          <ac:chgData name="Yoel Kortick" userId="167978f5-7f40-4909-85d5-d4149554ad4e" providerId="ADAL" clId="{C5CFCFEF-6F5D-4937-9B26-C79CCCF37519}" dt="2026-07-09T15:32:35.510" v="25346"/>
          <ac:spMkLst>
            <pc:docMk/>
            <pc:sldMk cId="413303334" sldId="4911"/>
            <ac:spMk id="11" creationId="{E81235B6-C60D-FAE0-52D4-379EAC401CA0}"/>
          </ac:spMkLst>
        </pc:spChg>
        <pc:spChg chg="del">
          <ac:chgData name="Yoel Kortick" userId="167978f5-7f40-4909-85d5-d4149554ad4e" providerId="ADAL" clId="{C5CFCFEF-6F5D-4937-9B26-C79CCCF37519}" dt="2026-07-09T15:31:40.567" v="25337" actId="478"/>
          <ac:spMkLst>
            <pc:docMk/>
            <pc:sldMk cId="413303334" sldId="4911"/>
            <ac:spMk id="12" creationId="{4F364DAE-08C2-5723-C396-4CEC23EE50DF}"/>
          </ac:spMkLst>
        </pc:spChg>
        <pc:spChg chg="del">
          <ac:chgData name="Yoel Kortick" userId="167978f5-7f40-4909-85d5-d4149554ad4e" providerId="ADAL" clId="{C5CFCFEF-6F5D-4937-9B26-C79CCCF37519}" dt="2026-07-09T15:31:41.839" v="25338" actId="478"/>
          <ac:spMkLst>
            <pc:docMk/>
            <pc:sldMk cId="413303334" sldId="4911"/>
            <ac:spMk id="13" creationId="{B894046B-E353-AFF1-A2D5-3BB07E96DFF6}"/>
          </ac:spMkLst>
        </pc:spChg>
        <pc:spChg chg="add mod">
          <ac:chgData name="Yoel Kortick" userId="167978f5-7f40-4909-85d5-d4149554ad4e" providerId="ADAL" clId="{C5CFCFEF-6F5D-4937-9B26-C79CCCF37519}" dt="2026-07-09T15:35:58.712" v="25447" actId="20577"/>
          <ac:spMkLst>
            <pc:docMk/>
            <pc:sldMk cId="413303334" sldId="4911"/>
            <ac:spMk id="14" creationId="{0CC847D8-090C-A9AF-6991-CDB897F70A43}"/>
          </ac:spMkLst>
        </pc:spChg>
        <pc:spChg chg="add mod">
          <ac:chgData name="Yoel Kortick" userId="167978f5-7f40-4909-85d5-d4149554ad4e" providerId="ADAL" clId="{C5CFCFEF-6F5D-4937-9B26-C79CCCF37519}" dt="2026-07-09T15:36:06.306" v="25450" actId="1037"/>
          <ac:spMkLst>
            <pc:docMk/>
            <pc:sldMk cId="413303334" sldId="4911"/>
            <ac:spMk id="15" creationId="{F3F9E630-3F9D-987C-76CB-B1D2FF0D3E0C}"/>
          </ac:spMkLst>
        </pc:spChg>
        <pc:picChg chg="add del mod">
          <ac:chgData name="Yoel Kortick" userId="167978f5-7f40-4909-85d5-d4149554ad4e" providerId="ADAL" clId="{C5CFCFEF-6F5D-4937-9B26-C79CCCF37519}" dt="2026-07-09T15:35:35.651" v="25430" actId="478"/>
          <ac:picMkLst>
            <pc:docMk/>
            <pc:sldMk cId="413303334" sldId="4911"/>
            <ac:picMk id="5" creationId="{91F24C2A-6CEF-7B19-E68A-DC1039433D45}"/>
          </ac:picMkLst>
        </pc:picChg>
        <pc:picChg chg="add del">
          <ac:chgData name="Yoel Kortick" userId="167978f5-7f40-4909-85d5-d4149554ad4e" providerId="ADAL" clId="{C5CFCFEF-6F5D-4937-9B26-C79CCCF37519}" dt="2026-07-09T15:35:31.054" v="25428" actId="22"/>
          <ac:picMkLst>
            <pc:docMk/>
            <pc:sldMk cId="413303334" sldId="4911"/>
            <ac:picMk id="17" creationId="{F9EF5B75-B382-3874-B6DA-6DE02B1F7D9D}"/>
          </ac:picMkLst>
        </pc:picChg>
        <pc:picChg chg="add mod ord">
          <ac:chgData name="Yoel Kortick" userId="167978f5-7f40-4909-85d5-d4149554ad4e" providerId="ADAL" clId="{C5CFCFEF-6F5D-4937-9B26-C79CCCF37519}" dt="2026-07-09T15:35:53.698" v="25445" actId="208"/>
          <ac:picMkLst>
            <pc:docMk/>
            <pc:sldMk cId="413303334" sldId="4911"/>
            <ac:picMk id="19" creationId="{FEE74E2D-4E78-01F2-3F3B-7459C37B92D4}"/>
          </ac:picMkLst>
        </pc:picChg>
      </pc:sldChg>
      <pc:sldChg chg="modSp add mod">
        <pc:chgData name="Yoel Kortick" userId="167978f5-7f40-4909-85d5-d4149554ad4e" providerId="ADAL" clId="{C5CFCFEF-6F5D-4937-9B26-C79CCCF37519}" dt="2026-07-09T15:37:34.333" v="25498" actId="14100"/>
        <pc:sldMkLst>
          <pc:docMk/>
          <pc:sldMk cId="548626857" sldId="4912"/>
        </pc:sldMkLst>
        <pc:spChg chg="mod">
          <ac:chgData name="Yoel Kortick" userId="167978f5-7f40-4909-85d5-d4149554ad4e" providerId="ADAL" clId="{C5CFCFEF-6F5D-4937-9B26-C79CCCF37519}" dt="2026-07-09T15:37:34.333" v="25498" actId="14100"/>
          <ac:spMkLst>
            <pc:docMk/>
            <pc:sldMk cId="548626857" sldId="4912"/>
            <ac:spMk id="6" creationId="{7F2401E1-7A2A-D5CA-90EA-E1FA65147BD6}"/>
          </ac:spMkLst>
        </pc:spChg>
      </pc:sldChg>
      <pc:sldChg chg="addSp delSp modSp add mod">
        <pc:chgData name="Yoel Kortick" userId="167978f5-7f40-4909-85d5-d4149554ad4e" providerId="ADAL" clId="{C5CFCFEF-6F5D-4937-9B26-C79CCCF37519}" dt="2026-07-09T15:39:24.491" v="25586" actId="14100"/>
        <pc:sldMkLst>
          <pc:docMk/>
          <pc:sldMk cId="1290204194" sldId="4913"/>
        </pc:sldMkLst>
        <pc:spChg chg="mod">
          <ac:chgData name="Yoel Kortick" userId="167978f5-7f40-4909-85d5-d4149554ad4e" providerId="ADAL" clId="{C5CFCFEF-6F5D-4937-9B26-C79CCCF37519}" dt="2026-07-09T15:39:24.491" v="25586" actId="14100"/>
          <ac:spMkLst>
            <pc:docMk/>
            <pc:sldMk cId="1290204194" sldId="4913"/>
            <ac:spMk id="6" creationId="{A91B43AD-6423-7665-362C-F5EDDAEBC9C0}"/>
          </ac:spMkLst>
        </pc:spChg>
        <pc:spChg chg="add mod">
          <ac:chgData name="Yoel Kortick" userId="167978f5-7f40-4909-85d5-d4149554ad4e" providerId="ADAL" clId="{C5CFCFEF-6F5D-4937-9B26-C79CCCF37519}" dt="2026-07-09T15:38:35.893" v="25510" actId="14100"/>
          <ac:spMkLst>
            <pc:docMk/>
            <pc:sldMk cId="1290204194" sldId="4913"/>
            <ac:spMk id="7" creationId="{0A85700F-B6FD-B2A9-BDA3-44DD74B1711D}"/>
          </ac:spMkLst>
        </pc:spChg>
        <pc:spChg chg="mod">
          <ac:chgData name="Yoel Kortick" userId="167978f5-7f40-4909-85d5-d4149554ad4e" providerId="ADAL" clId="{C5CFCFEF-6F5D-4937-9B26-C79CCCF37519}" dt="2026-07-09T15:38:24.256" v="25506" actId="14100"/>
          <ac:spMkLst>
            <pc:docMk/>
            <pc:sldMk cId="1290204194" sldId="4913"/>
            <ac:spMk id="15" creationId="{5F41888B-A3D3-02D4-DFE3-02CB20FBE9A6}"/>
          </ac:spMkLst>
        </pc:spChg>
        <pc:picChg chg="add mod ord">
          <ac:chgData name="Yoel Kortick" userId="167978f5-7f40-4909-85d5-d4149554ad4e" providerId="ADAL" clId="{C5CFCFEF-6F5D-4937-9B26-C79CCCF37519}" dt="2026-07-09T15:38:38.758" v="25511" actId="208"/>
          <ac:picMkLst>
            <pc:docMk/>
            <pc:sldMk cId="1290204194" sldId="4913"/>
            <ac:picMk id="3" creationId="{25FF7DF3-D192-2BDA-83F0-6CDB8ED0EB3C}"/>
          </ac:picMkLst>
        </pc:picChg>
        <pc:picChg chg="add mod">
          <ac:chgData name="Yoel Kortick" userId="167978f5-7f40-4909-85d5-d4149554ad4e" providerId="ADAL" clId="{C5CFCFEF-6F5D-4937-9B26-C79CCCF37519}" dt="2026-07-09T15:38:28.087" v="25508" actId="571"/>
          <ac:picMkLst>
            <pc:docMk/>
            <pc:sldMk cId="1290204194" sldId="4913"/>
            <ac:picMk id="4" creationId="{1176FF01-F139-C5E4-5CE7-0803CD84F04C}"/>
          </ac:picMkLst>
        </pc:picChg>
        <pc:picChg chg="del">
          <ac:chgData name="Yoel Kortick" userId="167978f5-7f40-4909-85d5-d4149554ad4e" providerId="ADAL" clId="{C5CFCFEF-6F5D-4937-9B26-C79CCCF37519}" dt="2026-07-09T15:38:00.999" v="25500" actId="478"/>
          <ac:picMkLst>
            <pc:docMk/>
            <pc:sldMk cId="1290204194" sldId="4913"/>
            <ac:picMk id="5" creationId="{E3034052-4554-6597-B57E-DE80072F7EE9}"/>
          </ac:picMkLst>
        </pc:picChg>
        <pc:cxnChg chg="add">
          <ac:chgData name="Yoel Kortick" userId="167978f5-7f40-4909-85d5-d4149554ad4e" providerId="ADAL" clId="{C5CFCFEF-6F5D-4937-9B26-C79CCCF37519}" dt="2026-07-09T15:39:19.294" v="25585" actId="11529"/>
          <ac:cxnSpMkLst>
            <pc:docMk/>
            <pc:sldMk cId="1290204194" sldId="4913"/>
            <ac:cxnSpMk id="11" creationId="{3C1EA7E1-5634-EC84-CDD5-57E5DB11B871}"/>
          </ac:cxnSpMkLst>
        </pc:cxnChg>
      </pc:sldChg>
      <pc:sldChg chg="addSp delSp modSp add mod">
        <pc:chgData name="Yoel Kortick" userId="167978f5-7f40-4909-85d5-d4149554ad4e" providerId="ADAL" clId="{C5CFCFEF-6F5D-4937-9B26-C79CCCF37519}" dt="2026-07-09T15:44:59.878" v="25962" actId="313"/>
        <pc:sldMkLst>
          <pc:docMk/>
          <pc:sldMk cId="1322857019" sldId="4914"/>
        </pc:sldMkLst>
        <pc:spChg chg="del">
          <ac:chgData name="Yoel Kortick" userId="167978f5-7f40-4909-85d5-d4149554ad4e" providerId="ADAL" clId="{C5CFCFEF-6F5D-4937-9B26-C79CCCF37519}" dt="2026-07-09T15:44:04.940" v="25849" actId="478"/>
          <ac:spMkLst>
            <pc:docMk/>
            <pc:sldMk cId="1322857019" sldId="4914"/>
            <ac:spMk id="4" creationId="{8C9E160D-14AD-F6A0-EDF9-157B5A1FEA8A}"/>
          </ac:spMkLst>
        </pc:spChg>
        <pc:spChg chg="del">
          <ac:chgData name="Yoel Kortick" userId="167978f5-7f40-4909-85d5-d4149554ad4e" providerId="ADAL" clId="{C5CFCFEF-6F5D-4937-9B26-C79CCCF37519}" dt="2026-07-09T15:44:03.421" v="25847" actId="478"/>
          <ac:spMkLst>
            <pc:docMk/>
            <pc:sldMk cId="1322857019" sldId="4914"/>
            <ac:spMk id="6" creationId="{29477C85-764B-2706-329B-ACD21C03B339}"/>
          </ac:spMkLst>
        </pc:spChg>
        <pc:spChg chg="mod">
          <ac:chgData name="Yoel Kortick" userId="167978f5-7f40-4909-85d5-d4149554ad4e" providerId="ADAL" clId="{C5CFCFEF-6F5D-4937-9B26-C79CCCF37519}" dt="2026-07-09T15:44:59.878" v="25962" actId="313"/>
          <ac:spMkLst>
            <pc:docMk/>
            <pc:sldMk cId="1322857019" sldId="4914"/>
            <ac:spMk id="11" creationId="{3FD7081B-71AF-7AD8-4FDB-112F06209646}"/>
          </ac:spMkLst>
        </pc:spChg>
        <pc:spChg chg="mod">
          <ac:chgData name="Yoel Kortick" userId="167978f5-7f40-4909-85d5-d4149554ad4e" providerId="ADAL" clId="{C5CFCFEF-6F5D-4937-9B26-C79CCCF37519}" dt="2026-07-09T15:44:21.186" v="25905" actId="1038"/>
          <ac:spMkLst>
            <pc:docMk/>
            <pc:sldMk cId="1322857019" sldId="4914"/>
            <ac:spMk id="14" creationId="{EA392894-DDCF-D836-6836-64C412755AB1}"/>
          </ac:spMkLst>
        </pc:spChg>
        <pc:spChg chg="mod">
          <ac:chgData name="Yoel Kortick" userId="167978f5-7f40-4909-85d5-d4149554ad4e" providerId="ADAL" clId="{C5CFCFEF-6F5D-4937-9B26-C79CCCF37519}" dt="2026-07-09T15:44:39.702" v="25958" actId="313"/>
          <ac:spMkLst>
            <pc:docMk/>
            <pc:sldMk cId="1322857019" sldId="4914"/>
            <ac:spMk id="16" creationId="{471D1CB9-12F0-F28F-6E31-D4798EC652BC}"/>
          </ac:spMkLst>
        </pc:spChg>
        <pc:picChg chg="add mod ord">
          <ac:chgData name="Yoel Kortick" userId="167978f5-7f40-4909-85d5-d4149554ad4e" providerId="ADAL" clId="{C5CFCFEF-6F5D-4937-9B26-C79CCCF37519}" dt="2026-07-09T15:44:45.153" v="25959" actId="208"/>
          <ac:picMkLst>
            <pc:docMk/>
            <pc:sldMk cId="1322857019" sldId="4914"/>
            <ac:picMk id="3" creationId="{41529166-E819-5F6B-AFDA-B5A2D7B5A8F1}"/>
          </ac:picMkLst>
        </pc:picChg>
        <pc:picChg chg="del">
          <ac:chgData name="Yoel Kortick" userId="167978f5-7f40-4909-85d5-d4149554ad4e" providerId="ADAL" clId="{C5CFCFEF-6F5D-4937-9B26-C79CCCF37519}" dt="2026-07-09T15:44:01.351" v="25846" actId="478"/>
          <ac:picMkLst>
            <pc:docMk/>
            <pc:sldMk cId="1322857019" sldId="4914"/>
            <ac:picMk id="7" creationId="{9B29307C-438A-E585-906D-4F1EB144832B}"/>
          </ac:picMkLst>
        </pc:picChg>
        <pc:cxnChg chg="del">
          <ac:chgData name="Yoel Kortick" userId="167978f5-7f40-4909-85d5-d4149554ad4e" providerId="ADAL" clId="{C5CFCFEF-6F5D-4937-9B26-C79CCCF37519}" dt="2026-07-09T15:44:04.216" v="25848" actId="478"/>
          <ac:cxnSpMkLst>
            <pc:docMk/>
            <pc:sldMk cId="1322857019" sldId="4914"/>
            <ac:cxnSpMk id="8" creationId="{5C5B7D4E-7E02-7A7C-7FC8-F7CB469FDFDA}"/>
          </ac:cxnSpMkLst>
        </pc:cxnChg>
        <pc:cxnChg chg="mod">
          <ac:chgData name="Yoel Kortick" userId="167978f5-7f40-4909-85d5-d4149554ad4e" providerId="ADAL" clId="{C5CFCFEF-6F5D-4937-9B26-C79CCCF37519}" dt="2026-07-09T15:44:21.186" v="25905" actId="1038"/>
          <ac:cxnSpMkLst>
            <pc:docMk/>
            <pc:sldMk cId="1322857019" sldId="4914"/>
            <ac:cxnSpMk id="17" creationId="{31EF2677-7282-9A6E-245B-33CFA3E665CD}"/>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CCBB2-9BFB-0FF9-37D4-85313C70E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8F72E5F6-E5DE-D3DE-F70C-9B31258C15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2DF918-E479-454E-8685-D417A61C6EE1}" type="datetimeFigureOut">
              <a:rPr lang="en-GB" smtClean="0"/>
              <a:t>09/07/2026</a:t>
            </a:fld>
            <a:endParaRPr lang="en-GB" dirty="0"/>
          </a:p>
        </p:txBody>
      </p:sp>
      <p:sp>
        <p:nvSpPr>
          <p:cNvPr id="4" name="Footer Placeholder 3">
            <a:extLst>
              <a:ext uri="{FF2B5EF4-FFF2-40B4-BE49-F238E27FC236}">
                <a16:creationId xmlns:a16="http://schemas.microsoft.com/office/drawing/2014/main" id="{F973DDEB-44CB-C8CA-07DD-B5A4E67A71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9CCE5690-A65A-09E9-81A6-3F3C628D85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8ED495-EBAE-4B9E-9301-E229ACD39677}" type="slidenum">
              <a:rPr lang="en-GB" smtClean="0"/>
              <a:t>‹#›</a:t>
            </a:fld>
            <a:endParaRPr lang="en-GB" dirty="0"/>
          </a:p>
        </p:txBody>
      </p:sp>
    </p:spTree>
    <p:extLst>
      <p:ext uri="{BB962C8B-B14F-4D97-AF65-F5344CB8AC3E}">
        <p14:creationId xmlns:p14="http://schemas.microsoft.com/office/powerpoint/2010/main" val="2338584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B2442-8D48-416A-8E31-1D6850296C54}" type="datetimeFigureOut">
              <a:rPr lang="en-GB" smtClean="0"/>
              <a:t>09/07/2026</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2A9C7-AF8E-4C09-BB00-1E1EA1EE3490}" type="slidenum">
              <a:rPr lang="en-GB" smtClean="0"/>
              <a:t>‹#›</a:t>
            </a:fld>
            <a:endParaRPr lang="en-GB" dirty="0"/>
          </a:p>
        </p:txBody>
      </p:sp>
    </p:spTree>
    <p:extLst>
      <p:ext uri="{BB962C8B-B14F-4D97-AF65-F5344CB8AC3E}">
        <p14:creationId xmlns:p14="http://schemas.microsoft.com/office/powerpoint/2010/main" val="2484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LID4096"/>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1</a:t>
            </a:fld>
            <a:endParaRPr lang="en-GB" dirty="0"/>
          </a:p>
        </p:txBody>
      </p:sp>
    </p:spTree>
    <p:extLst>
      <p:ext uri="{BB962C8B-B14F-4D97-AF65-F5344CB8AC3E}">
        <p14:creationId xmlns:p14="http://schemas.microsoft.com/office/powerpoint/2010/main" val="1817696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4.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33CC206-4FCA-03CD-59DF-935BD0FFFA00}"/>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Header avenir demi </a:t>
            </a:r>
            <a:r>
              <a:rPr lang="he-IL"/>
              <a:t>32</a:t>
            </a:r>
            <a:r>
              <a:rPr lang="en-US" err="1"/>
              <a:t>pt</a:t>
            </a:r>
            <a:endParaRPr lang="en-GB"/>
          </a:p>
        </p:txBody>
      </p:sp>
      <p:sp>
        <p:nvSpPr>
          <p:cNvPr id="7" name="Slide Number Placeholder 5">
            <a:extLst>
              <a:ext uri="{FF2B5EF4-FFF2-40B4-BE49-F238E27FC236}">
                <a16:creationId xmlns:a16="http://schemas.microsoft.com/office/drawing/2014/main" id="{9A2B2937-9F51-BE70-DB61-92D027919BB2}"/>
              </a:ext>
            </a:extLst>
          </p:cNvPr>
          <p:cNvSpPr>
            <a:spLocks noGrp="1"/>
          </p:cNvSpPr>
          <p:nvPr>
            <p:ph type="sldNum" sz="quarter" idx="4"/>
          </p:nvPr>
        </p:nvSpPr>
        <p:spPr>
          <a:xfrm>
            <a:off x="115712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sp>
        <p:nvSpPr>
          <p:cNvPr id="60" name="Content Placeholder 59">
            <a:extLst>
              <a:ext uri="{FF2B5EF4-FFF2-40B4-BE49-F238E27FC236}">
                <a16:creationId xmlns:a16="http://schemas.microsoft.com/office/drawing/2014/main" id="{25F3EFC7-529D-BEEC-0E23-741A4B11A67F}"/>
              </a:ext>
            </a:extLst>
          </p:cNvPr>
          <p:cNvSpPr>
            <a:spLocks noGrp="1"/>
          </p:cNvSpPr>
          <p:nvPr>
            <p:ph sz="quarter" idx="13"/>
          </p:nvPr>
        </p:nvSpPr>
        <p:spPr>
          <a:xfrm>
            <a:off x="370663" y="1131352"/>
            <a:ext cx="11450673" cy="486361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447397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Light image - 2 or 3 lines">
    <p:bg>
      <p:bgPr>
        <a:solidFill>
          <a:schemeClr val="tx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dirty="0"/>
          </a:p>
        </p:txBody>
      </p:sp>
      <p:grpSp>
        <p:nvGrpSpPr>
          <p:cNvPr id="59" name="Group 58">
            <a:extLst>
              <a:ext uri="{FF2B5EF4-FFF2-40B4-BE49-F238E27FC236}">
                <a16:creationId xmlns:a16="http://schemas.microsoft.com/office/drawing/2014/main" id="{1C404594-364C-827B-5B8F-BBA82467C324}"/>
              </a:ext>
            </a:extLst>
          </p:cNvPr>
          <p:cNvGrpSpPr/>
          <p:nvPr userDrawn="1"/>
        </p:nvGrpSpPr>
        <p:grpSpPr>
          <a:xfrm>
            <a:off x="368227" y="6247419"/>
            <a:ext cx="869854" cy="440815"/>
            <a:chOff x="5591148" y="347222"/>
            <a:chExt cx="1029067" cy="533386"/>
          </a:xfrm>
        </p:grpSpPr>
        <p:sp>
          <p:nvSpPr>
            <p:cNvPr id="60" name="Freeform 59">
              <a:extLst>
                <a:ext uri="{FF2B5EF4-FFF2-40B4-BE49-F238E27FC236}">
                  <a16:creationId xmlns:a16="http://schemas.microsoft.com/office/drawing/2014/main" id="{371C4FFF-8131-1D6E-53B1-2C3252E5901B}"/>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849D619D-D95D-9D72-1378-5A9CFB9EA85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CF97C45A-BDE7-C671-DEC7-EF33F0079E7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0D8274E3-00E9-A64D-06B0-617C2D3FFFF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8C96CFDF-316C-BDB1-1886-14D1F17D6AA3}"/>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4604B365-506E-5A16-94C2-27A61C5A79C9}"/>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60C07507-832F-D7BA-DC09-7ACCCEC124C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D5EDD17C-1440-7CFF-C411-F4977C1C57DF}"/>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761587F9-FA4E-EF37-E3F8-2B7337A62FB6}"/>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8EE5DDC9-015F-B7BE-5EDC-F47BE777525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DC82D569-E137-5E95-98C5-E9CA8683AD6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FCBAFF87-BE48-DB17-1B6C-D708BE2E2D7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77E466B0-5412-1884-7DDC-5E04ABA724A6}"/>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5282F2DD-1A53-F840-33D1-9057450F0A37}"/>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F2712780-A8F6-5579-8C82-22F8AEB2322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0C6F3F4B-76CC-C6DA-A78B-C39A35069A55}"/>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2F2F8B3C-1CCB-4ABB-21BB-C5109DC99FAC}"/>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D1774EF5-D253-4471-2158-3D5A3E810435}"/>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E025EBB8-16F4-D01F-FEC1-1841A524FF3E}"/>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14E63E4C-68EC-A199-3CDD-90BCCDDA2BBD}"/>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07409046-1FED-36F5-B648-C51A76A8917D}"/>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1242218F-711B-36BE-0194-4D4803652036}"/>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5FAD70CD-4FFD-CB80-1D88-0EBEE573EE69}"/>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599C3312-D2DB-93AD-E3E3-03DFB570B228}"/>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DFA9B627-F05D-559B-830B-D17A25541D15}"/>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268709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Light image - 2 or 3 lines">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dirty="0"/>
              <a:t>Drag picture file here or select </a:t>
            </a:r>
            <a:r>
              <a:rPr lang="en-US" noProof="0" dirty="0"/>
              <a:t>center</a:t>
            </a:r>
            <a:r>
              <a:rPr lang="en-US" dirty="0"/>
              <a:t> icon to insert light image</a:t>
            </a:r>
          </a:p>
          <a:p>
            <a:endParaRPr lang="en-GB" dirty="0"/>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a:t>Click to add divider title</a:t>
            </a:r>
          </a:p>
        </p:txBody>
      </p:sp>
    </p:spTree>
    <p:extLst>
      <p:ext uri="{BB962C8B-B14F-4D97-AF65-F5344CB8AC3E}">
        <p14:creationId xmlns:p14="http://schemas.microsoft.com/office/powerpoint/2010/main" val="3831170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ht Image - Agenda">
    <p:spTree>
      <p:nvGrpSpPr>
        <p:cNvPr id="1" name=""/>
        <p:cNvGrpSpPr/>
        <p:nvPr/>
      </p:nvGrpSpPr>
      <p:grpSpPr>
        <a:xfrm>
          <a:off x="0" y="0"/>
          <a:ext cx="0" cy="0"/>
          <a:chOff x="0" y="0"/>
          <a:chExt cx="0" cy="0"/>
        </a:xfrm>
      </p:grpSpPr>
      <p:pic>
        <p:nvPicPr>
          <p:cNvPr id="8" name="Picture Placeholder 8" descr="A picture containing engine, close&#10;&#10;Description automatically generated">
            <a:extLst>
              <a:ext uri="{FF2B5EF4-FFF2-40B4-BE49-F238E27FC236}">
                <a16:creationId xmlns:a16="http://schemas.microsoft.com/office/drawing/2014/main" id="{AEE0B340-1017-4A00-D9E7-EE889FD60D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5" r="31986"/>
          <a:stretch/>
        </p:blipFill>
        <p:spPr>
          <a:xfrm>
            <a:off x="0" y="4"/>
            <a:ext cx="4151313" cy="6857997"/>
          </a:xfrm>
          <a:prstGeom prst="rect">
            <a:avLst/>
          </a:prstGeom>
        </p:spPr>
      </p:pic>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5" name="Group 34">
            <a:extLst>
              <a:ext uri="{FF2B5EF4-FFF2-40B4-BE49-F238E27FC236}">
                <a16:creationId xmlns:a16="http://schemas.microsoft.com/office/drawing/2014/main" id="{5DA2868C-D0C6-44CC-9B3D-8871DE818188}"/>
              </a:ext>
            </a:extLst>
          </p:cNvPr>
          <p:cNvGrpSpPr/>
          <p:nvPr userDrawn="1"/>
        </p:nvGrpSpPr>
        <p:grpSpPr>
          <a:xfrm>
            <a:off x="353572" y="6014523"/>
            <a:ext cx="1029067" cy="533386"/>
            <a:chOff x="5591148" y="347222"/>
            <a:chExt cx="1029067" cy="533386"/>
          </a:xfrm>
        </p:grpSpPr>
        <p:sp>
          <p:nvSpPr>
            <p:cNvPr id="36" name="Freeform 35">
              <a:extLst>
                <a:ext uri="{FF2B5EF4-FFF2-40B4-BE49-F238E27FC236}">
                  <a16:creationId xmlns:a16="http://schemas.microsoft.com/office/drawing/2014/main" id="{7CB010D7-3664-C2E6-3CFC-DD62B2B4AC46}"/>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B756D0BD-74F9-9295-2DF2-3857F4B145A4}"/>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C1EB5B45-34C5-6B9C-21DB-D1C90E243993}"/>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4CE623D6-F286-0BDE-597E-072CDD7A250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0B07FEBC-7DE7-5074-0EA6-A794BB061233}"/>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6FE7B1BC-7F03-7652-0350-409F8D94D6F5}"/>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129FE7C2-8DB2-C873-A975-EF56DEC5DE75}"/>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3C4AB6C6-7F73-7320-72C2-B2D5B1913B6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E4EC67FF-EBC4-B37A-88B2-D2C8F7AFE652}"/>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3A6DF060-D93C-A08E-FC19-5D80859BAF69}"/>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F5137999-2B00-6778-016B-2ABEECDE5C2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FA8ACD38-B55B-AFDE-66AB-BA8AE155DB68}"/>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8B4B0487-D99A-8A8E-FC61-F5E67202203C}"/>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1999D749-C90A-BF9A-971B-AC8096C867E8}"/>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9A8DB4E4-0A2A-0E56-98DD-803B1E5BE4D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0890E24-2427-8819-0598-762CA567873A}"/>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8800128-2FB1-E420-B82F-7C1FD5844D2E}"/>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EA118B6-8FAD-2072-54F0-2BD9849FB237}"/>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B21406A7-8419-C2C5-85FD-39B76C0DF8D1}"/>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B6E5D420-B39F-B41F-4E1F-DC0EAD2AC050}"/>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E1BD7708-2864-639C-0A10-B3DCCF78BDE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BBA6278B-F8C8-EB5A-A4EA-A95C6130B05C}"/>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42269D1-FC07-A900-0B70-D1C089B0218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D82952EF-F5AB-2A14-EAAD-199F9906DD2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F5624A80-9C48-55DD-9F67-4C72F47FB51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3" name="TextBox 62">
            <a:extLst>
              <a:ext uri="{FF2B5EF4-FFF2-40B4-BE49-F238E27FC236}">
                <a16:creationId xmlns:a16="http://schemas.microsoft.com/office/drawing/2014/main" id="{B28E7EC0-E096-9A11-99C2-4FC71F246BE0}"/>
              </a:ext>
            </a:extLst>
          </p:cNvPr>
          <p:cNvSpPr txBox="1"/>
          <p:nvPr userDrawn="1"/>
        </p:nvSpPr>
        <p:spPr>
          <a:xfrm>
            <a:off x="6112701" y="444674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1A631B39-2B1F-D4A7-D11C-581C2DAFF954}"/>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accent1"/>
                </a:solidFill>
              </a:defRPr>
            </a:lvl1pPr>
          </a:lstStyle>
          <a:p>
            <a:pPr lvl="0"/>
            <a:r>
              <a:rPr lang="en-GB"/>
              <a:t>Agenda</a:t>
            </a:r>
            <a:endParaRPr lang="en-NL"/>
          </a:p>
        </p:txBody>
      </p:sp>
      <p:sp>
        <p:nvSpPr>
          <p:cNvPr id="66" name="Text Placeholder 33">
            <a:extLst>
              <a:ext uri="{FF2B5EF4-FFF2-40B4-BE49-F238E27FC236}">
                <a16:creationId xmlns:a16="http://schemas.microsoft.com/office/drawing/2014/main" id="{676E113F-323A-8E64-DC81-B6AF5168F701}"/>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10</a:t>
            </a:r>
          </a:p>
          <a:p>
            <a:pPr lvl="0"/>
            <a:endParaRPr lang="en-GB"/>
          </a:p>
        </p:txBody>
      </p:sp>
    </p:spTree>
    <p:extLst>
      <p:ext uri="{BB962C8B-B14F-4D97-AF65-F5344CB8AC3E}">
        <p14:creationId xmlns:p14="http://schemas.microsoft.com/office/powerpoint/2010/main" val="2617354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Light Imag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C3DB9-3367-3817-405F-9ADBE1E4C46A}"/>
              </a:ext>
            </a:extLst>
          </p:cNvPr>
          <p:cNvSpPr/>
          <p:nvPr userDrawn="1"/>
        </p:nvSpPr>
        <p:spPr>
          <a:xfrm rot="10800000">
            <a:off x="1588"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6" name="Group 35">
            <a:extLst>
              <a:ext uri="{FF2B5EF4-FFF2-40B4-BE49-F238E27FC236}">
                <a16:creationId xmlns:a16="http://schemas.microsoft.com/office/drawing/2014/main" id="{B2F0399E-E9F3-B28E-19A2-6901683D2CDC}"/>
              </a:ext>
            </a:extLst>
          </p:cNvPr>
          <p:cNvGrpSpPr/>
          <p:nvPr userDrawn="1"/>
        </p:nvGrpSpPr>
        <p:grpSpPr>
          <a:xfrm>
            <a:off x="353572" y="6014523"/>
            <a:ext cx="1029067" cy="533386"/>
            <a:chOff x="5591148" y="347222"/>
            <a:chExt cx="1029067" cy="533386"/>
          </a:xfrm>
        </p:grpSpPr>
        <p:sp>
          <p:nvSpPr>
            <p:cNvPr id="37" name="Freeform 36">
              <a:extLst>
                <a:ext uri="{FF2B5EF4-FFF2-40B4-BE49-F238E27FC236}">
                  <a16:creationId xmlns:a16="http://schemas.microsoft.com/office/drawing/2014/main" id="{1F7726B4-AC77-1562-BD49-4CE9CB7CCB15}"/>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A028D5C9-683B-EDA2-5C79-13E7B72B64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64DC7596-2CBA-11B1-0690-865DE32C6ED8}"/>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80FE581D-52B8-4039-2217-45C71FA2FE6E}"/>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D0987954-F9BD-6D58-6C4A-5BDA4423DB61}"/>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0DC00B1D-2267-3CF2-01F4-6D1B9087D97B}"/>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CB96864F-D64E-CFF4-35AF-42057A51C0C9}"/>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B3906ED5-0B5F-D038-519C-7B3E0620C104}"/>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72FB79-25B8-2A84-7E30-64F801AAA8BE}"/>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6DBEEFFD-5365-FB9E-2589-5C7BAF8B9E8A}"/>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BFC21303-1C50-A7E2-E83F-545201B975D3}"/>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2E20CF6F-894C-0DA9-B3F2-D0DA2C8F9B7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386D0099-FDE8-4248-A200-159B8612E8E1}"/>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DBCB21CB-1A6B-C572-91AF-5458B2D1C825}"/>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CB99C24B-1CF8-785E-9B8D-CF9A3307FE6E}"/>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88E9A74F-4FC1-E3C4-308A-1EE72E8710E3}"/>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16D29B8F-44B2-C137-5A28-D143E574A2A2}"/>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819DD2F-0968-1C44-A928-3DAC6EF2ADA7}"/>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D7344B6C-EA0D-8BED-95CD-89C626963CE1}"/>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8A2DCABF-65E0-4D9E-8210-80ABFEA52AD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AC172CF-BB01-CB12-0E4F-66BE326D9CD4}"/>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63BF0295-DCA2-138F-324F-43AFB9B209B2}"/>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B3D73ABD-A4F8-775C-DE8F-788540B74D1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5A01A765-16BE-756A-7588-23236680758D}"/>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D799930F-AF25-41D5-2B1F-024AAFD46E4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5" name="Text Placeholder 64">
            <a:extLst>
              <a:ext uri="{FF2B5EF4-FFF2-40B4-BE49-F238E27FC236}">
                <a16:creationId xmlns:a16="http://schemas.microsoft.com/office/drawing/2014/main" id="{B355C492-E9E9-DC1C-3B77-CC0E3DA882FF}"/>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bg1"/>
                </a:solidFill>
              </a:defRPr>
            </a:lvl1pPr>
          </a:lstStyle>
          <a:p>
            <a:pPr lvl="0"/>
            <a:r>
              <a:rPr lang="en-GB"/>
              <a:t>Agenda</a:t>
            </a:r>
            <a:endParaRPr lang="en-NL"/>
          </a:p>
        </p:txBody>
      </p:sp>
      <p:sp>
        <p:nvSpPr>
          <p:cNvPr id="66" name="Text Placeholder 33">
            <a:extLst>
              <a:ext uri="{FF2B5EF4-FFF2-40B4-BE49-F238E27FC236}">
                <a16:creationId xmlns:a16="http://schemas.microsoft.com/office/drawing/2014/main" id="{49E0D9F8-8C6C-3416-AA71-A2DAB648CED0}"/>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10</a:t>
            </a:r>
          </a:p>
          <a:p>
            <a:pPr lvl="0"/>
            <a:endParaRPr lang="en-GB"/>
          </a:p>
        </p:txBody>
      </p:sp>
    </p:spTree>
    <p:extLst>
      <p:ext uri="{BB962C8B-B14F-4D97-AF65-F5344CB8AC3E}">
        <p14:creationId xmlns:p14="http://schemas.microsoft.com/office/powerpoint/2010/main" val="2595366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76969F26-9C29-D1FD-5BCF-B974402115D2}"/>
              </a:ext>
            </a:extLst>
          </p:cNvPr>
          <p:cNvSpPr>
            <a:spLocks noGrp="1"/>
          </p:cNvSpPr>
          <p:nvPr>
            <p:ph sz="quarter" idx="15"/>
          </p:nvPr>
        </p:nvSpPr>
        <p:spPr>
          <a:xfrm>
            <a:off x="6110245"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9" name="Content Placeholder 59">
            <a:extLst>
              <a:ext uri="{FF2B5EF4-FFF2-40B4-BE49-F238E27FC236}">
                <a16:creationId xmlns:a16="http://schemas.microsoft.com/office/drawing/2014/main" id="{CCC67A89-59CB-B1B2-6E9A-976C33CB6FC0}"/>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072723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5EC87470-7FA1-870F-B0E8-4B5010C9A466}"/>
              </a:ext>
            </a:extLst>
          </p:cNvPr>
          <p:cNvSpPr>
            <a:spLocks noGrp="1"/>
          </p:cNvSpPr>
          <p:nvPr>
            <p:ph sz="quarter" idx="15"/>
          </p:nvPr>
        </p:nvSpPr>
        <p:spPr>
          <a:xfrm>
            <a:off x="6320498"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458309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2x Column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AB338C5-8704-148D-46B4-11322126893F}"/>
              </a:ext>
            </a:extLst>
          </p:cNvPr>
          <p:cNvSpPr>
            <a:spLocks noGrp="1"/>
          </p:cNvSpPr>
          <p:nvPr>
            <p:ph type="pic" sz="quarter" idx="17"/>
          </p:nvPr>
        </p:nvSpPr>
        <p:spPr>
          <a:xfrm>
            <a:off x="6096000" y="0"/>
            <a:ext cx="6096000" cy="6858000"/>
          </a:xfrm>
          <a:prstGeom prst="rect">
            <a:avLst/>
          </a:prstGeom>
          <a:solidFill>
            <a:schemeClr val="bg1">
              <a:lumMod val="85000"/>
            </a:schemeClr>
          </a:solidFill>
        </p:spPr>
        <p:txBody>
          <a:bodyPr tIns="0" anchor="t" anchorCtr="1"/>
          <a:lstStyle>
            <a:lvl1pPr marL="0" indent="0" algn="ctr">
              <a:buNone/>
              <a:defRPr/>
            </a:lvl1pPr>
          </a:lstStyle>
          <a:p>
            <a:endParaRPr lang="en-NL"/>
          </a:p>
          <a:p>
            <a:endParaRPr lang="en-NL"/>
          </a:p>
          <a:p>
            <a:endParaRPr lang="en-NL"/>
          </a:p>
          <a:p>
            <a:endParaRPr lang="en-NL"/>
          </a:p>
          <a:p>
            <a:endParaRPr lang="en-NL"/>
          </a:p>
          <a:p>
            <a:r>
              <a:rPr lang="en-NL"/>
              <a:t>select icon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130732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8BF2B612-4E6F-C653-993D-95F11670549A}"/>
              </a:ext>
            </a:extLst>
          </p:cNvPr>
          <p:cNvSpPr>
            <a:spLocks noGrp="1"/>
          </p:cNvSpPr>
          <p:nvPr>
            <p:ph sz="quarter" idx="15"/>
          </p:nvPr>
        </p:nvSpPr>
        <p:spPr>
          <a:xfrm>
            <a:off x="6207764"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8" name="Content Placeholder 59">
            <a:extLst>
              <a:ext uri="{FF2B5EF4-FFF2-40B4-BE49-F238E27FC236}">
                <a16:creationId xmlns:a16="http://schemas.microsoft.com/office/drawing/2014/main" id="{D190A3A0-C70F-64D4-F411-DB558D656471}"/>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477554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bg1"/>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35" name="Content Placeholder 59">
            <a:extLst>
              <a:ext uri="{FF2B5EF4-FFF2-40B4-BE49-F238E27FC236}">
                <a16:creationId xmlns:a16="http://schemas.microsoft.com/office/drawing/2014/main" id="{F4331ABB-A637-62AA-2FE5-7FDAA4C83983}"/>
              </a:ext>
            </a:extLst>
          </p:cNvPr>
          <p:cNvSpPr>
            <a:spLocks noGrp="1"/>
          </p:cNvSpPr>
          <p:nvPr>
            <p:ph sz="quarter" idx="16"/>
          </p:nvPr>
        </p:nvSpPr>
        <p:spPr>
          <a:xfrm>
            <a:off x="371570"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grpSp>
        <p:nvGrpSpPr>
          <p:cNvPr id="36" name="Group 35">
            <a:extLst>
              <a:ext uri="{FF2B5EF4-FFF2-40B4-BE49-F238E27FC236}">
                <a16:creationId xmlns:a16="http://schemas.microsoft.com/office/drawing/2014/main" id="{78545C33-D7C0-AD88-70B6-E6D048E539FC}"/>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FB3F20EB-99D3-E3B0-05C8-756495E15DB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261A3BA4-AF44-F5D7-1DAC-0EDE8D3431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BEEA69E7-89F6-7D3F-24D7-5393BB87197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5CD53179-3C04-E683-C10D-2EEE23693984}"/>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F4030888-2FE2-4208-7690-ED118ED2CF26}"/>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86E9708E-8676-28AC-771D-E7E8E180C18A}"/>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922CFC46-9894-296D-6F93-40CC0BDEB68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FDCE3D7-6DCD-9653-9B0A-C7DD4FE43A6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BA44C2-FAF8-9158-384B-33AE76F76C5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1D062688-969A-2CDF-FCE0-6D7E4DC0DA8E}"/>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EBD46C04-CE42-A8DA-4C46-1439A67D3D1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B4F10A0-BFFB-9101-F0B9-CB078E036AA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E173F3AE-98C0-0C07-6A76-7DDB80F6C0B7}"/>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0B086D4C-DD24-7B44-ECA2-DDD6004EA5A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7F6F0E9-CBCF-07E0-FD16-40999B3BE49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B00EBE7-8D50-CC46-0C01-3E8CF3B4841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B6048F7-FCB4-5A18-817E-389E185031C1}"/>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6A633BE4-9045-AC13-D0DD-A71C1515F40C}"/>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C1346EAD-02BD-0FDA-7238-FA479D979D4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C24836C-8D06-EC79-A5B9-734875ABF358}"/>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4114C7E2-50A5-44AD-F7AD-CA0ECEC3D17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B71A236-DB56-7166-0FC7-0BEEAB514779}"/>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99BAE24-D76F-8AAA-06FA-C6188B65A47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7C493A78-C823-C801-04B4-B315FDE2F675}"/>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5613D393-22D3-8EA0-D9BC-093DDDA31050}"/>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71855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2x Colum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086A627-BDF5-1135-3156-CD02E0F3EC75}"/>
              </a:ext>
            </a:extLst>
          </p:cNvPr>
          <p:cNvSpPr>
            <a:spLocks noGrp="1"/>
          </p:cNvSpPr>
          <p:nvPr>
            <p:ph type="pic" sz="quarter" idx="16" hasCustomPrompt="1"/>
          </p:nvPr>
        </p:nvSpPr>
        <p:spPr>
          <a:xfrm>
            <a:off x="0" y="0"/>
            <a:ext cx="6238875" cy="6858000"/>
          </a:xfrm>
          <a:prstGeom prst="rect">
            <a:avLst/>
          </a:prstGeom>
          <a:solidFill>
            <a:schemeClr val="bg1">
              <a:lumMod val="85000"/>
            </a:schemeClr>
          </a:solidFill>
        </p:spPr>
        <p:txBody>
          <a:bodyPr/>
          <a:lstStyle>
            <a:lvl1pPr marL="0" indent="0" algn="ctr">
              <a:buNone/>
              <a:defRPr>
                <a:solidFill>
                  <a:schemeClr val="tx1"/>
                </a:solidFill>
              </a:defRPr>
            </a:lvl1pPr>
          </a:lstStyle>
          <a:p>
            <a:r>
              <a:rPr lang="en-NL"/>
              <a:t>select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6482009" y="368827"/>
            <a:ext cx="5401700" cy="527643"/>
          </a:xfrm>
        </p:spPr>
        <p:txBody>
          <a:bodyPr/>
          <a:lstStyle>
            <a:lvl1pPr>
              <a:defRPr>
                <a:solidFill>
                  <a:schemeClr val="bg2"/>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grpSp>
        <p:nvGrpSpPr>
          <p:cNvPr id="36" name="Group 35">
            <a:extLst>
              <a:ext uri="{FF2B5EF4-FFF2-40B4-BE49-F238E27FC236}">
                <a16:creationId xmlns:a16="http://schemas.microsoft.com/office/drawing/2014/main" id="{78545C33-D7C0-AD88-70B6-E6D048E539FC}"/>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FB3F20EB-99D3-E3B0-05C8-756495E15DB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261A3BA4-AF44-F5D7-1DAC-0EDE8D3431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BEEA69E7-89F6-7D3F-24D7-5393BB87197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5CD53179-3C04-E683-C10D-2EEE23693984}"/>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F4030888-2FE2-4208-7690-ED118ED2CF26}"/>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86E9708E-8676-28AC-771D-E7E8E180C18A}"/>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922CFC46-9894-296D-6F93-40CC0BDEB68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FDCE3D7-6DCD-9653-9B0A-C7DD4FE43A6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BA44C2-FAF8-9158-384B-33AE76F76C5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1D062688-969A-2CDF-FCE0-6D7E4DC0DA8E}"/>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EBD46C04-CE42-A8DA-4C46-1439A67D3D1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B4F10A0-BFFB-9101-F0B9-CB078E036AA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E173F3AE-98C0-0C07-6A76-7DDB80F6C0B7}"/>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0B086D4C-DD24-7B44-ECA2-DDD6004EA5A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7F6F0E9-CBCF-07E0-FD16-40999B3BE49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B00EBE7-8D50-CC46-0C01-3E8CF3B4841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B6048F7-FCB4-5A18-817E-389E185031C1}"/>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6A633BE4-9045-AC13-D0DD-A71C1515F40C}"/>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C1346EAD-02BD-0FDA-7238-FA479D979D4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C24836C-8D06-EC79-A5B9-734875ABF358}"/>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4114C7E2-50A5-44AD-F7AD-CA0ECEC3D17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B71A236-DB56-7166-0FC7-0BEEAB514779}"/>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99BAE24-D76F-8AAA-06FA-C6188B65A47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7C493A78-C823-C801-04B4-B315FDE2F675}"/>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5613D393-22D3-8EA0-D9BC-093DDDA31050}"/>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53012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153AC0D8-E732-6463-4E60-C6D49F6BCF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3660680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tx1"/>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7" name="Group 6">
            <a:extLst>
              <a:ext uri="{FF2B5EF4-FFF2-40B4-BE49-F238E27FC236}">
                <a16:creationId xmlns:a16="http://schemas.microsoft.com/office/drawing/2014/main" id="{25C9C585-1BE0-5C49-338D-B99E4031D70F}"/>
              </a:ext>
            </a:extLst>
          </p:cNvPr>
          <p:cNvGrpSpPr/>
          <p:nvPr userDrawn="1"/>
        </p:nvGrpSpPr>
        <p:grpSpPr>
          <a:xfrm>
            <a:off x="365688" y="6242315"/>
            <a:ext cx="863309" cy="447470"/>
            <a:chOff x="5591148" y="1647262"/>
            <a:chExt cx="1029067" cy="533386"/>
          </a:xfrm>
        </p:grpSpPr>
        <p:sp>
          <p:nvSpPr>
            <p:cNvPr id="8" name="Freeform 7">
              <a:extLst>
                <a:ext uri="{FF2B5EF4-FFF2-40B4-BE49-F238E27FC236}">
                  <a16:creationId xmlns:a16="http://schemas.microsoft.com/office/drawing/2014/main" id="{D453D0DE-DB80-175C-2588-8E7CA5762FE5}"/>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7BEB7548-60D6-83A0-7365-67166897A3EE}"/>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D62FB62F-BCDB-E051-FC1D-0A2017C717C0}"/>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6334F8CA-6021-7415-8689-E366040E56DC}"/>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270A3269-6BD4-FBE3-FC54-A26ABCF0B198}"/>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3F263741-C91F-1306-29A0-99D66E7A0BF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A03CBFB3-75C1-AF4D-5435-00A380B38D29}"/>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56AED4CA-E031-A0F0-CA37-7A3A6F5F0B59}"/>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13DA471C-E105-9E84-7073-DFFE5AFADE92}"/>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08432FBE-64B6-43BB-5F57-C29495861E8A}"/>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2341DE13-D0A4-8706-DD5C-BF90425241A5}"/>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6417075E-7B25-B710-0929-DE7134DA3F94}"/>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4AA88649-AC9C-3BA0-B107-DB7F2E8E8E77}"/>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4ABA880D-D6D2-B976-C313-5195BDEEC1ED}"/>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D6EDBA8B-807B-4A5F-48C3-991FB5838045}"/>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7CAD0EEB-B2C0-6B3F-CBFC-F95A2A41B855}"/>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968709B2-6353-7C56-0464-3D51936AB41A}"/>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AE7B8977-2BDD-470F-2544-E2911DDAA141}"/>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59BDB0F8-B926-36F0-55BE-4FFCAA98DCDD}"/>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E0AD3601-767D-4B19-264C-E59CC2C13FE7}"/>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5F915317-E0DB-2B92-1826-132562F4804D}"/>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EB5551B3-C98B-175E-F094-3B9D3442B682}"/>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DFCB3A48-26AA-8F11-0888-FA59389B6C8C}"/>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D34CF973-FD92-6C47-8FBA-7FB25B716641}"/>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A625664F-D04F-BCB3-97B3-41FE33439BA9}"/>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36" name="Content Placeholder 59">
            <a:extLst>
              <a:ext uri="{FF2B5EF4-FFF2-40B4-BE49-F238E27FC236}">
                <a16:creationId xmlns:a16="http://schemas.microsoft.com/office/drawing/2014/main" id="{66D9E8C7-B98D-9AAF-6CD7-3D6E75DAD082}"/>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37" name="Content Placeholder 59">
            <a:extLst>
              <a:ext uri="{FF2B5EF4-FFF2-40B4-BE49-F238E27FC236}">
                <a16:creationId xmlns:a16="http://schemas.microsoft.com/office/drawing/2014/main" id="{B0831AD2-F902-113F-78C6-C38B3199B2CC}"/>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479744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A283BB8-1F53-6FFF-E4B5-7E6A4A74A9FF}"/>
              </a:ext>
            </a:extLst>
          </p:cNvPr>
          <p:cNvSpPr/>
          <p:nvPr userDrawn="1"/>
        </p:nvSpPr>
        <p:spPr>
          <a:xfrm>
            <a:off x="341767"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658161"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Rectangle 4">
            <a:extLst>
              <a:ext uri="{FF2B5EF4-FFF2-40B4-BE49-F238E27FC236}">
                <a16:creationId xmlns:a16="http://schemas.microsoft.com/office/drawing/2014/main" id="{7A3355AA-9703-1604-0079-EDA484FA947A}"/>
              </a:ext>
            </a:extLst>
          </p:cNvPr>
          <p:cNvSpPr/>
          <p:nvPr userDrawn="1"/>
        </p:nvSpPr>
        <p:spPr>
          <a:xfrm>
            <a:off x="4202424"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6" name="Rectangle 5">
            <a:extLst>
              <a:ext uri="{FF2B5EF4-FFF2-40B4-BE49-F238E27FC236}">
                <a16:creationId xmlns:a16="http://schemas.microsoft.com/office/drawing/2014/main" id="{629419D2-F765-DFC5-7251-BA2576644917}"/>
              </a:ext>
            </a:extLst>
          </p:cNvPr>
          <p:cNvSpPr/>
          <p:nvPr userDrawn="1"/>
        </p:nvSpPr>
        <p:spPr>
          <a:xfrm>
            <a:off x="8063081"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518818"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379475"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8050302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3x Columns">
    <p:spTree>
      <p:nvGrpSpPr>
        <p:cNvPr id="1" name=""/>
        <p:cNvGrpSpPr/>
        <p:nvPr/>
      </p:nvGrpSpPr>
      <p:grpSpPr>
        <a:xfrm>
          <a:off x="0" y="0"/>
          <a:ext cx="0" cy="0"/>
          <a:chOff x="0" y="0"/>
          <a:chExt cx="0" cy="0"/>
        </a:xfrm>
      </p:grpSpPr>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371570"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232227"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092884"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3" name="Straight Connector 2">
            <a:extLst>
              <a:ext uri="{FF2B5EF4-FFF2-40B4-BE49-F238E27FC236}">
                <a16:creationId xmlns:a16="http://schemas.microsoft.com/office/drawing/2014/main" id="{AFED1A37-69F4-94CC-9FD6-D42602C1EFCD}"/>
              </a:ext>
            </a:extLst>
          </p:cNvPr>
          <p:cNvCxnSpPr>
            <a:cxnSpLocks/>
          </p:cNvCxnSpPr>
          <p:nvPr userDrawn="1"/>
        </p:nvCxnSpPr>
        <p:spPr>
          <a:xfrm flipV="1">
            <a:off x="4061947"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53DA4F4-4DE5-BFEC-706A-4680C7FD48EF}"/>
              </a:ext>
            </a:extLst>
          </p:cNvPr>
          <p:cNvCxnSpPr>
            <a:cxnSpLocks/>
          </p:cNvCxnSpPr>
          <p:nvPr userDrawn="1"/>
        </p:nvCxnSpPr>
        <p:spPr>
          <a:xfrm flipV="1">
            <a:off x="7919963"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459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FD4D23-4E73-EB5A-C8AE-CA1F0FB2E760}"/>
              </a:ext>
            </a:extLst>
          </p:cNvPr>
          <p:cNvSpPr/>
          <p:nvPr userDrawn="1"/>
        </p:nvSpPr>
        <p:spPr>
          <a:xfrm>
            <a:off x="7896226" y="0"/>
            <a:ext cx="4295774"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1264789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3x Colum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D377327-339C-0F13-1E7E-33AF8728A624}"/>
              </a:ext>
            </a:extLst>
          </p:cNvPr>
          <p:cNvSpPr>
            <a:spLocks noGrp="1"/>
          </p:cNvSpPr>
          <p:nvPr>
            <p:ph type="pic" sz="quarter" idx="20"/>
          </p:nvPr>
        </p:nvSpPr>
        <p:spPr>
          <a:xfrm>
            <a:off x="7896225" y="0"/>
            <a:ext cx="4295775" cy="6858000"/>
          </a:xfrm>
          <a:prstGeom prst="rect">
            <a:avLst/>
          </a:prstGeom>
          <a:solidFill>
            <a:schemeClr val="bg1">
              <a:lumMod val="85000"/>
            </a:schemeClr>
          </a:solidFill>
        </p:spPr>
        <p:txBody>
          <a:bodyPr/>
          <a:lstStyle/>
          <a:p>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068545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7896226"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 name="Content Placeholder 59">
            <a:extLst>
              <a:ext uri="{FF2B5EF4-FFF2-40B4-BE49-F238E27FC236}">
                <a16:creationId xmlns:a16="http://schemas.microsoft.com/office/drawing/2014/main" id="{EB6EA22F-348E-86E7-06F2-26F8003E597B}"/>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171175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 name="Group 2">
            <a:extLst>
              <a:ext uri="{FF2B5EF4-FFF2-40B4-BE49-F238E27FC236}">
                <a16:creationId xmlns:a16="http://schemas.microsoft.com/office/drawing/2014/main" id="{5AC91E21-5413-DA8B-88D4-7CAA763840A9}"/>
              </a:ext>
            </a:extLst>
          </p:cNvPr>
          <p:cNvGrpSpPr/>
          <p:nvPr userDrawn="1"/>
        </p:nvGrpSpPr>
        <p:grpSpPr>
          <a:xfrm>
            <a:off x="365688" y="6242315"/>
            <a:ext cx="863309" cy="447470"/>
            <a:chOff x="5591148" y="1647262"/>
            <a:chExt cx="1029067" cy="533386"/>
          </a:xfrm>
        </p:grpSpPr>
        <p:sp>
          <p:nvSpPr>
            <p:cNvPr id="9" name="Freeform 8">
              <a:extLst>
                <a:ext uri="{FF2B5EF4-FFF2-40B4-BE49-F238E27FC236}">
                  <a16:creationId xmlns:a16="http://schemas.microsoft.com/office/drawing/2014/main" id="{A41A3B77-CDF8-FF74-78B1-99F046FE8858}"/>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ED471729-40C0-768E-6144-08C1C10E9A7E}"/>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F1227C59-97F5-92A7-2902-53F78B6EDD39}"/>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88A71057-2FCC-19CB-B4C4-9D01D40FEC09}"/>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9CDF6E65-7F4A-6E17-09C1-3F47844A79E9}"/>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EAFE03A9-E387-4DD9-25E4-56B33FB27850}"/>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B05AFD8-2B7F-84DB-5488-4076D86877E3}"/>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49EE7C6E-FD45-76E0-0E57-BD37442376FC}"/>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46924F08-30E6-B96E-0AC4-1A4E675A1C51}"/>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0FD64B85-1C0B-E62C-CB30-34607826562C}"/>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CC2331CA-EDE4-0CDB-2931-CA21C965708C}"/>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AD3A79D6-206C-C795-AF88-7256C5761B34}"/>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B5EEC4F3-7F6E-0FB6-AB6A-E7C9DC8EC5E3}"/>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EBFC6334-FD8A-80A1-6B63-4FF81E8C7081}"/>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76C0F4F9-7E70-F0C1-27EB-C2391839040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8B92440E-B6F5-BF00-D82F-E862FAA14E50}"/>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318303BC-361E-DA57-47F1-907200D085D4}"/>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50DC5DFF-2698-EF0F-4953-FD9E9F56EB70}"/>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16DB996D-AAE9-F38B-4042-F3260A90D2F2}"/>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9DB1E916-D3BF-DEF1-B050-4BEF43660789}"/>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25FDA1CE-EFAF-B9A8-6118-C6BB2333D062}"/>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AE76C31D-06CF-D707-6E26-060AB3173BE0}"/>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BAE93218-08D5-63FA-59A4-C57C22B53091}"/>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1E760988-D34A-E9EF-B285-5CE14815EFFF}"/>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449E020A-6BFD-4E39-7369-B995B4D64950}"/>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38" name="Content Placeholder 59">
            <a:extLst>
              <a:ext uri="{FF2B5EF4-FFF2-40B4-BE49-F238E27FC236}">
                <a16:creationId xmlns:a16="http://schemas.microsoft.com/office/drawing/2014/main" id="{F679D0A4-EC0C-9B07-6AB5-BD549415C10A}"/>
              </a:ext>
            </a:extLst>
          </p:cNvPr>
          <p:cNvSpPr>
            <a:spLocks noGrp="1"/>
          </p:cNvSpPr>
          <p:nvPr>
            <p:ph sz="quarter" idx="19"/>
          </p:nvPr>
        </p:nvSpPr>
        <p:spPr>
          <a:xfrm>
            <a:off x="4557902" y="1131352"/>
            <a:ext cx="7246007"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4287936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5" name="Group 34">
            <a:extLst>
              <a:ext uri="{FF2B5EF4-FFF2-40B4-BE49-F238E27FC236}">
                <a16:creationId xmlns:a16="http://schemas.microsoft.com/office/drawing/2014/main" id="{9A93CC19-13B1-87C1-C7EE-F537EF4844C5}"/>
              </a:ext>
            </a:extLst>
          </p:cNvPr>
          <p:cNvGrpSpPr/>
          <p:nvPr userDrawn="1"/>
        </p:nvGrpSpPr>
        <p:grpSpPr>
          <a:xfrm>
            <a:off x="368227" y="6247419"/>
            <a:ext cx="869854" cy="440815"/>
            <a:chOff x="5591148" y="347222"/>
            <a:chExt cx="1029067" cy="533386"/>
          </a:xfrm>
        </p:grpSpPr>
        <p:sp>
          <p:nvSpPr>
            <p:cNvPr id="36" name="Freeform 35">
              <a:extLst>
                <a:ext uri="{FF2B5EF4-FFF2-40B4-BE49-F238E27FC236}">
                  <a16:creationId xmlns:a16="http://schemas.microsoft.com/office/drawing/2014/main" id="{4C332C35-7BDA-A95C-D889-CBFFF784EFB7}"/>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3F49D899-EFC7-D24A-1BBB-4C1BF863E4B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AAD76988-B4EB-4109-8239-2929D836B470}"/>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63B14381-6699-754E-2CC8-BE9E21F7F2D0}"/>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64DDF990-A7E2-76B0-80DC-A85BF29E820D}"/>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79AD2923-425C-186B-8270-4343CA13D3A8}"/>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9A21D32D-BE90-2582-BEAF-BBCC8026D27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17757C65-9C87-56D3-1355-71F2ABEAF7FF}"/>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B823967E-44B9-7729-593B-1C0702F514D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11D449FC-483E-CFC4-8535-A019E2ED3827}"/>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E57F1865-341F-DA37-4227-CE19F9B2436E}"/>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AEF40B5A-38F9-F9C1-DE5B-72A10DE2E940}"/>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0638D04C-ECD4-C088-0605-A11D1B50351A}"/>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7FAD9A8E-5CB6-33B6-A132-3569BEA5CF0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E35D3F91-6C23-CCC1-535D-4A8932175EF7}"/>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C3BA545-D8CA-8193-C989-B441B1AC55EC}"/>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575D660-69EE-3CEF-0651-32C41F8778B4}"/>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35C40A44-89DC-BF86-2971-EC92793174AB}"/>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38AC2B02-96BD-342D-9743-528BA04F33A7}"/>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5E1C05F3-0636-1487-3F12-D155ABCF187E}"/>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1475FAD8-CD93-A568-3227-669AEDA8A05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A3781CF9-3441-8217-1B33-06E37E6CDA5F}"/>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E5225ED0-9B13-4001-8FDE-689C8D0A9501}"/>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1EEA8351-81AA-FD80-F644-DE020823B82C}"/>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5221DAC8-6678-995F-E4C1-8105B60A7B4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4" name="Content Placeholder 59">
            <a:extLst>
              <a:ext uri="{FF2B5EF4-FFF2-40B4-BE49-F238E27FC236}">
                <a16:creationId xmlns:a16="http://schemas.microsoft.com/office/drawing/2014/main" id="{4457BB4E-6789-B405-251D-030CB2A1130E}"/>
              </a:ext>
            </a:extLst>
          </p:cNvPr>
          <p:cNvSpPr>
            <a:spLocks noGrp="1"/>
          </p:cNvSpPr>
          <p:nvPr>
            <p:ph sz="quarter" idx="19"/>
          </p:nvPr>
        </p:nvSpPr>
        <p:spPr>
          <a:xfrm>
            <a:off x="4557902" y="1131352"/>
            <a:ext cx="7246007"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7208057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bg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grpSp>
        <p:nvGrpSpPr>
          <p:cNvPr id="48" name="Group 47">
            <a:extLst>
              <a:ext uri="{FF2B5EF4-FFF2-40B4-BE49-F238E27FC236}">
                <a16:creationId xmlns:a16="http://schemas.microsoft.com/office/drawing/2014/main" id="{933A7A0C-176B-05C0-82BC-3474B814FFFD}"/>
              </a:ext>
            </a:extLst>
          </p:cNvPr>
          <p:cNvGrpSpPr/>
          <p:nvPr userDrawn="1"/>
        </p:nvGrpSpPr>
        <p:grpSpPr>
          <a:xfrm>
            <a:off x="368227" y="6247419"/>
            <a:ext cx="869854" cy="440815"/>
            <a:chOff x="5591148" y="347222"/>
            <a:chExt cx="1029067" cy="533386"/>
          </a:xfrm>
        </p:grpSpPr>
        <p:sp>
          <p:nvSpPr>
            <p:cNvPr id="49" name="Freeform 48">
              <a:extLst>
                <a:ext uri="{FF2B5EF4-FFF2-40B4-BE49-F238E27FC236}">
                  <a16:creationId xmlns:a16="http://schemas.microsoft.com/office/drawing/2014/main" id="{CAEEFE6D-5773-0FE8-49ED-A8282AEFFA4C}"/>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17A6D847-06E6-30DC-4104-2A1D34ED81CA}"/>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BFD5C27-04B0-AA8C-2DDE-B2890E3C3C46}"/>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DF9427B-5C46-6CA7-AC94-643EB31C1993}"/>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6B7FDEE9-CC1F-EE58-E900-E3B148B66AD4}"/>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A0F5E3BF-E065-063D-5EFA-A26D4F8A0A06}"/>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AEB0A22D-A58B-553A-57D4-42482A0F0AEC}"/>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02CF97F-E275-733E-B1A9-4BE5E0903A0A}"/>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E08B583-ABE5-7E49-F9B7-3094220F4F32}"/>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2C2A2DC5-36D5-8FCB-D2A5-14EB67BB26C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BC95F102-13A5-4C96-CB25-DE06AD30CCC1}"/>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3390B7E6-DA69-BF3E-0C84-2189BDFAFBD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472F5AF1-A38B-BD90-41B3-32E5F710FF4A}"/>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CEE98475-8C1C-5B6A-C168-FB81DD8BC5EA}"/>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F288EE1B-5521-A932-F95E-9EACA09A8658}"/>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4CA88628-D505-5CF6-DBB2-ED1A65F3951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98BFB5C6-C57B-61E2-19D3-FE1B454A9046}"/>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55710973-AA5B-68F2-5822-5BEE279F9DD4}"/>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20A956D3-E8A6-CC13-45FE-C959C5F8402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B28CA882-97F7-C764-D7A7-6BD61DD8D656}"/>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E83D49C8-0FD1-32B2-33AA-C5E2DEFF5CDA}"/>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400B5958-10C0-12E0-825D-B20F19FFD02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6A02C846-32CB-0817-A85B-24025282446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C60EFDB1-EEBD-8303-0F24-545A3C3227D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AE882DC0-6FD7-B9F1-C668-3C7B4281B9FD}"/>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6295220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accent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
        <p:nvSpPr>
          <p:cNvPr id="3" name="TextBox 2">
            <a:extLst>
              <a:ext uri="{FF2B5EF4-FFF2-40B4-BE49-F238E27FC236}">
                <a16:creationId xmlns:a16="http://schemas.microsoft.com/office/drawing/2014/main" id="{3C6E1E1D-8EC1-E530-0FD4-DBF747D97261}"/>
              </a:ext>
            </a:extLst>
          </p:cNvPr>
          <p:cNvSpPr txBox="1"/>
          <p:nvPr userDrawn="1"/>
        </p:nvSpPr>
        <p:spPr>
          <a:xfrm>
            <a:off x="2304789" y="-588723"/>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6" name="Group 5">
            <a:extLst>
              <a:ext uri="{FF2B5EF4-FFF2-40B4-BE49-F238E27FC236}">
                <a16:creationId xmlns:a16="http://schemas.microsoft.com/office/drawing/2014/main" id="{4CBF3F3D-A6F3-AA01-DECE-83AA41F935B2}"/>
              </a:ext>
            </a:extLst>
          </p:cNvPr>
          <p:cNvGrpSpPr/>
          <p:nvPr userDrawn="1"/>
        </p:nvGrpSpPr>
        <p:grpSpPr>
          <a:xfrm>
            <a:off x="368227" y="6247419"/>
            <a:ext cx="869854" cy="440815"/>
            <a:chOff x="5591148" y="347222"/>
            <a:chExt cx="1029067" cy="533386"/>
          </a:xfrm>
        </p:grpSpPr>
        <p:sp>
          <p:nvSpPr>
            <p:cNvPr id="8" name="Freeform 7">
              <a:extLst>
                <a:ext uri="{FF2B5EF4-FFF2-40B4-BE49-F238E27FC236}">
                  <a16:creationId xmlns:a16="http://schemas.microsoft.com/office/drawing/2014/main" id="{069A46F1-1136-08CA-FBC4-8137EEA70709}"/>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18367F73-D994-47B0-C9F6-42922619C34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ECA26C4A-B9E3-1BEC-2D39-3BE89F1BCFE0}"/>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BA81D2C8-5986-C497-A291-A666FF6415A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373CE1F5-5505-D3D2-7D4D-9756D210BE51}"/>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3C9AEE5D-1AC2-BEF3-74EF-61617A934798}"/>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69CB77EC-AD8F-076B-40A3-A269ECFBB38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A41BF380-ED97-4976-0DB9-FEA0752DC330}"/>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9ACF0D5-C34B-1D66-BEA5-8C5034D131C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F2D90E9E-510D-953A-9CF2-8C314CDCBCD1}"/>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FCB93A2F-7E6A-457C-E301-7322F30FBAC1}"/>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FF789578-B7D6-5996-39EE-61B3304E140D}"/>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320BAEBD-78F2-3F3E-2183-C79E2CB5B181}"/>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B7717F5A-B245-4EDE-E657-35C354AE2952}"/>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4C289D90-03B6-B3B5-4CA1-EC641F06EE70}"/>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140F146D-1445-CA60-1AFF-069794D3D860}"/>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BCE82B8D-6BB6-E203-1CB7-60F776F7783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15534E8F-462A-6182-D17D-4E9084B9D93F}"/>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84099583-B270-21E6-5536-47E841ADA83A}"/>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06F5FC9B-AC2B-5E74-9C44-F14B4E4B5264}"/>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1B413F75-D83B-323D-77B0-10F473FA64D2}"/>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C2CF7B07-C18A-D9A0-982E-A98A08C94718}"/>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CD9EB95-DA4F-8F99-4314-88C2F870B1A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07C99CFF-7A29-866E-7873-498A762FF08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A8E9C38B-8680-EC06-845B-E70D6521060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752866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Single image - 1 line only - Mint">
    <p:bg>
      <p:bgPr>
        <a:solidFill>
          <a:schemeClr val="bg1"/>
        </a:solidFill>
        <a:effectLst/>
      </p:bgPr>
    </p:bg>
    <p:spTree>
      <p:nvGrpSpPr>
        <p:cNvPr id="1" name=""/>
        <p:cNvGrpSpPr/>
        <p:nvPr/>
      </p:nvGrpSpPr>
      <p:grpSpPr>
        <a:xfrm>
          <a:off x="0" y="0"/>
          <a:ext cx="0" cy="0"/>
          <a:chOff x="0" y="0"/>
          <a:chExt cx="0" cy="0"/>
        </a:xfrm>
      </p:grpSpPr>
      <p:pic>
        <p:nvPicPr>
          <p:cNvPr id="3" name="Picture Placeholder 8">
            <a:extLst>
              <a:ext uri="{FF2B5EF4-FFF2-40B4-BE49-F238E27FC236}">
                <a16:creationId xmlns:a16="http://schemas.microsoft.com/office/drawing/2014/main" id="{BC61A769-FA21-1557-287E-443DDF049A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 y="3"/>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37661259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608239"/>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231355"/>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sp>
        <p:nvSpPr>
          <p:cNvPr id="3" name="TextBox 2">
            <a:extLst>
              <a:ext uri="{FF2B5EF4-FFF2-40B4-BE49-F238E27FC236}">
                <a16:creationId xmlns:a16="http://schemas.microsoft.com/office/drawing/2014/main" id="{E975522C-B98C-3662-6FF1-F94A1E0BD861}"/>
              </a:ext>
            </a:extLst>
          </p:cNvPr>
          <p:cNvSpPr txBox="1"/>
          <p:nvPr userDrawn="1"/>
        </p:nvSpPr>
        <p:spPr>
          <a:xfrm>
            <a:off x="4894729" y="-2115671"/>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6" name="Group 35">
            <a:extLst>
              <a:ext uri="{FF2B5EF4-FFF2-40B4-BE49-F238E27FC236}">
                <a16:creationId xmlns:a16="http://schemas.microsoft.com/office/drawing/2014/main" id="{ACFB0CD3-D5D4-31A9-C4F7-65CF2E010DC5}"/>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C3216FD3-FD27-4BAE-6C2A-7F56255481EF}"/>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635D3875-9F79-30D4-196B-ABDA3BF04418}"/>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9EB43C5F-3BFA-84B5-FF42-99FD7A0CE46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D5265848-AB79-5F57-7AC6-F460ED732F7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427A7C42-1421-932A-5C5C-2B2B3F15E83D}"/>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4594173A-1F0F-F054-E89E-0640C88417FB}"/>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2A6CDD9D-9D99-A0E2-E93B-A3A72C766C08}"/>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8247808-AB2B-CE56-A379-D4F65832ED0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B328B109-FB6E-203D-F0B7-D2D131773209}"/>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A47E3A21-492F-F8FB-EC5A-137AE59DCD52}"/>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7236937D-96F0-2F6D-7C95-E7772EAE6CD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AA3618EF-D6D8-351C-671F-2AE467C398F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7FBA997F-A05E-2B6E-1ACB-B2E484854F30}"/>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CE24CADB-83A8-1C53-BC5C-207DE1FE4D81}"/>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F2FBB8A5-8A5A-9A8C-013F-24AB9CB01CEC}"/>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2CD2099F-1B44-DB0C-73AC-B852FA51CE7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2DC14AF4-4F60-BBA9-6B2B-99DE130BF14D}"/>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807DEA19-46C7-3DA6-5749-B6EB8E0D138D}"/>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5704C1E6-35EE-5DC1-FF24-E32181BCBFD0}"/>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9810494A-1D27-1644-EA74-CB3923069100}"/>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09CF4EA-4760-F3C4-7B4E-BE1FC636D43E}"/>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FE8C6912-EC79-4C0A-C503-E099F4D9B37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3A675857-F5E7-6913-609F-3368D51BF31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3BCA47EE-D79F-B691-B519-AAAF76560FE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6F1FB020-EBAE-FA32-A81B-E2BB40B723D2}"/>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pic>
        <p:nvPicPr>
          <p:cNvPr id="62" name="Picture 61">
            <a:extLst>
              <a:ext uri="{FF2B5EF4-FFF2-40B4-BE49-F238E27FC236}">
                <a16:creationId xmlns:a16="http://schemas.microsoft.com/office/drawing/2014/main" id="{FDF0CA0E-03CE-A156-D827-E4AD8317799E}"/>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Tree>
    <p:extLst>
      <p:ext uri="{BB962C8B-B14F-4D97-AF65-F5344CB8AC3E}">
        <p14:creationId xmlns:p14="http://schemas.microsoft.com/office/powerpoint/2010/main" val="5251178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8086439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6534848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2"/>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2"/>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8302524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66374"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404340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3" y="1808163"/>
            <a:ext cx="6966375"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445082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a:t>“Quote Copy Avenir Demi 24pt”.</a:t>
            </a:r>
            <a:endParaRPr lang="en-GB"/>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a:prstGeom prst="rect">
            <a:avLst/>
          </a:prstGeo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a:prstGeom prst="rect">
            <a:avLst/>
          </a:prstGeo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33819755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7327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3" y="1808163"/>
            <a:ext cx="6966375"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021371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Lst>
          </p:cNvPr>
          <p:cNvSpPr/>
          <p:nvPr userDrawn="1"/>
        </p:nvSpPr>
        <p:spPr>
          <a:xfrm>
            <a:off x="0" y="6055360"/>
            <a:ext cx="3566160" cy="802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icture Placeholder 5">
            <a:extLst>
              <a:ext uri="{FF2B5EF4-FFF2-40B4-BE49-F238E27FC236}">
                <a16:creationId xmlns:a16="http://schemas.microsoft.com/office/drawing/2014/main" id="{59397AB1-B6A0-0C85-7396-FC83E056BD7A}"/>
              </a:ext>
            </a:extLst>
          </p:cNvPr>
          <p:cNvSpPr>
            <a:spLocks noGrp="1"/>
          </p:cNvSpPr>
          <p:nvPr>
            <p:ph type="pic" sz="quarter" idx="22"/>
          </p:nvPr>
        </p:nvSpPr>
        <p:spPr>
          <a:xfrm>
            <a:off x="4" y="4"/>
            <a:ext cx="8039097" cy="6857997"/>
          </a:xfrm>
          <a:custGeom>
            <a:avLst/>
            <a:gdLst>
              <a:gd name="connsiteX0" fmla="*/ 1286044 w 8039097"/>
              <a:gd name="connsiteY0" fmla="*/ 6672947 h 6857997"/>
              <a:gd name="connsiteX1" fmla="*/ 1286044 w 8039097"/>
              <a:gd name="connsiteY1" fmla="*/ 6677017 h 6857997"/>
              <a:gd name="connsiteX2" fmla="*/ 1275191 w 8039097"/>
              <a:gd name="connsiteY2" fmla="*/ 6686740 h 6857997"/>
              <a:gd name="connsiteX3" fmla="*/ 1267277 w 8039097"/>
              <a:gd name="connsiteY3" fmla="*/ 6680183 h 6857997"/>
              <a:gd name="connsiteX4" fmla="*/ 1275191 w 8039097"/>
              <a:gd name="connsiteY4" fmla="*/ 6674078 h 6857997"/>
              <a:gd name="connsiteX5" fmla="*/ 1281070 w 8039097"/>
              <a:gd name="connsiteY5" fmla="*/ 6674078 h 6857997"/>
              <a:gd name="connsiteX6" fmla="*/ 1286044 w 8039097"/>
              <a:gd name="connsiteY6" fmla="*/ 6672947 h 6857997"/>
              <a:gd name="connsiteX7" fmla="*/ 1089783 w 8039097"/>
              <a:gd name="connsiteY7" fmla="*/ 6672947 h 6857997"/>
              <a:gd name="connsiteX8" fmla="*/ 1089783 w 8039097"/>
              <a:gd name="connsiteY8" fmla="*/ 6677017 h 6857997"/>
              <a:gd name="connsiteX9" fmla="*/ 1078930 w 8039097"/>
              <a:gd name="connsiteY9" fmla="*/ 6686740 h 6857997"/>
              <a:gd name="connsiteX10" fmla="*/ 1071015 w 8039097"/>
              <a:gd name="connsiteY10" fmla="*/ 6680183 h 6857997"/>
              <a:gd name="connsiteX11" fmla="*/ 1078930 w 8039097"/>
              <a:gd name="connsiteY11" fmla="*/ 6674078 h 6857997"/>
              <a:gd name="connsiteX12" fmla="*/ 1084808 w 8039097"/>
              <a:gd name="connsiteY12" fmla="*/ 6674078 h 6857997"/>
              <a:gd name="connsiteX13" fmla="*/ 1089783 w 8039097"/>
              <a:gd name="connsiteY13" fmla="*/ 6672947 h 6857997"/>
              <a:gd name="connsiteX14" fmla="*/ 694316 w 8039097"/>
              <a:gd name="connsiteY14" fmla="*/ 6670461 h 6857997"/>
              <a:gd name="connsiteX15" fmla="*/ 694316 w 8039097"/>
              <a:gd name="connsiteY15" fmla="*/ 6677923 h 6857997"/>
              <a:gd name="connsiteX16" fmla="*/ 678488 w 8039097"/>
              <a:gd name="connsiteY16" fmla="*/ 6692168 h 6857997"/>
              <a:gd name="connsiteX17" fmla="*/ 665827 w 8039097"/>
              <a:gd name="connsiteY17" fmla="*/ 6681992 h 6857997"/>
              <a:gd name="connsiteX18" fmla="*/ 677358 w 8039097"/>
              <a:gd name="connsiteY18" fmla="*/ 6672496 h 6857997"/>
              <a:gd name="connsiteX19" fmla="*/ 687307 w 8039097"/>
              <a:gd name="connsiteY19" fmla="*/ 6672496 h 6857997"/>
              <a:gd name="connsiteX20" fmla="*/ 694316 w 8039097"/>
              <a:gd name="connsiteY20" fmla="*/ 6670461 h 6857997"/>
              <a:gd name="connsiteX21" fmla="*/ 1383498 w 8039097"/>
              <a:gd name="connsiteY21" fmla="*/ 6653051 h 6857997"/>
              <a:gd name="connsiteX22" fmla="*/ 1395934 w 8039097"/>
              <a:gd name="connsiteY22" fmla="*/ 6663225 h 6857997"/>
              <a:gd name="connsiteX23" fmla="*/ 1370835 w 8039097"/>
              <a:gd name="connsiteY23" fmla="*/ 6663225 h 6857997"/>
              <a:gd name="connsiteX24" fmla="*/ 1383498 w 8039097"/>
              <a:gd name="connsiteY24" fmla="*/ 6653051 h 6857997"/>
              <a:gd name="connsiteX25" fmla="*/ 840609 w 8039097"/>
              <a:gd name="connsiteY25" fmla="*/ 6648302 h 6857997"/>
              <a:gd name="connsiteX26" fmla="*/ 860959 w 8039097"/>
              <a:gd name="connsiteY26" fmla="*/ 6670235 h 6857997"/>
              <a:gd name="connsiteX27" fmla="*/ 840609 w 8039097"/>
              <a:gd name="connsiteY27" fmla="*/ 6692168 h 6857997"/>
              <a:gd name="connsiteX28" fmla="*/ 820259 w 8039097"/>
              <a:gd name="connsiteY28" fmla="*/ 6670235 h 6857997"/>
              <a:gd name="connsiteX29" fmla="*/ 840609 w 8039097"/>
              <a:gd name="connsiteY29" fmla="*/ 6648302 h 6857997"/>
              <a:gd name="connsiteX30" fmla="*/ 742025 w 8039097"/>
              <a:gd name="connsiteY30" fmla="*/ 6642423 h 6857997"/>
              <a:gd name="connsiteX31" fmla="*/ 725745 w 8039097"/>
              <a:gd name="connsiteY31" fmla="*/ 6652599 h 6857997"/>
              <a:gd name="connsiteX32" fmla="*/ 725745 w 8039097"/>
              <a:gd name="connsiteY32" fmla="*/ 6643328 h 6857997"/>
              <a:gd name="connsiteX33" fmla="*/ 718736 w 8039097"/>
              <a:gd name="connsiteY33" fmla="*/ 6643328 h 6857997"/>
              <a:gd name="connsiteX34" fmla="*/ 718736 w 8039097"/>
              <a:gd name="connsiteY34" fmla="*/ 6697142 h 6857997"/>
              <a:gd name="connsiteX35" fmla="*/ 725971 w 8039097"/>
              <a:gd name="connsiteY35" fmla="*/ 6697142 h 6857997"/>
              <a:gd name="connsiteX36" fmla="*/ 725971 w 8039097"/>
              <a:gd name="connsiteY36" fmla="*/ 6667069 h 6857997"/>
              <a:gd name="connsiteX37" fmla="*/ 742251 w 8039097"/>
              <a:gd name="connsiteY37" fmla="*/ 6649885 h 6857997"/>
              <a:gd name="connsiteX38" fmla="*/ 745869 w 8039097"/>
              <a:gd name="connsiteY38" fmla="*/ 6649885 h 6857997"/>
              <a:gd name="connsiteX39" fmla="*/ 746095 w 8039097"/>
              <a:gd name="connsiteY39" fmla="*/ 6642650 h 6857997"/>
              <a:gd name="connsiteX40" fmla="*/ 742025 w 8039097"/>
              <a:gd name="connsiteY40" fmla="*/ 6642423 h 6857997"/>
              <a:gd name="connsiteX41" fmla="*/ 840609 w 8039097"/>
              <a:gd name="connsiteY41" fmla="*/ 6641745 h 6857997"/>
              <a:gd name="connsiteX42" fmla="*/ 812797 w 8039097"/>
              <a:gd name="connsiteY42" fmla="*/ 6670235 h 6857997"/>
              <a:gd name="connsiteX43" fmla="*/ 840609 w 8039097"/>
              <a:gd name="connsiteY43" fmla="*/ 6698498 h 6857997"/>
              <a:gd name="connsiteX44" fmla="*/ 868646 w 8039097"/>
              <a:gd name="connsiteY44" fmla="*/ 6670235 h 6857997"/>
              <a:gd name="connsiteX45" fmla="*/ 840609 w 8039097"/>
              <a:gd name="connsiteY45" fmla="*/ 6641745 h 6857997"/>
              <a:gd name="connsiteX46" fmla="*/ 681202 w 8039097"/>
              <a:gd name="connsiteY46" fmla="*/ 6641745 h 6857997"/>
              <a:gd name="connsiteX47" fmla="*/ 660626 w 8039097"/>
              <a:gd name="connsiteY47" fmla="*/ 6648529 h 6857997"/>
              <a:gd name="connsiteX48" fmla="*/ 664244 w 8039097"/>
              <a:gd name="connsiteY48" fmla="*/ 6654181 h 6857997"/>
              <a:gd name="connsiteX49" fmla="*/ 680749 w 8039097"/>
              <a:gd name="connsiteY49" fmla="*/ 6648302 h 6857997"/>
              <a:gd name="connsiteX50" fmla="*/ 694316 w 8039097"/>
              <a:gd name="connsiteY50" fmla="*/ 6659834 h 6857997"/>
              <a:gd name="connsiteX51" fmla="*/ 694090 w 8039097"/>
              <a:gd name="connsiteY51" fmla="*/ 6661191 h 6857997"/>
              <a:gd name="connsiteX52" fmla="*/ 688889 w 8039097"/>
              <a:gd name="connsiteY52" fmla="*/ 6666165 h 6857997"/>
              <a:gd name="connsiteX53" fmla="*/ 676001 w 8039097"/>
              <a:gd name="connsiteY53" fmla="*/ 6666165 h 6857997"/>
              <a:gd name="connsiteX54" fmla="*/ 657687 w 8039097"/>
              <a:gd name="connsiteY54" fmla="*/ 6681992 h 6857997"/>
              <a:gd name="connsiteX55" fmla="*/ 677358 w 8039097"/>
              <a:gd name="connsiteY55" fmla="*/ 6698498 h 6857997"/>
              <a:gd name="connsiteX56" fmla="*/ 694316 w 8039097"/>
              <a:gd name="connsiteY56" fmla="*/ 6690358 h 6857997"/>
              <a:gd name="connsiteX57" fmla="*/ 694316 w 8039097"/>
              <a:gd name="connsiteY57" fmla="*/ 6697142 h 6857997"/>
              <a:gd name="connsiteX58" fmla="*/ 701778 w 8039097"/>
              <a:gd name="connsiteY58" fmla="*/ 6697142 h 6857997"/>
              <a:gd name="connsiteX59" fmla="*/ 701778 w 8039097"/>
              <a:gd name="connsiteY59" fmla="*/ 6660060 h 6857997"/>
              <a:gd name="connsiteX60" fmla="*/ 681202 w 8039097"/>
              <a:gd name="connsiteY60" fmla="*/ 6641745 h 6857997"/>
              <a:gd name="connsiteX61" fmla="*/ 1157388 w 8039097"/>
              <a:gd name="connsiteY61" fmla="*/ 6641293 h 6857997"/>
              <a:gd name="connsiteX62" fmla="*/ 1157388 w 8039097"/>
              <a:gd name="connsiteY62" fmla="*/ 6654633 h 6857997"/>
              <a:gd name="connsiteX63" fmla="*/ 1165302 w 8039097"/>
              <a:gd name="connsiteY63" fmla="*/ 6654633 h 6857997"/>
              <a:gd name="connsiteX64" fmla="*/ 1165302 w 8039097"/>
              <a:gd name="connsiteY64" fmla="*/ 6697142 h 6857997"/>
              <a:gd name="connsiteX65" fmla="*/ 1181130 w 8039097"/>
              <a:gd name="connsiteY65" fmla="*/ 6697142 h 6857997"/>
              <a:gd name="connsiteX66" fmla="*/ 1181130 w 8039097"/>
              <a:gd name="connsiteY66" fmla="*/ 6641293 h 6857997"/>
              <a:gd name="connsiteX67" fmla="*/ 1189496 w 8039097"/>
              <a:gd name="connsiteY67" fmla="*/ 6641066 h 6857997"/>
              <a:gd name="connsiteX68" fmla="*/ 1208489 w 8039097"/>
              <a:gd name="connsiteY68" fmla="*/ 6697141 h 6857997"/>
              <a:gd name="connsiteX69" fmla="*/ 1228161 w 8039097"/>
              <a:gd name="connsiteY69" fmla="*/ 6697141 h 6857997"/>
              <a:gd name="connsiteX70" fmla="*/ 1248059 w 8039097"/>
              <a:gd name="connsiteY70" fmla="*/ 6641066 h 6857997"/>
              <a:gd name="connsiteX71" fmla="*/ 1231326 w 8039097"/>
              <a:gd name="connsiteY71" fmla="*/ 6641066 h 6857997"/>
              <a:gd name="connsiteX72" fmla="*/ 1218664 w 8039097"/>
              <a:gd name="connsiteY72" fmla="*/ 6679957 h 6857997"/>
              <a:gd name="connsiteX73" fmla="*/ 1206680 w 8039097"/>
              <a:gd name="connsiteY73" fmla="*/ 6641066 h 6857997"/>
              <a:gd name="connsiteX74" fmla="*/ 1383724 w 8039097"/>
              <a:gd name="connsiteY74" fmla="*/ 6640162 h 6857997"/>
              <a:gd name="connsiteX75" fmla="*/ 1354555 w 8039097"/>
              <a:gd name="connsiteY75" fmla="*/ 6669556 h 6857997"/>
              <a:gd name="connsiteX76" fmla="*/ 1383950 w 8039097"/>
              <a:gd name="connsiteY76" fmla="*/ 6698950 h 6857997"/>
              <a:gd name="connsiteX77" fmla="*/ 1411987 w 8039097"/>
              <a:gd name="connsiteY77" fmla="*/ 6681314 h 6857997"/>
              <a:gd name="connsiteX78" fmla="*/ 1395481 w 8039097"/>
              <a:gd name="connsiteY78" fmla="*/ 6679505 h 6857997"/>
              <a:gd name="connsiteX79" fmla="*/ 1384176 w 8039097"/>
              <a:gd name="connsiteY79" fmla="*/ 6685158 h 6857997"/>
              <a:gd name="connsiteX80" fmla="*/ 1371288 w 8039097"/>
              <a:gd name="connsiteY80" fmla="*/ 6673852 h 6857997"/>
              <a:gd name="connsiteX81" fmla="*/ 1412892 w 8039097"/>
              <a:gd name="connsiteY81" fmla="*/ 6673852 h 6857997"/>
              <a:gd name="connsiteX82" fmla="*/ 1413118 w 8039097"/>
              <a:gd name="connsiteY82" fmla="*/ 6673626 h 6857997"/>
              <a:gd name="connsiteX83" fmla="*/ 1383724 w 8039097"/>
              <a:gd name="connsiteY83" fmla="*/ 6640162 h 6857997"/>
              <a:gd name="connsiteX84" fmla="*/ 1148570 w 8039097"/>
              <a:gd name="connsiteY84" fmla="*/ 6640162 h 6857997"/>
              <a:gd name="connsiteX85" fmla="*/ 1134100 w 8039097"/>
              <a:gd name="connsiteY85" fmla="*/ 6649885 h 6857997"/>
              <a:gd name="connsiteX86" fmla="*/ 1134100 w 8039097"/>
              <a:gd name="connsiteY86" fmla="*/ 6641067 h 6857997"/>
              <a:gd name="connsiteX87" fmla="*/ 1118724 w 8039097"/>
              <a:gd name="connsiteY87" fmla="*/ 6641067 h 6857997"/>
              <a:gd name="connsiteX88" fmla="*/ 1118724 w 8039097"/>
              <a:gd name="connsiteY88" fmla="*/ 6697142 h 6857997"/>
              <a:gd name="connsiteX89" fmla="*/ 1134552 w 8039097"/>
              <a:gd name="connsiteY89" fmla="*/ 6697142 h 6857997"/>
              <a:gd name="connsiteX90" fmla="*/ 1134552 w 8039097"/>
              <a:gd name="connsiteY90" fmla="*/ 6670461 h 6857997"/>
              <a:gd name="connsiteX91" fmla="*/ 1146309 w 8039097"/>
              <a:gd name="connsiteY91" fmla="*/ 6656895 h 6857997"/>
              <a:gd name="connsiteX92" fmla="*/ 1153093 w 8039097"/>
              <a:gd name="connsiteY92" fmla="*/ 6656895 h 6857997"/>
              <a:gd name="connsiteX93" fmla="*/ 1152866 w 8039097"/>
              <a:gd name="connsiteY93" fmla="*/ 6640614 h 6857997"/>
              <a:gd name="connsiteX94" fmla="*/ 1148570 w 8039097"/>
              <a:gd name="connsiteY94" fmla="*/ 6640162 h 6857997"/>
              <a:gd name="connsiteX95" fmla="*/ 1277678 w 8039097"/>
              <a:gd name="connsiteY95" fmla="*/ 6639709 h 6857997"/>
              <a:gd name="connsiteX96" fmla="*/ 1253710 w 8039097"/>
              <a:gd name="connsiteY96" fmla="*/ 6646493 h 6857997"/>
              <a:gd name="connsiteX97" fmla="*/ 1259815 w 8039097"/>
              <a:gd name="connsiteY97" fmla="*/ 6658476 h 6857997"/>
              <a:gd name="connsiteX98" fmla="*/ 1276773 w 8039097"/>
              <a:gd name="connsiteY98" fmla="*/ 6653275 h 6857997"/>
              <a:gd name="connsiteX99" fmla="*/ 1286044 w 8039097"/>
              <a:gd name="connsiteY99" fmla="*/ 6659833 h 6857997"/>
              <a:gd name="connsiteX100" fmla="*/ 1286044 w 8039097"/>
              <a:gd name="connsiteY100" fmla="*/ 6660285 h 6857997"/>
              <a:gd name="connsiteX101" fmla="*/ 1282200 w 8039097"/>
              <a:gd name="connsiteY101" fmla="*/ 6663676 h 6857997"/>
              <a:gd name="connsiteX102" fmla="*/ 1271121 w 8039097"/>
              <a:gd name="connsiteY102" fmla="*/ 6663676 h 6857997"/>
              <a:gd name="connsiteX103" fmla="*/ 1250771 w 8039097"/>
              <a:gd name="connsiteY103" fmla="*/ 6680861 h 6857997"/>
              <a:gd name="connsiteX104" fmla="*/ 1270443 w 8039097"/>
              <a:gd name="connsiteY104" fmla="*/ 6698497 h 6857997"/>
              <a:gd name="connsiteX105" fmla="*/ 1286044 w 8039097"/>
              <a:gd name="connsiteY105" fmla="*/ 6691714 h 6857997"/>
              <a:gd name="connsiteX106" fmla="*/ 1286044 w 8039097"/>
              <a:gd name="connsiteY106" fmla="*/ 6697141 h 6857997"/>
              <a:gd name="connsiteX107" fmla="*/ 1301872 w 8039097"/>
              <a:gd name="connsiteY107" fmla="*/ 6697141 h 6857997"/>
              <a:gd name="connsiteX108" fmla="*/ 1301872 w 8039097"/>
              <a:gd name="connsiteY108" fmla="*/ 6660285 h 6857997"/>
              <a:gd name="connsiteX109" fmla="*/ 1277678 w 8039097"/>
              <a:gd name="connsiteY109" fmla="*/ 6639709 h 6857997"/>
              <a:gd name="connsiteX110" fmla="*/ 1081416 w 8039097"/>
              <a:gd name="connsiteY110" fmla="*/ 6639709 h 6857997"/>
              <a:gd name="connsiteX111" fmla="*/ 1057449 w 8039097"/>
              <a:gd name="connsiteY111" fmla="*/ 6646493 h 6857997"/>
              <a:gd name="connsiteX112" fmla="*/ 1063554 w 8039097"/>
              <a:gd name="connsiteY112" fmla="*/ 6658476 h 6857997"/>
              <a:gd name="connsiteX113" fmla="*/ 1080512 w 8039097"/>
              <a:gd name="connsiteY113" fmla="*/ 6653275 h 6857997"/>
              <a:gd name="connsiteX114" fmla="*/ 1089783 w 8039097"/>
              <a:gd name="connsiteY114" fmla="*/ 6659833 h 6857997"/>
              <a:gd name="connsiteX115" fmla="*/ 1089783 w 8039097"/>
              <a:gd name="connsiteY115" fmla="*/ 6660285 h 6857997"/>
              <a:gd name="connsiteX116" fmla="*/ 1085939 w 8039097"/>
              <a:gd name="connsiteY116" fmla="*/ 6663676 h 6857997"/>
              <a:gd name="connsiteX117" fmla="*/ 1074859 w 8039097"/>
              <a:gd name="connsiteY117" fmla="*/ 6663676 h 6857997"/>
              <a:gd name="connsiteX118" fmla="*/ 1054509 w 8039097"/>
              <a:gd name="connsiteY118" fmla="*/ 6680861 h 6857997"/>
              <a:gd name="connsiteX119" fmla="*/ 1074181 w 8039097"/>
              <a:gd name="connsiteY119" fmla="*/ 6698497 h 6857997"/>
              <a:gd name="connsiteX120" fmla="*/ 1089783 w 8039097"/>
              <a:gd name="connsiteY120" fmla="*/ 6691714 h 6857997"/>
              <a:gd name="connsiteX121" fmla="*/ 1089783 w 8039097"/>
              <a:gd name="connsiteY121" fmla="*/ 6697141 h 6857997"/>
              <a:gd name="connsiteX122" fmla="*/ 1105610 w 8039097"/>
              <a:gd name="connsiteY122" fmla="*/ 6697141 h 6857997"/>
              <a:gd name="connsiteX123" fmla="*/ 1105610 w 8039097"/>
              <a:gd name="connsiteY123" fmla="*/ 6660285 h 6857997"/>
              <a:gd name="connsiteX124" fmla="*/ 1081416 w 8039097"/>
              <a:gd name="connsiteY124" fmla="*/ 6639709 h 6857997"/>
              <a:gd name="connsiteX125" fmla="*/ 760114 w 8039097"/>
              <a:gd name="connsiteY125" fmla="*/ 6620264 h 6857997"/>
              <a:gd name="connsiteX126" fmla="*/ 760114 w 8039097"/>
              <a:gd name="connsiteY126" fmla="*/ 6642875 h 6857997"/>
              <a:gd name="connsiteX127" fmla="*/ 750843 w 8039097"/>
              <a:gd name="connsiteY127" fmla="*/ 6642875 h 6857997"/>
              <a:gd name="connsiteX128" fmla="*/ 750843 w 8039097"/>
              <a:gd name="connsiteY128" fmla="*/ 6648980 h 6857997"/>
              <a:gd name="connsiteX129" fmla="*/ 760114 w 8039097"/>
              <a:gd name="connsiteY129" fmla="*/ 6648980 h 6857997"/>
              <a:gd name="connsiteX130" fmla="*/ 760114 w 8039097"/>
              <a:gd name="connsiteY130" fmla="*/ 6685609 h 6857997"/>
              <a:gd name="connsiteX131" fmla="*/ 772550 w 8039097"/>
              <a:gd name="connsiteY131" fmla="*/ 6697141 h 6857997"/>
              <a:gd name="connsiteX132" fmla="*/ 780916 w 8039097"/>
              <a:gd name="connsiteY132" fmla="*/ 6696689 h 6857997"/>
              <a:gd name="connsiteX133" fmla="*/ 780916 w 8039097"/>
              <a:gd name="connsiteY133" fmla="*/ 6690584 h 6857997"/>
              <a:gd name="connsiteX134" fmla="*/ 775264 w 8039097"/>
              <a:gd name="connsiteY134" fmla="*/ 6691036 h 6857997"/>
              <a:gd name="connsiteX135" fmla="*/ 767576 w 8039097"/>
              <a:gd name="connsiteY135" fmla="*/ 6685836 h 6857997"/>
              <a:gd name="connsiteX136" fmla="*/ 767576 w 8039097"/>
              <a:gd name="connsiteY136" fmla="*/ 6649206 h 6857997"/>
              <a:gd name="connsiteX137" fmla="*/ 780916 w 8039097"/>
              <a:gd name="connsiteY137" fmla="*/ 6649206 h 6857997"/>
              <a:gd name="connsiteX138" fmla="*/ 780916 w 8039097"/>
              <a:gd name="connsiteY138" fmla="*/ 6643101 h 6857997"/>
              <a:gd name="connsiteX139" fmla="*/ 767576 w 8039097"/>
              <a:gd name="connsiteY139" fmla="*/ 6643101 h 6857997"/>
              <a:gd name="connsiteX140" fmla="*/ 767576 w 8039097"/>
              <a:gd name="connsiteY140" fmla="*/ 6620491 h 6857997"/>
              <a:gd name="connsiteX141" fmla="*/ 767576 w 8039097"/>
              <a:gd name="connsiteY141" fmla="*/ 6620264 h 6857997"/>
              <a:gd name="connsiteX142" fmla="*/ 1318831 w 8039097"/>
              <a:gd name="connsiteY142" fmla="*/ 6619585 h 6857997"/>
              <a:gd name="connsiteX143" fmla="*/ 1318831 w 8039097"/>
              <a:gd name="connsiteY143" fmla="*/ 6640839 h 6857997"/>
              <a:gd name="connsiteX144" fmla="*/ 1310013 w 8039097"/>
              <a:gd name="connsiteY144" fmla="*/ 6640839 h 6857997"/>
              <a:gd name="connsiteX145" fmla="*/ 1310013 w 8039097"/>
              <a:gd name="connsiteY145" fmla="*/ 6654180 h 6857997"/>
              <a:gd name="connsiteX146" fmla="*/ 1318831 w 8039097"/>
              <a:gd name="connsiteY146" fmla="*/ 6654180 h 6857997"/>
              <a:gd name="connsiteX147" fmla="*/ 1318831 w 8039097"/>
              <a:gd name="connsiteY147" fmla="*/ 6684930 h 6857997"/>
              <a:gd name="connsiteX148" fmla="*/ 1334885 w 8039097"/>
              <a:gd name="connsiteY148" fmla="*/ 6697592 h 6857997"/>
              <a:gd name="connsiteX149" fmla="*/ 1347321 w 8039097"/>
              <a:gd name="connsiteY149" fmla="*/ 6696914 h 6857997"/>
              <a:gd name="connsiteX150" fmla="*/ 1347321 w 8039097"/>
              <a:gd name="connsiteY150" fmla="*/ 6683348 h 6857997"/>
              <a:gd name="connsiteX151" fmla="*/ 1340086 w 8039097"/>
              <a:gd name="connsiteY151" fmla="*/ 6683800 h 6857997"/>
              <a:gd name="connsiteX152" fmla="*/ 1334885 w 8039097"/>
              <a:gd name="connsiteY152" fmla="*/ 6679730 h 6857997"/>
              <a:gd name="connsiteX153" fmla="*/ 1334885 w 8039097"/>
              <a:gd name="connsiteY153" fmla="*/ 6654406 h 6857997"/>
              <a:gd name="connsiteX154" fmla="*/ 1347095 w 8039097"/>
              <a:gd name="connsiteY154" fmla="*/ 6654406 h 6857997"/>
              <a:gd name="connsiteX155" fmla="*/ 1347095 w 8039097"/>
              <a:gd name="connsiteY155" fmla="*/ 6641066 h 6857997"/>
              <a:gd name="connsiteX156" fmla="*/ 1334885 w 8039097"/>
              <a:gd name="connsiteY156" fmla="*/ 6641066 h 6857997"/>
              <a:gd name="connsiteX157" fmla="*/ 1334885 w 8039097"/>
              <a:gd name="connsiteY157" fmla="*/ 6619811 h 6857997"/>
              <a:gd name="connsiteX158" fmla="*/ 607716 w 8039097"/>
              <a:gd name="connsiteY158" fmla="*/ 6618229 h 6857997"/>
              <a:gd name="connsiteX159" fmla="*/ 623770 w 8039097"/>
              <a:gd name="connsiteY159" fmla="*/ 6618229 h 6857997"/>
              <a:gd name="connsiteX160" fmla="*/ 644573 w 8039097"/>
              <a:gd name="connsiteY160" fmla="*/ 6637449 h 6857997"/>
              <a:gd name="connsiteX161" fmla="*/ 623770 w 8039097"/>
              <a:gd name="connsiteY161" fmla="*/ 6657120 h 6857997"/>
              <a:gd name="connsiteX162" fmla="*/ 607716 w 8039097"/>
              <a:gd name="connsiteY162" fmla="*/ 6657120 h 6857997"/>
              <a:gd name="connsiteX163" fmla="*/ 1172537 w 8039097"/>
              <a:gd name="connsiteY163" fmla="*/ 6611672 h 6857997"/>
              <a:gd name="connsiteX164" fmla="*/ 1162362 w 8039097"/>
              <a:gd name="connsiteY164" fmla="*/ 6621848 h 6857997"/>
              <a:gd name="connsiteX165" fmla="*/ 1172537 w 8039097"/>
              <a:gd name="connsiteY165" fmla="*/ 6632022 h 6857997"/>
              <a:gd name="connsiteX166" fmla="*/ 1182713 w 8039097"/>
              <a:gd name="connsiteY166" fmla="*/ 6621848 h 6857997"/>
              <a:gd name="connsiteX167" fmla="*/ 1172537 w 8039097"/>
              <a:gd name="connsiteY167" fmla="*/ 6611672 h 6857997"/>
              <a:gd name="connsiteX168" fmla="*/ 1029184 w 8039097"/>
              <a:gd name="connsiteY168" fmla="*/ 6611672 h 6857997"/>
              <a:gd name="connsiteX169" fmla="*/ 1029184 w 8039097"/>
              <a:gd name="connsiteY169" fmla="*/ 6697142 h 6857997"/>
              <a:gd name="connsiteX170" fmla="*/ 1045012 w 8039097"/>
              <a:gd name="connsiteY170" fmla="*/ 6697142 h 6857997"/>
              <a:gd name="connsiteX171" fmla="*/ 1045012 w 8039097"/>
              <a:gd name="connsiteY171" fmla="*/ 6611672 h 6857997"/>
              <a:gd name="connsiteX172" fmla="*/ 600255 w 8039097"/>
              <a:gd name="connsiteY172" fmla="*/ 6611672 h 6857997"/>
              <a:gd name="connsiteX173" fmla="*/ 600255 w 8039097"/>
              <a:gd name="connsiteY173" fmla="*/ 6697142 h 6857997"/>
              <a:gd name="connsiteX174" fmla="*/ 607716 w 8039097"/>
              <a:gd name="connsiteY174" fmla="*/ 6697142 h 6857997"/>
              <a:gd name="connsiteX175" fmla="*/ 607716 w 8039097"/>
              <a:gd name="connsiteY175" fmla="*/ 6664129 h 6857997"/>
              <a:gd name="connsiteX176" fmla="*/ 622866 w 8039097"/>
              <a:gd name="connsiteY176" fmla="*/ 6664129 h 6857997"/>
              <a:gd name="connsiteX177" fmla="*/ 652260 w 8039097"/>
              <a:gd name="connsiteY177" fmla="*/ 6637675 h 6857997"/>
              <a:gd name="connsiteX178" fmla="*/ 622866 w 8039097"/>
              <a:gd name="connsiteY178" fmla="*/ 6611672 h 6857997"/>
              <a:gd name="connsiteX179" fmla="*/ 897362 w 8039097"/>
              <a:gd name="connsiteY179" fmla="*/ 6610994 h 6857997"/>
              <a:gd name="connsiteX180" fmla="*/ 885153 w 8039097"/>
              <a:gd name="connsiteY180" fmla="*/ 6623883 h 6857997"/>
              <a:gd name="connsiteX181" fmla="*/ 884926 w 8039097"/>
              <a:gd name="connsiteY181" fmla="*/ 6623883 h 6857997"/>
              <a:gd name="connsiteX182" fmla="*/ 884926 w 8039097"/>
              <a:gd name="connsiteY182" fmla="*/ 6643102 h 6857997"/>
              <a:gd name="connsiteX183" fmla="*/ 875656 w 8039097"/>
              <a:gd name="connsiteY183" fmla="*/ 6643102 h 6857997"/>
              <a:gd name="connsiteX184" fmla="*/ 875656 w 8039097"/>
              <a:gd name="connsiteY184" fmla="*/ 6649206 h 6857997"/>
              <a:gd name="connsiteX185" fmla="*/ 884926 w 8039097"/>
              <a:gd name="connsiteY185" fmla="*/ 6649206 h 6857997"/>
              <a:gd name="connsiteX186" fmla="*/ 884926 w 8039097"/>
              <a:gd name="connsiteY186" fmla="*/ 6696916 h 6857997"/>
              <a:gd name="connsiteX187" fmla="*/ 892388 w 8039097"/>
              <a:gd name="connsiteY187" fmla="*/ 6696916 h 6857997"/>
              <a:gd name="connsiteX188" fmla="*/ 892388 w 8039097"/>
              <a:gd name="connsiteY188" fmla="*/ 6649206 h 6857997"/>
              <a:gd name="connsiteX189" fmla="*/ 903467 w 8039097"/>
              <a:gd name="connsiteY189" fmla="*/ 6649206 h 6857997"/>
              <a:gd name="connsiteX190" fmla="*/ 903467 w 8039097"/>
              <a:gd name="connsiteY190" fmla="*/ 6643102 h 6857997"/>
              <a:gd name="connsiteX191" fmla="*/ 892388 w 8039097"/>
              <a:gd name="connsiteY191" fmla="*/ 6643102 h 6857997"/>
              <a:gd name="connsiteX192" fmla="*/ 892388 w 8039097"/>
              <a:gd name="connsiteY192" fmla="*/ 6624561 h 6857997"/>
              <a:gd name="connsiteX193" fmla="*/ 899171 w 8039097"/>
              <a:gd name="connsiteY193" fmla="*/ 6617326 h 6857997"/>
              <a:gd name="connsiteX194" fmla="*/ 904598 w 8039097"/>
              <a:gd name="connsiteY194" fmla="*/ 6618003 h 6857997"/>
              <a:gd name="connsiteX195" fmla="*/ 904598 w 8039097"/>
              <a:gd name="connsiteY195" fmla="*/ 6611446 h 6857997"/>
              <a:gd name="connsiteX196" fmla="*/ 897362 w 8039097"/>
              <a:gd name="connsiteY196" fmla="*/ 6610994 h 6857997"/>
              <a:gd name="connsiteX197" fmla="*/ 977857 w 8039097"/>
              <a:gd name="connsiteY197" fmla="*/ 6609863 h 6857997"/>
              <a:gd name="connsiteX198" fmla="*/ 933313 w 8039097"/>
              <a:gd name="connsiteY198" fmla="*/ 6654181 h 6857997"/>
              <a:gd name="connsiteX199" fmla="*/ 977857 w 8039097"/>
              <a:gd name="connsiteY199" fmla="*/ 6698498 h 6857997"/>
              <a:gd name="connsiteX200" fmla="*/ 1019687 w 8039097"/>
              <a:gd name="connsiteY200" fmla="*/ 6666617 h 6857997"/>
              <a:gd name="connsiteX201" fmla="*/ 1000920 w 8039097"/>
              <a:gd name="connsiteY201" fmla="*/ 6666617 h 6857997"/>
              <a:gd name="connsiteX202" fmla="*/ 977631 w 8039097"/>
              <a:gd name="connsiteY202" fmla="*/ 6682897 h 6857997"/>
              <a:gd name="connsiteX203" fmla="*/ 950723 w 8039097"/>
              <a:gd name="connsiteY203" fmla="*/ 6654181 h 6857997"/>
              <a:gd name="connsiteX204" fmla="*/ 977631 w 8039097"/>
              <a:gd name="connsiteY204" fmla="*/ 6625465 h 6857997"/>
              <a:gd name="connsiteX205" fmla="*/ 1000920 w 8039097"/>
              <a:gd name="connsiteY205" fmla="*/ 6641745 h 6857997"/>
              <a:gd name="connsiteX206" fmla="*/ 1019687 w 8039097"/>
              <a:gd name="connsiteY206" fmla="*/ 6641745 h 6857997"/>
              <a:gd name="connsiteX207" fmla="*/ 977857 w 8039097"/>
              <a:gd name="connsiteY207" fmla="*/ 6609863 h 6857997"/>
              <a:gd name="connsiteX208" fmla="*/ 1441834 w 8039097"/>
              <a:gd name="connsiteY208" fmla="*/ 6503366 h 6857997"/>
              <a:gd name="connsiteX209" fmla="*/ 1444547 w 8039097"/>
              <a:gd name="connsiteY209" fmla="*/ 6503366 h 6857997"/>
              <a:gd name="connsiteX210" fmla="*/ 1447261 w 8039097"/>
              <a:gd name="connsiteY210" fmla="*/ 6504044 h 6857997"/>
              <a:gd name="connsiteX211" fmla="*/ 1447939 w 8039097"/>
              <a:gd name="connsiteY211" fmla="*/ 6506079 h 6857997"/>
              <a:gd name="connsiteX212" fmla="*/ 1447034 w 8039097"/>
              <a:gd name="connsiteY212" fmla="*/ 6507888 h 6857997"/>
              <a:gd name="connsiteX213" fmla="*/ 1444773 w 8039097"/>
              <a:gd name="connsiteY213" fmla="*/ 6508566 h 6857997"/>
              <a:gd name="connsiteX214" fmla="*/ 1441834 w 8039097"/>
              <a:gd name="connsiteY214" fmla="*/ 6508566 h 6857997"/>
              <a:gd name="connsiteX215" fmla="*/ 1438668 w 8039097"/>
              <a:gd name="connsiteY215" fmla="*/ 6501104 h 6857997"/>
              <a:gd name="connsiteX216" fmla="*/ 1438668 w 8039097"/>
              <a:gd name="connsiteY216" fmla="*/ 6518063 h 6857997"/>
              <a:gd name="connsiteX217" fmla="*/ 1441834 w 8039097"/>
              <a:gd name="connsiteY217" fmla="*/ 6518063 h 6857997"/>
              <a:gd name="connsiteX218" fmla="*/ 1441834 w 8039097"/>
              <a:gd name="connsiteY218" fmla="*/ 6511279 h 6857997"/>
              <a:gd name="connsiteX219" fmla="*/ 1445226 w 8039097"/>
              <a:gd name="connsiteY219" fmla="*/ 6511279 h 6857997"/>
              <a:gd name="connsiteX220" fmla="*/ 1447486 w 8039097"/>
              <a:gd name="connsiteY220" fmla="*/ 6511958 h 6857997"/>
              <a:gd name="connsiteX221" fmla="*/ 1448165 w 8039097"/>
              <a:gd name="connsiteY221" fmla="*/ 6513992 h 6857997"/>
              <a:gd name="connsiteX222" fmla="*/ 1448165 w 8039097"/>
              <a:gd name="connsiteY222" fmla="*/ 6516706 h 6857997"/>
              <a:gd name="connsiteX223" fmla="*/ 1448391 w 8039097"/>
              <a:gd name="connsiteY223" fmla="*/ 6517836 h 6857997"/>
              <a:gd name="connsiteX224" fmla="*/ 1451331 w 8039097"/>
              <a:gd name="connsiteY224" fmla="*/ 6517836 h 6857997"/>
              <a:gd name="connsiteX225" fmla="*/ 1451331 w 8039097"/>
              <a:gd name="connsiteY225" fmla="*/ 6517611 h 6857997"/>
              <a:gd name="connsiteX226" fmla="*/ 1450878 w 8039097"/>
              <a:gd name="connsiteY226" fmla="*/ 6516480 h 6857997"/>
              <a:gd name="connsiteX227" fmla="*/ 1450878 w 8039097"/>
              <a:gd name="connsiteY227" fmla="*/ 6515123 h 6857997"/>
              <a:gd name="connsiteX228" fmla="*/ 1450878 w 8039097"/>
              <a:gd name="connsiteY228" fmla="*/ 6513992 h 6857997"/>
              <a:gd name="connsiteX229" fmla="*/ 1450200 w 8039097"/>
              <a:gd name="connsiteY229" fmla="*/ 6511505 h 6857997"/>
              <a:gd name="connsiteX230" fmla="*/ 1448391 w 8039097"/>
              <a:gd name="connsiteY230" fmla="*/ 6509923 h 6857997"/>
              <a:gd name="connsiteX231" fmla="*/ 1450200 w 8039097"/>
              <a:gd name="connsiteY231" fmla="*/ 6508340 h 6857997"/>
              <a:gd name="connsiteX232" fmla="*/ 1450878 w 8039097"/>
              <a:gd name="connsiteY232" fmla="*/ 6506305 h 6857997"/>
              <a:gd name="connsiteX233" fmla="*/ 1449070 w 8039097"/>
              <a:gd name="connsiteY233" fmla="*/ 6502461 h 6857997"/>
              <a:gd name="connsiteX234" fmla="*/ 1444321 w 8039097"/>
              <a:gd name="connsiteY234" fmla="*/ 6501104 h 6857997"/>
              <a:gd name="connsiteX235" fmla="*/ 1436860 w 8039097"/>
              <a:gd name="connsiteY235" fmla="*/ 6500426 h 6857997"/>
              <a:gd name="connsiteX236" fmla="*/ 1452914 w 8039097"/>
              <a:gd name="connsiteY236" fmla="*/ 6500878 h 6857997"/>
              <a:gd name="connsiteX237" fmla="*/ 1452914 w 8039097"/>
              <a:gd name="connsiteY237" fmla="*/ 6518515 h 6857997"/>
              <a:gd name="connsiteX238" fmla="*/ 1452235 w 8039097"/>
              <a:gd name="connsiteY238" fmla="*/ 6519193 h 6857997"/>
              <a:gd name="connsiteX239" fmla="*/ 1436181 w 8039097"/>
              <a:gd name="connsiteY239" fmla="*/ 6518515 h 6857997"/>
              <a:gd name="connsiteX240" fmla="*/ 1432789 w 8039097"/>
              <a:gd name="connsiteY240" fmla="*/ 6509696 h 6857997"/>
              <a:gd name="connsiteX241" fmla="*/ 1436408 w 8039097"/>
              <a:gd name="connsiteY241" fmla="*/ 6500878 h 6857997"/>
              <a:gd name="connsiteX242" fmla="*/ 1444236 w 8039097"/>
              <a:gd name="connsiteY242" fmla="*/ 6494858 h 6857997"/>
              <a:gd name="connsiteX243" fmla="*/ 1434598 w 8039097"/>
              <a:gd name="connsiteY243" fmla="*/ 6499070 h 6857997"/>
              <a:gd name="connsiteX244" fmla="*/ 1430528 w 8039097"/>
              <a:gd name="connsiteY244" fmla="*/ 6509696 h 6857997"/>
              <a:gd name="connsiteX245" fmla="*/ 1434598 w 8039097"/>
              <a:gd name="connsiteY245" fmla="*/ 6520324 h 6857997"/>
              <a:gd name="connsiteX246" fmla="*/ 1435050 w 8039097"/>
              <a:gd name="connsiteY246" fmla="*/ 6520776 h 6857997"/>
              <a:gd name="connsiteX247" fmla="*/ 1454497 w 8039097"/>
              <a:gd name="connsiteY247" fmla="*/ 6520324 h 6857997"/>
              <a:gd name="connsiteX248" fmla="*/ 1458566 w 8039097"/>
              <a:gd name="connsiteY248" fmla="*/ 6509696 h 6857997"/>
              <a:gd name="connsiteX249" fmla="*/ 1454497 w 8039097"/>
              <a:gd name="connsiteY249" fmla="*/ 6499070 h 6857997"/>
              <a:gd name="connsiteX250" fmla="*/ 1454044 w 8039097"/>
              <a:gd name="connsiteY250" fmla="*/ 6498618 h 6857997"/>
              <a:gd name="connsiteX251" fmla="*/ 1444236 w 8039097"/>
              <a:gd name="connsiteY251" fmla="*/ 6494858 h 6857997"/>
              <a:gd name="connsiteX252" fmla="*/ 1102668 w 8039097"/>
              <a:gd name="connsiteY252" fmla="*/ 6404556 h 6857997"/>
              <a:gd name="connsiteX253" fmla="*/ 1134098 w 8039097"/>
              <a:gd name="connsiteY253" fmla="*/ 6455431 h 6857997"/>
              <a:gd name="connsiteX254" fmla="*/ 1099730 w 8039097"/>
              <a:gd name="connsiteY254" fmla="*/ 6508792 h 6857997"/>
              <a:gd name="connsiteX255" fmla="*/ 1081866 w 8039097"/>
              <a:gd name="connsiteY255" fmla="*/ 6505853 h 6857997"/>
              <a:gd name="connsiteX256" fmla="*/ 1081866 w 8039097"/>
              <a:gd name="connsiteY256" fmla="*/ 6408626 h 6857997"/>
              <a:gd name="connsiteX257" fmla="*/ 1102668 w 8039097"/>
              <a:gd name="connsiteY257" fmla="*/ 6404556 h 6857997"/>
              <a:gd name="connsiteX258" fmla="*/ 1279259 w 8039097"/>
              <a:gd name="connsiteY258" fmla="*/ 6388276 h 6857997"/>
              <a:gd name="connsiteX259" fmla="*/ 1279259 w 8039097"/>
              <a:gd name="connsiteY259" fmla="*/ 6525073 h 6857997"/>
              <a:gd name="connsiteX260" fmla="*/ 1310236 w 8039097"/>
              <a:gd name="connsiteY260" fmla="*/ 6525073 h 6857997"/>
              <a:gd name="connsiteX261" fmla="*/ 1310236 w 8039097"/>
              <a:gd name="connsiteY261" fmla="*/ 6388276 h 6857997"/>
              <a:gd name="connsiteX262" fmla="*/ 990519 w 8039097"/>
              <a:gd name="connsiteY262" fmla="*/ 6388276 h 6857997"/>
              <a:gd name="connsiteX263" fmla="*/ 990519 w 8039097"/>
              <a:gd name="connsiteY263" fmla="*/ 6525073 h 6857997"/>
              <a:gd name="connsiteX264" fmla="*/ 1021495 w 8039097"/>
              <a:gd name="connsiteY264" fmla="*/ 6525073 h 6857997"/>
              <a:gd name="connsiteX265" fmla="*/ 1021495 w 8039097"/>
              <a:gd name="connsiteY265" fmla="*/ 6388276 h 6857997"/>
              <a:gd name="connsiteX266" fmla="*/ 718961 w 8039097"/>
              <a:gd name="connsiteY266" fmla="*/ 6388276 h 6857997"/>
              <a:gd name="connsiteX267" fmla="*/ 762148 w 8039097"/>
              <a:gd name="connsiteY267" fmla="*/ 6454300 h 6857997"/>
              <a:gd name="connsiteX268" fmla="*/ 713986 w 8039097"/>
              <a:gd name="connsiteY268" fmla="*/ 6525298 h 6857997"/>
              <a:gd name="connsiteX269" fmla="*/ 749712 w 8039097"/>
              <a:gd name="connsiteY269" fmla="*/ 6525298 h 6857997"/>
              <a:gd name="connsiteX270" fmla="*/ 779332 w 8039097"/>
              <a:gd name="connsiteY270" fmla="*/ 6475554 h 6857997"/>
              <a:gd name="connsiteX271" fmla="*/ 780010 w 8039097"/>
              <a:gd name="connsiteY271" fmla="*/ 6475554 h 6857997"/>
              <a:gd name="connsiteX272" fmla="*/ 809178 w 8039097"/>
              <a:gd name="connsiteY272" fmla="*/ 6525298 h 6857997"/>
              <a:gd name="connsiteX273" fmla="*/ 847617 w 8039097"/>
              <a:gd name="connsiteY273" fmla="*/ 6525298 h 6857997"/>
              <a:gd name="connsiteX274" fmla="*/ 799003 w 8039097"/>
              <a:gd name="connsiteY274" fmla="*/ 6452265 h 6857997"/>
              <a:gd name="connsiteX275" fmla="*/ 843095 w 8039097"/>
              <a:gd name="connsiteY275" fmla="*/ 6388276 h 6857997"/>
              <a:gd name="connsiteX276" fmla="*/ 809857 w 8039097"/>
              <a:gd name="connsiteY276" fmla="*/ 6388276 h 6857997"/>
              <a:gd name="connsiteX277" fmla="*/ 782498 w 8039097"/>
              <a:gd name="connsiteY277" fmla="*/ 6433046 h 6857997"/>
              <a:gd name="connsiteX278" fmla="*/ 782045 w 8039097"/>
              <a:gd name="connsiteY278" fmla="*/ 6433046 h 6857997"/>
              <a:gd name="connsiteX279" fmla="*/ 755816 w 8039097"/>
              <a:gd name="connsiteY279" fmla="*/ 6388276 h 6857997"/>
              <a:gd name="connsiteX280" fmla="*/ 1260266 w 8039097"/>
              <a:gd name="connsiteY280" fmla="*/ 6386240 h 6857997"/>
              <a:gd name="connsiteX281" fmla="*/ 1189041 w 8039097"/>
              <a:gd name="connsiteY281" fmla="*/ 6395737 h 6857997"/>
              <a:gd name="connsiteX282" fmla="*/ 1189041 w 8039097"/>
              <a:gd name="connsiteY282" fmla="*/ 6525298 h 6857997"/>
              <a:gd name="connsiteX283" fmla="*/ 1220019 w 8039097"/>
              <a:gd name="connsiteY283" fmla="*/ 6525298 h 6857997"/>
              <a:gd name="connsiteX284" fmla="*/ 1220019 w 8039097"/>
              <a:gd name="connsiteY284" fmla="*/ 6409756 h 6857997"/>
              <a:gd name="connsiteX285" fmla="*/ 1253935 w 8039097"/>
              <a:gd name="connsiteY285" fmla="*/ 6408626 h 6857997"/>
              <a:gd name="connsiteX286" fmla="*/ 1260266 w 8039097"/>
              <a:gd name="connsiteY286" fmla="*/ 6386240 h 6857997"/>
              <a:gd name="connsiteX287" fmla="*/ 1385757 w 8039097"/>
              <a:gd name="connsiteY287" fmla="*/ 6385790 h 6857997"/>
              <a:gd name="connsiteX288" fmla="*/ 1338274 w 8039097"/>
              <a:gd name="connsiteY288" fmla="*/ 6425358 h 6857997"/>
              <a:gd name="connsiteX289" fmla="*/ 1372642 w 8039097"/>
              <a:gd name="connsiteY289" fmla="*/ 6463797 h 6857997"/>
              <a:gd name="connsiteX290" fmla="*/ 1397063 w 8039097"/>
              <a:gd name="connsiteY290" fmla="*/ 6486408 h 6857997"/>
              <a:gd name="connsiteX291" fmla="*/ 1371512 w 8039097"/>
              <a:gd name="connsiteY291" fmla="*/ 6505627 h 6857997"/>
              <a:gd name="connsiteX292" fmla="*/ 1343248 w 8039097"/>
              <a:gd name="connsiteY292" fmla="*/ 6497713 h 6857997"/>
              <a:gd name="connsiteX293" fmla="*/ 1334430 w 8039097"/>
              <a:gd name="connsiteY293" fmla="*/ 6517611 h 6857997"/>
              <a:gd name="connsiteX294" fmla="*/ 1376034 w 8039097"/>
              <a:gd name="connsiteY294" fmla="*/ 6527560 h 6857997"/>
              <a:gd name="connsiteX295" fmla="*/ 1429622 w 8039097"/>
              <a:gd name="connsiteY295" fmla="*/ 6485503 h 6857997"/>
              <a:gd name="connsiteX296" fmla="*/ 1393671 w 8039097"/>
              <a:gd name="connsiteY296" fmla="*/ 6445256 h 6857997"/>
              <a:gd name="connsiteX297" fmla="*/ 1369251 w 8039097"/>
              <a:gd name="connsiteY297" fmla="*/ 6423776 h 6857997"/>
              <a:gd name="connsiteX298" fmla="*/ 1392767 w 8039097"/>
              <a:gd name="connsiteY298" fmla="*/ 6405687 h 6857997"/>
              <a:gd name="connsiteX299" fmla="*/ 1416508 w 8039097"/>
              <a:gd name="connsiteY299" fmla="*/ 6413375 h 6857997"/>
              <a:gd name="connsiteX300" fmla="*/ 1424874 w 8039097"/>
              <a:gd name="connsiteY300" fmla="*/ 6395286 h 6857997"/>
              <a:gd name="connsiteX301" fmla="*/ 1385757 w 8039097"/>
              <a:gd name="connsiteY301" fmla="*/ 6385790 h 6857997"/>
              <a:gd name="connsiteX302" fmla="*/ 635073 w 8039097"/>
              <a:gd name="connsiteY302" fmla="*/ 6350742 h 6857997"/>
              <a:gd name="connsiteX303" fmla="*/ 595278 w 8039097"/>
              <a:gd name="connsiteY303" fmla="*/ 6398677 h 6857997"/>
              <a:gd name="connsiteX304" fmla="*/ 595278 w 8039097"/>
              <a:gd name="connsiteY304" fmla="*/ 6477815 h 6857997"/>
              <a:gd name="connsiteX305" fmla="*/ 635073 w 8039097"/>
              <a:gd name="connsiteY305" fmla="*/ 6525750 h 6857997"/>
              <a:gd name="connsiteX306" fmla="*/ 697480 w 8039097"/>
              <a:gd name="connsiteY306" fmla="*/ 6525750 h 6857997"/>
              <a:gd name="connsiteX307" fmla="*/ 697480 w 8039097"/>
              <a:gd name="connsiteY307" fmla="*/ 6504270 h 6857997"/>
              <a:gd name="connsiteX308" fmla="*/ 649770 w 8039097"/>
              <a:gd name="connsiteY308" fmla="*/ 6504270 h 6857997"/>
              <a:gd name="connsiteX309" fmla="*/ 627612 w 8039097"/>
              <a:gd name="connsiteY309" fmla="*/ 6480980 h 6857997"/>
              <a:gd name="connsiteX310" fmla="*/ 627612 w 8039097"/>
              <a:gd name="connsiteY310" fmla="*/ 6446386 h 6857997"/>
              <a:gd name="connsiteX311" fmla="*/ 691827 w 8039097"/>
              <a:gd name="connsiteY311" fmla="*/ 6446386 h 6857997"/>
              <a:gd name="connsiteX312" fmla="*/ 691827 w 8039097"/>
              <a:gd name="connsiteY312" fmla="*/ 6424906 h 6857997"/>
              <a:gd name="connsiteX313" fmla="*/ 627612 w 8039097"/>
              <a:gd name="connsiteY313" fmla="*/ 6424906 h 6857997"/>
              <a:gd name="connsiteX314" fmla="*/ 627612 w 8039097"/>
              <a:gd name="connsiteY314" fmla="*/ 6395512 h 6857997"/>
              <a:gd name="connsiteX315" fmla="*/ 649770 w 8039097"/>
              <a:gd name="connsiteY315" fmla="*/ 6372223 h 6857997"/>
              <a:gd name="connsiteX316" fmla="*/ 697706 w 8039097"/>
              <a:gd name="connsiteY316" fmla="*/ 6372223 h 6857997"/>
              <a:gd name="connsiteX317" fmla="*/ 697706 w 8039097"/>
              <a:gd name="connsiteY317" fmla="*/ 6350742 h 6857997"/>
              <a:gd name="connsiteX318" fmla="*/ 867740 w 8039097"/>
              <a:gd name="connsiteY318" fmla="*/ 6350516 h 6857997"/>
              <a:gd name="connsiteX319" fmla="*/ 867740 w 8039097"/>
              <a:gd name="connsiteY319" fmla="*/ 6477590 h 6857997"/>
              <a:gd name="connsiteX320" fmla="*/ 907535 w 8039097"/>
              <a:gd name="connsiteY320" fmla="*/ 6525525 h 6857997"/>
              <a:gd name="connsiteX321" fmla="*/ 969715 w 8039097"/>
              <a:gd name="connsiteY321" fmla="*/ 6525525 h 6857997"/>
              <a:gd name="connsiteX322" fmla="*/ 969715 w 8039097"/>
              <a:gd name="connsiteY322" fmla="*/ 6504044 h 6857997"/>
              <a:gd name="connsiteX323" fmla="*/ 922232 w 8039097"/>
              <a:gd name="connsiteY323" fmla="*/ 6504044 h 6857997"/>
              <a:gd name="connsiteX324" fmla="*/ 900073 w 8039097"/>
              <a:gd name="connsiteY324" fmla="*/ 6480755 h 6857997"/>
              <a:gd name="connsiteX325" fmla="*/ 900073 w 8039097"/>
              <a:gd name="connsiteY325" fmla="*/ 6350516 h 6857997"/>
              <a:gd name="connsiteX326" fmla="*/ 1081866 w 8039097"/>
              <a:gd name="connsiteY326" fmla="*/ 6349159 h 6857997"/>
              <a:gd name="connsiteX327" fmla="*/ 1051116 w 8039097"/>
              <a:gd name="connsiteY327" fmla="*/ 6354812 h 6857997"/>
              <a:gd name="connsiteX328" fmla="*/ 1051116 w 8039097"/>
              <a:gd name="connsiteY328" fmla="*/ 6517836 h 6857997"/>
              <a:gd name="connsiteX329" fmla="*/ 1098599 w 8039097"/>
              <a:gd name="connsiteY329" fmla="*/ 6527785 h 6857997"/>
              <a:gd name="connsiteX330" fmla="*/ 1164849 w 8039097"/>
              <a:gd name="connsiteY330" fmla="*/ 6453622 h 6857997"/>
              <a:gd name="connsiteX331" fmla="*/ 1111035 w 8039097"/>
              <a:gd name="connsiteY331" fmla="*/ 6386694 h 6857997"/>
              <a:gd name="connsiteX332" fmla="*/ 1081866 w 8039097"/>
              <a:gd name="connsiteY332" fmla="*/ 6392346 h 6857997"/>
              <a:gd name="connsiteX333" fmla="*/ 1149926 w 8039097"/>
              <a:gd name="connsiteY333" fmla="*/ 6251480 h 6857997"/>
              <a:gd name="connsiteX334" fmla="*/ 991648 w 8039097"/>
              <a:gd name="connsiteY334" fmla="*/ 6331975 h 6857997"/>
              <a:gd name="connsiteX335" fmla="*/ 986900 w 8039097"/>
              <a:gd name="connsiteY335" fmla="*/ 6344411 h 6857997"/>
              <a:gd name="connsiteX336" fmla="*/ 991196 w 8039097"/>
              <a:gd name="connsiteY336" fmla="*/ 6356848 h 6857997"/>
              <a:gd name="connsiteX337" fmla="*/ 1005668 w 8039097"/>
              <a:gd name="connsiteY337" fmla="*/ 6364309 h 6857997"/>
              <a:gd name="connsiteX338" fmla="*/ 1023078 w 8039097"/>
              <a:gd name="connsiteY338" fmla="*/ 6354587 h 6857997"/>
              <a:gd name="connsiteX339" fmla="*/ 1149474 w 8039097"/>
              <a:gd name="connsiteY339" fmla="*/ 6259846 h 6857997"/>
              <a:gd name="connsiteX340" fmla="*/ 1278130 w 8039097"/>
              <a:gd name="connsiteY340" fmla="*/ 6355491 h 6857997"/>
              <a:gd name="connsiteX341" fmla="*/ 1297124 w 8039097"/>
              <a:gd name="connsiteY341" fmla="*/ 6363630 h 6857997"/>
              <a:gd name="connsiteX342" fmla="*/ 1313629 w 8039097"/>
              <a:gd name="connsiteY342" fmla="*/ 6344638 h 6857997"/>
              <a:gd name="connsiteX343" fmla="*/ 1309333 w 8039097"/>
              <a:gd name="connsiteY343" fmla="*/ 6332202 h 6857997"/>
              <a:gd name="connsiteX344" fmla="*/ 1149926 w 8039097"/>
              <a:gd name="connsiteY344" fmla="*/ 6251480 h 6857997"/>
              <a:gd name="connsiteX345" fmla="*/ 0 w 8039097"/>
              <a:gd name="connsiteY345" fmla="*/ 0 h 6857997"/>
              <a:gd name="connsiteX346" fmla="*/ 8039097 w 8039097"/>
              <a:gd name="connsiteY346" fmla="*/ 0 h 6857997"/>
              <a:gd name="connsiteX347" fmla="*/ 8039097 w 8039097"/>
              <a:gd name="connsiteY347" fmla="*/ 6857997 h 6857997"/>
              <a:gd name="connsiteX348" fmla="*/ 0 w 8039097"/>
              <a:gd name="connsiteY34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8039097" h="6857997">
                <a:moveTo>
                  <a:pt x="1286044" y="6672947"/>
                </a:moveTo>
                <a:lnTo>
                  <a:pt x="1286044" y="6677017"/>
                </a:lnTo>
                <a:cubicBezTo>
                  <a:pt x="1286044" y="6684027"/>
                  <a:pt x="1280844" y="6686965"/>
                  <a:pt x="1275191" y="6686740"/>
                </a:cubicBezTo>
                <a:cubicBezTo>
                  <a:pt x="1270443" y="6686740"/>
                  <a:pt x="1267277" y="6684027"/>
                  <a:pt x="1267277" y="6680183"/>
                </a:cubicBezTo>
                <a:cubicBezTo>
                  <a:pt x="1267277" y="6676339"/>
                  <a:pt x="1270216" y="6674078"/>
                  <a:pt x="1275191" y="6674078"/>
                </a:cubicBezTo>
                <a:lnTo>
                  <a:pt x="1281070" y="6674078"/>
                </a:lnTo>
                <a:cubicBezTo>
                  <a:pt x="1283330" y="6674078"/>
                  <a:pt x="1285140" y="6673852"/>
                  <a:pt x="1286044" y="6672947"/>
                </a:cubicBezTo>
                <a:close/>
                <a:moveTo>
                  <a:pt x="1089783" y="6672947"/>
                </a:moveTo>
                <a:lnTo>
                  <a:pt x="1089783" y="6677017"/>
                </a:lnTo>
                <a:cubicBezTo>
                  <a:pt x="1089783" y="6684027"/>
                  <a:pt x="1084582" y="6686965"/>
                  <a:pt x="1078930" y="6686740"/>
                </a:cubicBezTo>
                <a:cubicBezTo>
                  <a:pt x="1074181" y="6686740"/>
                  <a:pt x="1071015" y="6684027"/>
                  <a:pt x="1071015" y="6680183"/>
                </a:cubicBezTo>
                <a:cubicBezTo>
                  <a:pt x="1071015" y="6676339"/>
                  <a:pt x="1073955" y="6674078"/>
                  <a:pt x="1078930" y="6674078"/>
                </a:cubicBezTo>
                <a:lnTo>
                  <a:pt x="1084808" y="6674078"/>
                </a:lnTo>
                <a:cubicBezTo>
                  <a:pt x="1087069" y="6674078"/>
                  <a:pt x="1088878" y="6673852"/>
                  <a:pt x="1089783" y="6672947"/>
                </a:cubicBezTo>
                <a:close/>
                <a:moveTo>
                  <a:pt x="694316" y="6670461"/>
                </a:moveTo>
                <a:lnTo>
                  <a:pt x="694316" y="6677923"/>
                </a:lnTo>
                <a:cubicBezTo>
                  <a:pt x="694316" y="6687645"/>
                  <a:pt x="686403" y="6692168"/>
                  <a:pt x="678488" y="6692168"/>
                </a:cubicBezTo>
                <a:cubicBezTo>
                  <a:pt x="669444" y="6692168"/>
                  <a:pt x="665827" y="6686741"/>
                  <a:pt x="665827" y="6681992"/>
                </a:cubicBezTo>
                <a:cubicBezTo>
                  <a:pt x="665827" y="6676340"/>
                  <a:pt x="669444" y="6672496"/>
                  <a:pt x="677358" y="6672496"/>
                </a:cubicBezTo>
                <a:lnTo>
                  <a:pt x="687307" y="6672496"/>
                </a:lnTo>
                <a:cubicBezTo>
                  <a:pt x="690246" y="6672496"/>
                  <a:pt x="692960" y="6672044"/>
                  <a:pt x="694316" y="6670461"/>
                </a:cubicBezTo>
                <a:close/>
                <a:moveTo>
                  <a:pt x="1383498" y="6653051"/>
                </a:moveTo>
                <a:cubicBezTo>
                  <a:pt x="1390281" y="6653051"/>
                  <a:pt x="1395029" y="6657572"/>
                  <a:pt x="1395934" y="6663225"/>
                </a:cubicBezTo>
                <a:lnTo>
                  <a:pt x="1370835" y="6663225"/>
                </a:lnTo>
                <a:cubicBezTo>
                  <a:pt x="1372192" y="6657120"/>
                  <a:pt x="1376940" y="6652824"/>
                  <a:pt x="1383498" y="6653051"/>
                </a:cubicBezTo>
                <a:close/>
                <a:moveTo>
                  <a:pt x="840609" y="6648302"/>
                </a:moveTo>
                <a:cubicBezTo>
                  <a:pt x="852819" y="6648302"/>
                  <a:pt x="860959" y="6658025"/>
                  <a:pt x="860959" y="6670235"/>
                </a:cubicBezTo>
                <a:cubicBezTo>
                  <a:pt x="860959" y="6682671"/>
                  <a:pt x="852593" y="6692168"/>
                  <a:pt x="840609" y="6692168"/>
                </a:cubicBezTo>
                <a:cubicBezTo>
                  <a:pt x="828625" y="6692168"/>
                  <a:pt x="820259" y="6682671"/>
                  <a:pt x="820259" y="6670235"/>
                </a:cubicBezTo>
                <a:cubicBezTo>
                  <a:pt x="820259" y="6657799"/>
                  <a:pt x="828625" y="6648302"/>
                  <a:pt x="840609" y="6648302"/>
                </a:cubicBezTo>
                <a:close/>
                <a:moveTo>
                  <a:pt x="742025" y="6642423"/>
                </a:moveTo>
                <a:cubicBezTo>
                  <a:pt x="735468" y="6642423"/>
                  <a:pt x="728911" y="6645363"/>
                  <a:pt x="725745" y="6652599"/>
                </a:cubicBezTo>
                <a:lnTo>
                  <a:pt x="725745" y="6643328"/>
                </a:lnTo>
                <a:lnTo>
                  <a:pt x="718736" y="6643328"/>
                </a:lnTo>
                <a:lnTo>
                  <a:pt x="718736" y="6697142"/>
                </a:lnTo>
                <a:lnTo>
                  <a:pt x="725971" y="6697142"/>
                </a:lnTo>
                <a:lnTo>
                  <a:pt x="725971" y="6667069"/>
                </a:lnTo>
                <a:cubicBezTo>
                  <a:pt x="725971" y="6654181"/>
                  <a:pt x="732754" y="6649885"/>
                  <a:pt x="742251" y="6649885"/>
                </a:cubicBezTo>
                <a:lnTo>
                  <a:pt x="745869" y="6649885"/>
                </a:lnTo>
                <a:lnTo>
                  <a:pt x="746095" y="6642650"/>
                </a:lnTo>
                <a:cubicBezTo>
                  <a:pt x="744512" y="6642650"/>
                  <a:pt x="743156" y="6642423"/>
                  <a:pt x="742025" y="6642423"/>
                </a:cubicBezTo>
                <a:close/>
                <a:moveTo>
                  <a:pt x="840609" y="6641745"/>
                </a:moveTo>
                <a:cubicBezTo>
                  <a:pt x="825234" y="6641745"/>
                  <a:pt x="812797" y="6653729"/>
                  <a:pt x="812797" y="6670235"/>
                </a:cubicBezTo>
                <a:cubicBezTo>
                  <a:pt x="812797" y="6686741"/>
                  <a:pt x="825007" y="6698498"/>
                  <a:pt x="840609" y="6698498"/>
                </a:cubicBezTo>
                <a:cubicBezTo>
                  <a:pt x="856211" y="6698498"/>
                  <a:pt x="868646" y="6686741"/>
                  <a:pt x="868646" y="6670235"/>
                </a:cubicBezTo>
                <a:cubicBezTo>
                  <a:pt x="868646" y="6653729"/>
                  <a:pt x="856211" y="6641745"/>
                  <a:pt x="840609" y="6641745"/>
                </a:cubicBezTo>
                <a:close/>
                <a:moveTo>
                  <a:pt x="681202" y="6641745"/>
                </a:moveTo>
                <a:cubicBezTo>
                  <a:pt x="671932" y="6641745"/>
                  <a:pt x="664244" y="6645589"/>
                  <a:pt x="660626" y="6648529"/>
                </a:cubicBezTo>
                <a:lnTo>
                  <a:pt x="664244" y="6654181"/>
                </a:lnTo>
                <a:cubicBezTo>
                  <a:pt x="668540" y="6651242"/>
                  <a:pt x="673967" y="6648302"/>
                  <a:pt x="680749" y="6648302"/>
                </a:cubicBezTo>
                <a:cubicBezTo>
                  <a:pt x="687985" y="6648302"/>
                  <a:pt x="694316" y="6651694"/>
                  <a:pt x="694316" y="6659834"/>
                </a:cubicBezTo>
                <a:lnTo>
                  <a:pt x="694090" y="6661191"/>
                </a:lnTo>
                <a:cubicBezTo>
                  <a:pt x="694090" y="6664130"/>
                  <a:pt x="692733" y="6666165"/>
                  <a:pt x="688889" y="6666165"/>
                </a:cubicBezTo>
                <a:lnTo>
                  <a:pt x="676001" y="6666165"/>
                </a:lnTo>
                <a:cubicBezTo>
                  <a:pt x="664696" y="6666165"/>
                  <a:pt x="657687" y="6672270"/>
                  <a:pt x="657687" y="6681992"/>
                </a:cubicBezTo>
                <a:cubicBezTo>
                  <a:pt x="657687" y="6691716"/>
                  <a:pt x="665600" y="6698498"/>
                  <a:pt x="677358" y="6698498"/>
                </a:cubicBezTo>
                <a:cubicBezTo>
                  <a:pt x="683915" y="6698498"/>
                  <a:pt x="691151" y="6695785"/>
                  <a:pt x="694316" y="6690358"/>
                </a:cubicBezTo>
                <a:lnTo>
                  <a:pt x="694316" y="6697142"/>
                </a:lnTo>
                <a:lnTo>
                  <a:pt x="701778" y="6697142"/>
                </a:lnTo>
                <a:lnTo>
                  <a:pt x="701778" y="6660060"/>
                </a:lnTo>
                <a:cubicBezTo>
                  <a:pt x="701778" y="6648981"/>
                  <a:pt x="694090" y="6641745"/>
                  <a:pt x="681202" y="6641745"/>
                </a:cubicBezTo>
                <a:close/>
                <a:moveTo>
                  <a:pt x="1157388" y="6641293"/>
                </a:moveTo>
                <a:lnTo>
                  <a:pt x="1157388" y="6654633"/>
                </a:lnTo>
                <a:lnTo>
                  <a:pt x="1165302" y="6654633"/>
                </a:lnTo>
                <a:lnTo>
                  <a:pt x="1165302" y="6697142"/>
                </a:lnTo>
                <a:lnTo>
                  <a:pt x="1181130" y="6697142"/>
                </a:lnTo>
                <a:lnTo>
                  <a:pt x="1181130" y="6641293"/>
                </a:lnTo>
                <a:close/>
                <a:moveTo>
                  <a:pt x="1189496" y="6641066"/>
                </a:moveTo>
                <a:lnTo>
                  <a:pt x="1208489" y="6697141"/>
                </a:lnTo>
                <a:lnTo>
                  <a:pt x="1228161" y="6697141"/>
                </a:lnTo>
                <a:lnTo>
                  <a:pt x="1248059" y="6641066"/>
                </a:lnTo>
                <a:lnTo>
                  <a:pt x="1231326" y="6641066"/>
                </a:lnTo>
                <a:lnTo>
                  <a:pt x="1218664" y="6679957"/>
                </a:lnTo>
                <a:lnTo>
                  <a:pt x="1206680" y="6641066"/>
                </a:lnTo>
                <a:close/>
                <a:moveTo>
                  <a:pt x="1383724" y="6640162"/>
                </a:moveTo>
                <a:cubicBezTo>
                  <a:pt x="1366992" y="6640162"/>
                  <a:pt x="1354555" y="6652598"/>
                  <a:pt x="1354555" y="6669556"/>
                </a:cubicBezTo>
                <a:cubicBezTo>
                  <a:pt x="1354555" y="6686514"/>
                  <a:pt x="1367217" y="6698950"/>
                  <a:pt x="1383950" y="6698950"/>
                </a:cubicBezTo>
                <a:cubicBezTo>
                  <a:pt x="1396386" y="6698950"/>
                  <a:pt x="1407013" y="6693298"/>
                  <a:pt x="1411987" y="6681314"/>
                </a:cubicBezTo>
                <a:lnTo>
                  <a:pt x="1395481" y="6679505"/>
                </a:lnTo>
                <a:cubicBezTo>
                  <a:pt x="1393221" y="6683122"/>
                  <a:pt x="1388925" y="6685158"/>
                  <a:pt x="1384176" y="6685158"/>
                </a:cubicBezTo>
                <a:cubicBezTo>
                  <a:pt x="1376940" y="6685158"/>
                  <a:pt x="1372192" y="6679957"/>
                  <a:pt x="1371288" y="6673852"/>
                </a:cubicBezTo>
                <a:lnTo>
                  <a:pt x="1412892" y="6673852"/>
                </a:lnTo>
                <a:lnTo>
                  <a:pt x="1413118" y="6673626"/>
                </a:lnTo>
                <a:cubicBezTo>
                  <a:pt x="1413118" y="6650111"/>
                  <a:pt x="1399099" y="6640162"/>
                  <a:pt x="1383724" y="6640162"/>
                </a:cubicBezTo>
                <a:close/>
                <a:moveTo>
                  <a:pt x="1148570" y="6640162"/>
                </a:moveTo>
                <a:cubicBezTo>
                  <a:pt x="1141561" y="6640162"/>
                  <a:pt x="1136361" y="6644006"/>
                  <a:pt x="1134100" y="6649885"/>
                </a:cubicBezTo>
                <a:lnTo>
                  <a:pt x="1134100" y="6641067"/>
                </a:lnTo>
                <a:lnTo>
                  <a:pt x="1118724" y="6641067"/>
                </a:lnTo>
                <a:lnTo>
                  <a:pt x="1118724" y="6697142"/>
                </a:lnTo>
                <a:lnTo>
                  <a:pt x="1134552" y="6697142"/>
                </a:lnTo>
                <a:lnTo>
                  <a:pt x="1134552" y="6670461"/>
                </a:lnTo>
                <a:cubicBezTo>
                  <a:pt x="1134552" y="6660739"/>
                  <a:pt x="1138169" y="6656895"/>
                  <a:pt x="1146309" y="6656895"/>
                </a:cubicBezTo>
                <a:lnTo>
                  <a:pt x="1153093" y="6656895"/>
                </a:lnTo>
                <a:lnTo>
                  <a:pt x="1152866" y="6640614"/>
                </a:lnTo>
                <a:cubicBezTo>
                  <a:pt x="1151510" y="6640389"/>
                  <a:pt x="1150153" y="6640162"/>
                  <a:pt x="1148570" y="6640162"/>
                </a:cubicBezTo>
                <a:close/>
                <a:moveTo>
                  <a:pt x="1277678" y="6639709"/>
                </a:moveTo>
                <a:cubicBezTo>
                  <a:pt x="1264111" y="6639709"/>
                  <a:pt x="1253710" y="6646493"/>
                  <a:pt x="1253710" y="6646493"/>
                </a:cubicBezTo>
                <a:lnTo>
                  <a:pt x="1259815" y="6658476"/>
                </a:lnTo>
                <a:cubicBezTo>
                  <a:pt x="1264111" y="6656215"/>
                  <a:pt x="1271121" y="6653275"/>
                  <a:pt x="1276773" y="6653275"/>
                </a:cubicBezTo>
                <a:cubicBezTo>
                  <a:pt x="1282878" y="6653275"/>
                  <a:pt x="1286044" y="6655763"/>
                  <a:pt x="1286044" y="6659833"/>
                </a:cubicBezTo>
                <a:lnTo>
                  <a:pt x="1286044" y="6660285"/>
                </a:lnTo>
                <a:cubicBezTo>
                  <a:pt x="1286044" y="6662546"/>
                  <a:pt x="1284914" y="6663676"/>
                  <a:pt x="1282200" y="6663676"/>
                </a:cubicBezTo>
                <a:lnTo>
                  <a:pt x="1271121" y="6663676"/>
                </a:lnTo>
                <a:cubicBezTo>
                  <a:pt x="1258684" y="6663676"/>
                  <a:pt x="1250771" y="6670234"/>
                  <a:pt x="1250771" y="6680861"/>
                </a:cubicBezTo>
                <a:cubicBezTo>
                  <a:pt x="1250771" y="6690132"/>
                  <a:pt x="1258684" y="6698497"/>
                  <a:pt x="1270443" y="6698497"/>
                </a:cubicBezTo>
                <a:cubicBezTo>
                  <a:pt x="1276773" y="6698497"/>
                  <a:pt x="1283105" y="6696010"/>
                  <a:pt x="1286044" y="6691714"/>
                </a:cubicBezTo>
                <a:lnTo>
                  <a:pt x="1286044" y="6697141"/>
                </a:lnTo>
                <a:lnTo>
                  <a:pt x="1301872" y="6697141"/>
                </a:lnTo>
                <a:lnTo>
                  <a:pt x="1301872" y="6660285"/>
                </a:lnTo>
                <a:cubicBezTo>
                  <a:pt x="1301872" y="6645588"/>
                  <a:pt x="1290340" y="6639709"/>
                  <a:pt x="1277678" y="6639709"/>
                </a:cubicBezTo>
                <a:close/>
                <a:moveTo>
                  <a:pt x="1081416" y="6639709"/>
                </a:moveTo>
                <a:cubicBezTo>
                  <a:pt x="1067850" y="6639709"/>
                  <a:pt x="1057449" y="6646493"/>
                  <a:pt x="1057449" y="6646493"/>
                </a:cubicBezTo>
                <a:lnTo>
                  <a:pt x="1063554" y="6658476"/>
                </a:lnTo>
                <a:cubicBezTo>
                  <a:pt x="1067850" y="6656215"/>
                  <a:pt x="1074859" y="6653275"/>
                  <a:pt x="1080512" y="6653275"/>
                </a:cubicBezTo>
                <a:cubicBezTo>
                  <a:pt x="1086617" y="6653275"/>
                  <a:pt x="1089783" y="6655763"/>
                  <a:pt x="1089783" y="6659833"/>
                </a:cubicBezTo>
                <a:lnTo>
                  <a:pt x="1089783" y="6660285"/>
                </a:lnTo>
                <a:cubicBezTo>
                  <a:pt x="1089783" y="6662546"/>
                  <a:pt x="1088652" y="6663676"/>
                  <a:pt x="1085939" y="6663676"/>
                </a:cubicBezTo>
                <a:lnTo>
                  <a:pt x="1074859" y="6663676"/>
                </a:lnTo>
                <a:cubicBezTo>
                  <a:pt x="1062423" y="6663676"/>
                  <a:pt x="1054509" y="6670234"/>
                  <a:pt x="1054509" y="6680861"/>
                </a:cubicBezTo>
                <a:cubicBezTo>
                  <a:pt x="1054509" y="6690132"/>
                  <a:pt x="1062423" y="6698497"/>
                  <a:pt x="1074181" y="6698497"/>
                </a:cubicBezTo>
                <a:cubicBezTo>
                  <a:pt x="1080512" y="6698497"/>
                  <a:pt x="1086843" y="6696010"/>
                  <a:pt x="1089783" y="6691714"/>
                </a:cubicBezTo>
                <a:lnTo>
                  <a:pt x="1089783" y="6697141"/>
                </a:lnTo>
                <a:lnTo>
                  <a:pt x="1105610" y="6697141"/>
                </a:lnTo>
                <a:lnTo>
                  <a:pt x="1105610" y="6660285"/>
                </a:lnTo>
                <a:cubicBezTo>
                  <a:pt x="1105610" y="6645588"/>
                  <a:pt x="1094079" y="6639709"/>
                  <a:pt x="1081416" y="6639709"/>
                </a:cubicBezTo>
                <a:close/>
                <a:moveTo>
                  <a:pt x="760114" y="6620264"/>
                </a:moveTo>
                <a:lnTo>
                  <a:pt x="760114" y="6642875"/>
                </a:lnTo>
                <a:lnTo>
                  <a:pt x="750843" y="6642875"/>
                </a:lnTo>
                <a:lnTo>
                  <a:pt x="750843" y="6648980"/>
                </a:lnTo>
                <a:lnTo>
                  <a:pt x="760114" y="6648980"/>
                </a:lnTo>
                <a:lnTo>
                  <a:pt x="760114" y="6685609"/>
                </a:lnTo>
                <a:cubicBezTo>
                  <a:pt x="760114" y="6695558"/>
                  <a:pt x="766897" y="6697141"/>
                  <a:pt x="772550" y="6697141"/>
                </a:cubicBezTo>
                <a:cubicBezTo>
                  <a:pt x="777072" y="6697141"/>
                  <a:pt x="780916" y="6696689"/>
                  <a:pt x="780916" y="6696689"/>
                </a:cubicBezTo>
                <a:lnTo>
                  <a:pt x="780916" y="6690584"/>
                </a:lnTo>
                <a:cubicBezTo>
                  <a:pt x="780916" y="6690584"/>
                  <a:pt x="778655" y="6691036"/>
                  <a:pt x="775264" y="6691036"/>
                </a:cubicBezTo>
                <a:cubicBezTo>
                  <a:pt x="771193" y="6691036"/>
                  <a:pt x="767576" y="6690810"/>
                  <a:pt x="767576" y="6685836"/>
                </a:cubicBezTo>
                <a:lnTo>
                  <a:pt x="767576" y="6649206"/>
                </a:lnTo>
                <a:lnTo>
                  <a:pt x="780916" y="6649206"/>
                </a:lnTo>
                <a:lnTo>
                  <a:pt x="780916" y="6643101"/>
                </a:lnTo>
                <a:lnTo>
                  <a:pt x="767576" y="6643101"/>
                </a:lnTo>
                <a:lnTo>
                  <a:pt x="767576" y="6620491"/>
                </a:lnTo>
                <a:lnTo>
                  <a:pt x="767576" y="6620264"/>
                </a:lnTo>
                <a:close/>
                <a:moveTo>
                  <a:pt x="1318831" y="6619585"/>
                </a:moveTo>
                <a:lnTo>
                  <a:pt x="1318831" y="6640839"/>
                </a:lnTo>
                <a:lnTo>
                  <a:pt x="1310013" y="6640839"/>
                </a:lnTo>
                <a:lnTo>
                  <a:pt x="1310013" y="6654180"/>
                </a:lnTo>
                <a:lnTo>
                  <a:pt x="1318831" y="6654180"/>
                </a:lnTo>
                <a:lnTo>
                  <a:pt x="1318831" y="6684930"/>
                </a:lnTo>
                <a:cubicBezTo>
                  <a:pt x="1318831" y="6696236"/>
                  <a:pt x="1326971" y="6697592"/>
                  <a:pt x="1334885" y="6697592"/>
                </a:cubicBezTo>
                <a:cubicBezTo>
                  <a:pt x="1339633" y="6697592"/>
                  <a:pt x="1347321" y="6696914"/>
                  <a:pt x="1347321" y="6696914"/>
                </a:cubicBezTo>
                <a:lnTo>
                  <a:pt x="1347321" y="6683348"/>
                </a:lnTo>
                <a:cubicBezTo>
                  <a:pt x="1347321" y="6683348"/>
                  <a:pt x="1344155" y="6683800"/>
                  <a:pt x="1340086" y="6683800"/>
                </a:cubicBezTo>
                <a:cubicBezTo>
                  <a:pt x="1337824" y="6683800"/>
                  <a:pt x="1334885" y="6683348"/>
                  <a:pt x="1334885" y="6679730"/>
                </a:cubicBezTo>
                <a:lnTo>
                  <a:pt x="1334885" y="6654406"/>
                </a:lnTo>
                <a:lnTo>
                  <a:pt x="1347095" y="6654406"/>
                </a:lnTo>
                <a:lnTo>
                  <a:pt x="1347095" y="6641066"/>
                </a:lnTo>
                <a:lnTo>
                  <a:pt x="1334885" y="6641066"/>
                </a:lnTo>
                <a:lnTo>
                  <a:pt x="1334885" y="6619811"/>
                </a:lnTo>
                <a:close/>
                <a:moveTo>
                  <a:pt x="607716" y="6618229"/>
                </a:moveTo>
                <a:lnTo>
                  <a:pt x="623770" y="6618229"/>
                </a:lnTo>
                <a:cubicBezTo>
                  <a:pt x="635076" y="6618229"/>
                  <a:pt x="644573" y="6624561"/>
                  <a:pt x="644573" y="6637449"/>
                </a:cubicBezTo>
                <a:cubicBezTo>
                  <a:pt x="644573" y="6650337"/>
                  <a:pt x="635076" y="6657120"/>
                  <a:pt x="623770" y="6657120"/>
                </a:cubicBezTo>
                <a:lnTo>
                  <a:pt x="607716" y="6657120"/>
                </a:lnTo>
                <a:close/>
                <a:moveTo>
                  <a:pt x="1172537" y="6611672"/>
                </a:moveTo>
                <a:cubicBezTo>
                  <a:pt x="1166885" y="6611672"/>
                  <a:pt x="1162362" y="6616194"/>
                  <a:pt x="1162362" y="6621848"/>
                </a:cubicBezTo>
                <a:cubicBezTo>
                  <a:pt x="1162362" y="6627500"/>
                  <a:pt x="1166885" y="6632022"/>
                  <a:pt x="1172537" y="6632022"/>
                </a:cubicBezTo>
                <a:cubicBezTo>
                  <a:pt x="1178190" y="6632022"/>
                  <a:pt x="1182713" y="6627500"/>
                  <a:pt x="1182713" y="6621848"/>
                </a:cubicBezTo>
                <a:cubicBezTo>
                  <a:pt x="1182713" y="6616194"/>
                  <a:pt x="1178190" y="6611672"/>
                  <a:pt x="1172537" y="6611672"/>
                </a:cubicBezTo>
                <a:close/>
                <a:moveTo>
                  <a:pt x="1029184" y="6611672"/>
                </a:moveTo>
                <a:lnTo>
                  <a:pt x="1029184" y="6697142"/>
                </a:lnTo>
                <a:lnTo>
                  <a:pt x="1045012" y="6697142"/>
                </a:lnTo>
                <a:lnTo>
                  <a:pt x="1045012" y="6611672"/>
                </a:lnTo>
                <a:close/>
                <a:moveTo>
                  <a:pt x="600255" y="6611672"/>
                </a:moveTo>
                <a:lnTo>
                  <a:pt x="600255" y="6697142"/>
                </a:lnTo>
                <a:lnTo>
                  <a:pt x="607716" y="6697142"/>
                </a:lnTo>
                <a:lnTo>
                  <a:pt x="607716" y="6664129"/>
                </a:lnTo>
                <a:lnTo>
                  <a:pt x="622866" y="6664129"/>
                </a:lnTo>
                <a:cubicBezTo>
                  <a:pt x="642537" y="6664129"/>
                  <a:pt x="652260" y="6651920"/>
                  <a:pt x="652260" y="6637675"/>
                </a:cubicBezTo>
                <a:cubicBezTo>
                  <a:pt x="652260" y="6623204"/>
                  <a:pt x="642537" y="6611672"/>
                  <a:pt x="622866" y="6611672"/>
                </a:cubicBezTo>
                <a:close/>
                <a:moveTo>
                  <a:pt x="897362" y="6610994"/>
                </a:moveTo>
                <a:cubicBezTo>
                  <a:pt x="891710" y="6610994"/>
                  <a:pt x="885153" y="6613934"/>
                  <a:pt x="885153" y="6623883"/>
                </a:cubicBezTo>
                <a:lnTo>
                  <a:pt x="884926" y="6623883"/>
                </a:lnTo>
                <a:lnTo>
                  <a:pt x="884926" y="6643102"/>
                </a:lnTo>
                <a:lnTo>
                  <a:pt x="875656" y="6643102"/>
                </a:lnTo>
                <a:lnTo>
                  <a:pt x="875656" y="6649206"/>
                </a:lnTo>
                <a:lnTo>
                  <a:pt x="884926" y="6649206"/>
                </a:lnTo>
                <a:lnTo>
                  <a:pt x="884926" y="6696916"/>
                </a:lnTo>
                <a:lnTo>
                  <a:pt x="892388" y="6696916"/>
                </a:lnTo>
                <a:lnTo>
                  <a:pt x="892388" y="6649206"/>
                </a:lnTo>
                <a:lnTo>
                  <a:pt x="903467" y="6649206"/>
                </a:lnTo>
                <a:lnTo>
                  <a:pt x="903467" y="6643102"/>
                </a:lnTo>
                <a:lnTo>
                  <a:pt x="892388" y="6643102"/>
                </a:lnTo>
                <a:lnTo>
                  <a:pt x="892388" y="6624561"/>
                </a:lnTo>
                <a:cubicBezTo>
                  <a:pt x="892388" y="6619360"/>
                  <a:pt x="894423" y="6617326"/>
                  <a:pt x="899171" y="6617326"/>
                </a:cubicBezTo>
                <a:cubicBezTo>
                  <a:pt x="901206" y="6617326"/>
                  <a:pt x="904598" y="6618003"/>
                  <a:pt x="904598" y="6618003"/>
                </a:cubicBezTo>
                <a:lnTo>
                  <a:pt x="904598" y="6611446"/>
                </a:lnTo>
                <a:cubicBezTo>
                  <a:pt x="904598" y="6611446"/>
                  <a:pt x="901206" y="6610994"/>
                  <a:pt x="897362" y="6610994"/>
                </a:cubicBezTo>
                <a:close/>
                <a:moveTo>
                  <a:pt x="977857" y="6609863"/>
                </a:moveTo>
                <a:cubicBezTo>
                  <a:pt x="952759" y="6609863"/>
                  <a:pt x="933313" y="6628404"/>
                  <a:pt x="933313" y="6654181"/>
                </a:cubicBezTo>
                <a:cubicBezTo>
                  <a:pt x="933313" y="6679957"/>
                  <a:pt x="952759" y="6698498"/>
                  <a:pt x="977857" y="6698498"/>
                </a:cubicBezTo>
                <a:cubicBezTo>
                  <a:pt x="997076" y="6698498"/>
                  <a:pt x="1014713" y="6686741"/>
                  <a:pt x="1019687" y="6666617"/>
                </a:cubicBezTo>
                <a:lnTo>
                  <a:pt x="1000920" y="6666617"/>
                </a:lnTo>
                <a:cubicBezTo>
                  <a:pt x="997754" y="6676792"/>
                  <a:pt x="988936" y="6682897"/>
                  <a:pt x="977631" y="6682897"/>
                </a:cubicBezTo>
                <a:cubicBezTo>
                  <a:pt x="961576" y="6682897"/>
                  <a:pt x="950723" y="6670687"/>
                  <a:pt x="950723" y="6654181"/>
                </a:cubicBezTo>
                <a:cubicBezTo>
                  <a:pt x="950723" y="6637674"/>
                  <a:pt x="961576" y="6625465"/>
                  <a:pt x="977631" y="6625465"/>
                </a:cubicBezTo>
                <a:cubicBezTo>
                  <a:pt x="988936" y="6625465"/>
                  <a:pt x="997754" y="6631570"/>
                  <a:pt x="1000920" y="6641745"/>
                </a:cubicBezTo>
                <a:lnTo>
                  <a:pt x="1019687" y="6641745"/>
                </a:lnTo>
                <a:cubicBezTo>
                  <a:pt x="1014713" y="6621621"/>
                  <a:pt x="997076" y="6609863"/>
                  <a:pt x="977857" y="6609863"/>
                </a:cubicBezTo>
                <a:close/>
                <a:moveTo>
                  <a:pt x="1441834" y="6503366"/>
                </a:moveTo>
                <a:lnTo>
                  <a:pt x="1444547" y="6503366"/>
                </a:lnTo>
                <a:cubicBezTo>
                  <a:pt x="1445452" y="6503366"/>
                  <a:pt x="1446356" y="6503591"/>
                  <a:pt x="1447261" y="6504044"/>
                </a:cubicBezTo>
                <a:cubicBezTo>
                  <a:pt x="1447713" y="6504496"/>
                  <a:pt x="1447939" y="6505400"/>
                  <a:pt x="1447939" y="6506079"/>
                </a:cubicBezTo>
                <a:cubicBezTo>
                  <a:pt x="1447939" y="6506983"/>
                  <a:pt x="1447713" y="6507435"/>
                  <a:pt x="1447034" y="6507888"/>
                </a:cubicBezTo>
                <a:cubicBezTo>
                  <a:pt x="1446356" y="6508340"/>
                  <a:pt x="1445678" y="6508566"/>
                  <a:pt x="1444773" y="6508566"/>
                </a:cubicBezTo>
                <a:lnTo>
                  <a:pt x="1441834" y="6508566"/>
                </a:lnTo>
                <a:close/>
                <a:moveTo>
                  <a:pt x="1438668" y="6501104"/>
                </a:moveTo>
                <a:lnTo>
                  <a:pt x="1438668" y="6518063"/>
                </a:lnTo>
                <a:lnTo>
                  <a:pt x="1441834" y="6518063"/>
                </a:lnTo>
                <a:lnTo>
                  <a:pt x="1441834" y="6511279"/>
                </a:lnTo>
                <a:lnTo>
                  <a:pt x="1445226" y="6511279"/>
                </a:lnTo>
                <a:cubicBezTo>
                  <a:pt x="1446130" y="6511279"/>
                  <a:pt x="1446809" y="6511505"/>
                  <a:pt x="1447486" y="6511958"/>
                </a:cubicBezTo>
                <a:cubicBezTo>
                  <a:pt x="1447939" y="6512410"/>
                  <a:pt x="1448165" y="6513088"/>
                  <a:pt x="1448165" y="6513992"/>
                </a:cubicBezTo>
                <a:lnTo>
                  <a:pt x="1448165" y="6516706"/>
                </a:lnTo>
                <a:cubicBezTo>
                  <a:pt x="1448165" y="6516932"/>
                  <a:pt x="1448165" y="6517384"/>
                  <a:pt x="1448391" y="6517836"/>
                </a:cubicBezTo>
                <a:lnTo>
                  <a:pt x="1451331" y="6517836"/>
                </a:lnTo>
                <a:lnTo>
                  <a:pt x="1451331" y="6517611"/>
                </a:lnTo>
                <a:cubicBezTo>
                  <a:pt x="1451105" y="6517158"/>
                  <a:pt x="1450878" y="6516932"/>
                  <a:pt x="1450878" y="6516480"/>
                </a:cubicBezTo>
                <a:cubicBezTo>
                  <a:pt x="1450878" y="6516028"/>
                  <a:pt x="1450878" y="6515575"/>
                  <a:pt x="1450878" y="6515123"/>
                </a:cubicBezTo>
                <a:lnTo>
                  <a:pt x="1450878" y="6513992"/>
                </a:lnTo>
                <a:cubicBezTo>
                  <a:pt x="1450878" y="6513088"/>
                  <a:pt x="1450653" y="6512410"/>
                  <a:pt x="1450200" y="6511505"/>
                </a:cubicBezTo>
                <a:cubicBezTo>
                  <a:pt x="1449974" y="6510827"/>
                  <a:pt x="1449296" y="6510148"/>
                  <a:pt x="1448391" y="6509923"/>
                </a:cubicBezTo>
                <a:cubicBezTo>
                  <a:pt x="1449070" y="6509471"/>
                  <a:pt x="1449748" y="6509018"/>
                  <a:pt x="1450200" y="6508340"/>
                </a:cubicBezTo>
                <a:cubicBezTo>
                  <a:pt x="1450653" y="6507888"/>
                  <a:pt x="1450878" y="6506983"/>
                  <a:pt x="1450878" y="6506305"/>
                </a:cubicBezTo>
                <a:cubicBezTo>
                  <a:pt x="1450878" y="6504722"/>
                  <a:pt x="1450200" y="6503366"/>
                  <a:pt x="1449070" y="6502461"/>
                </a:cubicBezTo>
                <a:cubicBezTo>
                  <a:pt x="1447713" y="6501556"/>
                  <a:pt x="1446130" y="6501104"/>
                  <a:pt x="1444321" y="6501104"/>
                </a:cubicBezTo>
                <a:close/>
                <a:moveTo>
                  <a:pt x="1436860" y="6500426"/>
                </a:moveTo>
                <a:cubicBezTo>
                  <a:pt x="1441382" y="6496130"/>
                  <a:pt x="1448617" y="6496356"/>
                  <a:pt x="1452914" y="6500878"/>
                </a:cubicBezTo>
                <a:cubicBezTo>
                  <a:pt x="1457435" y="6505852"/>
                  <a:pt x="1457435" y="6513540"/>
                  <a:pt x="1452914" y="6518515"/>
                </a:cubicBezTo>
                <a:lnTo>
                  <a:pt x="1452235" y="6519193"/>
                </a:lnTo>
                <a:cubicBezTo>
                  <a:pt x="1447713" y="6523263"/>
                  <a:pt x="1440477" y="6523037"/>
                  <a:pt x="1436181" y="6518515"/>
                </a:cubicBezTo>
                <a:cubicBezTo>
                  <a:pt x="1433920" y="6516253"/>
                  <a:pt x="1432789" y="6513088"/>
                  <a:pt x="1432789" y="6509696"/>
                </a:cubicBezTo>
                <a:cubicBezTo>
                  <a:pt x="1432789" y="6506531"/>
                  <a:pt x="1433920" y="6503366"/>
                  <a:pt x="1436408" y="6500878"/>
                </a:cubicBezTo>
                <a:close/>
                <a:moveTo>
                  <a:pt x="1444236" y="6494858"/>
                </a:moveTo>
                <a:cubicBezTo>
                  <a:pt x="1440703" y="6494943"/>
                  <a:pt x="1437198" y="6496356"/>
                  <a:pt x="1434598" y="6499070"/>
                </a:cubicBezTo>
                <a:cubicBezTo>
                  <a:pt x="1431885" y="6502008"/>
                  <a:pt x="1430528" y="6505852"/>
                  <a:pt x="1430528" y="6509696"/>
                </a:cubicBezTo>
                <a:cubicBezTo>
                  <a:pt x="1430528" y="6513767"/>
                  <a:pt x="1431885" y="6517611"/>
                  <a:pt x="1434598" y="6520324"/>
                </a:cubicBezTo>
                <a:lnTo>
                  <a:pt x="1435050" y="6520776"/>
                </a:lnTo>
                <a:cubicBezTo>
                  <a:pt x="1440477" y="6525976"/>
                  <a:pt x="1449296" y="6525750"/>
                  <a:pt x="1454497" y="6520324"/>
                </a:cubicBezTo>
                <a:cubicBezTo>
                  <a:pt x="1457210" y="6517384"/>
                  <a:pt x="1458566" y="6513540"/>
                  <a:pt x="1458566" y="6509696"/>
                </a:cubicBezTo>
                <a:cubicBezTo>
                  <a:pt x="1458792" y="6505627"/>
                  <a:pt x="1457210" y="6502008"/>
                  <a:pt x="1454497" y="6499070"/>
                </a:cubicBezTo>
                <a:lnTo>
                  <a:pt x="1454044" y="6498618"/>
                </a:lnTo>
                <a:cubicBezTo>
                  <a:pt x="1451331" y="6496018"/>
                  <a:pt x="1447769" y="6494774"/>
                  <a:pt x="1444236" y="6494858"/>
                </a:cubicBezTo>
                <a:close/>
                <a:moveTo>
                  <a:pt x="1102668" y="6404556"/>
                </a:moveTo>
                <a:cubicBezTo>
                  <a:pt x="1125958" y="6404782"/>
                  <a:pt x="1134098" y="6426941"/>
                  <a:pt x="1134098" y="6455431"/>
                </a:cubicBezTo>
                <a:cubicBezTo>
                  <a:pt x="1134098" y="6487990"/>
                  <a:pt x="1124149" y="6508792"/>
                  <a:pt x="1099730" y="6508792"/>
                </a:cubicBezTo>
                <a:cubicBezTo>
                  <a:pt x="1093624" y="6508792"/>
                  <a:pt x="1087519" y="6507888"/>
                  <a:pt x="1081866" y="6505853"/>
                </a:cubicBezTo>
                <a:lnTo>
                  <a:pt x="1081866" y="6408626"/>
                </a:lnTo>
                <a:cubicBezTo>
                  <a:pt x="1088423" y="6405687"/>
                  <a:pt x="1095433" y="6404330"/>
                  <a:pt x="1102668" y="6404556"/>
                </a:cubicBezTo>
                <a:close/>
                <a:moveTo>
                  <a:pt x="1279259" y="6388276"/>
                </a:moveTo>
                <a:lnTo>
                  <a:pt x="1279259" y="6525073"/>
                </a:lnTo>
                <a:lnTo>
                  <a:pt x="1310236" y="6525073"/>
                </a:lnTo>
                <a:lnTo>
                  <a:pt x="1310236" y="6388276"/>
                </a:lnTo>
                <a:close/>
                <a:moveTo>
                  <a:pt x="990519" y="6388276"/>
                </a:moveTo>
                <a:lnTo>
                  <a:pt x="990519" y="6525073"/>
                </a:lnTo>
                <a:lnTo>
                  <a:pt x="1021495" y="6525073"/>
                </a:lnTo>
                <a:lnTo>
                  <a:pt x="1021495" y="6388276"/>
                </a:lnTo>
                <a:close/>
                <a:moveTo>
                  <a:pt x="718961" y="6388276"/>
                </a:moveTo>
                <a:lnTo>
                  <a:pt x="762148" y="6454300"/>
                </a:lnTo>
                <a:lnTo>
                  <a:pt x="713986" y="6525298"/>
                </a:lnTo>
                <a:lnTo>
                  <a:pt x="749712" y="6525298"/>
                </a:lnTo>
                <a:lnTo>
                  <a:pt x="779332" y="6475554"/>
                </a:lnTo>
                <a:lnTo>
                  <a:pt x="780010" y="6475554"/>
                </a:lnTo>
                <a:lnTo>
                  <a:pt x="809178" y="6525298"/>
                </a:lnTo>
                <a:lnTo>
                  <a:pt x="847617" y="6525298"/>
                </a:lnTo>
                <a:lnTo>
                  <a:pt x="799003" y="6452265"/>
                </a:lnTo>
                <a:lnTo>
                  <a:pt x="843095" y="6388276"/>
                </a:lnTo>
                <a:lnTo>
                  <a:pt x="809857" y="6388276"/>
                </a:lnTo>
                <a:lnTo>
                  <a:pt x="782498" y="6433046"/>
                </a:lnTo>
                <a:lnTo>
                  <a:pt x="782045" y="6433046"/>
                </a:lnTo>
                <a:lnTo>
                  <a:pt x="755816" y="6388276"/>
                </a:lnTo>
                <a:close/>
                <a:moveTo>
                  <a:pt x="1260266" y="6386240"/>
                </a:moveTo>
                <a:cubicBezTo>
                  <a:pt x="1228159" y="6383754"/>
                  <a:pt x="1207130" y="6388276"/>
                  <a:pt x="1189041" y="6395737"/>
                </a:cubicBezTo>
                <a:lnTo>
                  <a:pt x="1189041" y="6525298"/>
                </a:lnTo>
                <a:lnTo>
                  <a:pt x="1220019" y="6525298"/>
                </a:lnTo>
                <a:lnTo>
                  <a:pt x="1220019" y="6409756"/>
                </a:lnTo>
                <a:cubicBezTo>
                  <a:pt x="1227028" y="6405686"/>
                  <a:pt x="1243534" y="6405008"/>
                  <a:pt x="1253935" y="6408626"/>
                </a:cubicBezTo>
                <a:cubicBezTo>
                  <a:pt x="1253935" y="6408626"/>
                  <a:pt x="1260266" y="6386240"/>
                  <a:pt x="1260266" y="6386240"/>
                </a:cubicBezTo>
                <a:close/>
                <a:moveTo>
                  <a:pt x="1385757" y="6385790"/>
                </a:moveTo>
                <a:cubicBezTo>
                  <a:pt x="1357267" y="6385790"/>
                  <a:pt x="1338274" y="6403426"/>
                  <a:pt x="1338274" y="6425358"/>
                </a:cubicBezTo>
                <a:cubicBezTo>
                  <a:pt x="1338274" y="6439603"/>
                  <a:pt x="1344153" y="6453848"/>
                  <a:pt x="1372642" y="6463797"/>
                </a:cubicBezTo>
                <a:cubicBezTo>
                  <a:pt x="1388018" y="6469224"/>
                  <a:pt x="1397063" y="6475102"/>
                  <a:pt x="1397063" y="6486408"/>
                </a:cubicBezTo>
                <a:cubicBezTo>
                  <a:pt x="1397063" y="6497487"/>
                  <a:pt x="1385531" y="6505627"/>
                  <a:pt x="1371512" y="6505627"/>
                </a:cubicBezTo>
                <a:cubicBezTo>
                  <a:pt x="1361337" y="6505854"/>
                  <a:pt x="1351615" y="6503140"/>
                  <a:pt x="1343248" y="6497713"/>
                </a:cubicBezTo>
                <a:lnTo>
                  <a:pt x="1334430" y="6517611"/>
                </a:lnTo>
                <a:cubicBezTo>
                  <a:pt x="1347092" y="6524620"/>
                  <a:pt x="1361564" y="6528012"/>
                  <a:pt x="1376034" y="6527560"/>
                </a:cubicBezTo>
                <a:cubicBezTo>
                  <a:pt x="1408820" y="6527333"/>
                  <a:pt x="1429622" y="6508114"/>
                  <a:pt x="1429622" y="6485503"/>
                </a:cubicBezTo>
                <a:cubicBezTo>
                  <a:pt x="1429622" y="6469676"/>
                  <a:pt x="1423065" y="6455883"/>
                  <a:pt x="1393671" y="6445256"/>
                </a:cubicBezTo>
                <a:cubicBezTo>
                  <a:pt x="1380330" y="6440507"/>
                  <a:pt x="1369251" y="6434855"/>
                  <a:pt x="1369251" y="6423776"/>
                </a:cubicBezTo>
                <a:cubicBezTo>
                  <a:pt x="1369251" y="6414053"/>
                  <a:pt x="1378748" y="6405687"/>
                  <a:pt x="1392767" y="6405687"/>
                </a:cubicBezTo>
                <a:cubicBezTo>
                  <a:pt x="1401132" y="6405913"/>
                  <a:pt x="1409499" y="6408627"/>
                  <a:pt x="1416508" y="6413375"/>
                </a:cubicBezTo>
                <a:lnTo>
                  <a:pt x="1424874" y="6395286"/>
                </a:lnTo>
                <a:cubicBezTo>
                  <a:pt x="1412891" y="6388729"/>
                  <a:pt x="1399324" y="6385337"/>
                  <a:pt x="1385757" y="6385790"/>
                </a:cubicBezTo>
                <a:close/>
                <a:moveTo>
                  <a:pt x="635073" y="6350742"/>
                </a:moveTo>
                <a:cubicBezTo>
                  <a:pt x="612236" y="6350516"/>
                  <a:pt x="595278" y="6372223"/>
                  <a:pt x="595278" y="6398677"/>
                </a:cubicBezTo>
                <a:lnTo>
                  <a:pt x="595278" y="6477815"/>
                </a:lnTo>
                <a:cubicBezTo>
                  <a:pt x="595278" y="6504270"/>
                  <a:pt x="612236" y="6525750"/>
                  <a:pt x="635073" y="6525750"/>
                </a:cubicBezTo>
                <a:lnTo>
                  <a:pt x="697480" y="6525750"/>
                </a:lnTo>
                <a:lnTo>
                  <a:pt x="697480" y="6504270"/>
                </a:lnTo>
                <a:lnTo>
                  <a:pt x="649770" y="6504270"/>
                </a:lnTo>
                <a:cubicBezTo>
                  <a:pt x="635300" y="6504270"/>
                  <a:pt x="627612" y="6493191"/>
                  <a:pt x="627612" y="6480980"/>
                </a:cubicBezTo>
                <a:lnTo>
                  <a:pt x="627612" y="6446386"/>
                </a:lnTo>
                <a:lnTo>
                  <a:pt x="691827" y="6446386"/>
                </a:lnTo>
                <a:lnTo>
                  <a:pt x="691827" y="6424906"/>
                </a:lnTo>
                <a:lnTo>
                  <a:pt x="627612" y="6424906"/>
                </a:lnTo>
                <a:lnTo>
                  <a:pt x="627612" y="6395512"/>
                </a:lnTo>
                <a:cubicBezTo>
                  <a:pt x="627612" y="6383076"/>
                  <a:pt x="635300" y="6372223"/>
                  <a:pt x="649770" y="6372223"/>
                </a:cubicBezTo>
                <a:lnTo>
                  <a:pt x="697706" y="6372223"/>
                </a:lnTo>
                <a:lnTo>
                  <a:pt x="697706" y="6350742"/>
                </a:lnTo>
                <a:close/>
                <a:moveTo>
                  <a:pt x="867740" y="6350516"/>
                </a:moveTo>
                <a:lnTo>
                  <a:pt x="867740" y="6477590"/>
                </a:lnTo>
                <a:cubicBezTo>
                  <a:pt x="867740" y="6504044"/>
                  <a:pt x="884698" y="6525525"/>
                  <a:pt x="907535" y="6525525"/>
                </a:cubicBezTo>
                <a:lnTo>
                  <a:pt x="969715" y="6525525"/>
                </a:lnTo>
                <a:lnTo>
                  <a:pt x="969715" y="6504044"/>
                </a:lnTo>
                <a:lnTo>
                  <a:pt x="922232" y="6504044"/>
                </a:lnTo>
                <a:cubicBezTo>
                  <a:pt x="907535" y="6504044"/>
                  <a:pt x="900073" y="6493191"/>
                  <a:pt x="900073" y="6480755"/>
                </a:cubicBezTo>
                <a:lnTo>
                  <a:pt x="900073" y="6350516"/>
                </a:lnTo>
                <a:close/>
                <a:moveTo>
                  <a:pt x="1081866" y="6349159"/>
                </a:moveTo>
                <a:lnTo>
                  <a:pt x="1051116" y="6354812"/>
                </a:lnTo>
                <a:lnTo>
                  <a:pt x="1051116" y="6517836"/>
                </a:lnTo>
                <a:cubicBezTo>
                  <a:pt x="1059933" y="6523489"/>
                  <a:pt x="1077570" y="6527785"/>
                  <a:pt x="1098599" y="6527785"/>
                </a:cubicBezTo>
                <a:cubicBezTo>
                  <a:pt x="1140881" y="6527785"/>
                  <a:pt x="1164623" y="6499748"/>
                  <a:pt x="1164849" y="6453622"/>
                </a:cubicBezTo>
                <a:cubicBezTo>
                  <a:pt x="1164849" y="6412922"/>
                  <a:pt x="1142690" y="6386694"/>
                  <a:pt x="1111035" y="6386694"/>
                </a:cubicBezTo>
                <a:cubicBezTo>
                  <a:pt x="1101086" y="6386467"/>
                  <a:pt x="1091137" y="6388502"/>
                  <a:pt x="1081866" y="6392346"/>
                </a:cubicBezTo>
                <a:close/>
                <a:moveTo>
                  <a:pt x="1149926" y="6251480"/>
                </a:moveTo>
                <a:cubicBezTo>
                  <a:pt x="1088876" y="6251480"/>
                  <a:pt x="1023530" y="6275674"/>
                  <a:pt x="991648" y="6331975"/>
                </a:cubicBezTo>
                <a:cubicBezTo>
                  <a:pt x="988935" y="6335593"/>
                  <a:pt x="987352" y="6339890"/>
                  <a:pt x="986900" y="6344411"/>
                </a:cubicBezTo>
                <a:cubicBezTo>
                  <a:pt x="986674" y="6348933"/>
                  <a:pt x="988257" y="6353456"/>
                  <a:pt x="991196" y="6356848"/>
                </a:cubicBezTo>
                <a:cubicBezTo>
                  <a:pt x="994814" y="6361144"/>
                  <a:pt x="1000015" y="6363857"/>
                  <a:pt x="1005668" y="6364309"/>
                </a:cubicBezTo>
                <a:cubicBezTo>
                  <a:pt x="1012903" y="6364536"/>
                  <a:pt x="1019460" y="6360692"/>
                  <a:pt x="1023078" y="6354587"/>
                </a:cubicBezTo>
                <a:cubicBezTo>
                  <a:pt x="1054055" y="6298285"/>
                  <a:pt x="1089554" y="6259846"/>
                  <a:pt x="1149474" y="6259846"/>
                </a:cubicBezTo>
                <a:cubicBezTo>
                  <a:pt x="1209393" y="6259846"/>
                  <a:pt x="1247153" y="6300546"/>
                  <a:pt x="1278130" y="6355491"/>
                </a:cubicBezTo>
                <a:cubicBezTo>
                  <a:pt x="1282426" y="6361369"/>
                  <a:pt x="1289888" y="6364536"/>
                  <a:pt x="1297124" y="6363630"/>
                </a:cubicBezTo>
                <a:cubicBezTo>
                  <a:pt x="1308429" y="6363178"/>
                  <a:pt x="1313856" y="6350743"/>
                  <a:pt x="1313629" y="6344638"/>
                </a:cubicBezTo>
                <a:cubicBezTo>
                  <a:pt x="1313404" y="6340115"/>
                  <a:pt x="1311820" y="6335819"/>
                  <a:pt x="1309333" y="6332202"/>
                </a:cubicBezTo>
                <a:cubicBezTo>
                  <a:pt x="1276999" y="6275448"/>
                  <a:pt x="1210975" y="6251480"/>
                  <a:pt x="1149926" y="6251480"/>
                </a:cubicBezTo>
                <a:close/>
                <a:moveTo>
                  <a:pt x="0" y="0"/>
                </a:moveTo>
                <a:lnTo>
                  <a:pt x="8039097" y="0"/>
                </a:lnTo>
                <a:lnTo>
                  <a:pt x="8039097" y="6857997"/>
                </a:lnTo>
                <a:lnTo>
                  <a:pt x="0" y="6857997"/>
                </a:lnTo>
                <a:close/>
              </a:path>
            </a:pathLst>
          </a:custGeom>
          <a:solidFill>
            <a:schemeClr val="bg1">
              <a:lumMod val="95000"/>
            </a:schemeClr>
          </a:solidFill>
          <a:ln>
            <a:noFill/>
          </a:ln>
        </p:spPr>
        <p:txBody>
          <a:bodyPr wrap="square">
            <a:noAutofit/>
          </a:bodyPr>
          <a:lstStyle/>
          <a:p>
            <a:endParaRPr lang="en-US" dirty="0"/>
          </a:p>
        </p:txBody>
      </p:sp>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526894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descr="A picture containing text, shelf, book, library&#10;&#10;Description automatically generated">
            <a:extLst>
              <a:ext uri="{FF2B5EF4-FFF2-40B4-BE49-F238E27FC236}">
                <a16:creationId xmlns:a16="http://schemas.microsoft.com/office/drawing/2014/main" id="{8B134ABA-D14B-8047-C50E-ED9096D47B0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9395437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select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select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192552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select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dirty="0"/>
              <a:t>Drag picture file here or select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14988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8382000" y="6129338"/>
            <a:ext cx="381000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024880"/>
            <a:ext cx="3464560" cy="833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Picture Placeholder 8">
            <a:extLst>
              <a:ext uri="{FF2B5EF4-FFF2-40B4-BE49-F238E27FC236}">
                <a16:creationId xmlns:a16="http://schemas.microsoft.com/office/drawing/2014/main" id="{2B641638-FCAB-B185-F7F0-CCC472B38A48}"/>
              </a:ext>
            </a:extLst>
          </p:cNvPr>
          <p:cNvSpPr>
            <a:spLocks noGrp="1"/>
          </p:cNvSpPr>
          <p:nvPr>
            <p:ph type="pic" sz="quarter" idx="17"/>
          </p:nvPr>
        </p:nvSpPr>
        <p:spPr>
          <a:xfrm>
            <a:off x="6" y="3429000"/>
            <a:ext cx="12191995" cy="3429000"/>
          </a:xfrm>
          <a:custGeom>
            <a:avLst/>
            <a:gdLst>
              <a:gd name="connsiteX0" fmla="*/ 1295470 w 12191995"/>
              <a:gd name="connsiteY0" fmla="*/ 3225097 h 3429000"/>
              <a:gd name="connsiteX1" fmla="*/ 1295470 w 12191995"/>
              <a:gd name="connsiteY1" fmla="*/ 3229167 h 3429000"/>
              <a:gd name="connsiteX2" fmla="*/ 1284617 w 12191995"/>
              <a:gd name="connsiteY2" fmla="*/ 3238890 h 3429000"/>
              <a:gd name="connsiteX3" fmla="*/ 1276702 w 12191995"/>
              <a:gd name="connsiteY3" fmla="*/ 3232333 h 3429000"/>
              <a:gd name="connsiteX4" fmla="*/ 1284617 w 12191995"/>
              <a:gd name="connsiteY4" fmla="*/ 3226228 h 3429000"/>
              <a:gd name="connsiteX5" fmla="*/ 1290495 w 12191995"/>
              <a:gd name="connsiteY5" fmla="*/ 3226228 h 3429000"/>
              <a:gd name="connsiteX6" fmla="*/ 1295470 w 12191995"/>
              <a:gd name="connsiteY6" fmla="*/ 3225097 h 3429000"/>
              <a:gd name="connsiteX7" fmla="*/ 1099209 w 12191995"/>
              <a:gd name="connsiteY7" fmla="*/ 3225097 h 3429000"/>
              <a:gd name="connsiteX8" fmla="*/ 1099209 w 12191995"/>
              <a:gd name="connsiteY8" fmla="*/ 3229167 h 3429000"/>
              <a:gd name="connsiteX9" fmla="*/ 1088355 w 12191995"/>
              <a:gd name="connsiteY9" fmla="*/ 3238890 h 3429000"/>
              <a:gd name="connsiteX10" fmla="*/ 1080441 w 12191995"/>
              <a:gd name="connsiteY10" fmla="*/ 3232333 h 3429000"/>
              <a:gd name="connsiteX11" fmla="*/ 1088355 w 12191995"/>
              <a:gd name="connsiteY11" fmla="*/ 3226228 h 3429000"/>
              <a:gd name="connsiteX12" fmla="*/ 1094234 w 12191995"/>
              <a:gd name="connsiteY12" fmla="*/ 3226228 h 3429000"/>
              <a:gd name="connsiteX13" fmla="*/ 1099209 w 12191995"/>
              <a:gd name="connsiteY13" fmla="*/ 3225097 h 3429000"/>
              <a:gd name="connsiteX14" fmla="*/ 703743 w 12191995"/>
              <a:gd name="connsiteY14" fmla="*/ 3222611 h 3429000"/>
              <a:gd name="connsiteX15" fmla="*/ 703743 w 12191995"/>
              <a:gd name="connsiteY15" fmla="*/ 3230073 h 3429000"/>
              <a:gd name="connsiteX16" fmla="*/ 687915 w 12191995"/>
              <a:gd name="connsiteY16" fmla="*/ 3244318 h 3429000"/>
              <a:gd name="connsiteX17" fmla="*/ 675253 w 12191995"/>
              <a:gd name="connsiteY17" fmla="*/ 3234142 h 3429000"/>
              <a:gd name="connsiteX18" fmla="*/ 686785 w 12191995"/>
              <a:gd name="connsiteY18" fmla="*/ 3224646 h 3429000"/>
              <a:gd name="connsiteX19" fmla="*/ 696734 w 12191995"/>
              <a:gd name="connsiteY19" fmla="*/ 3224646 h 3429000"/>
              <a:gd name="connsiteX20" fmla="*/ 703743 w 12191995"/>
              <a:gd name="connsiteY20" fmla="*/ 3222611 h 3429000"/>
              <a:gd name="connsiteX21" fmla="*/ 1392923 w 12191995"/>
              <a:gd name="connsiteY21" fmla="*/ 3205201 h 3429000"/>
              <a:gd name="connsiteX22" fmla="*/ 1405359 w 12191995"/>
              <a:gd name="connsiteY22" fmla="*/ 3215375 h 3429000"/>
              <a:gd name="connsiteX23" fmla="*/ 1380261 w 12191995"/>
              <a:gd name="connsiteY23" fmla="*/ 3215375 h 3429000"/>
              <a:gd name="connsiteX24" fmla="*/ 1392923 w 12191995"/>
              <a:gd name="connsiteY24" fmla="*/ 3205201 h 3429000"/>
              <a:gd name="connsiteX25" fmla="*/ 850035 w 12191995"/>
              <a:gd name="connsiteY25" fmla="*/ 3200452 h 3429000"/>
              <a:gd name="connsiteX26" fmla="*/ 870385 w 12191995"/>
              <a:gd name="connsiteY26" fmla="*/ 3222385 h 3429000"/>
              <a:gd name="connsiteX27" fmla="*/ 850035 w 12191995"/>
              <a:gd name="connsiteY27" fmla="*/ 3244318 h 3429000"/>
              <a:gd name="connsiteX28" fmla="*/ 829685 w 12191995"/>
              <a:gd name="connsiteY28" fmla="*/ 3222385 h 3429000"/>
              <a:gd name="connsiteX29" fmla="*/ 850035 w 12191995"/>
              <a:gd name="connsiteY29" fmla="*/ 3200452 h 3429000"/>
              <a:gd name="connsiteX30" fmla="*/ 751451 w 12191995"/>
              <a:gd name="connsiteY30" fmla="*/ 3194573 h 3429000"/>
              <a:gd name="connsiteX31" fmla="*/ 735171 w 12191995"/>
              <a:gd name="connsiteY31" fmla="*/ 3204749 h 3429000"/>
              <a:gd name="connsiteX32" fmla="*/ 735171 w 12191995"/>
              <a:gd name="connsiteY32" fmla="*/ 3195478 h 3429000"/>
              <a:gd name="connsiteX33" fmla="*/ 728162 w 12191995"/>
              <a:gd name="connsiteY33" fmla="*/ 3195478 h 3429000"/>
              <a:gd name="connsiteX34" fmla="*/ 728162 w 12191995"/>
              <a:gd name="connsiteY34" fmla="*/ 3249292 h 3429000"/>
              <a:gd name="connsiteX35" fmla="*/ 735398 w 12191995"/>
              <a:gd name="connsiteY35" fmla="*/ 3249292 h 3429000"/>
              <a:gd name="connsiteX36" fmla="*/ 735398 w 12191995"/>
              <a:gd name="connsiteY36" fmla="*/ 3219219 h 3429000"/>
              <a:gd name="connsiteX37" fmla="*/ 751677 w 12191995"/>
              <a:gd name="connsiteY37" fmla="*/ 3202035 h 3429000"/>
              <a:gd name="connsiteX38" fmla="*/ 755295 w 12191995"/>
              <a:gd name="connsiteY38" fmla="*/ 3202035 h 3429000"/>
              <a:gd name="connsiteX39" fmla="*/ 755521 w 12191995"/>
              <a:gd name="connsiteY39" fmla="*/ 3194800 h 3429000"/>
              <a:gd name="connsiteX40" fmla="*/ 751451 w 12191995"/>
              <a:gd name="connsiteY40" fmla="*/ 3194573 h 3429000"/>
              <a:gd name="connsiteX41" fmla="*/ 850035 w 12191995"/>
              <a:gd name="connsiteY41" fmla="*/ 3193895 h 3429000"/>
              <a:gd name="connsiteX42" fmla="*/ 822224 w 12191995"/>
              <a:gd name="connsiteY42" fmla="*/ 3222385 h 3429000"/>
              <a:gd name="connsiteX43" fmla="*/ 850035 w 12191995"/>
              <a:gd name="connsiteY43" fmla="*/ 3250648 h 3429000"/>
              <a:gd name="connsiteX44" fmla="*/ 878073 w 12191995"/>
              <a:gd name="connsiteY44" fmla="*/ 3222385 h 3429000"/>
              <a:gd name="connsiteX45" fmla="*/ 850035 w 12191995"/>
              <a:gd name="connsiteY45" fmla="*/ 3193895 h 3429000"/>
              <a:gd name="connsiteX46" fmla="*/ 690628 w 12191995"/>
              <a:gd name="connsiteY46" fmla="*/ 3193895 h 3429000"/>
              <a:gd name="connsiteX47" fmla="*/ 670053 w 12191995"/>
              <a:gd name="connsiteY47" fmla="*/ 3200679 h 3429000"/>
              <a:gd name="connsiteX48" fmla="*/ 673670 w 12191995"/>
              <a:gd name="connsiteY48" fmla="*/ 3206331 h 3429000"/>
              <a:gd name="connsiteX49" fmla="*/ 690176 w 12191995"/>
              <a:gd name="connsiteY49" fmla="*/ 3200452 h 3429000"/>
              <a:gd name="connsiteX50" fmla="*/ 703743 w 12191995"/>
              <a:gd name="connsiteY50" fmla="*/ 3211984 h 3429000"/>
              <a:gd name="connsiteX51" fmla="*/ 703516 w 12191995"/>
              <a:gd name="connsiteY51" fmla="*/ 3213341 h 3429000"/>
              <a:gd name="connsiteX52" fmla="*/ 698316 w 12191995"/>
              <a:gd name="connsiteY52" fmla="*/ 3218315 h 3429000"/>
              <a:gd name="connsiteX53" fmla="*/ 685428 w 12191995"/>
              <a:gd name="connsiteY53" fmla="*/ 3218315 h 3429000"/>
              <a:gd name="connsiteX54" fmla="*/ 667113 w 12191995"/>
              <a:gd name="connsiteY54" fmla="*/ 3234142 h 3429000"/>
              <a:gd name="connsiteX55" fmla="*/ 686785 w 12191995"/>
              <a:gd name="connsiteY55" fmla="*/ 3250648 h 3429000"/>
              <a:gd name="connsiteX56" fmla="*/ 703743 w 12191995"/>
              <a:gd name="connsiteY56" fmla="*/ 3242508 h 3429000"/>
              <a:gd name="connsiteX57" fmla="*/ 703743 w 12191995"/>
              <a:gd name="connsiteY57" fmla="*/ 3249292 h 3429000"/>
              <a:gd name="connsiteX58" fmla="*/ 711204 w 12191995"/>
              <a:gd name="connsiteY58" fmla="*/ 3249292 h 3429000"/>
              <a:gd name="connsiteX59" fmla="*/ 711204 w 12191995"/>
              <a:gd name="connsiteY59" fmla="*/ 3212210 h 3429000"/>
              <a:gd name="connsiteX60" fmla="*/ 690628 w 12191995"/>
              <a:gd name="connsiteY60" fmla="*/ 3193895 h 3429000"/>
              <a:gd name="connsiteX61" fmla="*/ 1166814 w 12191995"/>
              <a:gd name="connsiteY61" fmla="*/ 3193443 h 3429000"/>
              <a:gd name="connsiteX62" fmla="*/ 1166814 w 12191995"/>
              <a:gd name="connsiteY62" fmla="*/ 3206783 h 3429000"/>
              <a:gd name="connsiteX63" fmla="*/ 1174727 w 12191995"/>
              <a:gd name="connsiteY63" fmla="*/ 3206783 h 3429000"/>
              <a:gd name="connsiteX64" fmla="*/ 1174727 w 12191995"/>
              <a:gd name="connsiteY64" fmla="*/ 3249292 h 3429000"/>
              <a:gd name="connsiteX65" fmla="*/ 1190555 w 12191995"/>
              <a:gd name="connsiteY65" fmla="*/ 3249292 h 3429000"/>
              <a:gd name="connsiteX66" fmla="*/ 1190555 w 12191995"/>
              <a:gd name="connsiteY66" fmla="*/ 3193443 h 3429000"/>
              <a:gd name="connsiteX67" fmla="*/ 1198921 w 12191995"/>
              <a:gd name="connsiteY67" fmla="*/ 3193216 h 3429000"/>
              <a:gd name="connsiteX68" fmla="*/ 1217915 w 12191995"/>
              <a:gd name="connsiteY68" fmla="*/ 3249291 h 3429000"/>
              <a:gd name="connsiteX69" fmla="*/ 1237587 w 12191995"/>
              <a:gd name="connsiteY69" fmla="*/ 3249291 h 3429000"/>
              <a:gd name="connsiteX70" fmla="*/ 1257484 w 12191995"/>
              <a:gd name="connsiteY70" fmla="*/ 3193216 h 3429000"/>
              <a:gd name="connsiteX71" fmla="*/ 1240752 w 12191995"/>
              <a:gd name="connsiteY71" fmla="*/ 3193216 h 3429000"/>
              <a:gd name="connsiteX72" fmla="*/ 1228090 w 12191995"/>
              <a:gd name="connsiteY72" fmla="*/ 3232107 h 3429000"/>
              <a:gd name="connsiteX73" fmla="*/ 1216106 w 12191995"/>
              <a:gd name="connsiteY73" fmla="*/ 3193216 h 3429000"/>
              <a:gd name="connsiteX74" fmla="*/ 1393150 w 12191995"/>
              <a:gd name="connsiteY74" fmla="*/ 3192312 h 3429000"/>
              <a:gd name="connsiteX75" fmla="*/ 1363981 w 12191995"/>
              <a:gd name="connsiteY75" fmla="*/ 3221706 h 3429000"/>
              <a:gd name="connsiteX76" fmla="*/ 1393375 w 12191995"/>
              <a:gd name="connsiteY76" fmla="*/ 3251100 h 3429000"/>
              <a:gd name="connsiteX77" fmla="*/ 1421413 w 12191995"/>
              <a:gd name="connsiteY77" fmla="*/ 3233464 h 3429000"/>
              <a:gd name="connsiteX78" fmla="*/ 1404907 w 12191995"/>
              <a:gd name="connsiteY78" fmla="*/ 3231655 h 3429000"/>
              <a:gd name="connsiteX79" fmla="*/ 1393602 w 12191995"/>
              <a:gd name="connsiteY79" fmla="*/ 3237308 h 3429000"/>
              <a:gd name="connsiteX80" fmla="*/ 1380713 w 12191995"/>
              <a:gd name="connsiteY80" fmla="*/ 3226002 h 3429000"/>
              <a:gd name="connsiteX81" fmla="*/ 1422317 w 12191995"/>
              <a:gd name="connsiteY81" fmla="*/ 3226002 h 3429000"/>
              <a:gd name="connsiteX82" fmla="*/ 1422544 w 12191995"/>
              <a:gd name="connsiteY82" fmla="*/ 3225776 h 3429000"/>
              <a:gd name="connsiteX83" fmla="*/ 1393150 w 12191995"/>
              <a:gd name="connsiteY83" fmla="*/ 3192312 h 3429000"/>
              <a:gd name="connsiteX84" fmla="*/ 1157996 w 12191995"/>
              <a:gd name="connsiteY84" fmla="*/ 3192312 h 3429000"/>
              <a:gd name="connsiteX85" fmla="*/ 1143526 w 12191995"/>
              <a:gd name="connsiteY85" fmla="*/ 3202035 h 3429000"/>
              <a:gd name="connsiteX86" fmla="*/ 1143526 w 12191995"/>
              <a:gd name="connsiteY86" fmla="*/ 3193217 h 3429000"/>
              <a:gd name="connsiteX87" fmla="*/ 1128150 w 12191995"/>
              <a:gd name="connsiteY87" fmla="*/ 3193217 h 3429000"/>
              <a:gd name="connsiteX88" fmla="*/ 1128150 w 12191995"/>
              <a:gd name="connsiteY88" fmla="*/ 3249292 h 3429000"/>
              <a:gd name="connsiteX89" fmla="*/ 1143978 w 12191995"/>
              <a:gd name="connsiteY89" fmla="*/ 3249292 h 3429000"/>
              <a:gd name="connsiteX90" fmla="*/ 1143978 w 12191995"/>
              <a:gd name="connsiteY90" fmla="*/ 3222611 h 3429000"/>
              <a:gd name="connsiteX91" fmla="*/ 1155735 w 12191995"/>
              <a:gd name="connsiteY91" fmla="*/ 3209045 h 3429000"/>
              <a:gd name="connsiteX92" fmla="*/ 1162519 w 12191995"/>
              <a:gd name="connsiteY92" fmla="*/ 3209045 h 3429000"/>
              <a:gd name="connsiteX93" fmla="*/ 1162292 w 12191995"/>
              <a:gd name="connsiteY93" fmla="*/ 3192764 h 3429000"/>
              <a:gd name="connsiteX94" fmla="*/ 1157996 w 12191995"/>
              <a:gd name="connsiteY94" fmla="*/ 3192312 h 3429000"/>
              <a:gd name="connsiteX95" fmla="*/ 1287103 w 12191995"/>
              <a:gd name="connsiteY95" fmla="*/ 3191859 h 3429000"/>
              <a:gd name="connsiteX96" fmla="*/ 1263136 w 12191995"/>
              <a:gd name="connsiteY96" fmla="*/ 3198643 h 3429000"/>
              <a:gd name="connsiteX97" fmla="*/ 1269241 w 12191995"/>
              <a:gd name="connsiteY97" fmla="*/ 3210626 h 3429000"/>
              <a:gd name="connsiteX98" fmla="*/ 1286199 w 12191995"/>
              <a:gd name="connsiteY98" fmla="*/ 3205425 h 3429000"/>
              <a:gd name="connsiteX99" fmla="*/ 1295470 w 12191995"/>
              <a:gd name="connsiteY99" fmla="*/ 3211983 h 3429000"/>
              <a:gd name="connsiteX100" fmla="*/ 1295470 w 12191995"/>
              <a:gd name="connsiteY100" fmla="*/ 3212435 h 3429000"/>
              <a:gd name="connsiteX101" fmla="*/ 1291626 w 12191995"/>
              <a:gd name="connsiteY101" fmla="*/ 3215826 h 3429000"/>
              <a:gd name="connsiteX102" fmla="*/ 1280546 w 12191995"/>
              <a:gd name="connsiteY102" fmla="*/ 3215826 h 3429000"/>
              <a:gd name="connsiteX103" fmla="*/ 1260196 w 12191995"/>
              <a:gd name="connsiteY103" fmla="*/ 3233011 h 3429000"/>
              <a:gd name="connsiteX104" fmla="*/ 1279868 w 12191995"/>
              <a:gd name="connsiteY104" fmla="*/ 3250647 h 3429000"/>
              <a:gd name="connsiteX105" fmla="*/ 1295470 w 12191995"/>
              <a:gd name="connsiteY105" fmla="*/ 3243864 h 3429000"/>
              <a:gd name="connsiteX106" fmla="*/ 1295470 w 12191995"/>
              <a:gd name="connsiteY106" fmla="*/ 3249291 h 3429000"/>
              <a:gd name="connsiteX107" fmla="*/ 1311297 w 12191995"/>
              <a:gd name="connsiteY107" fmla="*/ 3249291 h 3429000"/>
              <a:gd name="connsiteX108" fmla="*/ 1311297 w 12191995"/>
              <a:gd name="connsiteY108" fmla="*/ 3212435 h 3429000"/>
              <a:gd name="connsiteX109" fmla="*/ 1287103 w 12191995"/>
              <a:gd name="connsiteY109" fmla="*/ 3191859 h 3429000"/>
              <a:gd name="connsiteX110" fmla="*/ 1090842 w 12191995"/>
              <a:gd name="connsiteY110" fmla="*/ 3191859 h 3429000"/>
              <a:gd name="connsiteX111" fmla="*/ 1066875 w 12191995"/>
              <a:gd name="connsiteY111" fmla="*/ 3198643 h 3429000"/>
              <a:gd name="connsiteX112" fmla="*/ 1072979 w 12191995"/>
              <a:gd name="connsiteY112" fmla="*/ 3210626 h 3429000"/>
              <a:gd name="connsiteX113" fmla="*/ 1089938 w 12191995"/>
              <a:gd name="connsiteY113" fmla="*/ 3205425 h 3429000"/>
              <a:gd name="connsiteX114" fmla="*/ 1099209 w 12191995"/>
              <a:gd name="connsiteY114" fmla="*/ 3211983 h 3429000"/>
              <a:gd name="connsiteX115" fmla="*/ 1099209 w 12191995"/>
              <a:gd name="connsiteY115" fmla="*/ 3212435 h 3429000"/>
              <a:gd name="connsiteX116" fmla="*/ 1095365 w 12191995"/>
              <a:gd name="connsiteY116" fmla="*/ 3215826 h 3429000"/>
              <a:gd name="connsiteX117" fmla="*/ 1084285 w 12191995"/>
              <a:gd name="connsiteY117" fmla="*/ 3215826 h 3429000"/>
              <a:gd name="connsiteX118" fmla="*/ 1063935 w 12191995"/>
              <a:gd name="connsiteY118" fmla="*/ 3233011 h 3429000"/>
              <a:gd name="connsiteX119" fmla="*/ 1083607 w 12191995"/>
              <a:gd name="connsiteY119" fmla="*/ 3250647 h 3429000"/>
              <a:gd name="connsiteX120" fmla="*/ 1099209 w 12191995"/>
              <a:gd name="connsiteY120" fmla="*/ 3243864 h 3429000"/>
              <a:gd name="connsiteX121" fmla="*/ 1099209 w 12191995"/>
              <a:gd name="connsiteY121" fmla="*/ 3249291 h 3429000"/>
              <a:gd name="connsiteX122" fmla="*/ 1115036 w 12191995"/>
              <a:gd name="connsiteY122" fmla="*/ 3249291 h 3429000"/>
              <a:gd name="connsiteX123" fmla="*/ 1115036 w 12191995"/>
              <a:gd name="connsiteY123" fmla="*/ 3212435 h 3429000"/>
              <a:gd name="connsiteX124" fmla="*/ 1090842 w 12191995"/>
              <a:gd name="connsiteY124" fmla="*/ 3191859 h 3429000"/>
              <a:gd name="connsiteX125" fmla="*/ 769540 w 12191995"/>
              <a:gd name="connsiteY125" fmla="*/ 3172414 h 3429000"/>
              <a:gd name="connsiteX126" fmla="*/ 769540 w 12191995"/>
              <a:gd name="connsiteY126" fmla="*/ 3195025 h 3429000"/>
              <a:gd name="connsiteX127" fmla="*/ 760270 w 12191995"/>
              <a:gd name="connsiteY127" fmla="*/ 3195025 h 3429000"/>
              <a:gd name="connsiteX128" fmla="*/ 760270 w 12191995"/>
              <a:gd name="connsiteY128" fmla="*/ 3201130 h 3429000"/>
              <a:gd name="connsiteX129" fmla="*/ 769540 w 12191995"/>
              <a:gd name="connsiteY129" fmla="*/ 3201130 h 3429000"/>
              <a:gd name="connsiteX130" fmla="*/ 769540 w 12191995"/>
              <a:gd name="connsiteY130" fmla="*/ 3237759 h 3429000"/>
              <a:gd name="connsiteX131" fmla="*/ 781976 w 12191995"/>
              <a:gd name="connsiteY131" fmla="*/ 3249291 h 3429000"/>
              <a:gd name="connsiteX132" fmla="*/ 790343 w 12191995"/>
              <a:gd name="connsiteY132" fmla="*/ 3248839 h 3429000"/>
              <a:gd name="connsiteX133" fmla="*/ 790343 w 12191995"/>
              <a:gd name="connsiteY133" fmla="*/ 3242734 h 3429000"/>
              <a:gd name="connsiteX134" fmla="*/ 784690 w 12191995"/>
              <a:gd name="connsiteY134" fmla="*/ 3243186 h 3429000"/>
              <a:gd name="connsiteX135" fmla="*/ 777002 w 12191995"/>
              <a:gd name="connsiteY135" fmla="*/ 3237986 h 3429000"/>
              <a:gd name="connsiteX136" fmla="*/ 777002 w 12191995"/>
              <a:gd name="connsiteY136" fmla="*/ 3201356 h 3429000"/>
              <a:gd name="connsiteX137" fmla="*/ 790343 w 12191995"/>
              <a:gd name="connsiteY137" fmla="*/ 3201356 h 3429000"/>
              <a:gd name="connsiteX138" fmla="*/ 790343 w 12191995"/>
              <a:gd name="connsiteY138" fmla="*/ 3195251 h 3429000"/>
              <a:gd name="connsiteX139" fmla="*/ 777002 w 12191995"/>
              <a:gd name="connsiteY139" fmla="*/ 3195251 h 3429000"/>
              <a:gd name="connsiteX140" fmla="*/ 777002 w 12191995"/>
              <a:gd name="connsiteY140" fmla="*/ 3172641 h 3429000"/>
              <a:gd name="connsiteX141" fmla="*/ 777002 w 12191995"/>
              <a:gd name="connsiteY141" fmla="*/ 3172414 h 3429000"/>
              <a:gd name="connsiteX142" fmla="*/ 1328256 w 12191995"/>
              <a:gd name="connsiteY142" fmla="*/ 3171735 h 3429000"/>
              <a:gd name="connsiteX143" fmla="*/ 1328256 w 12191995"/>
              <a:gd name="connsiteY143" fmla="*/ 3192989 h 3429000"/>
              <a:gd name="connsiteX144" fmla="*/ 1319438 w 12191995"/>
              <a:gd name="connsiteY144" fmla="*/ 3192989 h 3429000"/>
              <a:gd name="connsiteX145" fmla="*/ 1319438 w 12191995"/>
              <a:gd name="connsiteY145" fmla="*/ 3206330 h 3429000"/>
              <a:gd name="connsiteX146" fmla="*/ 1328256 w 12191995"/>
              <a:gd name="connsiteY146" fmla="*/ 3206330 h 3429000"/>
              <a:gd name="connsiteX147" fmla="*/ 1328256 w 12191995"/>
              <a:gd name="connsiteY147" fmla="*/ 3237080 h 3429000"/>
              <a:gd name="connsiteX148" fmla="*/ 1344311 w 12191995"/>
              <a:gd name="connsiteY148" fmla="*/ 3249742 h 3429000"/>
              <a:gd name="connsiteX149" fmla="*/ 1356746 w 12191995"/>
              <a:gd name="connsiteY149" fmla="*/ 3249064 h 3429000"/>
              <a:gd name="connsiteX150" fmla="*/ 1356746 w 12191995"/>
              <a:gd name="connsiteY150" fmla="*/ 3235498 h 3429000"/>
              <a:gd name="connsiteX151" fmla="*/ 1349511 w 12191995"/>
              <a:gd name="connsiteY151" fmla="*/ 3235950 h 3429000"/>
              <a:gd name="connsiteX152" fmla="*/ 1344311 w 12191995"/>
              <a:gd name="connsiteY152" fmla="*/ 3231880 h 3429000"/>
              <a:gd name="connsiteX153" fmla="*/ 1344311 w 12191995"/>
              <a:gd name="connsiteY153" fmla="*/ 3206556 h 3429000"/>
              <a:gd name="connsiteX154" fmla="*/ 1356520 w 12191995"/>
              <a:gd name="connsiteY154" fmla="*/ 3206556 h 3429000"/>
              <a:gd name="connsiteX155" fmla="*/ 1356520 w 12191995"/>
              <a:gd name="connsiteY155" fmla="*/ 3193216 h 3429000"/>
              <a:gd name="connsiteX156" fmla="*/ 1344311 w 12191995"/>
              <a:gd name="connsiteY156" fmla="*/ 3193216 h 3429000"/>
              <a:gd name="connsiteX157" fmla="*/ 1344311 w 12191995"/>
              <a:gd name="connsiteY157" fmla="*/ 3171961 h 3429000"/>
              <a:gd name="connsiteX158" fmla="*/ 617143 w 12191995"/>
              <a:gd name="connsiteY158" fmla="*/ 3170379 h 3429000"/>
              <a:gd name="connsiteX159" fmla="*/ 633196 w 12191995"/>
              <a:gd name="connsiteY159" fmla="*/ 3170379 h 3429000"/>
              <a:gd name="connsiteX160" fmla="*/ 653999 w 12191995"/>
              <a:gd name="connsiteY160" fmla="*/ 3189599 h 3429000"/>
              <a:gd name="connsiteX161" fmla="*/ 633196 w 12191995"/>
              <a:gd name="connsiteY161" fmla="*/ 3209270 h 3429000"/>
              <a:gd name="connsiteX162" fmla="*/ 617143 w 12191995"/>
              <a:gd name="connsiteY162" fmla="*/ 3209270 h 3429000"/>
              <a:gd name="connsiteX163" fmla="*/ 1181963 w 12191995"/>
              <a:gd name="connsiteY163" fmla="*/ 3163822 h 3429000"/>
              <a:gd name="connsiteX164" fmla="*/ 1171788 w 12191995"/>
              <a:gd name="connsiteY164" fmla="*/ 3173998 h 3429000"/>
              <a:gd name="connsiteX165" fmla="*/ 1181963 w 12191995"/>
              <a:gd name="connsiteY165" fmla="*/ 3184172 h 3429000"/>
              <a:gd name="connsiteX166" fmla="*/ 1192138 w 12191995"/>
              <a:gd name="connsiteY166" fmla="*/ 3173998 h 3429000"/>
              <a:gd name="connsiteX167" fmla="*/ 1181963 w 12191995"/>
              <a:gd name="connsiteY167" fmla="*/ 3163822 h 3429000"/>
              <a:gd name="connsiteX168" fmla="*/ 1038610 w 12191995"/>
              <a:gd name="connsiteY168" fmla="*/ 3163822 h 3429000"/>
              <a:gd name="connsiteX169" fmla="*/ 1038610 w 12191995"/>
              <a:gd name="connsiteY169" fmla="*/ 3249292 h 3429000"/>
              <a:gd name="connsiteX170" fmla="*/ 1054438 w 12191995"/>
              <a:gd name="connsiteY170" fmla="*/ 3249292 h 3429000"/>
              <a:gd name="connsiteX171" fmla="*/ 1054438 w 12191995"/>
              <a:gd name="connsiteY171" fmla="*/ 3163822 h 3429000"/>
              <a:gd name="connsiteX172" fmla="*/ 609681 w 12191995"/>
              <a:gd name="connsiteY172" fmla="*/ 3163822 h 3429000"/>
              <a:gd name="connsiteX173" fmla="*/ 609681 w 12191995"/>
              <a:gd name="connsiteY173" fmla="*/ 3249292 h 3429000"/>
              <a:gd name="connsiteX174" fmla="*/ 617143 w 12191995"/>
              <a:gd name="connsiteY174" fmla="*/ 3249292 h 3429000"/>
              <a:gd name="connsiteX175" fmla="*/ 617143 w 12191995"/>
              <a:gd name="connsiteY175" fmla="*/ 3216279 h 3429000"/>
              <a:gd name="connsiteX176" fmla="*/ 632292 w 12191995"/>
              <a:gd name="connsiteY176" fmla="*/ 3216279 h 3429000"/>
              <a:gd name="connsiteX177" fmla="*/ 661686 w 12191995"/>
              <a:gd name="connsiteY177" fmla="*/ 3189825 h 3429000"/>
              <a:gd name="connsiteX178" fmla="*/ 632292 w 12191995"/>
              <a:gd name="connsiteY178" fmla="*/ 3163822 h 3429000"/>
              <a:gd name="connsiteX179" fmla="*/ 906789 w 12191995"/>
              <a:gd name="connsiteY179" fmla="*/ 3163144 h 3429000"/>
              <a:gd name="connsiteX180" fmla="*/ 894579 w 12191995"/>
              <a:gd name="connsiteY180" fmla="*/ 3176033 h 3429000"/>
              <a:gd name="connsiteX181" fmla="*/ 894353 w 12191995"/>
              <a:gd name="connsiteY181" fmla="*/ 3176033 h 3429000"/>
              <a:gd name="connsiteX182" fmla="*/ 894353 w 12191995"/>
              <a:gd name="connsiteY182" fmla="*/ 3195252 h 3429000"/>
              <a:gd name="connsiteX183" fmla="*/ 885082 w 12191995"/>
              <a:gd name="connsiteY183" fmla="*/ 3195252 h 3429000"/>
              <a:gd name="connsiteX184" fmla="*/ 885082 w 12191995"/>
              <a:gd name="connsiteY184" fmla="*/ 3201356 h 3429000"/>
              <a:gd name="connsiteX185" fmla="*/ 894353 w 12191995"/>
              <a:gd name="connsiteY185" fmla="*/ 3201356 h 3429000"/>
              <a:gd name="connsiteX186" fmla="*/ 894353 w 12191995"/>
              <a:gd name="connsiteY186" fmla="*/ 3249066 h 3429000"/>
              <a:gd name="connsiteX187" fmla="*/ 901815 w 12191995"/>
              <a:gd name="connsiteY187" fmla="*/ 3249066 h 3429000"/>
              <a:gd name="connsiteX188" fmla="*/ 901815 w 12191995"/>
              <a:gd name="connsiteY188" fmla="*/ 3201356 h 3429000"/>
              <a:gd name="connsiteX189" fmla="*/ 912894 w 12191995"/>
              <a:gd name="connsiteY189" fmla="*/ 3201356 h 3429000"/>
              <a:gd name="connsiteX190" fmla="*/ 912894 w 12191995"/>
              <a:gd name="connsiteY190" fmla="*/ 3195252 h 3429000"/>
              <a:gd name="connsiteX191" fmla="*/ 901815 w 12191995"/>
              <a:gd name="connsiteY191" fmla="*/ 3195252 h 3429000"/>
              <a:gd name="connsiteX192" fmla="*/ 901815 w 12191995"/>
              <a:gd name="connsiteY192" fmla="*/ 3176711 h 3429000"/>
              <a:gd name="connsiteX193" fmla="*/ 908597 w 12191995"/>
              <a:gd name="connsiteY193" fmla="*/ 3169476 h 3429000"/>
              <a:gd name="connsiteX194" fmla="*/ 914024 w 12191995"/>
              <a:gd name="connsiteY194" fmla="*/ 3170153 h 3429000"/>
              <a:gd name="connsiteX195" fmla="*/ 914024 w 12191995"/>
              <a:gd name="connsiteY195" fmla="*/ 3163596 h 3429000"/>
              <a:gd name="connsiteX196" fmla="*/ 906789 w 12191995"/>
              <a:gd name="connsiteY196" fmla="*/ 3163144 h 3429000"/>
              <a:gd name="connsiteX197" fmla="*/ 987283 w 12191995"/>
              <a:gd name="connsiteY197" fmla="*/ 3162013 h 3429000"/>
              <a:gd name="connsiteX198" fmla="*/ 942739 w 12191995"/>
              <a:gd name="connsiteY198" fmla="*/ 3206331 h 3429000"/>
              <a:gd name="connsiteX199" fmla="*/ 987283 w 12191995"/>
              <a:gd name="connsiteY199" fmla="*/ 3250648 h 3429000"/>
              <a:gd name="connsiteX200" fmla="*/ 1029113 w 12191995"/>
              <a:gd name="connsiteY200" fmla="*/ 3218767 h 3429000"/>
              <a:gd name="connsiteX201" fmla="*/ 1010347 w 12191995"/>
              <a:gd name="connsiteY201" fmla="*/ 3218767 h 3429000"/>
              <a:gd name="connsiteX202" fmla="*/ 987057 w 12191995"/>
              <a:gd name="connsiteY202" fmla="*/ 3235047 h 3429000"/>
              <a:gd name="connsiteX203" fmla="*/ 960149 w 12191995"/>
              <a:gd name="connsiteY203" fmla="*/ 3206331 h 3429000"/>
              <a:gd name="connsiteX204" fmla="*/ 987057 w 12191995"/>
              <a:gd name="connsiteY204" fmla="*/ 3177615 h 3429000"/>
              <a:gd name="connsiteX205" fmla="*/ 1010347 w 12191995"/>
              <a:gd name="connsiteY205" fmla="*/ 3193895 h 3429000"/>
              <a:gd name="connsiteX206" fmla="*/ 1029113 w 12191995"/>
              <a:gd name="connsiteY206" fmla="*/ 3193895 h 3429000"/>
              <a:gd name="connsiteX207" fmla="*/ 987283 w 12191995"/>
              <a:gd name="connsiteY207" fmla="*/ 3162013 h 3429000"/>
              <a:gd name="connsiteX208" fmla="*/ 1451259 w 12191995"/>
              <a:gd name="connsiteY208" fmla="*/ 3055516 h 3429000"/>
              <a:gd name="connsiteX209" fmla="*/ 1453972 w 12191995"/>
              <a:gd name="connsiteY209" fmla="*/ 3055516 h 3429000"/>
              <a:gd name="connsiteX210" fmla="*/ 1456686 w 12191995"/>
              <a:gd name="connsiteY210" fmla="*/ 3056194 h 3429000"/>
              <a:gd name="connsiteX211" fmla="*/ 1457364 w 12191995"/>
              <a:gd name="connsiteY211" fmla="*/ 3058229 h 3429000"/>
              <a:gd name="connsiteX212" fmla="*/ 1456460 w 12191995"/>
              <a:gd name="connsiteY212" fmla="*/ 3060038 h 3429000"/>
              <a:gd name="connsiteX213" fmla="*/ 1454199 w 12191995"/>
              <a:gd name="connsiteY213" fmla="*/ 3060716 h 3429000"/>
              <a:gd name="connsiteX214" fmla="*/ 1451259 w 12191995"/>
              <a:gd name="connsiteY214" fmla="*/ 3060716 h 3429000"/>
              <a:gd name="connsiteX215" fmla="*/ 1448094 w 12191995"/>
              <a:gd name="connsiteY215" fmla="*/ 3053254 h 3429000"/>
              <a:gd name="connsiteX216" fmla="*/ 1448094 w 12191995"/>
              <a:gd name="connsiteY216" fmla="*/ 3070213 h 3429000"/>
              <a:gd name="connsiteX217" fmla="*/ 1451259 w 12191995"/>
              <a:gd name="connsiteY217" fmla="*/ 3070213 h 3429000"/>
              <a:gd name="connsiteX218" fmla="*/ 1451259 w 12191995"/>
              <a:gd name="connsiteY218" fmla="*/ 3063429 h 3429000"/>
              <a:gd name="connsiteX219" fmla="*/ 1454651 w 12191995"/>
              <a:gd name="connsiteY219" fmla="*/ 3063429 h 3429000"/>
              <a:gd name="connsiteX220" fmla="*/ 1456912 w 12191995"/>
              <a:gd name="connsiteY220" fmla="*/ 3064108 h 3429000"/>
              <a:gd name="connsiteX221" fmla="*/ 1457591 w 12191995"/>
              <a:gd name="connsiteY221" fmla="*/ 3066142 h 3429000"/>
              <a:gd name="connsiteX222" fmla="*/ 1457591 w 12191995"/>
              <a:gd name="connsiteY222" fmla="*/ 3068856 h 3429000"/>
              <a:gd name="connsiteX223" fmla="*/ 1457816 w 12191995"/>
              <a:gd name="connsiteY223" fmla="*/ 3069986 h 3429000"/>
              <a:gd name="connsiteX224" fmla="*/ 1460756 w 12191995"/>
              <a:gd name="connsiteY224" fmla="*/ 3069986 h 3429000"/>
              <a:gd name="connsiteX225" fmla="*/ 1460756 w 12191995"/>
              <a:gd name="connsiteY225" fmla="*/ 3069761 h 3429000"/>
              <a:gd name="connsiteX226" fmla="*/ 1460304 w 12191995"/>
              <a:gd name="connsiteY226" fmla="*/ 3068630 h 3429000"/>
              <a:gd name="connsiteX227" fmla="*/ 1460304 w 12191995"/>
              <a:gd name="connsiteY227" fmla="*/ 3067273 h 3429000"/>
              <a:gd name="connsiteX228" fmla="*/ 1460304 w 12191995"/>
              <a:gd name="connsiteY228" fmla="*/ 3066142 h 3429000"/>
              <a:gd name="connsiteX229" fmla="*/ 1459626 w 12191995"/>
              <a:gd name="connsiteY229" fmla="*/ 3063655 h 3429000"/>
              <a:gd name="connsiteX230" fmla="*/ 1457816 w 12191995"/>
              <a:gd name="connsiteY230" fmla="*/ 3062073 h 3429000"/>
              <a:gd name="connsiteX231" fmla="*/ 1459626 w 12191995"/>
              <a:gd name="connsiteY231" fmla="*/ 3060490 h 3429000"/>
              <a:gd name="connsiteX232" fmla="*/ 1460304 w 12191995"/>
              <a:gd name="connsiteY232" fmla="*/ 3058455 h 3429000"/>
              <a:gd name="connsiteX233" fmla="*/ 1458495 w 12191995"/>
              <a:gd name="connsiteY233" fmla="*/ 3054611 h 3429000"/>
              <a:gd name="connsiteX234" fmla="*/ 1453746 w 12191995"/>
              <a:gd name="connsiteY234" fmla="*/ 3053254 h 3429000"/>
              <a:gd name="connsiteX235" fmla="*/ 1446285 w 12191995"/>
              <a:gd name="connsiteY235" fmla="*/ 3052576 h 3429000"/>
              <a:gd name="connsiteX236" fmla="*/ 1462339 w 12191995"/>
              <a:gd name="connsiteY236" fmla="*/ 3053028 h 3429000"/>
              <a:gd name="connsiteX237" fmla="*/ 1462339 w 12191995"/>
              <a:gd name="connsiteY237" fmla="*/ 3070665 h 3429000"/>
              <a:gd name="connsiteX238" fmla="*/ 1461660 w 12191995"/>
              <a:gd name="connsiteY238" fmla="*/ 3071343 h 3429000"/>
              <a:gd name="connsiteX239" fmla="*/ 1445607 w 12191995"/>
              <a:gd name="connsiteY239" fmla="*/ 3070665 h 3429000"/>
              <a:gd name="connsiteX240" fmla="*/ 1442214 w 12191995"/>
              <a:gd name="connsiteY240" fmla="*/ 3061846 h 3429000"/>
              <a:gd name="connsiteX241" fmla="*/ 1445833 w 12191995"/>
              <a:gd name="connsiteY241" fmla="*/ 3053028 h 3429000"/>
              <a:gd name="connsiteX242" fmla="*/ 1453662 w 12191995"/>
              <a:gd name="connsiteY242" fmla="*/ 3047008 h 3429000"/>
              <a:gd name="connsiteX243" fmla="*/ 1444023 w 12191995"/>
              <a:gd name="connsiteY243" fmla="*/ 3051220 h 3429000"/>
              <a:gd name="connsiteX244" fmla="*/ 1439954 w 12191995"/>
              <a:gd name="connsiteY244" fmla="*/ 3061846 h 3429000"/>
              <a:gd name="connsiteX245" fmla="*/ 1444023 w 12191995"/>
              <a:gd name="connsiteY245" fmla="*/ 3072474 h 3429000"/>
              <a:gd name="connsiteX246" fmla="*/ 1444476 w 12191995"/>
              <a:gd name="connsiteY246" fmla="*/ 3072926 h 3429000"/>
              <a:gd name="connsiteX247" fmla="*/ 1463922 w 12191995"/>
              <a:gd name="connsiteY247" fmla="*/ 3072474 h 3429000"/>
              <a:gd name="connsiteX248" fmla="*/ 1467992 w 12191995"/>
              <a:gd name="connsiteY248" fmla="*/ 3061846 h 3429000"/>
              <a:gd name="connsiteX249" fmla="*/ 1463922 w 12191995"/>
              <a:gd name="connsiteY249" fmla="*/ 3051220 h 3429000"/>
              <a:gd name="connsiteX250" fmla="*/ 1463469 w 12191995"/>
              <a:gd name="connsiteY250" fmla="*/ 3050768 h 3429000"/>
              <a:gd name="connsiteX251" fmla="*/ 1453662 w 12191995"/>
              <a:gd name="connsiteY251" fmla="*/ 3047008 h 3429000"/>
              <a:gd name="connsiteX252" fmla="*/ 1112094 w 12191995"/>
              <a:gd name="connsiteY252" fmla="*/ 2956706 h 3429000"/>
              <a:gd name="connsiteX253" fmla="*/ 1143523 w 12191995"/>
              <a:gd name="connsiteY253" fmla="*/ 3007581 h 3429000"/>
              <a:gd name="connsiteX254" fmla="*/ 1109155 w 12191995"/>
              <a:gd name="connsiteY254" fmla="*/ 3060942 h 3429000"/>
              <a:gd name="connsiteX255" fmla="*/ 1091291 w 12191995"/>
              <a:gd name="connsiteY255" fmla="*/ 3058003 h 3429000"/>
              <a:gd name="connsiteX256" fmla="*/ 1091291 w 12191995"/>
              <a:gd name="connsiteY256" fmla="*/ 2960776 h 3429000"/>
              <a:gd name="connsiteX257" fmla="*/ 1112094 w 12191995"/>
              <a:gd name="connsiteY257" fmla="*/ 2956706 h 3429000"/>
              <a:gd name="connsiteX258" fmla="*/ 1288684 w 12191995"/>
              <a:gd name="connsiteY258" fmla="*/ 2940426 h 3429000"/>
              <a:gd name="connsiteX259" fmla="*/ 1288684 w 12191995"/>
              <a:gd name="connsiteY259" fmla="*/ 3077223 h 3429000"/>
              <a:gd name="connsiteX260" fmla="*/ 1319661 w 12191995"/>
              <a:gd name="connsiteY260" fmla="*/ 3077223 h 3429000"/>
              <a:gd name="connsiteX261" fmla="*/ 1319661 w 12191995"/>
              <a:gd name="connsiteY261" fmla="*/ 2940426 h 3429000"/>
              <a:gd name="connsiteX262" fmla="*/ 999944 w 12191995"/>
              <a:gd name="connsiteY262" fmla="*/ 2940426 h 3429000"/>
              <a:gd name="connsiteX263" fmla="*/ 999944 w 12191995"/>
              <a:gd name="connsiteY263" fmla="*/ 3077223 h 3429000"/>
              <a:gd name="connsiteX264" fmla="*/ 1030921 w 12191995"/>
              <a:gd name="connsiteY264" fmla="*/ 3077223 h 3429000"/>
              <a:gd name="connsiteX265" fmla="*/ 1030921 w 12191995"/>
              <a:gd name="connsiteY265" fmla="*/ 2940426 h 3429000"/>
              <a:gd name="connsiteX266" fmla="*/ 728386 w 12191995"/>
              <a:gd name="connsiteY266" fmla="*/ 2940426 h 3429000"/>
              <a:gd name="connsiteX267" fmla="*/ 771573 w 12191995"/>
              <a:gd name="connsiteY267" fmla="*/ 3006450 h 3429000"/>
              <a:gd name="connsiteX268" fmla="*/ 723411 w 12191995"/>
              <a:gd name="connsiteY268" fmla="*/ 3077448 h 3429000"/>
              <a:gd name="connsiteX269" fmla="*/ 759137 w 12191995"/>
              <a:gd name="connsiteY269" fmla="*/ 3077448 h 3429000"/>
              <a:gd name="connsiteX270" fmla="*/ 788757 w 12191995"/>
              <a:gd name="connsiteY270" fmla="*/ 3027704 h 3429000"/>
              <a:gd name="connsiteX271" fmla="*/ 789436 w 12191995"/>
              <a:gd name="connsiteY271" fmla="*/ 3027704 h 3429000"/>
              <a:gd name="connsiteX272" fmla="*/ 818603 w 12191995"/>
              <a:gd name="connsiteY272" fmla="*/ 3077448 h 3429000"/>
              <a:gd name="connsiteX273" fmla="*/ 857042 w 12191995"/>
              <a:gd name="connsiteY273" fmla="*/ 3077448 h 3429000"/>
              <a:gd name="connsiteX274" fmla="*/ 808429 w 12191995"/>
              <a:gd name="connsiteY274" fmla="*/ 3004415 h 3429000"/>
              <a:gd name="connsiteX275" fmla="*/ 852520 w 12191995"/>
              <a:gd name="connsiteY275" fmla="*/ 2940426 h 3429000"/>
              <a:gd name="connsiteX276" fmla="*/ 819282 w 12191995"/>
              <a:gd name="connsiteY276" fmla="*/ 2940426 h 3429000"/>
              <a:gd name="connsiteX277" fmla="*/ 791923 w 12191995"/>
              <a:gd name="connsiteY277" fmla="*/ 2985196 h 3429000"/>
              <a:gd name="connsiteX278" fmla="*/ 791471 w 12191995"/>
              <a:gd name="connsiteY278" fmla="*/ 2985196 h 3429000"/>
              <a:gd name="connsiteX279" fmla="*/ 765242 w 12191995"/>
              <a:gd name="connsiteY279" fmla="*/ 2940426 h 3429000"/>
              <a:gd name="connsiteX280" fmla="*/ 1269691 w 12191995"/>
              <a:gd name="connsiteY280" fmla="*/ 2938390 h 3429000"/>
              <a:gd name="connsiteX281" fmla="*/ 1198467 w 12191995"/>
              <a:gd name="connsiteY281" fmla="*/ 2947887 h 3429000"/>
              <a:gd name="connsiteX282" fmla="*/ 1198467 w 12191995"/>
              <a:gd name="connsiteY282" fmla="*/ 3077448 h 3429000"/>
              <a:gd name="connsiteX283" fmla="*/ 1229444 w 12191995"/>
              <a:gd name="connsiteY283" fmla="*/ 3077448 h 3429000"/>
              <a:gd name="connsiteX284" fmla="*/ 1229444 w 12191995"/>
              <a:gd name="connsiteY284" fmla="*/ 2961906 h 3429000"/>
              <a:gd name="connsiteX285" fmla="*/ 1263360 w 12191995"/>
              <a:gd name="connsiteY285" fmla="*/ 2960776 h 3429000"/>
              <a:gd name="connsiteX286" fmla="*/ 1269691 w 12191995"/>
              <a:gd name="connsiteY286" fmla="*/ 2938390 h 3429000"/>
              <a:gd name="connsiteX287" fmla="*/ 1395182 w 12191995"/>
              <a:gd name="connsiteY287" fmla="*/ 2937940 h 3429000"/>
              <a:gd name="connsiteX288" fmla="*/ 1347699 w 12191995"/>
              <a:gd name="connsiteY288" fmla="*/ 2977508 h 3429000"/>
              <a:gd name="connsiteX289" fmla="*/ 1382068 w 12191995"/>
              <a:gd name="connsiteY289" fmla="*/ 3015947 h 3429000"/>
              <a:gd name="connsiteX290" fmla="*/ 1406488 w 12191995"/>
              <a:gd name="connsiteY290" fmla="*/ 3038558 h 3429000"/>
              <a:gd name="connsiteX291" fmla="*/ 1380937 w 12191995"/>
              <a:gd name="connsiteY291" fmla="*/ 3057777 h 3429000"/>
              <a:gd name="connsiteX292" fmla="*/ 1352673 w 12191995"/>
              <a:gd name="connsiteY292" fmla="*/ 3049863 h 3429000"/>
              <a:gd name="connsiteX293" fmla="*/ 1343855 w 12191995"/>
              <a:gd name="connsiteY293" fmla="*/ 3069761 h 3429000"/>
              <a:gd name="connsiteX294" fmla="*/ 1385459 w 12191995"/>
              <a:gd name="connsiteY294" fmla="*/ 3079710 h 3429000"/>
              <a:gd name="connsiteX295" fmla="*/ 1439047 w 12191995"/>
              <a:gd name="connsiteY295" fmla="*/ 3037653 h 3429000"/>
              <a:gd name="connsiteX296" fmla="*/ 1403096 w 12191995"/>
              <a:gd name="connsiteY296" fmla="*/ 2997406 h 3429000"/>
              <a:gd name="connsiteX297" fmla="*/ 1378676 w 12191995"/>
              <a:gd name="connsiteY297" fmla="*/ 2975926 h 3429000"/>
              <a:gd name="connsiteX298" fmla="*/ 1402192 w 12191995"/>
              <a:gd name="connsiteY298" fmla="*/ 2957837 h 3429000"/>
              <a:gd name="connsiteX299" fmla="*/ 1425933 w 12191995"/>
              <a:gd name="connsiteY299" fmla="*/ 2965525 h 3429000"/>
              <a:gd name="connsiteX300" fmla="*/ 1434299 w 12191995"/>
              <a:gd name="connsiteY300" fmla="*/ 2947436 h 3429000"/>
              <a:gd name="connsiteX301" fmla="*/ 1395182 w 12191995"/>
              <a:gd name="connsiteY301" fmla="*/ 2937940 h 3429000"/>
              <a:gd name="connsiteX302" fmla="*/ 644499 w 12191995"/>
              <a:gd name="connsiteY302" fmla="*/ 2902892 h 3429000"/>
              <a:gd name="connsiteX303" fmla="*/ 604703 w 12191995"/>
              <a:gd name="connsiteY303" fmla="*/ 2950827 h 3429000"/>
              <a:gd name="connsiteX304" fmla="*/ 604703 w 12191995"/>
              <a:gd name="connsiteY304" fmla="*/ 3029965 h 3429000"/>
              <a:gd name="connsiteX305" fmla="*/ 644499 w 12191995"/>
              <a:gd name="connsiteY305" fmla="*/ 3077900 h 3429000"/>
              <a:gd name="connsiteX306" fmla="*/ 706906 w 12191995"/>
              <a:gd name="connsiteY306" fmla="*/ 3077900 h 3429000"/>
              <a:gd name="connsiteX307" fmla="*/ 706906 w 12191995"/>
              <a:gd name="connsiteY307" fmla="*/ 3056420 h 3429000"/>
              <a:gd name="connsiteX308" fmla="*/ 659196 w 12191995"/>
              <a:gd name="connsiteY308" fmla="*/ 3056420 h 3429000"/>
              <a:gd name="connsiteX309" fmla="*/ 637037 w 12191995"/>
              <a:gd name="connsiteY309" fmla="*/ 3033130 h 3429000"/>
              <a:gd name="connsiteX310" fmla="*/ 637037 w 12191995"/>
              <a:gd name="connsiteY310" fmla="*/ 2998536 h 3429000"/>
              <a:gd name="connsiteX311" fmla="*/ 701253 w 12191995"/>
              <a:gd name="connsiteY311" fmla="*/ 2998536 h 3429000"/>
              <a:gd name="connsiteX312" fmla="*/ 701253 w 12191995"/>
              <a:gd name="connsiteY312" fmla="*/ 2977056 h 3429000"/>
              <a:gd name="connsiteX313" fmla="*/ 637037 w 12191995"/>
              <a:gd name="connsiteY313" fmla="*/ 2977056 h 3429000"/>
              <a:gd name="connsiteX314" fmla="*/ 637037 w 12191995"/>
              <a:gd name="connsiteY314" fmla="*/ 2947662 h 3429000"/>
              <a:gd name="connsiteX315" fmla="*/ 659196 w 12191995"/>
              <a:gd name="connsiteY315" fmla="*/ 2924373 h 3429000"/>
              <a:gd name="connsiteX316" fmla="*/ 707131 w 12191995"/>
              <a:gd name="connsiteY316" fmla="*/ 2924373 h 3429000"/>
              <a:gd name="connsiteX317" fmla="*/ 707131 w 12191995"/>
              <a:gd name="connsiteY317" fmla="*/ 2902892 h 3429000"/>
              <a:gd name="connsiteX318" fmla="*/ 877165 w 12191995"/>
              <a:gd name="connsiteY318" fmla="*/ 2902666 h 3429000"/>
              <a:gd name="connsiteX319" fmla="*/ 877165 w 12191995"/>
              <a:gd name="connsiteY319" fmla="*/ 3029740 h 3429000"/>
              <a:gd name="connsiteX320" fmla="*/ 916960 w 12191995"/>
              <a:gd name="connsiteY320" fmla="*/ 3077675 h 3429000"/>
              <a:gd name="connsiteX321" fmla="*/ 979140 w 12191995"/>
              <a:gd name="connsiteY321" fmla="*/ 3077675 h 3429000"/>
              <a:gd name="connsiteX322" fmla="*/ 979140 w 12191995"/>
              <a:gd name="connsiteY322" fmla="*/ 3056194 h 3429000"/>
              <a:gd name="connsiteX323" fmla="*/ 931657 w 12191995"/>
              <a:gd name="connsiteY323" fmla="*/ 3056194 h 3429000"/>
              <a:gd name="connsiteX324" fmla="*/ 909499 w 12191995"/>
              <a:gd name="connsiteY324" fmla="*/ 3032905 h 3429000"/>
              <a:gd name="connsiteX325" fmla="*/ 909499 w 12191995"/>
              <a:gd name="connsiteY325" fmla="*/ 2902666 h 3429000"/>
              <a:gd name="connsiteX326" fmla="*/ 1091291 w 12191995"/>
              <a:gd name="connsiteY326" fmla="*/ 2901309 h 3429000"/>
              <a:gd name="connsiteX327" fmla="*/ 1060541 w 12191995"/>
              <a:gd name="connsiteY327" fmla="*/ 2906962 h 3429000"/>
              <a:gd name="connsiteX328" fmla="*/ 1060541 w 12191995"/>
              <a:gd name="connsiteY328" fmla="*/ 3069986 h 3429000"/>
              <a:gd name="connsiteX329" fmla="*/ 1108024 w 12191995"/>
              <a:gd name="connsiteY329" fmla="*/ 3079935 h 3429000"/>
              <a:gd name="connsiteX330" fmla="*/ 1174274 w 12191995"/>
              <a:gd name="connsiteY330" fmla="*/ 3005772 h 3429000"/>
              <a:gd name="connsiteX331" fmla="*/ 1120460 w 12191995"/>
              <a:gd name="connsiteY331" fmla="*/ 2938844 h 3429000"/>
              <a:gd name="connsiteX332" fmla="*/ 1091291 w 12191995"/>
              <a:gd name="connsiteY332" fmla="*/ 2944496 h 3429000"/>
              <a:gd name="connsiteX333" fmla="*/ 1159351 w 12191995"/>
              <a:gd name="connsiteY333" fmla="*/ 2803630 h 3429000"/>
              <a:gd name="connsiteX334" fmla="*/ 1001074 w 12191995"/>
              <a:gd name="connsiteY334" fmla="*/ 2884125 h 3429000"/>
              <a:gd name="connsiteX335" fmla="*/ 996326 w 12191995"/>
              <a:gd name="connsiteY335" fmla="*/ 2896561 h 3429000"/>
              <a:gd name="connsiteX336" fmla="*/ 1000622 w 12191995"/>
              <a:gd name="connsiteY336" fmla="*/ 2908998 h 3429000"/>
              <a:gd name="connsiteX337" fmla="*/ 1015093 w 12191995"/>
              <a:gd name="connsiteY337" fmla="*/ 2916459 h 3429000"/>
              <a:gd name="connsiteX338" fmla="*/ 1032503 w 12191995"/>
              <a:gd name="connsiteY338" fmla="*/ 2906737 h 3429000"/>
              <a:gd name="connsiteX339" fmla="*/ 1158899 w 12191995"/>
              <a:gd name="connsiteY339" fmla="*/ 2811996 h 3429000"/>
              <a:gd name="connsiteX340" fmla="*/ 1287556 w 12191995"/>
              <a:gd name="connsiteY340" fmla="*/ 2907641 h 3429000"/>
              <a:gd name="connsiteX341" fmla="*/ 1306549 w 12191995"/>
              <a:gd name="connsiteY341" fmla="*/ 2915780 h 3429000"/>
              <a:gd name="connsiteX342" fmla="*/ 1323055 w 12191995"/>
              <a:gd name="connsiteY342" fmla="*/ 2896788 h 3429000"/>
              <a:gd name="connsiteX343" fmla="*/ 1318759 w 12191995"/>
              <a:gd name="connsiteY343" fmla="*/ 2884352 h 3429000"/>
              <a:gd name="connsiteX344" fmla="*/ 1159351 w 12191995"/>
              <a:gd name="connsiteY344" fmla="*/ 2803630 h 3429000"/>
              <a:gd name="connsiteX345" fmla="*/ 0 w 12191995"/>
              <a:gd name="connsiteY345" fmla="*/ 0 h 3429000"/>
              <a:gd name="connsiteX346" fmla="*/ 12191995 w 12191995"/>
              <a:gd name="connsiteY346" fmla="*/ 0 h 3429000"/>
              <a:gd name="connsiteX347" fmla="*/ 12191995 w 12191995"/>
              <a:gd name="connsiteY347" fmla="*/ 3429000 h 3429000"/>
              <a:gd name="connsiteX348" fmla="*/ 0 w 12191995"/>
              <a:gd name="connsiteY348"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3429000">
                <a:moveTo>
                  <a:pt x="1295470" y="3225097"/>
                </a:moveTo>
                <a:lnTo>
                  <a:pt x="1295470" y="3229167"/>
                </a:lnTo>
                <a:cubicBezTo>
                  <a:pt x="1295470" y="3236177"/>
                  <a:pt x="1290269" y="3239115"/>
                  <a:pt x="1284617" y="3238890"/>
                </a:cubicBezTo>
                <a:cubicBezTo>
                  <a:pt x="1279868" y="3238890"/>
                  <a:pt x="1276702" y="3236177"/>
                  <a:pt x="1276702" y="3232333"/>
                </a:cubicBezTo>
                <a:cubicBezTo>
                  <a:pt x="1276702" y="3228489"/>
                  <a:pt x="1279642" y="3226228"/>
                  <a:pt x="1284617" y="3226228"/>
                </a:cubicBezTo>
                <a:lnTo>
                  <a:pt x="1290495" y="3226228"/>
                </a:lnTo>
                <a:cubicBezTo>
                  <a:pt x="1292756" y="3226228"/>
                  <a:pt x="1294566" y="3226002"/>
                  <a:pt x="1295470" y="3225097"/>
                </a:cubicBezTo>
                <a:close/>
                <a:moveTo>
                  <a:pt x="1099209" y="3225097"/>
                </a:moveTo>
                <a:lnTo>
                  <a:pt x="1099209" y="3229167"/>
                </a:lnTo>
                <a:cubicBezTo>
                  <a:pt x="1099209" y="3236177"/>
                  <a:pt x="1094008" y="3239115"/>
                  <a:pt x="1088355" y="3238890"/>
                </a:cubicBezTo>
                <a:cubicBezTo>
                  <a:pt x="1083607" y="3238890"/>
                  <a:pt x="1080441" y="3236177"/>
                  <a:pt x="1080441" y="3232333"/>
                </a:cubicBezTo>
                <a:cubicBezTo>
                  <a:pt x="1080441" y="3228489"/>
                  <a:pt x="1083381" y="3226228"/>
                  <a:pt x="1088355" y="3226228"/>
                </a:cubicBezTo>
                <a:lnTo>
                  <a:pt x="1094234" y="3226228"/>
                </a:lnTo>
                <a:cubicBezTo>
                  <a:pt x="1096495" y="3226228"/>
                  <a:pt x="1098304" y="3226002"/>
                  <a:pt x="1099209" y="3225097"/>
                </a:cubicBezTo>
                <a:close/>
                <a:moveTo>
                  <a:pt x="703743" y="3222611"/>
                </a:moveTo>
                <a:lnTo>
                  <a:pt x="703743" y="3230073"/>
                </a:lnTo>
                <a:cubicBezTo>
                  <a:pt x="703743" y="3239795"/>
                  <a:pt x="695829" y="3244318"/>
                  <a:pt x="687915" y="3244318"/>
                </a:cubicBezTo>
                <a:cubicBezTo>
                  <a:pt x="678871" y="3244318"/>
                  <a:pt x="675253" y="3238891"/>
                  <a:pt x="675253" y="3234142"/>
                </a:cubicBezTo>
                <a:cubicBezTo>
                  <a:pt x="675253" y="3228490"/>
                  <a:pt x="678871" y="3224646"/>
                  <a:pt x="686785" y="3224646"/>
                </a:cubicBezTo>
                <a:lnTo>
                  <a:pt x="696734" y="3224646"/>
                </a:lnTo>
                <a:cubicBezTo>
                  <a:pt x="699672" y="3224646"/>
                  <a:pt x="702386" y="3224194"/>
                  <a:pt x="703743" y="3222611"/>
                </a:cubicBezTo>
                <a:close/>
                <a:moveTo>
                  <a:pt x="1392923" y="3205201"/>
                </a:moveTo>
                <a:cubicBezTo>
                  <a:pt x="1399707" y="3205201"/>
                  <a:pt x="1404455" y="3209722"/>
                  <a:pt x="1405359" y="3215375"/>
                </a:cubicBezTo>
                <a:lnTo>
                  <a:pt x="1380261" y="3215375"/>
                </a:lnTo>
                <a:cubicBezTo>
                  <a:pt x="1381618" y="3209270"/>
                  <a:pt x="1386366" y="3204974"/>
                  <a:pt x="1392923" y="3205201"/>
                </a:cubicBezTo>
                <a:close/>
                <a:moveTo>
                  <a:pt x="850035" y="3200452"/>
                </a:moveTo>
                <a:cubicBezTo>
                  <a:pt x="862245" y="3200452"/>
                  <a:pt x="870385" y="3210175"/>
                  <a:pt x="870385" y="3222385"/>
                </a:cubicBezTo>
                <a:cubicBezTo>
                  <a:pt x="870385" y="3234821"/>
                  <a:pt x="862019" y="3244318"/>
                  <a:pt x="850035" y="3244318"/>
                </a:cubicBezTo>
                <a:cubicBezTo>
                  <a:pt x="838052" y="3244318"/>
                  <a:pt x="829685" y="3234821"/>
                  <a:pt x="829685" y="3222385"/>
                </a:cubicBezTo>
                <a:cubicBezTo>
                  <a:pt x="829685" y="3209949"/>
                  <a:pt x="838052" y="3200452"/>
                  <a:pt x="850035" y="3200452"/>
                </a:cubicBezTo>
                <a:close/>
                <a:moveTo>
                  <a:pt x="751451" y="3194573"/>
                </a:moveTo>
                <a:cubicBezTo>
                  <a:pt x="744894" y="3194573"/>
                  <a:pt x="738337" y="3197513"/>
                  <a:pt x="735171" y="3204749"/>
                </a:cubicBezTo>
                <a:lnTo>
                  <a:pt x="735171" y="3195478"/>
                </a:lnTo>
                <a:lnTo>
                  <a:pt x="728162" y="3195478"/>
                </a:lnTo>
                <a:lnTo>
                  <a:pt x="728162" y="3249292"/>
                </a:lnTo>
                <a:lnTo>
                  <a:pt x="735398" y="3249292"/>
                </a:lnTo>
                <a:lnTo>
                  <a:pt x="735398" y="3219219"/>
                </a:lnTo>
                <a:cubicBezTo>
                  <a:pt x="735398" y="3206331"/>
                  <a:pt x="742180" y="3202035"/>
                  <a:pt x="751677" y="3202035"/>
                </a:cubicBezTo>
                <a:lnTo>
                  <a:pt x="755295" y="3202035"/>
                </a:lnTo>
                <a:lnTo>
                  <a:pt x="755521" y="3194800"/>
                </a:lnTo>
                <a:cubicBezTo>
                  <a:pt x="753939" y="3194800"/>
                  <a:pt x="752582" y="3194573"/>
                  <a:pt x="751451" y="3194573"/>
                </a:cubicBezTo>
                <a:close/>
                <a:moveTo>
                  <a:pt x="850035" y="3193895"/>
                </a:moveTo>
                <a:cubicBezTo>
                  <a:pt x="834660" y="3193895"/>
                  <a:pt x="822224" y="3205879"/>
                  <a:pt x="822224" y="3222385"/>
                </a:cubicBezTo>
                <a:cubicBezTo>
                  <a:pt x="822224" y="3238891"/>
                  <a:pt x="834433" y="3250648"/>
                  <a:pt x="850035" y="3250648"/>
                </a:cubicBezTo>
                <a:cubicBezTo>
                  <a:pt x="865637" y="3250648"/>
                  <a:pt x="878073" y="3238891"/>
                  <a:pt x="878073" y="3222385"/>
                </a:cubicBezTo>
                <a:cubicBezTo>
                  <a:pt x="878073" y="3205879"/>
                  <a:pt x="865637" y="3193895"/>
                  <a:pt x="850035" y="3193895"/>
                </a:cubicBezTo>
                <a:close/>
                <a:moveTo>
                  <a:pt x="690628" y="3193895"/>
                </a:moveTo>
                <a:cubicBezTo>
                  <a:pt x="681358" y="3193895"/>
                  <a:pt x="673670" y="3197739"/>
                  <a:pt x="670053" y="3200679"/>
                </a:cubicBezTo>
                <a:lnTo>
                  <a:pt x="673670" y="3206331"/>
                </a:lnTo>
                <a:cubicBezTo>
                  <a:pt x="677966" y="3203392"/>
                  <a:pt x="683393" y="3200452"/>
                  <a:pt x="690176" y="3200452"/>
                </a:cubicBezTo>
                <a:cubicBezTo>
                  <a:pt x="697412" y="3200452"/>
                  <a:pt x="703743" y="3203844"/>
                  <a:pt x="703743" y="3211984"/>
                </a:cubicBezTo>
                <a:lnTo>
                  <a:pt x="703516" y="3213341"/>
                </a:lnTo>
                <a:cubicBezTo>
                  <a:pt x="703516" y="3216280"/>
                  <a:pt x="702160" y="3218315"/>
                  <a:pt x="698316" y="3218315"/>
                </a:cubicBezTo>
                <a:lnTo>
                  <a:pt x="685428" y="3218315"/>
                </a:lnTo>
                <a:cubicBezTo>
                  <a:pt x="674122" y="3218315"/>
                  <a:pt x="667113" y="3224420"/>
                  <a:pt x="667113" y="3234142"/>
                </a:cubicBezTo>
                <a:cubicBezTo>
                  <a:pt x="667113" y="3243866"/>
                  <a:pt x="675027" y="3250648"/>
                  <a:pt x="686785" y="3250648"/>
                </a:cubicBezTo>
                <a:cubicBezTo>
                  <a:pt x="693342" y="3250648"/>
                  <a:pt x="700578" y="3247935"/>
                  <a:pt x="703743" y="3242508"/>
                </a:cubicBezTo>
                <a:lnTo>
                  <a:pt x="703743" y="3249292"/>
                </a:lnTo>
                <a:lnTo>
                  <a:pt x="711204" y="3249292"/>
                </a:lnTo>
                <a:lnTo>
                  <a:pt x="711204" y="3212210"/>
                </a:lnTo>
                <a:cubicBezTo>
                  <a:pt x="711204" y="3201131"/>
                  <a:pt x="703516" y="3193895"/>
                  <a:pt x="690628" y="3193895"/>
                </a:cubicBezTo>
                <a:close/>
                <a:moveTo>
                  <a:pt x="1166814" y="3193443"/>
                </a:moveTo>
                <a:lnTo>
                  <a:pt x="1166814" y="3206783"/>
                </a:lnTo>
                <a:lnTo>
                  <a:pt x="1174727" y="3206783"/>
                </a:lnTo>
                <a:lnTo>
                  <a:pt x="1174727" y="3249292"/>
                </a:lnTo>
                <a:lnTo>
                  <a:pt x="1190555" y="3249292"/>
                </a:lnTo>
                <a:lnTo>
                  <a:pt x="1190555" y="3193443"/>
                </a:lnTo>
                <a:close/>
                <a:moveTo>
                  <a:pt x="1198921" y="3193216"/>
                </a:moveTo>
                <a:lnTo>
                  <a:pt x="1217915" y="3249291"/>
                </a:lnTo>
                <a:lnTo>
                  <a:pt x="1237587" y="3249291"/>
                </a:lnTo>
                <a:lnTo>
                  <a:pt x="1257484" y="3193216"/>
                </a:lnTo>
                <a:lnTo>
                  <a:pt x="1240752" y="3193216"/>
                </a:lnTo>
                <a:lnTo>
                  <a:pt x="1228090" y="3232107"/>
                </a:lnTo>
                <a:lnTo>
                  <a:pt x="1216106" y="3193216"/>
                </a:lnTo>
                <a:close/>
                <a:moveTo>
                  <a:pt x="1393150" y="3192312"/>
                </a:moveTo>
                <a:cubicBezTo>
                  <a:pt x="1376417" y="3192312"/>
                  <a:pt x="1363981" y="3204748"/>
                  <a:pt x="1363981" y="3221706"/>
                </a:cubicBezTo>
                <a:cubicBezTo>
                  <a:pt x="1363981" y="3238664"/>
                  <a:pt x="1376643" y="3251100"/>
                  <a:pt x="1393375" y="3251100"/>
                </a:cubicBezTo>
                <a:cubicBezTo>
                  <a:pt x="1405811" y="3251100"/>
                  <a:pt x="1416439" y="3245448"/>
                  <a:pt x="1421413" y="3233464"/>
                </a:cubicBezTo>
                <a:lnTo>
                  <a:pt x="1404907" y="3231655"/>
                </a:lnTo>
                <a:cubicBezTo>
                  <a:pt x="1402646" y="3235272"/>
                  <a:pt x="1398350" y="3237308"/>
                  <a:pt x="1393602" y="3237308"/>
                </a:cubicBezTo>
                <a:cubicBezTo>
                  <a:pt x="1386366" y="3237308"/>
                  <a:pt x="1381618" y="3232107"/>
                  <a:pt x="1380713" y="3226002"/>
                </a:cubicBezTo>
                <a:lnTo>
                  <a:pt x="1422317" y="3226002"/>
                </a:lnTo>
                <a:lnTo>
                  <a:pt x="1422544" y="3225776"/>
                </a:lnTo>
                <a:cubicBezTo>
                  <a:pt x="1422544" y="3202261"/>
                  <a:pt x="1408524" y="3192312"/>
                  <a:pt x="1393150" y="3192312"/>
                </a:cubicBezTo>
                <a:close/>
                <a:moveTo>
                  <a:pt x="1157996" y="3192312"/>
                </a:moveTo>
                <a:cubicBezTo>
                  <a:pt x="1150987" y="3192312"/>
                  <a:pt x="1145786" y="3196156"/>
                  <a:pt x="1143526" y="3202035"/>
                </a:cubicBezTo>
                <a:lnTo>
                  <a:pt x="1143526" y="3193217"/>
                </a:lnTo>
                <a:lnTo>
                  <a:pt x="1128150" y="3193217"/>
                </a:lnTo>
                <a:lnTo>
                  <a:pt x="1128150" y="3249292"/>
                </a:lnTo>
                <a:lnTo>
                  <a:pt x="1143978" y="3249292"/>
                </a:lnTo>
                <a:lnTo>
                  <a:pt x="1143978" y="3222611"/>
                </a:lnTo>
                <a:cubicBezTo>
                  <a:pt x="1143978" y="3212889"/>
                  <a:pt x="1147595" y="3209045"/>
                  <a:pt x="1155735" y="3209045"/>
                </a:cubicBezTo>
                <a:lnTo>
                  <a:pt x="1162519" y="3209045"/>
                </a:lnTo>
                <a:lnTo>
                  <a:pt x="1162292" y="3192764"/>
                </a:lnTo>
                <a:cubicBezTo>
                  <a:pt x="1160935" y="3192539"/>
                  <a:pt x="1159579" y="3192312"/>
                  <a:pt x="1157996" y="3192312"/>
                </a:cubicBezTo>
                <a:close/>
                <a:moveTo>
                  <a:pt x="1287103" y="3191859"/>
                </a:moveTo>
                <a:cubicBezTo>
                  <a:pt x="1273537" y="3191859"/>
                  <a:pt x="1263136" y="3198643"/>
                  <a:pt x="1263136" y="3198643"/>
                </a:cubicBezTo>
                <a:lnTo>
                  <a:pt x="1269241" y="3210626"/>
                </a:lnTo>
                <a:cubicBezTo>
                  <a:pt x="1273537" y="3208365"/>
                  <a:pt x="1280546" y="3205425"/>
                  <a:pt x="1286199" y="3205425"/>
                </a:cubicBezTo>
                <a:cubicBezTo>
                  <a:pt x="1292304" y="3205425"/>
                  <a:pt x="1295470" y="3207913"/>
                  <a:pt x="1295470" y="3211983"/>
                </a:cubicBezTo>
                <a:lnTo>
                  <a:pt x="1295470" y="3212435"/>
                </a:lnTo>
                <a:cubicBezTo>
                  <a:pt x="1295470" y="3214696"/>
                  <a:pt x="1294339" y="3215826"/>
                  <a:pt x="1291626" y="3215826"/>
                </a:cubicBezTo>
                <a:lnTo>
                  <a:pt x="1280546" y="3215826"/>
                </a:lnTo>
                <a:cubicBezTo>
                  <a:pt x="1268110" y="3215826"/>
                  <a:pt x="1260196" y="3222384"/>
                  <a:pt x="1260196" y="3233011"/>
                </a:cubicBezTo>
                <a:cubicBezTo>
                  <a:pt x="1260196" y="3242282"/>
                  <a:pt x="1268110" y="3250647"/>
                  <a:pt x="1279868" y="3250647"/>
                </a:cubicBezTo>
                <a:cubicBezTo>
                  <a:pt x="1286199" y="3250647"/>
                  <a:pt x="1292530" y="3248160"/>
                  <a:pt x="1295470" y="3243864"/>
                </a:cubicBezTo>
                <a:lnTo>
                  <a:pt x="1295470" y="3249291"/>
                </a:lnTo>
                <a:lnTo>
                  <a:pt x="1311297" y="3249291"/>
                </a:lnTo>
                <a:lnTo>
                  <a:pt x="1311297" y="3212435"/>
                </a:lnTo>
                <a:cubicBezTo>
                  <a:pt x="1311297" y="3197738"/>
                  <a:pt x="1299766" y="3191859"/>
                  <a:pt x="1287103" y="3191859"/>
                </a:cubicBezTo>
                <a:close/>
                <a:moveTo>
                  <a:pt x="1090842" y="3191859"/>
                </a:moveTo>
                <a:cubicBezTo>
                  <a:pt x="1077276" y="3191859"/>
                  <a:pt x="1066875" y="3198643"/>
                  <a:pt x="1066875" y="3198643"/>
                </a:cubicBezTo>
                <a:lnTo>
                  <a:pt x="1072979" y="3210626"/>
                </a:lnTo>
                <a:cubicBezTo>
                  <a:pt x="1077276" y="3208365"/>
                  <a:pt x="1084285" y="3205425"/>
                  <a:pt x="1089938" y="3205425"/>
                </a:cubicBezTo>
                <a:cubicBezTo>
                  <a:pt x="1096043" y="3205425"/>
                  <a:pt x="1099209" y="3207913"/>
                  <a:pt x="1099209" y="3211983"/>
                </a:cubicBezTo>
                <a:lnTo>
                  <a:pt x="1099209" y="3212435"/>
                </a:lnTo>
                <a:cubicBezTo>
                  <a:pt x="1099209" y="3214696"/>
                  <a:pt x="1098078" y="3215826"/>
                  <a:pt x="1095365" y="3215826"/>
                </a:cubicBezTo>
                <a:lnTo>
                  <a:pt x="1084285" y="3215826"/>
                </a:lnTo>
                <a:cubicBezTo>
                  <a:pt x="1071849" y="3215826"/>
                  <a:pt x="1063935" y="3222384"/>
                  <a:pt x="1063935" y="3233011"/>
                </a:cubicBezTo>
                <a:cubicBezTo>
                  <a:pt x="1063935" y="3242282"/>
                  <a:pt x="1071849" y="3250647"/>
                  <a:pt x="1083607" y="3250647"/>
                </a:cubicBezTo>
                <a:cubicBezTo>
                  <a:pt x="1089938" y="3250647"/>
                  <a:pt x="1096269" y="3248160"/>
                  <a:pt x="1099209" y="3243864"/>
                </a:cubicBezTo>
                <a:lnTo>
                  <a:pt x="1099209" y="3249291"/>
                </a:lnTo>
                <a:lnTo>
                  <a:pt x="1115036" y="3249291"/>
                </a:lnTo>
                <a:lnTo>
                  <a:pt x="1115036" y="3212435"/>
                </a:lnTo>
                <a:cubicBezTo>
                  <a:pt x="1115036" y="3197738"/>
                  <a:pt x="1103505" y="3191859"/>
                  <a:pt x="1090842" y="3191859"/>
                </a:cubicBezTo>
                <a:close/>
                <a:moveTo>
                  <a:pt x="769540" y="3172414"/>
                </a:moveTo>
                <a:lnTo>
                  <a:pt x="769540" y="3195025"/>
                </a:lnTo>
                <a:lnTo>
                  <a:pt x="760270" y="3195025"/>
                </a:lnTo>
                <a:lnTo>
                  <a:pt x="760270" y="3201130"/>
                </a:lnTo>
                <a:lnTo>
                  <a:pt x="769540" y="3201130"/>
                </a:lnTo>
                <a:lnTo>
                  <a:pt x="769540" y="3237759"/>
                </a:lnTo>
                <a:cubicBezTo>
                  <a:pt x="769540" y="3247708"/>
                  <a:pt x="776323" y="3249291"/>
                  <a:pt x="781976" y="3249291"/>
                </a:cubicBezTo>
                <a:cubicBezTo>
                  <a:pt x="786499" y="3249291"/>
                  <a:pt x="790343" y="3248839"/>
                  <a:pt x="790343" y="3248839"/>
                </a:cubicBezTo>
                <a:lnTo>
                  <a:pt x="790343" y="3242734"/>
                </a:lnTo>
                <a:cubicBezTo>
                  <a:pt x="790343" y="3242734"/>
                  <a:pt x="788081" y="3243186"/>
                  <a:pt x="784690" y="3243186"/>
                </a:cubicBezTo>
                <a:cubicBezTo>
                  <a:pt x="780620" y="3243186"/>
                  <a:pt x="777002" y="3242960"/>
                  <a:pt x="777002" y="3237986"/>
                </a:cubicBezTo>
                <a:lnTo>
                  <a:pt x="777002" y="3201356"/>
                </a:lnTo>
                <a:lnTo>
                  <a:pt x="790343" y="3201356"/>
                </a:lnTo>
                <a:lnTo>
                  <a:pt x="790343" y="3195251"/>
                </a:lnTo>
                <a:lnTo>
                  <a:pt x="777002" y="3195251"/>
                </a:lnTo>
                <a:lnTo>
                  <a:pt x="777002" y="3172641"/>
                </a:lnTo>
                <a:lnTo>
                  <a:pt x="777002" y="3172414"/>
                </a:lnTo>
                <a:close/>
                <a:moveTo>
                  <a:pt x="1328256" y="3171735"/>
                </a:moveTo>
                <a:lnTo>
                  <a:pt x="1328256" y="3192989"/>
                </a:lnTo>
                <a:lnTo>
                  <a:pt x="1319438" y="3192989"/>
                </a:lnTo>
                <a:lnTo>
                  <a:pt x="1319438" y="3206330"/>
                </a:lnTo>
                <a:lnTo>
                  <a:pt x="1328256" y="3206330"/>
                </a:lnTo>
                <a:lnTo>
                  <a:pt x="1328256" y="3237080"/>
                </a:lnTo>
                <a:cubicBezTo>
                  <a:pt x="1328256" y="3248386"/>
                  <a:pt x="1336396" y="3249742"/>
                  <a:pt x="1344311" y="3249742"/>
                </a:cubicBezTo>
                <a:cubicBezTo>
                  <a:pt x="1349059" y="3249742"/>
                  <a:pt x="1356746" y="3249064"/>
                  <a:pt x="1356746" y="3249064"/>
                </a:cubicBezTo>
                <a:lnTo>
                  <a:pt x="1356746" y="3235498"/>
                </a:lnTo>
                <a:cubicBezTo>
                  <a:pt x="1356746" y="3235498"/>
                  <a:pt x="1353581" y="3235950"/>
                  <a:pt x="1349511" y="3235950"/>
                </a:cubicBezTo>
                <a:cubicBezTo>
                  <a:pt x="1347249" y="3235950"/>
                  <a:pt x="1344311" y="3235498"/>
                  <a:pt x="1344311" y="3231880"/>
                </a:cubicBezTo>
                <a:lnTo>
                  <a:pt x="1344311" y="3206556"/>
                </a:lnTo>
                <a:lnTo>
                  <a:pt x="1356520" y="3206556"/>
                </a:lnTo>
                <a:lnTo>
                  <a:pt x="1356520" y="3193216"/>
                </a:lnTo>
                <a:lnTo>
                  <a:pt x="1344311" y="3193216"/>
                </a:lnTo>
                <a:lnTo>
                  <a:pt x="1344311" y="3171961"/>
                </a:lnTo>
                <a:close/>
                <a:moveTo>
                  <a:pt x="617143" y="3170379"/>
                </a:moveTo>
                <a:lnTo>
                  <a:pt x="633196" y="3170379"/>
                </a:lnTo>
                <a:cubicBezTo>
                  <a:pt x="644503" y="3170379"/>
                  <a:pt x="653999" y="3176711"/>
                  <a:pt x="653999" y="3189599"/>
                </a:cubicBezTo>
                <a:cubicBezTo>
                  <a:pt x="653999" y="3202487"/>
                  <a:pt x="644503" y="3209270"/>
                  <a:pt x="633196" y="3209270"/>
                </a:cubicBezTo>
                <a:lnTo>
                  <a:pt x="617143" y="3209270"/>
                </a:lnTo>
                <a:close/>
                <a:moveTo>
                  <a:pt x="1181963" y="3163822"/>
                </a:moveTo>
                <a:cubicBezTo>
                  <a:pt x="1176310" y="3163822"/>
                  <a:pt x="1171788" y="3168344"/>
                  <a:pt x="1171788" y="3173998"/>
                </a:cubicBezTo>
                <a:cubicBezTo>
                  <a:pt x="1171788" y="3179650"/>
                  <a:pt x="1176310" y="3184172"/>
                  <a:pt x="1181963" y="3184172"/>
                </a:cubicBezTo>
                <a:cubicBezTo>
                  <a:pt x="1187616" y="3184172"/>
                  <a:pt x="1192138" y="3179650"/>
                  <a:pt x="1192138" y="3173998"/>
                </a:cubicBezTo>
                <a:cubicBezTo>
                  <a:pt x="1192138" y="3168344"/>
                  <a:pt x="1187616" y="3163822"/>
                  <a:pt x="1181963" y="3163822"/>
                </a:cubicBezTo>
                <a:close/>
                <a:moveTo>
                  <a:pt x="1038610" y="3163822"/>
                </a:moveTo>
                <a:lnTo>
                  <a:pt x="1038610" y="3249292"/>
                </a:lnTo>
                <a:lnTo>
                  <a:pt x="1054438" y="3249292"/>
                </a:lnTo>
                <a:lnTo>
                  <a:pt x="1054438" y="3163822"/>
                </a:lnTo>
                <a:close/>
                <a:moveTo>
                  <a:pt x="609681" y="3163822"/>
                </a:moveTo>
                <a:lnTo>
                  <a:pt x="609681" y="3249292"/>
                </a:lnTo>
                <a:lnTo>
                  <a:pt x="617143" y="3249292"/>
                </a:lnTo>
                <a:lnTo>
                  <a:pt x="617143" y="3216279"/>
                </a:lnTo>
                <a:lnTo>
                  <a:pt x="632292" y="3216279"/>
                </a:lnTo>
                <a:cubicBezTo>
                  <a:pt x="651964" y="3216279"/>
                  <a:pt x="661686" y="3204070"/>
                  <a:pt x="661686" y="3189825"/>
                </a:cubicBezTo>
                <a:cubicBezTo>
                  <a:pt x="661686" y="3175354"/>
                  <a:pt x="651964" y="3163822"/>
                  <a:pt x="632292" y="3163822"/>
                </a:cubicBezTo>
                <a:close/>
                <a:moveTo>
                  <a:pt x="906789" y="3163144"/>
                </a:moveTo>
                <a:cubicBezTo>
                  <a:pt x="901136" y="3163144"/>
                  <a:pt x="894579" y="3166084"/>
                  <a:pt x="894579" y="3176033"/>
                </a:cubicBezTo>
                <a:lnTo>
                  <a:pt x="894353" y="3176033"/>
                </a:lnTo>
                <a:lnTo>
                  <a:pt x="894353" y="3195252"/>
                </a:lnTo>
                <a:lnTo>
                  <a:pt x="885082" y="3195252"/>
                </a:lnTo>
                <a:lnTo>
                  <a:pt x="885082" y="3201356"/>
                </a:lnTo>
                <a:lnTo>
                  <a:pt x="894353" y="3201356"/>
                </a:lnTo>
                <a:lnTo>
                  <a:pt x="894353" y="3249066"/>
                </a:lnTo>
                <a:lnTo>
                  <a:pt x="901815" y="3249066"/>
                </a:lnTo>
                <a:lnTo>
                  <a:pt x="901815" y="3201356"/>
                </a:lnTo>
                <a:lnTo>
                  <a:pt x="912894" y="3201356"/>
                </a:lnTo>
                <a:lnTo>
                  <a:pt x="912894" y="3195252"/>
                </a:lnTo>
                <a:lnTo>
                  <a:pt x="901815" y="3195252"/>
                </a:lnTo>
                <a:lnTo>
                  <a:pt x="901815" y="3176711"/>
                </a:lnTo>
                <a:cubicBezTo>
                  <a:pt x="901815" y="3171510"/>
                  <a:pt x="903849" y="3169476"/>
                  <a:pt x="908597" y="3169476"/>
                </a:cubicBezTo>
                <a:cubicBezTo>
                  <a:pt x="910633" y="3169476"/>
                  <a:pt x="914024" y="3170153"/>
                  <a:pt x="914024" y="3170153"/>
                </a:cubicBezTo>
                <a:lnTo>
                  <a:pt x="914024" y="3163596"/>
                </a:lnTo>
                <a:cubicBezTo>
                  <a:pt x="914024" y="3163596"/>
                  <a:pt x="910633" y="3163144"/>
                  <a:pt x="906789" y="3163144"/>
                </a:cubicBezTo>
                <a:close/>
                <a:moveTo>
                  <a:pt x="987283" y="3162013"/>
                </a:moveTo>
                <a:cubicBezTo>
                  <a:pt x="962185" y="3162013"/>
                  <a:pt x="942739" y="3180554"/>
                  <a:pt x="942739" y="3206331"/>
                </a:cubicBezTo>
                <a:cubicBezTo>
                  <a:pt x="942739" y="3232107"/>
                  <a:pt x="962185" y="3250648"/>
                  <a:pt x="987283" y="3250648"/>
                </a:cubicBezTo>
                <a:cubicBezTo>
                  <a:pt x="1006502" y="3250648"/>
                  <a:pt x="1024139" y="3238891"/>
                  <a:pt x="1029113" y="3218767"/>
                </a:cubicBezTo>
                <a:lnTo>
                  <a:pt x="1010347" y="3218767"/>
                </a:lnTo>
                <a:cubicBezTo>
                  <a:pt x="1007180" y="3228942"/>
                  <a:pt x="998363" y="3235047"/>
                  <a:pt x="987057" y="3235047"/>
                </a:cubicBezTo>
                <a:cubicBezTo>
                  <a:pt x="971003" y="3235047"/>
                  <a:pt x="960149" y="3222837"/>
                  <a:pt x="960149" y="3206331"/>
                </a:cubicBezTo>
                <a:cubicBezTo>
                  <a:pt x="960149" y="3189824"/>
                  <a:pt x="971003" y="3177615"/>
                  <a:pt x="987057" y="3177615"/>
                </a:cubicBezTo>
                <a:cubicBezTo>
                  <a:pt x="998363" y="3177615"/>
                  <a:pt x="1007180" y="3183720"/>
                  <a:pt x="1010347" y="3193895"/>
                </a:cubicBezTo>
                <a:lnTo>
                  <a:pt x="1029113" y="3193895"/>
                </a:lnTo>
                <a:cubicBezTo>
                  <a:pt x="1024139" y="3173771"/>
                  <a:pt x="1006502" y="3162013"/>
                  <a:pt x="987283" y="3162013"/>
                </a:cubicBezTo>
                <a:close/>
                <a:moveTo>
                  <a:pt x="1451259" y="3055516"/>
                </a:moveTo>
                <a:lnTo>
                  <a:pt x="1453972" y="3055516"/>
                </a:lnTo>
                <a:cubicBezTo>
                  <a:pt x="1454877" y="3055516"/>
                  <a:pt x="1455782" y="3055741"/>
                  <a:pt x="1456686" y="3056194"/>
                </a:cubicBezTo>
                <a:cubicBezTo>
                  <a:pt x="1457139" y="3056646"/>
                  <a:pt x="1457364" y="3057550"/>
                  <a:pt x="1457364" y="3058229"/>
                </a:cubicBezTo>
                <a:cubicBezTo>
                  <a:pt x="1457364" y="3059133"/>
                  <a:pt x="1457139" y="3059585"/>
                  <a:pt x="1456460" y="3060038"/>
                </a:cubicBezTo>
                <a:cubicBezTo>
                  <a:pt x="1455782" y="3060490"/>
                  <a:pt x="1455103" y="3060716"/>
                  <a:pt x="1454199" y="3060716"/>
                </a:cubicBezTo>
                <a:lnTo>
                  <a:pt x="1451259" y="3060716"/>
                </a:lnTo>
                <a:close/>
                <a:moveTo>
                  <a:pt x="1448094" y="3053254"/>
                </a:moveTo>
                <a:lnTo>
                  <a:pt x="1448094" y="3070213"/>
                </a:lnTo>
                <a:lnTo>
                  <a:pt x="1451259" y="3070213"/>
                </a:lnTo>
                <a:lnTo>
                  <a:pt x="1451259" y="3063429"/>
                </a:lnTo>
                <a:lnTo>
                  <a:pt x="1454651" y="3063429"/>
                </a:lnTo>
                <a:cubicBezTo>
                  <a:pt x="1455555" y="3063429"/>
                  <a:pt x="1456234" y="3063655"/>
                  <a:pt x="1456912" y="3064108"/>
                </a:cubicBezTo>
                <a:cubicBezTo>
                  <a:pt x="1457364" y="3064560"/>
                  <a:pt x="1457591" y="3065238"/>
                  <a:pt x="1457591" y="3066142"/>
                </a:cubicBezTo>
                <a:lnTo>
                  <a:pt x="1457591" y="3068856"/>
                </a:lnTo>
                <a:cubicBezTo>
                  <a:pt x="1457591" y="3069082"/>
                  <a:pt x="1457591" y="3069534"/>
                  <a:pt x="1457816" y="3069986"/>
                </a:cubicBezTo>
                <a:lnTo>
                  <a:pt x="1460756" y="3069986"/>
                </a:lnTo>
                <a:lnTo>
                  <a:pt x="1460756" y="3069761"/>
                </a:lnTo>
                <a:cubicBezTo>
                  <a:pt x="1460530" y="3069308"/>
                  <a:pt x="1460304" y="3069082"/>
                  <a:pt x="1460304" y="3068630"/>
                </a:cubicBezTo>
                <a:cubicBezTo>
                  <a:pt x="1460304" y="3068178"/>
                  <a:pt x="1460304" y="3067725"/>
                  <a:pt x="1460304" y="3067273"/>
                </a:cubicBezTo>
                <a:lnTo>
                  <a:pt x="1460304" y="3066142"/>
                </a:lnTo>
                <a:cubicBezTo>
                  <a:pt x="1460304" y="3065238"/>
                  <a:pt x="1460078" y="3064560"/>
                  <a:pt x="1459626" y="3063655"/>
                </a:cubicBezTo>
                <a:cubicBezTo>
                  <a:pt x="1459399" y="3062977"/>
                  <a:pt x="1458721" y="3062298"/>
                  <a:pt x="1457816" y="3062073"/>
                </a:cubicBezTo>
                <a:cubicBezTo>
                  <a:pt x="1458495" y="3061621"/>
                  <a:pt x="1459174" y="3061168"/>
                  <a:pt x="1459626" y="3060490"/>
                </a:cubicBezTo>
                <a:cubicBezTo>
                  <a:pt x="1460078" y="3060038"/>
                  <a:pt x="1460304" y="3059133"/>
                  <a:pt x="1460304" y="3058455"/>
                </a:cubicBezTo>
                <a:cubicBezTo>
                  <a:pt x="1460304" y="3056872"/>
                  <a:pt x="1459626" y="3055516"/>
                  <a:pt x="1458495" y="3054611"/>
                </a:cubicBezTo>
                <a:cubicBezTo>
                  <a:pt x="1457139" y="3053706"/>
                  <a:pt x="1455555" y="3053254"/>
                  <a:pt x="1453746" y="3053254"/>
                </a:cubicBezTo>
                <a:close/>
                <a:moveTo>
                  <a:pt x="1446285" y="3052576"/>
                </a:moveTo>
                <a:cubicBezTo>
                  <a:pt x="1450807" y="3048280"/>
                  <a:pt x="1458043" y="3048506"/>
                  <a:pt x="1462339" y="3053028"/>
                </a:cubicBezTo>
                <a:cubicBezTo>
                  <a:pt x="1466861" y="3058002"/>
                  <a:pt x="1466861" y="3065690"/>
                  <a:pt x="1462339" y="3070665"/>
                </a:cubicBezTo>
                <a:lnTo>
                  <a:pt x="1461660" y="3071343"/>
                </a:lnTo>
                <a:cubicBezTo>
                  <a:pt x="1457139" y="3075413"/>
                  <a:pt x="1449903" y="3075187"/>
                  <a:pt x="1445607" y="3070665"/>
                </a:cubicBezTo>
                <a:cubicBezTo>
                  <a:pt x="1443345" y="3068403"/>
                  <a:pt x="1442214" y="3065238"/>
                  <a:pt x="1442214" y="3061846"/>
                </a:cubicBezTo>
                <a:cubicBezTo>
                  <a:pt x="1442214" y="3058681"/>
                  <a:pt x="1443345" y="3055516"/>
                  <a:pt x="1445833" y="3053028"/>
                </a:cubicBezTo>
                <a:close/>
                <a:moveTo>
                  <a:pt x="1453662" y="3047008"/>
                </a:moveTo>
                <a:cubicBezTo>
                  <a:pt x="1450129" y="3047093"/>
                  <a:pt x="1446624" y="3048506"/>
                  <a:pt x="1444023" y="3051220"/>
                </a:cubicBezTo>
                <a:cubicBezTo>
                  <a:pt x="1441310" y="3054158"/>
                  <a:pt x="1439954" y="3058002"/>
                  <a:pt x="1439954" y="3061846"/>
                </a:cubicBezTo>
                <a:cubicBezTo>
                  <a:pt x="1439954" y="3065917"/>
                  <a:pt x="1441310" y="3069761"/>
                  <a:pt x="1444023" y="3072474"/>
                </a:cubicBezTo>
                <a:lnTo>
                  <a:pt x="1444476" y="3072926"/>
                </a:lnTo>
                <a:cubicBezTo>
                  <a:pt x="1449903" y="3078126"/>
                  <a:pt x="1458721" y="3077900"/>
                  <a:pt x="1463922" y="3072474"/>
                </a:cubicBezTo>
                <a:cubicBezTo>
                  <a:pt x="1466635" y="3069534"/>
                  <a:pt x="1467992" y="3065690"/>
                  <a:pt x="1467992" y="3061846"/>
                </a:cubicBezTo>
                <a:cubicBezTo>
                  <a:pt x="1468217" y="3057777"/>
                  <a:pt x="1466635" y="3054158"/>
                  <a:pt x="1463922" y="3051220"/>
                </a:cubicBezTo>
                <a:lnTo>
                  <a:pt x="1463469" y="3050768"/>
                </a:lnTo>
                <a:cubicBezTo>
                  <a:pt x="1460756" y="3048167"/>
                  <a:pt x="1457195" y="3046924"/>
                  <a:pt x="1453662" y="3047008"/>
                </a:cubicBezTo>
                <a:close/>
                <a:moveTo>
                  <a:pt x="1112094" y="2956706"/>
                </a:moveTo>
                <a:cubicBezTo>
                  <a:pt x="1135383" y="2956932"/>
                  <a:pt x="1143523" y="2979091"/>
                  <a:pt x="1143523" y="3007581"/>
                </a:cubicBezTo>
                <a:cubicBezTo>
                  <a:pt x="1143523" y="3040140"/>
                  <a:pt x="1133574" y="3060942"/>
                  <a:pt x="1109155" y="3060942"/>
                </a:cubicBezTo>
                <a:cubicBezTo>
                  <a:pt x="1103049" y="3060942"/>
                  <a:pt x="1096944" y="3060038"/>
                  <a:pt x="1091291" y="3058003"/>
                </a:cubicBezTo>
                <a:lnTo>
                  <a:pt x="1091291" y="2960776"/>
                </a:lnTo>
                <a:cubicBezTo>
                  <a:pt x="1097848" y="2957837"/>
                  <a:pt x="1104859" y="2956480"/>
                  <a:pt x="1112094" y="2956706"/>
                </a:cubicBezTo>
                <a:close/>
                <a:moveTo>
                  <a:pt x="1288684" y="2940426"/>
                </a:moveTo>
                <a:lnTo>
                  <a:pt x="1288684" y="3077223"/>
                </a:lnTo>
                <a:lnTo>
                  <a:pt x="1319661" y="3077223"/>
                </a:lnTo>
                <a:lnTo>
                  <a:pt x="1319661" y="2940426"/>
                </a:lnTo>
                <a:close/>
                <a:moveTo>
                  <a:pt x="999944" y="2940426"/>
                </a:moveTo>
                <a:lnTo>
                  <a:pt x="999944" y="3077223"/>
                </a:lnTo>
                <a:lnTo>
                  <a:pt x="1030921" y="3077223"/>
                </a:lnTo>
                <a:lnTo>
                  <a:pt x="1030921" y="2940426"/>
                </a:lnTo>
                <a:close/>
                <a:moveTo>
                  <a:pt x="728386" y="2940426"/>
                </a:moveTo>
                <a:lnTo>
                  <a:pt x="771573" y="3006450"/>
                </a:lnTo>
                <a:lnTo>
                  <a:pt x="723411" y="3077448"/>
                </a:lnTo>
                <a:lnTo>
                  <a:pt x="759137" y="3077448"/>
                </a:lnTo>
                <a:lnTo>
                  <a:pt x="788757" y="3027704"/>
                </a:lnTo>
                <a:lnTo>
                  <a:pt x="789436" y="3027704"/>
                </a:lnTo>
                <a:lnTo>
                  <a:pt x="818603" y="3077448"/>
                </a:lnTo>
                <a:lnTo>
                  <a:pt x="857042" y="3077448"/>
                </a:lnTo>
                <a:lnTo>
                  <a:pt x="808429" y="3004415"/>
                </a:lnTo>
                <a:lnTo>
                  <a:pt x="852520" y="2940426"/>
                </a:lnTo>
                <a:lnTo>
                  <a:pt x="819282" y="2940426"/>
                </a:lnTo>
                <a:lnTo>
                  <a:pt x="791923" y="2985196"/>
                </a:lnTo>
                <a:lnTo>
                  <a:pt x="791471" y="2985196"/>
                </a:lnTo>
                <a:lnTo>
                  <a:pt x="765242" y="2940426"/>
                </a:lnTo>
                <a:close/>
                <a:moveTo>
                  <a:pt x="1269691" y="2938390"/>
                </a:moveTo>
                <a:cubicBezTo>
                  <a:pt x="1237584" y="2935904"/>
                  <a:pt x="1216555" y="2940426"/>
                  <a:pt x="1198467" y="2947887"/>
                </a:cubicBezTo>
                <a:lnTo>
                  <a:pt x="1198467" y="3077448"/>
                </a:lnTo>
                <a:lnTo>
                  <a:pt x="1229444" y="3077448"/>
                </a:lnTo>
                <a:lnTo>
                  <a:pt x="1229444" y="2961906"/>
                </a:lnTo>
                <a:cubicBezTo>
                  <a:pt x="1236453" y="2957836"/>
                  <a:pt x="1252959" y="2957158"/>
                  <a:pt x="1263360" y="2960776"/>
                </a:cubicBezTo>
                <a:cubicBezTo>
                  <a:pt x="1263360" y="2960776"/>
                  <a:pt x="1269691" y="2938390"/>
                  <a:pt x="1269691" y="2938390"/>
                </a:cubicBezTo>
                <a:close/>
                <a:moveTo>
                  <a:pt x="1395182" y="2937940"/>
                </a:moveTo>
                <a:cubicBezTo>
                  <a:pt x="1366693" y="2937940"/>
                  <a:pt x="1347699" y="2955576"/>
                  <a:pt x="1347699" y="2977508"/>
                </a:cubicBezTo>
                <a:cubicBezTo>
                  <a:pt x="1347699" y="2991753"/>
                  <a:pt x="1353578" y="3005998"/>
                  <a:pt x="1382068" y="3015947"/>
                </a:cubicBezTo>
                <a:cubicBezTo>
                  <a:pt x="1397443" y="3021374"/>
                  <a:pt x="1406488" y="3027252"/>
                  <a:pt x="1406488" y="3038558"/>
                </a:cubicBezTo>
                <a:cubicBezTo>
                  <a:pt x="1406488" y="3049637"/>
                  <a:pt x="1394956" y="3057777"/>
                  <a:pt x="1380937" y="3057777"/>
                </a:cubicBezTo>
                <a:cubicBezTo>
                  <a:pt x="1370762" y="3058004"/>
                  <a:pt x="1361040" y="3055290"/>
                  <a:pt x="1352673" y="3049863"/>
                </a:cubicBezTo>
                <a:lnTo>
                  <a:pt x="1343855" y="3069761"/>
                </a:lnTo>
                <a:cubicBezTo>
                  <a:pt x="1356517" y="3076770"/>
                  <a:pt x="1370989" y="3080162"/>
                  <a:pt x="1385459" y="3079710"/>
                </a:cubicBezTo>
                <a:cubicBezTo>
                  <a:pt x="1418245" y="3079483"/>
                  <a:pt x="1439047" y="3060264"/>
                  <a:pt x="1439047" y="3037653"/>
                </a:cubicBezTo>
                <a:cubicBezTo>
                  <a:pt x="1439047" y="3021826"/>
                  <a:pt x="1432490" y="3008033"/>
                  <a:pt x="1403096" y="2997406"/>
                </a:cubicBezTo>
                <a:cubicBezTo>
                  <a:pt x="1389755" y="2992657"/>
                  <a:pt x="1378676" y="2987005"/>
                  <a:pt x="1378676" y="2975926"/>
                </a:cubicBezTo>
                <a:cubicBezTo>
                  <a:pt x="1378676" y="2966203"/>
                  <a:pt x="1388173" y="2957837"/>
                  <a:pt x="1402192" y="2957837"/>
                </a:cubicBezTo>
                <a:cubicBezTo>
                  <a:pt x="1410557" y="2958063"/>
                  <a:pt x="1418924" y="2960777"/>
                  <a:pt x="1425933" y="2965525"/>
                </a:cubicBezTo>
                <a:lnTo>
                  <a:pt x="1434299" y="2947436"/>
                </a:lnTo>
                <a:cubicBezTo>
                  <a:pt x="1422316" y="2940879"/>
                  <a:pt x="1408749" y="2937487"/>
                  <a:pt x="1395182" y="2937940"/>
                </a:cubicBezTo>
                <a:close/>
                <a:moveTo>
                  <a:pt x="644499" y="2902892"/>
                </a:moveTo>
                <a:cubicBezTo>
                  <a:pt x="621661" y="2902666"/>
                  <a:pt x="604703" y="2924373"/>
                  <a:pt x="604703" y="2950827"/>
                </a:cubicBezTo>
                <a:lnTo>
                  <a:pt x="604703" y="3029965"/>
                </a:lnTo>
                <a:cubicBezTo>
                  <a:pt x="604703" y="3056420"/>
                  <a:pt x="621661" y="3077900"/>
                  <a:pt x="644499" y="3077900"/>
                </a:cubicBezTo>
                <a:lnTo>
                  <a:pt x="706906" y="3077900"/>
                </a:lnTo>
                <a:lnTo>
                  <a:pt x="706906" y="3056420"/>
                </a:lnTo>
                <a:lnTo>
                  <a:pt x="659196" y="3056420"/>
                </a:lnTo>
                <a:cubicBezTo>
                  <a:pt x="644725" y="3056420"/>
                  <a:pt x="637037" y="3045341"/>
                  <a:pt x="637037" y="3033130"/>
                </a:cubicBezTo>
                <a:lnTo>
                  <a:pt x="637037" y="2998536"/>
                </a:lnTo>
                <a:lnTo>
                  <a:pt x="701253" y="2998536"/>
                </a:lnTo>
                <a:lnTo>
                  <a:pt x="701253" y="2977056"/>
                </a:lnTo>
                <a:lnTo>
                  <a:pt x="637037" y="2977056"/>
                </a:lnTo>
                <a:lnTo>
                  <a:pt x="637037" y="2947662"/>
                </a:lnTo>
                <a:cubicBezTo>
                  <a:pt x="637037" y="2935226"/>
                  <a:pt x="644725" y="2924373"/>
                  <a:pt x="659196" y="2924373"/>
                </a:cubicBezTo>
                <a:lnTo>
                  <a:pt x="707131" y="2924373"/>
                </a:lnTo>
                <a:lnTo>
                  <a:pt x="707131" y="2902892"/>
                </a:lnTo>
                <a:close/>
                <a:moveTo>
                  <a:pt x="877165" y="2902666"/>
                </a:moveTo>
                <a:lnTo>
                  <a:pt x="877165" y="3029740"/>
                </a:lnTo>
                <a:cubicBezTo>
                  <a:pt x="877165" y="3056194"/>
                  <a:pt x="894123" y="3077675"/>
                  <a:pt x="916960" y="3077675"/>
                </a:cubicBezTo>
                <a:lnTo>
                  <a:pt x="979140" y="3077675"/>
                </a:lnTo>
                <a:lnTo>
                  <a:pt x="979140" y="3056194"/>
                </a:lnTo>
                <a:lnTo>
                  <a:pt x="931657" y="3056194"/>
                </a:lnTo>
                <a:cubicBezTo>
                  <a:pt x="916960" y="3056194"/>
                  <a:pt x="909499" y="3045341"/>
                  <a:pt x="909499" y="3032905"/>
                </a:cubicBezTo>
                <a:lnTo>
                  <a:pt x="909499" y="2902666"/>
                </a:lnTo>
                <a:close/>
                <a:moveTo>
                  <a:pt x="1091291" y="2901309"/>
                </a:moveTo>
                <a:lnTo>
                  <a:pt x="1060541" y="2906962"/>
                </a:lnTo>
                <a:lnTo>
                  <a:pt x="1060541" y="3069986"/>
                </a:lnTo>
                <a:cubicBezTo>
                  <a:pt x="1069359" y="3075639"/>
                  <a:pt x="1086995" y="3079935"/>
                  <a:pt x="1108024" y="3079935"/>
                </a:cubicBezTo>
                <a:cubicBezTo>
                  <a:pt x="1150307" y="3079935"/>
                  <a:pt x="1174048" y="3051898"/>
                  <a:pt x="1174274" y="3005772"/>
                </a:cubicBezTo>
                <a:cubicBezTo>
                  <a:pt x="1174274" y="2965072"/>
                  <a:pt x="1152115" y="2938844"/>
                  <a:pt x="1120460" y="2938844"/>
                </a:cubicBezTo>
                <a:cubicBezTo>
                  <a:pt x="1110511" y="2938617"/>
                  <a:pt x="1100562" y="2940652"/>
                  <a:pt x="1091291" y="2944496"/>
                </a:cubicBezTo>
                <a:close/>
                <a:moveTo>
                  <a:pt x="1159351" y="2803630"/>
                </a:moveTo>
                <a:cubicBezTo>
                  <a:pt x="1098302" y="2803630"/>
                  <a:pt x="1032955" y="2827824"/>
                  <a:pt x="1001074" y="2884125"/>
                </a:cubicBezTo>
                <a:cubicBezTo>
                  <a:pt x="998361" y="2887743"/>
                  <a:pt x="996778" y="2892040"/>
                  <a:pt x="996326" y="2896561"/>
                </a:cubicBezTo>
                <a:cubicBezTo>
                  <a:pt x="996100" y="2901083"/>
                  <a:pt x="997683" y="2905606"/>
                  <a:pt x="1000622" y="2908998"/>
                </a:cubicBezTo>
                <a:cubicBezTo>
                  <a:pt x="1004240" y="2913294"/>
                  <a:pt x="1009441" y="2916007"/>
                  <a:pt x="1015093" y="2916459"/>
                </a:cubicBezTo>
                <a:cubicBezTo>
                  <a:pt x="1022329" y="2916686"/>
                  <a:pt x="1028886" y="2912842"/>
                  <a:pt x="1032503" y="2906737"/>
                </a:cubicBezTo>
                <a:cubicBezTo>
                  <a:pt x="1063481" y="2850435"/>
                  <a:pt x="1098980" y="2811996"/>
                  <a:pt x="1158899" y="2811996"/>
                </a:cubicBezTo>
                <a:cubicBezTo>
                  <a:pt x="1218818" y="2811996"/>
                  <a:pt x="1256578" y="2852696"/>
                  <a:pt x="1287556" y="2907641"/>
                </a:cubicBezTo>
                <a:cubicBezTo>
                  <a:pt x="1291852" y="2913519"/>
                  <a:pt x="1299313" y="2916686"/>
                  <a:pt x="1306549" y="2915780"/>
                </a:cubicBezTo>
                <a:cubicBezTo>
                  <a:pt x="1317854" y="2915328"/>
                  <a:pt x="1323281" y="2902893"/>
                  <a:pt x="1323055" y="2896788"/>
                </a:cubicBezTo>
                <a:cubicBezTo>
                  <a:pt x="1322829" y="2892265"/>
                  <a:pt x="1321246" y="2887969"/>
                  <a:pt x="1318759" y="2884352"/>
                </a:cubicBezTo>
                <a:cubicBezTo>
                  <a:pt x="1286425" y="2827598"/>
                  <a:pt x="1220401" y="2803630"/>
                  <a:pt x="1159351" y="2803630"/>
                </a:cubicBezTo>
                <a:close/>
                <a:moveTo>
                  <a:pt x="0" y="0"/>
                </a:moveTo>
                <a:lnTo>
                  <a:pt x="12191995" y="0"/>
                </a:lnTo>
                <a:lnTo>
                  <a:pt x="12191995" y="3429000"/>
                </a:lnTo>
                <a:lnTo>
                  <a:pt x="0" y="3429000"/>
                </a:lnTo>
                <a:close/>
              </a:path>
            </a:pathLst>
          </a:custGeom>
          <a:solidFill>
            <a:schemeClr val="bg1">
              <a:lumMod val="95000"/>
            </a:schemeClr>
          </a:solidFill>
        </p:spPr>
        <p:txBody>
          <a:bodyPr wrap="square">
            <a:noAutofit/>
          </a:bodyPr>
          <a:lstStyle/>
          <a:p>
            <a:endParaRPr lang="en-US"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defRPr>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43226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Lst>
          </p:cNvPr>
          <p:cNvSpPr/>
          <p:nvPr userDrawn="1"/>
        </p:nvSpPr>
        <p:spPr>
          <a:xfrm>
            <a:off x="0" y="6055360"/>
            <a:ext cx="3627120" cy="80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98B8D9C3-5BDF-8ABB-CC9B-760506715205}"/>
              </a:ext>
            </a:extLst>
          </p:cNvPr>
          <p:cNvSpPr/>
          <p:nvPr userDrawn="1"/>
        </p:nvSpPr>
        <p:spPr>
          <a:xfrm>
            <a:off x="8991600" y="6129338"/>
            <a:ext cx="320040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icture Placeholder 8">
            <a:extLst>
              <a:ext uri="{FF2B5EF4-FFF2-40B4-BE49-F238E27FC236}">
                <a16:creationId xmlns:a16="http://schemas.microsoft.com/office/drawing/2014/main" id="{C298B439-61D6-8ECE-ECAD-8CFF9DD49145}"/>
              </a:ext>
            </a:extLst>
          </p:cNvPr>
          <p:cNvSpPr>
            <a:spLocks noGrp="1"/>
          </p:cNvSpPr>
          <p:nvPr>
            <p:ph type="pic" sz="quarter" idx="17"/>
          </p:nvPr>
        </p:nvSpPr>
        <p:spPr>
          <a:xfrm>
            <a:off x="6" y="3429000"/>
            <a:ext cx="12191995" cy="3429000"/>
          </a:xfrm>
          <a:custGeom>
            <a:avLst/>
            <a:gdLst>
              <a:gd name="connsiteX0" fmla="*/ 1295470 w 12191995"/>
              <a:gd name="connsiteY0" fmla="*/ 3225097 h 3429000"/>
              <a:gd name="connsiteX1" fmla="*/ 1295470 w 12191995"/>
              <a:gd name="connsiteY1" fmla="*/ 3229167 h 3429000"/>
              <a:gd name="connsiteX2" fmla="*/ 1284617 w 12191995"/>
              <a:gd name="connsiteY2" fmla="*/ 3238890 h 3429000"/>
              <a:gd name="connsiteX3" fmla="*/ 1276702 w 12191995"/>
              <a:gd name="connsiteY3" fmla="*/ 3232333 h 3429000"/>
              <a:gd name="connsiteX4" fmla="*/ 1284617 w 12191995"/>
              <a:gd name="connsiteY4" fmla="*/ 3226228 h 3429000"/>
              <a:gd name="connsiteX5" fmla="*/ 1290495 w 12191995"/>
              <a:gd name="connsiteY5" fmla="*/ 3226228 h 3429000"/>
              <a:gd name="connsiteX6" fmla="*/ 1295470 w 12191995"/>
              <a:gd name="connsiteY6" fmla="*/ 3225097 h 3429000"/>
              <a:gd name="connsiteX7" fmla="*/ 1099209 w 12191995"/>
              <a:gd name="connsiteY7" fmla="*/ 3225097 h 3429000"/>
              <a:gd name="connsiteX8" fmla="*/ 1099209 w 12191995"/>
              <a:gd name="connsiteY8" fmla="*/ 3229167 h 3429000"/>
              <a:gd name="connsiteX9" fmla="*/ 1088355 w 12191995"/>
              <a:gd name="connsiteY9" fmla="*/ 3238890 h 3429000"/>
              <a:gd name="connsiteX10" fmla="*/ 1080441 w 12191995"/>
              <a:gd name="connsiteY10" fmla="*/ 3232333 h 3429000"/>
              <a:gd name="connsiteX11" fmla="*/ 1088355 w 12191995"/>
              <a:gd name="connsiteY11" fmla="*/ 3226228 h 3429000"/>
              <a:gd name="connsiteX12" fmla="*/ 1094234 w 12191995"/>
              <a:gd name="connsiteY12" fmla="*/ 3226228 h 3429000"/>
              <a:gd name="connsiteX13" fmla="*/ 1099209 w 12191995"/>
              <a:gd name="connsiteY13" fmla="*/ 3225097 h 3429000"/>
              <a:gd name="connsiteX14" fmla="*/ 703743 w 12191995"/>
              <a:gd name="connsiteY14" fmla="*/ 3222611 h 3429000"/>
              <a:gd name="connsiteX15" fmla="*/ 703743 w 12191995"/>
              <a:gd name="connsiteY15" fmla="*/ 3230073 h 3429000"/>
              <a:gd name="connsiteX16" fmla="*/ 687915 w 12191995"/>
              <a:gd name="connsiteY16" fmla="*/ 3244318 h 3429000"/>
              <a:gd name="connsiteX17" fmla="*/ 675253 w 12191995"/>
              <a:gd name="connsiteY17" fmla="*/ 3234142 h 3429000"/>
              <a:gd name="connsiteX18" fmla="*/ 686785 w 12191995"/>
              <a:gd name="connsiteY18" fmla="*/ 3224646 h 3429000"/>
              <a:gd name="connsiteX19" fmla="*/ 696734 w 12191995"/>
              <a:gd name="connsiteY19" fmla="*/ 3224646 h 3429000"/>
              <a:gd name="connsiteX20" fmla="*/ 703743 w 12191995"/>
              <a:gd name="connsiteY20" fmla="*/ 3222611 h 3429000"/>
              <a:gd name="connsiteX21" fmla="*/ 1392923 w 12191995"/>
              <a:gd name="connsiteY21" fmla="*/ 3205201 h 3429000"/>
              <a:gd name="connsiteX22" fmla="*/ 1405359 w 12191995"/>
              <a:gd name="connsiteY22" fmla="*/ 3215375 h 3429000"/>
              <a:gd name="connsiteX23" fmla="*/ 1380261 w 12191995"/>
              <a:gd name="connsiteY23" fmla="*/ 3215375 h 3429000"/>
              <a:gd name="connsiteX24" fmla="*/ 1392923 w 12191995"/>
              <a:gd name="connsiteY24" fmla="*/ 3205201 h 3429000"/>
              <a:gd name="connsiteX25" fmla="*/ 850035 w 12191995"/>
              <a:gd name="connsiteY25" fmla="*/ 3200452 h 3429000"/>
              <a:gd name="connsiteX26" fmla="*/ 870385 w 12191995"/>
              <a:gd name="connsiteY26" fmla="*/ 3222385 h 3429000"/>
              <a:gd name="connsiteX27" fmla="*/ 850035 w 12191995"/>
              <a:gd name="connsiteY27" fmla="*/ 3244318 h 3429000"/>
              <a:gd name="connsiteX28" fmla="*/ 829685 w 12191995"/>
              <a:gd name="connsiteY28" fmla="*/ 3222385 h 3429000"/>
              <a:gd name="connsiteX29" fmla="*/ 850035 w 12191995"/>
              <a:gd name="connsiteY29" fmla="*/ 3200452 h 3429000"/>
              <a:gd name="connsiteX30" fmla="*/ 751451 w 12191995"/>
              <a:gd name="connsiteY30" fmla="*/ 3194573 h 3429000"/>
              <a:gd name="connsiteX31" fmla="*/ 735171 w 12191995"/>
              <a:gd name="connsiteY31" fmla="*/ 3204749 h 3429000"/>
              <a:gd name="connsiteX32" fmla="*/ 735171 w 12191995"/>
              <a:gd name="connsiteY32" fmla="*/ 3195478 h 3429000"/>
              <a:gd name="connsiteX33" fmla="*/ 728162 w 12191995"/>
              <a:gd name="connsiteY33" fmla="*/ 3195478 h 3429000"/>
              <a:gd name="connsiteX34" fmla="*/ 728162 w 12191995"/>
              <a:gd name="connsiteY34" fmla="*/ 3249292 h 3429000"/>
              <a:gd name="connsiteX35" fmla="*/ 735398 w 12191995"/>
              <a:gd name="connsiteY35" fmla="*/ 3249292 h 3429000"/>
              <a:gd name="connsiteX36" fmla="*/ 735398 w 12191995"/>
              <a:gd name="connsiteY36" fmla="*/ 3219219 h 3429000"/>
              <a:gd name="connsiteX37" fmla="*/ 751677 w 12191995"/>
              <a:gd name="connsiteY37" fmla="*/ 3202035 h 3429000"/>
              <a:gd name="connsiteX38" fmla="*/ 755295 w 12191995"/>
              <a:gd name="connsiteY38" fmla="*/ 3202035 h 3429000"/>
              <a:gd name="connsiteX39" fmla="*/ 755521 w 12191995"/>
              <a:gd name="connsiteY39" fmla="*/ 3194800 h 3429000"/>
              <a:gd name="connsiteX40" fmla="*/ 751451 w 12191995"/>
              <a:gd name="connsiteY40" fmla="*/ 3194573 h 3429000"/>
              <a:gd name="connsiteX41" fmla="*/ 850035 w 12191995"/>
              <a:gd name="connsiteY41" fmla="*/ 3193895 h 3429000"/>
              <a:gd name="connsiteX42" fmla="*/ 822224 w 12191995"/>
              <a:gd name="connsiteY42" fmla="*/ 3222385 h 3429000"/>
              <a:gd name="connsiteX43" fmla="*/ 850035 w 12191995"/>
              <a:gd name="connsiteY43" fmla="*/ 3250648 h 3429000"/>
              <a:gd name="connsiteX44" fmla="*/ 878073 w 12191995"/>
              <a:gd name="connsiteY44" fmla="*/ 3222385 h 3429000"/>
              <a:gd name="connsiteX45" fmla="*/ 850035 w 12191995"/>
              <a:gd name="connsiteY45" fmla="*/ 3193895 h 3429000"/>
              <a:gd name="connsiteX46" fmla="*/ 690628 w 12191995"/>
              <a:gd name="connsiteY46" fmla="*/ 3193895 h 3429000"/>
              <a:gd name="connsiteX47" fmla="*/ 670053 w 12191995"/>
              <a:gd name="connsiteY47" fmla="*/ 3200679 h 3429000"/>
              <a:gd name="connsiteX48" fmla="*/ 673670 w 12191995"/>
              <a:gd name="connsiteY48" fmla="*/ 3206331 h 3429000"/>
              <a:gd name="connsiteX49" fmla="*/ 690176 w 12191995"/>
              <a:gd name="connsiteY49" fmla="*/ 3200452 h 3429000"/>
              <a:gd name="connsiteX50" fmla="*/ 703743 w 12191995"/>
              <a:gd name="connsiteY50" fmla="*/ 3211984 h 3429000"/>
              <a:gd name="connsiteX51" fmla="*/ 703516 w 12191995"/>
              <a:gd name="connsiteY51" fmla="*/ 3213341 h 3429000"/>
              <a:gd name="connsiteX52" fmla="*/ 698316 w 12191995"/>
              <a:gd name="connsiteY52" fmla="*/ 3218315 h 3429000"/>
              <a:gd name="connsiteX53" fmla="*/ 685428 w 12191995"/>
              <a:gd name="connsiteY53" fmla="*/ 3218315 h 3429000"/>
              <a:gd name="connsiteX54" fmla="*/ 667113 w 12191995"/>
              <a:gd name="connsiteY54" fmla="*/ 3234142 h 3429000"/>
              <a:gd name="connsiteX55" fmla="*/ 686785 w 12191995"/>
              <a:gd name="connsiteY55" fmla="*/ 3250648 h 3429000"/>
              <a:gd name="connsiteX56" fmla="*/ 703743 w 12191995"/>
              <a:gd name="connsiteY56" fmla="*/ 3242508 h 3429000"/>
              <a:gd name="connsiteX57" fmla="*/ 703743 w 12191995"/>
              <a:gd name="connsiteY57" fmla="*/ 3249292 h 3429000"/>
              <a:gd name="connsiteX58" fmla="*/ 711204 w 12191995"/>
              <a:gd name="connsiteY58" fmla="*/ 3249292 h 3429000"/>
              <a:gd name="connsiteX59" fmla="*/ 711204 w 12191995"/>
              <a:gd name="connsiteY59" fmla="*/ 3212210 h 3429000"/>
              <a:gd name="connsiteX60" fmla="*/ 690628 w 12191995"/>
              <a:gd name="connsiteY60" fmla="*/ 3193895 h 3429000"/>
              <a:gd name="connsiteX61" fmla="*/ 1166814 w 12191995"/>
              <a:gd name="connsiteY61" fmla="*/ 3193443 h 3429000"/>
              <a:gd name="connsiteX62" fmla="*/ 1166814 w 12191995"/>
              <a:gd name="connsiteY62" fmla="*/ 3206783 h 3429000"/>
              <a:gd name="connsiteX63" fmla="*/ 1174727 w 12191995"/>
              <a:gd name="connsiteY63" fmla="*/ 3206783 h 3429000"/>
              <a:gd name="connsiteX64" fmla="*/ 1174727 w 12191995"/>
              <a:gd name="connsiteY64" fmla="*/ 3249292 h 3429000"/>
              <a:gd name="connsiteX65" fmla="*/ 1190555 w 12191995"/>
              <a:gd name="connsiteY65" fmla="*/ 3249292 h 3429000"/>
              <a:gd name="connsiteX66" fmla="*/ 1190555 w 12191995"/>
              <a:gd name="connsiteY66" fmla="*/ 3193443 h 3429000"/>
              <a:gd name="connsiteX67" fmla="*/ 1198921 w 12191995"/>
              <a:gd name="connsiteY67" fmla="*/ 3193216 h 3429000"/>
              <a:gd name="connsiteX68" fmla="*/ 1217915 w 12191995"/>
              <a:gd name="connsiteY68" fmla="*/ 3249291 h 3429000"/>
              <a:gd name="connsiteX69" fmla="*/ 1237587 w 12191995"/>
              <a:gd name="connsiteY69" fmla="*/ 3249291 h 3429000"/>
              <a:gd name="connsiteX70" fmla="*/ 1257484 w 12191995"/>
              <a:gd name="connsiteY70" fmla="*/ 3193216 h 3429000"/>
              <a:gd name="connsiteX71" fmla="*/ 1240752 w 12191995"/>
              <a:gd name="connsiteY71" fmla="*/ 3193216 h 3429000"/>
              <a:gd name="connsiteX72" fmla="*/ 1228090 w 12191995"/>
              <a:gd name="connsiteY72" fmla="*/ 3232107 h 3429000"/>
              <a:gd name="connsiteX73" fmla="*/ 1216106 w 12191995"/>
              <a:gd name="connsiteY73" fmla="*/ 3193216 h 3429000"/>
              <a:gd name="connsiteX74" fmla="*/ 1393150 w 12191995"/>
              <a:gd name="connsiteY74" fmla="*/ 3192312 h 3429000"/>
              <a:gd name="connsiteX75" fmla="*/ 1363981 w 12191995"/>
              <a:gd name="connsiteY75" fmla="*/ 3221706 h 3429000"/>
              <a:gd name="connsiteX76" fmla="*/ 1393375 w 12191995"/>
              <a:gd name="connsiteY76" fmla="*/ 3251100 h 3429000"/>
              <a:gd name="connsiteX77" fmla="*/ 1421413 w 12191995"/>
              <a:gd name="connsiteY77" fmla="*/ 3233464 h 3429000"/>
              <a:gd name="connsiteX78" fmla="*/ 1404907 w 12191995"/>
              <a:gd name="connsiteY78" fmla="*/ 3231655 h 3429000"/>
              <a:gd name="connsiteX79" fmla="*/ 1393602 w 12191995"/>
              <a:gd name="connsiteY79" fmla="*/ 3237308 h 3429000"/>
              <a:gd name="connsiteX80" fmla="*/ 1380713 w 12191995"/>
              <a:gd name="connsiteY80" fmla="*/ 3226002 h 3429000"/>
              <a:gd name="connsiteX81" fmla="*/ 1422317 w 12191995"/>
              <a:gd name="connsiteY81" fmla="*/ 3226002 h 3429000"/>
              <a:gd name="connsiteX82" fmla="*/ 1422544 w 12191995"/>
              <a:gd name="connsiteY82" fmla="*/ 3225776 h 3429000"/>
              <a:gd name="connsiteX83" fmla="*/ 1393150 w 12191995"/>
              <a:gd name="connsiteY83" fmla="*/ 3192312 h 3429000"/>
              <a:gd name="connsiteX84" fmla="*/ 1157996 w 12191995"/>
              <a:gd name="connsiteY84" fmla="*/ 3192312 h 3429000"/>
              <a:gd name="connsiteX85" fmla="*/ 1143526 w 12191995"/>
              <a:gd name="connsiteY85" fmla="*/ 3202035 h 3429000"/>
              <a:gd name="connsiteX86" fmla="*/ 1143526 w 12191995"/>
              <a:gd name="connsiteY86" fmla="*/ 3193217 h 3429000"/>
              <a:gd name="connsiteX87" fmla="*/ 1128150 w 12191995"/>
              <a:gd name="connsiteY87" fmla="*/ 3193217 h 3429000"/>
              <a:gd name="connsiteX88" fmla="*/ 1128150 w 12191995"/>
              <a:gd name="connsiteY88" fmla="*/ 3249292 h 3429000"/>
              <a:gd name="connsiteX89" fmla="*/ 1143978 w 12191995"/>
              <a:gd name="connsiteY89" fmla="*/ 3249292 h 3429000"/>
              <a:gd name="connsiteX90" fmla="*/ 1143978 w 12191995"/>
              <a:gd name="connsiteY90" fmla="*/ 3222611 h 3429000"/>
              <a:gd name="connsiteX91" fmla="*/ 1155735 w 12191995"/>
              <a:gd name="connsiteY91" fmla="*/ 3209045 h 3429000"/>
              <a:gd name="connsiteX92" fmla="*/ 1162519 w 12191995"/>
              <a:gd name="connsiteY92" fmla="*/ 3209045 h 3429000"/>
              <a:gd name="connsiteX93" fmla="*/ 1162292 w 12191995"/>
              <a:gd name="connsiteY93" fmla="*/ 3192764 h 3429000"/>
              <a:gd name="connsiteX94" fmla="*/ 1157996 w 12191995"/>
              <a:gd name="connsiteY94" fmla="*/ 3192312 h 3429000"/>
              <a:gd name="connsiteX95" fmla="*/ 1287103 w 12191995"/>
              <a:gd name="connsiteY95" fmla="*/ 3191859 h 3429000"/>
              <a:gd name="connsiteX96" fmla="*/ 1263136 w 12191995"/>
              <a:gd name="connsiteY96" fmla="*/ 3198643 h 3429000"/>
              <a:gd name="connsiteX97" fmla="*/ 1269241 w 12191995"/>
              <a:gd name="connsiteY97" fmla="*/ 3210626 h 3429000"/>
              <a:gd name="connsiteX98" fmla="*/ 1286199 w 12191995"/>
              <a:gd name="connsiteY98" fmla="*/ 3205425 h 3429000"/>
              <a:gd name="connsiteX99" fmla="*/ 1295470 w 12191995"/>
              <a:gd name="connsiteY99" fmla="*/ 3211983 h 3429000"/>
              <a:gd name="connsiteX100" fmla="*/ 1295470 w 12191995"/>
              <a:gd name="connsiteY100" fmla="*/ 3212435 h 3429000"/>
              <a:gd name="connsiteX101" fmla="*/ 1291626 w 12191995"/>
              <a:gd name="connsiteY101" fmla="*/ 3215826 h 3429000"/>
              <a:gd name="connsiteX102" fmla="*/ 1280546 w 12191995"/>
              <a:gd name="connsiteY102" fmla="*/ 3215826 h 3429000"/>
              <a:gd name="connsiteX103" fmla="*/ 1260196 w 12191995"/>
              <a:gd name="connsiteY103" fmla="*/ 3233011 h 3429000"/>
              <a:gd name="connsiteX104" fmla="*/ 1279868 w 12191995"/>
              <a:gd name="connsiteY104" fmla="*/ 3250647 h 3429000"/>
              <a:gd name="connsiteX105" fmla="*/ 1295470 w 12191995"/>
              <a:gd name="connsiteY105" fmla="*/ 3243864 h 3429000"/>
              <a:gd name="connsiteX106" fmla="*/ 1295470 w 12191995"/>
              <a:gd name="connsiteY106" fmla="*/ 3249291 h 3429000"/>
              <a:gd name="connsiteX107" fmla="*/ 1311297 w 12191995"/>
              <a:gd name="connsiteY107" fmla="*/ 3249291 h 3429000"/>
              <a:gd name="connsiteX108" fmla="*/ 1311297 w 12191995"/>
              <a:gd name="connsiteY108" fmla="*/ 3212435 h 3429000"/>
              <a:gd name="connsiteX109" fmla="*/ 1287103 w 12191995"/>
              <a:gd name="connsiteY109" fmla="*/ 3191859 h 3429000"/>
              <a:gd name="connsiteX110" fmla="*/ 1090842 w 12191995"/>
              <a:gd name="connsiteY110" fmla="*/ 3191859 h 3429000"/>
              <a:gd name="connsiteX111" fmla="*/ 1066875 w 12191995"/>
              <a:gd name="connsiteY111" fmla="*/ 3198643 h 3429000"/>
              <a:gd name="connsiteX112" fmla="*/ 1072979 w 12191995"/>
              <a:gd name="connsiteY112" fmla="*/ 3210626 h 3429000"/>
              <a:gd name="connsiteX113" fmla="*/ 1089938 w 12191995"/>
              <a:gd name="connsiteY113" fmla="*/ 3205425 h 3429000"/>
              <a:gd name="connsiteX114" fmla="*/ 1099209 w 12191995"/>
              <a:gd name="connsiteY114" fmla="*/ 3211983 h 3429000"/>
              <a:gd name="connsiteX115" fmla="*/ 1099209 w 12191995"/>
              <a:gd name="connsiteY115" fmla="*/ 3212435 h 3429000"/>
              <a:gd name="connsiteX116" fmla="*/ 1095365 w 12191995"/>
              <a:gd name="connsiteY116" fmla="*/ 3215826 h 3429000"/>
              <a:gd name="connsiteX117" fmla="*/ 1084285 w 12191995"/>
              <a:gd name="connsiteY117" fmla="*/ 3215826 h 3429000"/>
              <a:gd name="connsiteX118" fmla="*/ 1063935 w 12191995"/>
              <a:gd name="connsiteY118" fmla="*/ 3233011 h 3429000"/>
              <a:gd name="connsiteX119" fmla="*/ 1083607 w 12191995"/>
              <a:gd name="connsiteY119" fmla="*/ 3250647 h 3429000"/>
              <a:gd name="connsiteX120" fmla="*/ 1099209 w 12191995"/>
              <a:gd name="connsiteY120" fmla="*/ 3243864 h 3429000"/>
              <a:gd name="connsiteX121" fmla="*/ 1099209 w 12191995"/>
              <a:gd name="connsiteY121" fmla="*/ 3249291 h 3429000"/>
              <a:gd name="connsiteX122" fmla="*/ 1115036 w 12191995"/>
              <a:gd name="connsiteY122" fmla="*/ 3249291 h 3429000"/>
              <a:gd name="connsiteX123" fmla="*/ 1115036 w 12191995"/>
              <a:gd name="connsiteY123" fmla="*/ 3212435 h 3429000"/>
              <a:gd name="connsiteX124" fmla="*/ 1090842 w 12191995"/>
              <a:gd name="connsiteY124" fmla="*/ 3191859 h 3429000"/>
              <a:gd name="connsiteX125" fmla="*/ 769540 w 12191995"/>
              <a:gd name="connsiteY125" fmla="*/ 3172414 h 3429000"/>
              <a:gd name="connsiteX126" fmla="*/ 769540 w 12191995"/>
              <a:gd name="connsiteY126" fmla="*/ 3195025 h 3429000"/>
              <a:gd name="connsiteX127" fmla="*/ 760270 w 12191995"/>
              <a:gd name="connsiteY127" fmla="*/ 3195025 h 3429000"/>
              <a:gd name="connsiteX128" fmla="*/ 760270 w 12191995"/>
              <a:gd name="connsiteY128" fmla="*/ 3201130 h 3429000"/>
              <a:gd name="connsiteX129" fmla="*/ 769540 w 12191995"/>
              <a:gd name="connsiteY129" fmla="*/ 3201130 h 3429000"/>
              <a:gd name="connsiteX130" fmla="*/ 769540 w 12191995"/>
              <a:gd name="connsiteY130" fmla="*/ 3237759 h 3429000"/>
              <a:gd name="connsiteX131" fmla="*/ 781976 w 12191995"/>
              <a:gd name="connsiteY131" fmla="*/ 3249291 h 3429000"/>
              <a:gd name="connsiteX132" fmla="*/ 790343 w 12191995"/>
              <a:gd name="connsiteY132" fmla="*/ 3248839 h 3429000"/>
              <a:gd name="connsiteX133" fmla="*/ 790343 w 12191995"/>
              <a:gd name="connsiteY133" fmla="*/ 3242734 h 3429000"/>
              <a:gd name="connsiteX134" fmla="*/ 784690 w 12191995"/>
              <a:gd name="connsiteY134" fmla="*/ 3243186 h 3429000"/>
              <a:gd name="connsiteX135" fmla="*/ 777002 w 12191995"/>
              <a:gd name="connsiteY135" fmla="*/ 3237986 h 3429000"/>
              <a:gd name="connsiteX136" fmla="*/ 777002 w 12191995"/>
              <a:gd name="connsiteY136" fmla="*/ 3201356 h 3429000"/>
              <a:gd name="connsiteX137" fmla="*/ 790343 w 12191995"/>
              <a:gd name="connsiteY137" fmla="*/ 3201356 h 3429000"/>
              <a:gd name="connsiteX138" fmla="*/ 790343 w 12191995"/>
              <a:gd name="connsiteY138" fmla="*/ 3195251 h 3429000"/>
              <a:gd name="connsiteX139" fmla="*/ 777002 w 12191995"/>
              <a:gd name="connsiteY139" fmla="*/ 3195251 h 3429000"/>
              <a:gd name="connsiteX140" fmla="*/ 777002 w 12191995"/>
              <a:gd name="connsiteY140" fmla="*/ 3172641 h 3429000"/>
              <a:gd name="connsiteX141" fmla="*/ 777002 w 12191995"/>
              <a:gd name="connsiteY141" fmla="*/ 3172414 h 3429000"/>
              <a:gd name="connsiteX142" fmla="*/ 1328256 w 12191995"/>
              <a:gd name="connsiteY142" fmla="*/ 3171735 h 3429000"/>
              <a:gd name="connsiteX143" fmla="*/ 1328256 w 12191995"/>
              <a:gd name="connsiteY143" fmla="*/ 3192989 h 3429000"/>
              <a:gd name="connsiteX144" fmla="*/ 1319438 w 12191995"/>
              <a:gd name="connsiteY144" fmla="*/ 3192989 h 3429000"/>
              <a:gd name="connsiteX145" fmla="*/ 1319438 w 12191995"/>
              <a:gd name="connsiteY145" fmla="*/ 3206330 h 3429000"/>
              <a:gd name="connsiteX146" fmla="*/ 1328256 w 12191995"/>
              <a:gd name="connsiteY146" fmla="*/ 3206330 h 3429000"/>
              <a:gd name="connsiteX147" fmla="*/ 1328256 w 12191995"/>
              <a:gd name="connsiteY147" fmla="*/ 3237080 h 3429000"/>
              <a:gd name="connsiteX148" fmla="*/ 1344311 w 12191995"/>
              <a:gd name="connsiteY148" fmla="*/ 3249742 h 3429000"/>
              <a:gd name="connsiteX149" fmla="*/ 1356746 w 12191995"/>
              <a:gd name="connsiteY149" fmla="*/ 3249064 h 3429000"/>
              <a:gd name="connsiteX150" fmla="*/ 1356746 w 12191995"/>
              <a:gd name="connsiteY150" fmla="*/ 3235498 h 3429000"/>
              <a:gd name="connsiteX151" fmla="*/ 1349511 w 12191995"/>
              <a:gd name="connsiteY151" fmla="*/ 3235950 h 3429000"/>
              <a:gd name="connsiteX152" fmla="*/ 1344311 w 12191995"/>
              <a:gd name="connsiteY152" fmla="*/ 3231880 h 3429000"/>
              <a:gd name="connsiteX153" fmla="*/ 1344311 w 12191995"/>
              <a:gd name="connsiteY153" fmla="*/ 3206556 h 3429000"/>
              <a:gd name="connsiteX154" fmla="*/ 1356520 w 12191995"/>
              <a:gd name="connsiteY154" fmla="*/ 3206556 h 3429000"/>
              <a:gd name="connsiteX155" fmla="*/ 1356520 w 12191995"/>
              <a:gd name="connsiteY155" fmla="*/ 3193216 h 3429000"/>
              <a:gd name="connsiteX156" fmla="*/ 1344311 w 12191995"/>
              <a:gd name="connsiteY156" fmla="*/ 3193216 h 3429000"/>
              <a:gd name="connsiteX157" fmla="*/ 1344311 w 12191995"/>
              <a:gd name="connsiteY157" fmla="*/ 3171961 h 3429000"/>
              <a:gd name="connsiteX158" fmla="*/ 617143 w 12191995"/>
              <a:gd name="connsiteY158" fmla="*/ 3170379 h 3429000"/>
              <a:gd name="connsiteX159" fmla="*/ 633196 w 12191995"/>
              <a:gd name="connsiteY159" fmla="*/ 3170379 h 3429000"/>
              <a:gd name="connsiteX160" fmla="*/ 653999 w 12191995"/>
              <a:gd name="connsiteY160" fmla="*/ 3189599 h 3429000"/>
              <a:gd name="connsiteX161" fmla="*/ 633196 w 12191995"/>
              <a:gd name="connsiteY161" fmla="*/ 3209270 h 3429000"/>
              <a:gd name="connsiteX162" fmla="*/ 617143 w 12191995"/>
              <a:gd name="connsiteY162" fmla="*/ 3209270 h 3429000"/>
              <a:gd name="connsiteX163" fmla="*/ 1181963 w 12191995"/>
              <a:gd name="connsiteY163" fmla="*/ 3163822 h 3429000"/>
              <a:gd name="connsiteX164" fmla="*/ 1171788 w 12191995"/>
              <a:gd name="connsiteY164" fmla="*/ 3173998 h 3429000"/>
              <a:gd name="connsiteX165" fmla="*/ 1181963 w 12191995"/>
              <a:gd name="connsiteY165" fmla="*/ 3184172 h 3429000"/>
              <a:gd name="connsiteX166" fmla="*/ 1192138 w 12191995"/>
              <a:gd name="connsiteY166" fmla="*/ 3173998 h 3429000"/>
              <a:gd name="connsiteX167" fmla="*/ 1181963 w 12191995"/>
              <a:gd name="connsiteY167" fmla="*/ 3163822 h 3429000"/>
              <a:gd name="connsiteX168" fmla="*/ 1038610 w 12191995"/>
              <a:gd name="connsiteY168" fmla="*/ 3163822 h 3429000"/>
              <a:gd name="connsiteX169" fmla="*/ 1038610 w 12191995"/>
              <a:gd name="connsiteY169" fmla="*/ 3249292 h 3429000"/>
              <a:gd name="connsiteX170" fmla="*/ 1054438 w 12191995"/>
              <a:gd name="connsiteY170" fmla="*/ 3249292 h 3429000"/>
              <a:gd name="connsiteX171" fmla="*/ 1054438 w 12191995"/>
              <a:gd name="connsiteY171" fmla="*/ 3163822 h 3429000"/>
              <a:gd name="connsiteX172" fmla="*/ 609681 w 12191995"/>
              <a:gd name="connsiteY172" fmla="*/ 3163822 h 3429000"/>
              <a:gd name="connsiteX173" fmla="*/ 609681 w 12191995"/>
              <a:gd name="connsiteY173" fmla="*/ 3249292 h 3429000"/>
              <a:gd name="connsiteX174" fmla="*/ 617143 w 12191995"/>
              <a:gd name="connsiteY174" fmla="*/ 3249292 h 3429000"/>
              <a:gd name="connsiteX175" fmla="*/ 617143 w 12191995"/>
              <a:gd name="connsiteY175" fmla="*/ 3216279 h 3429000"/>
              <a:gd name="connsiteX176" fmla="*/ 632292 w 12191995"/>
              <a:gd name="connsiteY176" fmla="*/ 3216279 h 3429000"/>
              <a:gd name="connsiteX177" fmla="*/ 661686 w 12191995"/>
              <a:gd name="connsiteY177" fmla="*/ 3189825 h 3429000"/>
              <a:gd name="connsiteX178" fmla="*/ 632292 w 12191995"/>
              <a:gd name="connsiteY178" fmla="*/ 3163822 h 3429000"/>
              <a:gd name="connsiteX179" fmla="*/ 906789 w 12191995"/>
              <a:gd name="connsiteY179" fmla="*/ 3163144 h 3429000"/>
              <a:gd name="connsiteX180" fmla="*/ 894579 w 12191995"/>
              <a:gd name="connsiteY180" fmla="*/ 3176033 h 3429000"/>
              <a:gd name="connsiteX181" fmla="*/ 894353 w 12191995"/>
              <a:gd name="connsiteY181" fmla="*/ 3176033 h 3429000"/>
              <a:gd name="connsiteX182" fmla="*/ 894353 w 12191995"/>
              <a:gd name="connsiteY182" fmla="*/ 3195252 h 3429000"/>
              <a:gd name="connsiteX183" fmla="*/ 885082 w 12191995"/>
              <a:gd name="connsiteY183" fmla="*/ 3195252 h 3429000"/>
              <a:gd name="connsiteX184" fmla="*/ 885082 w 12191995"/>
              <a:gd name="connsiteY184" fmla="*/ 3201356 h 3429000"/>
              <a:gd name="connsiteX185" fmla="*/ 894353 w 12191995"/>
              <a:gd name="connsiteY185" fmla="*/ 3201356 h 3429000"/>
              <a:gd name="connsiteX186" fmla="*/ 894353 w 12191995"/>
              <a:gd name="connsiteY186" fmla="*/ 3249066 h 3429000"/>
              <a:gd name="connsiteX187" fmla="*/ 901815 w 12191995"/>
              <a:gd name="connsiteY187" fmla="*/ 3249066 h 3429000"/>
              <a:gd name="connsiteX188" fmla="*/ 901815 w 12191995"/>
              <a:gd name="connsiteY188" fmla="*/ 3201356 h 3429000"/>
              <a:gd name="connsiteX189" fmla="*/ 912894 w 12191995"/>
              <a:gd name="connsiteY189" fmla="*/ 3201356 h 3429000"/>
              <a:gd name="connsiteX190" fmla="*/ 912894 w 12191995"/>
              <a:gd name="connsiteY190" fmla="*/ 3195252 h 3429000"/>
              <a:gd name="connsiteX191" fmla="*/ 901815 w 12191995"/>
              <a:gd name="connsiteY191" fmla="*/ 3195252 h 3429000"/>
              <a:gd name="connsiteX192" fmla="*/ 901815 w 12191995"/>
              <a:gd name="connsiteY192" fmla="*/ 3176711 h 3429000"/>
              <a:gd name="connsiteX193" fmla="*/ 908597 w 12191995"/>
              <a:gd name="connsiteY193" fmla="*/ 3169476 h 3429000"/>
              <a:gd name="connsiteX194" fmla="*/ 914024 w 12191995"/>
              <a:gd name="connsiteY194" fmla="*/ 3170153 h 3429000"/>
              <a:gd name="connsiteX195" fmla="*/ 914024 w 12191995"/>
              <a:gd name="connsiteY195" fmla="*/ 3163596 h 3429000"/>
              <a:gd name="connsiteX196" fmla="*/ 906789 w 12191995"/>
              <a:gd name="connsiteY196" fmla="*/ 3163144 h 3429000"/>
              <a:gd name="connsiteX197" fmla="*/ 987283 w 12191995"/>
              <a:gd name="connsiteY197" fmla="*/ 3162013 h 3429000"/>
              <a:gd name="connsiteX198" fmla="*/ 942739 w 12191995"/>
              <a:gd name="connsiteY198" fmla="*/ 3206331 h 3429000"/>
              <a:gd name="connsiteX199" fmla="*/ 987283 w 12191995"/>
              <a:gd name="connsiteY199" fmla="*/ 3250648 h 3429000"/>
              <a:gd name="connsiteX200" fmla="*/ 1029113 w 12191995"/>
              <a:gd name="connsiteY200" fmla="*/ 3218767 h 3429000"/>
              <a:gd name="connsiteX201" fmla="*/ 1010347 w 12191995"/>
              <a:gd name="connsiteY201" fmla="*/ 3218767 h 3429000"/>
              <a:gd name="connsiteX202" fmla="*/ 987057 w 12191995"/>
              <a:gd name="connsiteY202" fmla="*/ 3235047 h 3429000"/>
              <a:gd name="connsiteX203" fmla="*/ 960149 w 12191995"/>
              <a:gd name="connsiteY203" fmla="*/ 3206331 h 3429000"/>
              <a:gd name="connsiteX204" fmla="*/ 987057 w 12191995"/>
              <a:gd name="connsiteY204" fmla="*/ 3177615 h 3429000"/>
              <a:gd name="connsiteX205" fmla="*/ 1010347 w 12191995"/>
              <a:gd name="connsiteY205" fmla="*/ 3193895 h 3429000"/>
              <a:gd name="connsiteX206" fmla="*/ 1029113 w 12191995"/>
              <a:gd name="connsiteY206" fmla="*/ 3193895 h 3429000"/>
              <a:gd name="connsiteX207" fmla="*/ 987283 w 12191995"/>
              <a:gd name="connsiteY207" fmla="*/ 3162013 h 3429000"/>
              <a:gd name="connsiteX208" fmla="*/ 1451259 w 12191995"/>
              <a:gd name="connsiteY208" fmla="*/ 3055516 h 3429000"/>
              <a:gd name="connsiteX209" fmla="*/ 1453972 w 12191995"/>
              <a:gd name="connsiteY209" fmla="*/ 3055516 h 3429000"/>
              <a:gd name="connsiteX210" fmla="*/ 1456686 w 12191995"/>
              <a:gd name="connsiteY210" fmla="*/ 3056194 h 3429000"/>
              <a:gd name="connsiteX211" fmla="*/ 1457364 w 12191995"/>
              <a:gd name="connsiteY211" fmla="*/ 3058229 h 3429000"/>
              <a:gd name="connsiteX212" fmla="*/ 1456460 w 12191995"/>
              <a:gd name="connsiteY212" fmla="*/ 3060038 h 3429000"/>
              <a:gd name="connsiteX213" fmla="*/ 1454199 w 12191995"/>
              <a:gd name="connsiteY213" fmla="*/ 3060716 h 3429000"/>
              <a:gd name="connsiteX214" fmla="*/ 1451259 w 12191995"/>
              <a:gd name="connsiteY214" fmla="*/ 3060716 h 3429000"/>
              <a:gd name="connsiteX215" fmla="*/ 1448094 w 12191995"/>
              <a:gd name="connsiteY215" fmla="*/ 3053254 h 3429000"/>
              <a:gd name="connsiteX216" fmla="*/ 1448094 w 12191995"/>
              <a:gd name="connsiteY216" fmla="*/ 3070213 h 3429000"/>
              <a:gd name="connsiteX217" fmla="*/ 1451259 w 12191995"/>
              <a:gd name="connsiteY217" fmla="*/ 3070213 h 3429000"/>
              <a:gd name="connsiteX218" fmla="*/ 1451259 w 12191995"/>
              <a:gd name="connsiteY218" fmla="*/ 3063429 h 3429000"/>
              <a:gd name="connsiteX219" fmla="*/ 1454651 w 12191995"/>
              <a:gd name="connsiteY219" fmla="*/ 3063429 h 3429000"/>
              <a:gd name="connsiteX220" fmla="*/ 1456912 w 12191995"/>
              <a:gd name="connsiteY220" fmla="*/ 3064108 h 3429000"/>
              <a:gd name="connsiteX221" fmla="*/ 1457591 w 12191995"/>
              <a:gd name="connsiteY221" fmla="*/ 3066142 h 3429000"/>
              <a:gd name="connsiteX222" fmla="*/ 1457591 w 12191995"/>
              <a:gd name="connsiteY222" fmla="*/ 3068856 h 3429000"/>
              <a:gd name="connsiteX223" fmla="*/ 1457816 w 12191995"/>
              <a:gd name="connsiteY223" fmla="*/ 3069986 h 3429000"/>
              <a:gd name="connsiteX224" fmla="*/ 1460756 w 12191995"/>
              <a:gd name="connsiteY224" fmla="*/ 3069986 h 3429000"/>
              <a:gd name="connsiteX225" fmla="*/ 1460756 w 12191995"/>
              <a:gd name="connsiteY225" fmla="*/ 3069761 h 3429000"/>
              <a:gd name="connsiteX226" fmla="*/ 1460304 w 12191995"/>
              <a:gd name="connsiteY226" fmla="*/ 3068630 h 3429000"/>
              <a:gd name="connsiteX227" fmla="*/ 1460304 w 12191995"/>
              <a:gd name="connsiteY227" fmla="*/ 3067273 h 3429000"/>
              <a:gd name="connsiteX228" fmla="*/ 1460304 w 12191995"/>
              <a:gd name="connsiteY228" fmla="*/ 3066142 h 3429000"/>
              <a:gd name="connsiteX229" fmla="*/ 1459626 w 12191995"/>
              <a:gd name="connsiteY229" fmla="*/ 3063655 h 3429000"/>
              <a:gd name="connsiteX230" fmla="*/ 1457816 w 12191995"/>
              <a:gd name="connsiteY230" fmla="*/ 3062073 h 3429000"/>
              <a:gd name="connsiteX231" fmla="*/ 1459626 w 12191995"/>
              <a:gd name="connsiteY231" fmla="*/ 3060490 h 3429000"/>
              <a:gd name="connsiteX232" fmla="*/ 1460304 w 12191995"/>
              <a:gd name="connsiteY232" fmla="*/ 3058455 h 3429000"/>
              <a:gd name="connsiteX233" fmla="*/ 1458495 w 12191995"/>
              <a:gd name="connsiteY233" fmla="*/ 3054611 h 3429000"/>
              <a:gd name="connsiteX234" fmla="*/ 1453746 w 12191995"/>
              <a:gd name="connsiteY234" fmla="*/ 3053254 h 3429000"/>
              <a:gd name="connsiteX235" fmla="*/ 1446285 w 12191995"/>
              <a:gd name="connsiteY235" fmla="*/ 3052576 h 3429000"/>
              <a:gd name="connsiteX236" fmla="*/ 1462339 w 12191995"/>
              <a:gd name="connsiteY236" fmla="*/ 3053028 h 3429000"/>
              <a:gd name="connsiteX237" fmla="*/ 1462339 w 12191995"/>
              <a:gd name="connsiteY237" fmla="*/ 3070665 h 3429000"/>
              <a:gd name="connsiteX238" fmla="*/ 1461660 w 12191995"/>
              <a:gd name="connsiteY238" fmla="*/ 3071343 h 3429000"/>
              <a:gd name="connsiteX239" fmla="*/ 1445607 w 12191995"/>
              <a:gd name="connsiteY239" fmla="*/ 3070665 h 3429000"/>
              <a:gd name="connsiteX240" fmla="*/ 1442214 w 12191995"/>
              <a:gd name="connsiteY240" fmla="*/ 3061846 h 3429000"/>
              <a:gd name="connsiteX241" fmla="*/ 1445833 w 12191995"/>
              <a:gd name="connsiteY241" fmla="*/ 3053028 h 3429000"/>
              <a:gd name="connsiteX242" fmla="*/ 1453662 w 12191995"/>
              <a:gd name="connsiteY242" fmla="*/ 3047008 h 3429000"/>
              <a:gd name="connsiteX243" fmla="*/ 1444023 w 12191995"/>
              <a:gd name="connsiteY243" fmla="*/ 3051220 h 3429000"/>
              <a:gd name="connsiteX244" fmla="*/ 1439954 w 12191995"/>
              <a:gd name="connsiteY244" fmla="*/ 3061846 h 3429000"/>
              <a:gd name="connsiteX245" fmla="*/ 1444023 w 12191995"/>
              <a:gd name="connsiteY245" fmla="*/ 3072474 h 3429000"/>
              <a:gd name="connsiteX246" fmla="*/ 1444476 w 12191995"/>
              <a:gd name="connsiteY246" fmla="*/ 3072926 h 3429000"/>
              <a:gd name="connsiteX247" fmla="*/ 1463922 w 12191995"/>
              <a:gd name="connsiteY247" fmla="*/ 3072474 h 3429000"/>
              <a:gd name="connsiteX248" fmla="*/ 1467992 w 12191995"/>
              <a:gd name="connsiteY248" fmla="*/ 3061846 h 3429000"/>
              <a:gd name="connsiteX249" fmla="*/ 1463922 w 12191995"/>
              <a:gd name="connsiteY249" fmla="*/ 3051220 h 3429000"/>
              <a:gd name="connsiteX250" fmla="*/ 1463469 w 12191995"/>
              <a:gd name="connsiteY250" fmla="*/ 3050768 h 3429000"/>
              <a:gd name="connsiteX251" fmla="*/ 1453662 w 12191995"/>
              <a:gd name="connsiteY251" fmla="*/ 3047008 h 3429000"/>
              <a:gd name="connsiteX252" fmla="*/ 1112094 w 12191995"/>
              <a:gd name="connsiteY252" fmla="*/ 2956706 h 3429000"/>
              <a:gd name="connsiteX253" fmla="*/ 1143523 w 12191995"/>
              <a:gd name="connsiteY253" fmla="*/ 3007581 h 3429000"/>
              <a:gd name="connsiteX254" fmla="*/ 1109155 w 12191995"/>
              <a:gd name="connsiteY254" fmla="*/ 3060942 h 3429000"/>
              <a:gd name="connsiteX255" fmla="*/ 1091291 w 12191995"/>
              <a:gd name="connsiteY255" fmla="*/ 3058003 h 3429000"/>
              <a:gd name="connsiteX256" fmla="*/ 1091291 w 12191995"/>
              <a:gd name="connsiteY256" fmla="*/ 2960776 h 3429000"/>
              <a:gd name="connsiteX257" fmla="*/ 1112094 w 12191995"/>
              <a:gd name="connsiteY257" fmla="*/ 2956706 h 3429000"/>
              <a:gd name="connsiteX258" fmla="*/ 1288684 w 12191995"/>
              <a:gd name="connsiteY258" fmla="*/ 2940426 h 3429000"/>
              <a:gd name="connsiteX259" fmla="*/ 1288684 w 12191995"/>
              <a:gd name="connsiteY259" fmla="*/ 3077223 h 3429000"/>
              <a:gd name="connsiteX260" fmla="*/ 1319661 w 12191995"/>
              <a:gd name="connsiteY260" fmla="*/ 3077223 h 3429000"/>
              <a:gd name="connsiteX261" fmla="*/ 1319661 w 12191995"/>
              <a:gd name="connsiteY261" fmla="*/ 2940426 h 3429000"/>
              <a:gd name="connsiteX262" fmla="*/ 999944 w 12191995"/>
              <a:gd name="connsiteY262" fmla="*/ 2940426 h 3429000"/>
              <a:gd name="connsiteX263" fmla="*/ 999944 w 12191995"/>
              <a:gd name="connsiteY263" fmla="*/ 3077223 h 3429000"/>
              <a:gd name="connsiteX264" fmla="*/ 1030921 w 12191995"/>
              <a:gd name="connsiteY264" fmla="*/ 3077223 h 3429000"/>
              <a:gd name="connsiteX265" fmla="*/ 1030921 w 12191995"/>
              <a:gd name="connsiteY265" fmla="*/ 2940426 h 3429000"/>
              <a:gd name="connsiteX266" fmla="*/ 728386 w 12191995"/>
              <a:gd name="connsiteY266" fmla="*/ 2940426 h 3429000"/>
              <a:gd name="connsiteX267" fmla="*/ 771573 w 12191995"/>
              <a:gd name="connsiteY267" fmla="*/ 3006450 h 3429000"/>
              <a:gd name="connsiteX268" fmla="*/ 723411 w 12191995"/>
              <a:gd name="connsiteY268" fmla="*/ 3077448 h 3429000"/>
              <a:gd name="connsiteX269" fmla="*/ 759137 w 12191995"/>
              <a:gd name="connsiteY269" fmla="*/ 3077448 h 3429000"/>
              <a:gd name="connsiteX270" fmla="*/ 788757 w 12191995"/>
              <a:gd name="connsiteY270" fmla="*/ 3027704 h 3429000"/>
              <a:gd name="connsiteX271" fmla="*/ 789436 w 12191995"/>
              <a:gd name="connsiteY271" fmla="*/ 3027704 h 3429000"/>
              <a:gd name="connsiteX272" fmla="*/ 818603 w 12191995"/>
              <a:gd name="connsiteY272" fmla="*/ 3077448 h 3429000"/>
              <a:gd name="connsiteX273" fmla="*/ 857042 w 12191995"/>
              <a:gd name="connsiteY273" fmla="*/ 3077448 h 3429000"/>
              <a:gd name="connsiteX274" fmla="*/ 808429 w 12191995"/>
              <a:gd name="connsiteY274" fmla="*/ 3004415 h 3429000"/>
              <a:gd name="connsiteX275" fmla="*/ 852520 w 12191995"/>
              <a:gd name="connsiteY275" fmla="*/ 2940426 h 3429000"/>
              <a:gd name="connsiteX276" fmla="*/ 819282 w 12191995"/>
              <a:gd name="connsiteY276" fmla="*/ 2940426 h 3429000"/>
              <a:gd name="connsiteX277" fmla="*/ 791923 w 12191995"/>
              <a:gd name="connsiteY277" fmla="*/ 2985196 h 3429000"/>
              <a:gd name="connsiteX278" fmla="*/ 791471 w 12191995"/>
              <a:gd name="connsiteY278" fmla="*/ 2985196 h 3429000"/>
              <a:gd name="connsiteX279" fmla="*/ 765242 w 12191995"/>
              <a:gd name="connsiteY279" fmla="*/ 2940426 h 3429000"/>
              <a:gd name="connsiteX280" fmla="*/ 1269691 w 12191995"/>
              <a:gd name="connsiteY280" fmla="*/ 2938390 h 3429000"/>
              <a:gd name="connsiteX281" fmla="*/ 1198467 w 12191995"/>
              <a:gd name="connsiteY281" fmla="*/ 2947887 h 3429000"/>
              <a:gd name="connsiteX282" fmla="*/ 1198467 w 12191995"/>
              <a:gd name="connsiteY282" fmla="*/ 3077448 h 3429000"/>
              <a:gd name="connsiteX283" fmla="*/ 1229444 w 12191995"/>
              <a:gd name="connsiteY283" fmla="*/ 3077448 h 3429000"/>
              <a:gd name="connsiteX284" fmla="*/ 1229444 w 12191995"/>
              <a:gd name="connsiteY284" fmla="*/ 2961906 h 3429000"/>
              <a:gd name="connsiteX285" fmla="*/ 1263360 w 12191995"/>
              <a:gd name="connsiteY285" fmla="*/ 2960776 h 3429000"/>
              <a:gd name="connsiteX286" fmla="*/ 1269691 w 12191995"/>
              <a:gd name="connsiteY286" fmla="*/ 2938390 h 3429000"/>
              <a:gd name="connsiteX287" fmla="*/ 1395182 w 12191995"/>
              <a:gd name="connsiteY287" fmla="*/ 2937940 h 3429000"/>
              <a:gd name="connsiteX288" fmla="*/ 1347699 w 12191995"/>
              <a:gd name="connsiteY288" fmla="*/ 2977508 h 3429000"/>
              <a:gd name="connsiteX289" fmla="*/ 1382068 w 12191995"/>
              <a:gd name="connsiteY289" fmla="*/ 3015947 h 3429000"/>
              <a:gd name="connsiteX290" fmla="*/ 1406488 w 12191995"/>
              <a:gd name="connsiteY290" fmla="*/ 3038558 h 3429000"/>
              <a:gd name="connsiteX291" fmla="*/ 1380937 w 12191995"/>
              <a:gd name="connsiteY291" fmla="*/ 3057777 h 3429000"/>
              <a:gd name="connsiteX292" fmla="*/ 1352673 w 12191995"/>
              <a:gd name="connsiteY292" fmla="*/ 3049863 h 3429000"/>
              <a:gd name="connsiteX293" fmla="*/ 1343855 w 12191995"/>
              <a:gd name="connsiteY293" fmla="*/ 3069761 h 3429000"/>
              <a:gd name="connsiteX294" fmla="*/ 1385459 w 12191995"/>
              <a:gd name="connsiteY294" fmla="*/ 3079710 h 3429000"/>
              <a:gd name="connsiteX295" fmla="*/ 1439047 w 12191995"/>
              <a:gd name="connsiteY295" fmla="*/ 3037653 h 3429000"/>
              <a:gd name="connsiteX296" fmla="*/ 1403096 w 12191995"/>
              <a:gd name="connsiteY296" fmla="*/ 2997406 h 3429000"/>
              <a:gd name="connsiteX297" fmla="*/ 1378676 w 12191995"/>
              <a:gd name="connsiteY297" fmla="*/ 2975926 h 3429000"/>
              <a:gd name="connsiteX298" fmla="*/ 1402192 w 12191995"/>
              <a:gd name="connsiteY298" fmla="*/ 2957837 h 3429000"/>
              <a:gd name="connsiteX299" fmla="*/ 1425933 w 12191995"/>
              <a:gd name="connsiteY299" fmla="*/ 2965525 h 3429000"/>
              <a:gd name="connsiteX300" fmla="*/ 1434299 w 12191995"/>
              <a:gd name="connsiteY300" fmla="*/ 2947436 h 3429000"/>
              <a:gd name="connsiteX301" fmla="*/ 1395182 w 12191995"/>
              <a:gd name="connsiteY301" fmla="*/ 2937940 h 3429000"/>
              <a:gd name="connsiteX302" fmla="*/ 644499 w 12191995"/>
              <a:gd name="connsiteY302" fmla="*/ 2902892 h 3429000"/>
              <a:gd name="connsiteX303" fmla="*/ 604703 w 12191995"/>
              <a:gd name="connsiteY303" fmla="*/ 2950827 h 3429000"/>
              <a:gd name="connsiteX304" fmla="*/ 604703 w 12191995"/>
              <a:gd name="connsiteY304" fmla="*/ 3029965 h 3429000"/>
              <a:gd name="connsiteX305" fmla="*/ 644499 w 12191995"/>
              <a:gd name="connsiteY305" fmla="*/ 3077900 h 3429000"/>
              <a:gd name="connsiteX306" fmla="*/ 706906 w 12191995"/>
              <a:gd name="connsiteY306" fmla="*/ 3077900 h 3429000"/>
              <a:gd name="connsiteX307" fmla="*/ 706906 w 12191995"/>
              <a:gd name="connsiteY307" fmla="*/ 3056420 h 3429000"/>
              <a:gd name="connsiteX308" fmla="*/ 659196 w 12191995"/>
              <a:gd name="connsiteY308" fmla="*/ 3056420 h 3429000"/>
              <a:gd name="connsiteX309" fmla="*/ 637037 w 12191995"/>
              <a:gd name="connsiteY309" fmla="*/ 3033130 h 3429000"/>
              <a:gd name="connsiteX310" fmla="*/ 637037 w 12191995"/>
              <a:gd name="connsiteY310" fmla="*/ 2998536 h 3429000"/>
              <a:gd name="connsiteX311" fmla="*/ 701253 w 12191995"/>
              <a:gd name="connsiteY311" fmla="*/ 2998536 h 3429000"/>
              <a:gd name="connsiteX312" fmla="*/ 701253 w 12191995"/>
              <a:gd name="connsiteY312" fmla="*/ 2977056 h 3429000"/>
              <a:gd name="connsiteX313" fmla="*/ 637037 w 12191995"/>
              <a:gd name="connsiteY313" fmla="*/ 2977056 h 3429000"/>
              <a:gd name="connsiteX314" fmla="*/ 637037 w 12191995"/>
              <a:gd name="connsiteY314" fmla="*/ 2947662 h 3429000"/>
              <a:gd name="connsiteX315" fmla="*/ 659196 w 12191995"/>
              <a:gd name="connsiteY315" fmla="*/ 2924373 h 3429000"/>
              <a:gd name="connsiteX316" fmla="*/ 707131 w 12191995"/>
              <a:gd name="connsiteY316" fmla="*/ 2924373 h 3429000"/>
              <a:gd name="connsiteX317" fmla="*/ 707131 w 12191995"/>
              <a:gd name="connsiteY317" fmla="*/ 2902892 h 3429000"/>
              <a:gd name="connsiteX318" fmla="*/ 877165 w 12191995"/>
              <a:gd name="connsiteY318" fmla="*/ 2902666 h 3429000"/>
              <a:gd name="connsiteX319" fmla="*/ 877165 w 12191995"/>
              <a:gd name="connsiteY319" fmla="*/ 3029740 h 3429000"/>
              <a:gd name="connsiteX320" fmla="*/ 916960 w 12191995"/>
              <a:gd name="connsiteY320" fmla="*/ 3077675 h 3429000"/>
              <a:gd name="connsiteX321" fmla="*/ 979140 w 12191995"/>
              <a:gd name="connsiteY321" fmla="*/ 3077675 h 3429000"/>
              <a:gd name="connsiteX322" fmla="*/ 979140 w 12191995"/>
              <a:gd name="connsiteY322" fmla="*/ 3056194 h 3429000"/>
              <a:gd name="connsiteX323" fmla="*/ 931657 w 12191995"/>
              <a:gd name="connsiteY323" fmla="*/ 3056194 h 3429000"/>
              <a:gd name="connsiteX324" fmla="*/ 909499 w 12191995"/>
              <a:gd name="connsiteY324" fmla="*/ 3032905 h 3429000"/>
              <a:gd name="connsiteX325" fmla="*/ 909499 w 12191995"/>
              <a:gd name="connsiteY325" fmla="*/ 2902666 h 3429000"/>
              <a:gd name="connsiteX326" fmla="*/ 1091291 w 12191995"/>
              <a:gd name="connsiteY326" fmla="*/ 2901309 h 3429000"/>
              <a:gd name="connsiteX327" fmla="*/ 1060541 w 12191995"/>
              <a:gd name="connsiteY327" fmla="*/ 2906962 h 3429000"/>
              <a:gd name="connsiteX328" fmla="*/ 1060541 w 12191995"/>
              <a:gd name="connsiteY328" fmla="*/ 3069986 h 3429000"/>
              <a:gd name="connsiteX329" fmla="*/ 1108024 w 12191995"/>
              <a:gd name="connsiteY329" fmla="*/ 3079935 h 3429000"/>
              <a:gd name="connsiteX330" fmla="*/ 1174274 w 12191995"/>
              <a:gd name="connsiteY330" fmla="*/ 3005772 h 3429000"/>
              <a:gd name="connsiteX331" fmla="*/ 1120460 w 12191995"/>
              <a:gd name="connsiteY331" fmla="*/ 2938844 h 3429000"/>
              <a:gd name="connsiteX332" fmla="*/ 1091291 w 12191995"/>
              <a:gd name="connsiteY332" fmla="*/ 2944496 h 3429000"/>
              <a:gd name="connsiteX333" fmla="*/ 1159351 w 12191995"/>
              <a:gd name="connsiteY333" fmla="*/ 2803630 h 3429000"/>
              <a:gd name="connsiteX334" fmla="*/ 1001074 w 12191995"/>
              <a:gd name="connsiteY334" fmla="*/ 2884125 h 3429000"/>
              <a:gd name="connsiteX335" fmla="*/ 996326 w 12191995"/>
              <a:gd name="connsiteY335" fmla="*/ 2896561 h 3429000"/>
              <a:gd name="connsiteX336" fmla="*/ 1000622 w 12191995"/>
              <a:gd name="connsiteY336" fmla="*/ 2908998 h 3429000"/>
              <a:gd name="connsiteX337" fmla="*/ 1015093 w 12191995"/>
              <a:gd name="connsiteY337" fmla="*/ 2916459 h 3429000"/>
              <a:gd name="connsiteX338" fmla="*/ 1032503 w 12191995"/>
              <a:gd name="connsiteY338" fmla="*/ 2906737 h 3429000"/>
              <a:gd name="connsiteX339" fmla="*/ 1158899 w 12191995"/>
              <a:gd name="connsiteY339" fmla="*/ 2811996 h 3429000"/>
              <a:gd name="connsiteX340" fmla="*/ 1287556 w 12191995"/>
              <a:gd name="connsiteY340" fmla="*/ 2907641 h 3429000"/>
              <a:gd name="connsiteX341" fmla="*/ 1306549 w 12191995"/>
              <a:gd name="connsiteY341" fmla="*/ 2915780 h 3429000"/>
              <a:gd name="connsiteX342" fmla="*/ 1323055 w 12191995"/>
              <a:gd name="connsiteY342" fmla="*/ 2896788 h 3429000"/>
              <a:gd name="connsiteX343" fmla="*/ 1318759 w 12191995"/>
              <a:gd name="connsiteY343" fmla="*/ 2884352 h 3429000"/>
              <a:gd name="connsiteX344" fmla="*/ 1159351 w 12191995"/>
              <a:gd name="connsiteY344" fmla="*/ 2803630 h 3429000"/>
              <a:gd name="connsiteX345" fmla="*/ 0 w 12191995"/>
              <a:gd name="connsiteY345" fmla="*/ 0 h 3429000"/>
              <a:gd name="connsiteX346" fmla="*/ 12191995 w 12191995"/>
              <a:gd name="connsiteY346" fmla="*/ 0 h 3429000"/>
              <a:gd name="connsiteX347" fmla="*/ 12191995 w 12191995"/>
              <a:gd name="connsiteY347" fmla="*/ 3429000 h 3429000"/>
              <a:gd name="connsiteX348" fmla="*/ 0 w 12191995"/>
              <a:gd name="connsiteY348"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3429000">
                <a:moveTo>
                  <a:pt x="1295470" y="3225097"/>
                </a:moveTo>
                <a:lnTo>
                  <a:pt x="1295470" y="3229167"/>
                </a:lnTo>
                <a:cubicBezTo>
                  <a:pt x="1295470" y="3236177"/>
                  <a:pt x="1290269" y="3239115"/>
                  <a:pt x="1284617" y="3238890"/>
                </a:cubicBezTo>
                <a:cubicBezTo>
                  <a:pt x="1279868" y="3238890"/>
                  <a:pt x="1276702" y="3236177"/>
                  <a:pt x="1276702" y="3232333"/>
                </a:cubicBezTo>
                <a:cubicBezTo>
                  <a:pt x="1276702" y="3228489"/>
                  <a:pt x="1279642" y="3226228"/>
                  <a:pt x="1284617" y="3226228"/>
                </a:cubicBezTo>
                <a:lnTo>
                  <a:pt x="1290495" y="3226228"/>
                </a:lnTo>
                <a:cubicBezTo>
                  <a:pt x="1292756" y="3226228"/>
                  <a:pt x="1294566" y="3226002"/>
                  <a:pt x="1295470" y="3225097"/>
                </a:cubicBezTo>
                <a:close/>
                <a:moveTo>
                  <a:pt x="1099209" y="3225097"/>
                </a:moveTo>
                <a:lnTo>
                  <a:pt x="1099209" y="3229167"/>
                </a:lnTo>
                <a:cubicBezTo>
                  <a:pt x="1099209" y="3236177"/>
                  <a:pt x="1094008" y="3239115"/>
                  <a:pt x="1088355" y="3238890"/>
                </a:cubicBezTo>
                <a:cubicBezTo>
                  <a:pt x="1083607" y="3238890"/>
                  <a:pt x="1080441" y="3236177"/>
                  <a:pt x="1080441" y="3232333"/>
                </a:cubicBezTo>
                <a:cubicBezTo>
                  <a:pt x="1080441" y="3228489"/>
                  <a:pt x="1083381" y="3226228"/>
                  <a:pt x="1088355" y="3226228"/>
                </a:cubicBezTo>
                <a:lnTo>
                  <a:pt x="1094234" y="3226228"/>
                </a:lnTo>
                <a:cubicBezTo>
                  <a:pt x="1096495" y="3226228"/>
                  <a:pt x="1098304" y="3226002"/>
                  <a:pt x="1099209" y="3225097"/>
                </a:cubicBezTo>
                <a:close/>
                <a:moveTo>
                  <a:pt x="703743" y="3222611"/>
                </a:moveTo>
                <a:lnTo>
                  <a:pt x="703743" y="3230073"/>
                </a:lnTo>
                <a:cubicBezTo>
                  <a:pt x="703743" y="3239795"/>
                  <a:pt x="695829" y="3244318"/>
                  <a:pt x="687915" y="3244318"/>
                </a:cubicBezTo>
                <a:cubicBezTo>
                  <a:pt x="678871" y="3244318"/>
                  <a:pt x="675253" y="3238891"/>
                  <a:pt x="675253" y="3234142"/>
                </a:cubicBezTo>
                <a:cubicBezTo>
                  <a:pt x="675253" y="3228490"/>
                  <a:pt x="678871" y="3224646"/>
                  <a:pt x="686785" y="3224646"/>
                </a:cubicBezTo>
                <a:lnTo>
                  <a:pt x="696734" y="3224646"/>
                </a:lnTo>
                <a:cubicBezTo>
                  <a:pt x="699672" y="3224646"/>
                  <a:pt x="702386" y="3224194"/>
                  <a:pt x="703743" y="3222611"/>
                </a:cubicBezTo>
                <a:close/>
                <a:moveTo>
                  <a:pt x="1392923" y="3205201"/>
                </a:moveTo>
                <a:cubicBezTo>
                  <a:pt x="1399707" y="3205201"/>
                  <a:pt x="1404455" y="3209722"/>
                  <a:pt x="1405359" y="3215375"/>
                </a:cubicBezTo>
                <a:lnTo>
                  <a:pt x="1380261" y="3215375"/>
                </a:lnTo>
                <a:cubicBezTo>
                  <a:pt x="1381618" y="3209270"/>
                  <a:pt x="1386366" y="3204974"/>
                  <a:pt x="1392923" y="3205201"/>
                </a:cubicBezTo>
                <a:close/>
                <a:moveTo>
                  <a:pt x="850035" y="3200452"/>
                </a:moveTo>
                <a:cubicBezTo>
                  <a:pt x="862245" y="3200452"/>
                  <a:pt x="870385" y="3210175"/>
                  <a:pt x="870385" y="3222385"/>
                </a:cubicBezTo>
                <a:cubicBezTo>
                  <a:pt x="870385" y="3234821"/>
                  <a:pt x="862019" y="3244318"/>
                  <a:pt x="850035" y="3244318"/>
                </a:cubicBezTo>
                <a:cubicBezTo>
                  <a:pt x="838052" y="3244318"/>
                  <a:pt x="829685" y="3234821"/>
                  <a:pt x="829685" y="3222385"/>
                </a:cubicBezTo>
                <a:cubicBezTo>
                  <a:pt x="829685" y="3209949"/>
                  <a:pt x="838052" y="3200452"/>
                  <a:pt x="850035" y="3200452"/>
                </a:cubicBezTo>
                <a:close/>
                <a:moveTo>
                  <a:pt x="751451" y="3194573"/>
                </a:moveTo>
                <a:cubicBezTo>
                  <a:pt x="744894" y="3194573"/>
                  <a:pt x="738337" y="3197513"/>
                  <a:pt x="735171" y="3204749"/>
                </a:cubicBezTo>
                <a:lnTo>
                  <a:pt x="735171" y="3195478"/>
                </a:lnTo>
                <a:lnTo>
                  <a:pt x="728162" y="3195478"/>
                </a:lnTo>
                <a:lnTo>
                  <a:pt x="728162" y="3249292"/>
                </a:lnTo>
                <a:lnTo>
                  <a:pt x="735398" y="3249292"/>
                </a:lnTo>
                <a:lnTo>
                  <a:pt x="735398" y="3219219"/>
                </a:lnTo>
                <a:cubicBezTo>
                  <a:pt x="735398" y="3206331"/>
                  <a:pt x="742180" y="3202035"/>
                  <a:pt x="751677" y="3202035"/>
                </a:cubicBezTo>
                <a:lnTo>
                  <a:pt x="755295" y="3202035"/>
                </a:lnTo>
                <a:lnTo>
                  <a:pt x="755521" y="3194800"/>
                </a:lnTo>
                <a:cubicBezTo>
                  <a:pt x="753939" y="3194800"/>
                  <a:pt x="752582" y="3194573"/>
                  <a:pt x="751451" y="3194573"/>
                </a:cubicBezTo>
                <a:close/>
                <a:moveTo>
                  <a:pt x="850035" y="3193895"/>
                </a:moveTo>
                <a:cubicBezTo>
                  <a:pt x="834660" y="3193895"/>
                  <a:pt x="822224" y="3205879"/>
                  <a:pt x="822224" y="3222385"/>
                </a:cubicBezTo>
                <a:cubicBezTo>
                  <a:pt x="822224" y="3238891"/>
                  <a:pt x="834433" y="3250648"/>
                  <a:pt x="850035" y="3250648"/>
                </a:cubicBezTo>
                <a:cubicBezTo>
                  <a:pt x="865637" y="3250648"/>
                  <a:pt x="878073" y="3238891"/>
                  <a:pt x="878073" y="3222385"/>
                </a:cubicBezTo>
                <a:cubicBezTo>
                  <a:pt x="878073" y="3205879"/>
                  <a:pt x="865637" y="3193895"/>
                  <a:pt x="850035" y="3193895"/>
                </a:cubicBezTo>
                <a:close/>
                <a:moveTo>
                  <a:pt x="690628" y="3193895"/>
                </a:moveTo>
                <a:cubicBezTo>
                  <a:pt x="681358" y="3193895"/>
                  <a:pt x="673670" y="3197739"/>
                  <a:pt x="670053" y="3200679"/>
                </a:cubicBezTo>
                <a:lnTo>
                  <a:pt x="673670" y="3206331"/>
                </a:lnTo>
                <a:cubicBezTo>
                  <a:pt x="677966" y="3203392"/>
                  <a:pt x="683393" y="3200452"/>
                  <a:pt x="690176" y="3200452"/>
                </a:cubicBezTo>
                <a:cubicBezTo>
                  <a:pt x="697412" y="3200452"/>
                  <a:pt x="703743" y="3203844"/>
                  <a:pt x="703743" y="3211984"/>
                </a:cubicBezTo>
                <a:lnTo>
                  <a:pt x="703516" y="3213341"/>
                </a:lnTo>
                <a:cubicBezTo>
                  <a:pt x="703516" y="3216280"/>
                  <a:pt x="702160" y="3218315"/>
                  <a:pt x="698316" y="3218315"/>
                </a:cubicBezTo>
                <a:lnTo>
                  <a:pt x="685428" y="3218315"/>
                </a:lnTo>
                <a:cubicBezTo>
                  <a:pt x="674122" y="3218315"/>
                  <a:pt x="667113" y="3224420"/>
                  <a:pt x="667113" y="3234142"/>
                </a:cubicBezTo>
                <a:cubicBezTo>
                  <a:pt x="667113" y="3243866"/>
                  <a:pt x="675027" y="3250648"/>
                  <a:pt x="686785" y="3250648"/>
                </a:cubicBezTo>
                <a:cubicBezTo>
                  <a:pt x="693342" y="3250648"/>
                  <a:pt x="700578" y="3247935"/>
                  <a:pt x="703743" y="3242508"/>
                </a:cubicBezTo>
                <a:lnTo>
                  <a:pt x="703743" y="3249292"/>
                </a:lnTo>
                <a:lnTo>
                  <a:pt x="711204" y="3249292"/>
                </a:lnTo>
                <a:lnTo>
                  <a:pt x="711204" y="3212210"/>
                </a:lnTo>
                <a:cubicBezTo>
                  <a:pt x="711204" y="3201131"/>
                  <a:pt x="703516" y="3193895"/>
                  <a:pt x="690628" y="3193895"/>
                </a:cubicBezTo>
                <a:close/>
                <a:moveTo>
                  <a:pt x="1166814" y="3193443"/>
                </a:moveTo>
                <a:lnTo>
                  <a:pt x="1166814" y="3206783"/>
                </a:lnTo>
                <a:lnTo>
                  <a:pt x="1174727" y="3206783"/>
                </a:lnTo>
                <a:lnTo>
                  <a:pt x="1174727" y="3249292"/>
                </a:lnTo>
                <a:lnTo>
                  <a:pt x="1190555" y="3249292"/>
                </a:lnTo>
                <a:lnTo>
                  <a:pt x="1190555" y="3193443"/>
                </a:lnTo>
                <a:close/>
                <a:moveTo>
                  <a:pt x="1198921" y="3193216"/>
                </a:moveTo>
                <a:lnTo>
                  <a:pt x="1217915" y="3249291"/>
                </a:lnTo>
                <a:lnTo>
                  <a:pt x="1237587" y="3249291"/>
                </a:lnTo>
                <a:lnTo>
                  <a:pt x="1257484" y="3193216"/>
                </a:lnTo>
                <a:lnTo>
                  <a:pt x="1240752" y="3193216"/>
                </a:lnTo>
                <a:lnTo>
                  <a:pt x="1228090" y="3232107"/>
                </a:lnTo>
                <a:lnTo>
                  <a:pt x="1216106" y="3193216"/>
                </a:lnTo>
                <a:close/>
                <a:moveTo>
                  <a:pt x="1393150" y="3192312"/>
                </a:moveTo>
                <a:cubicBezTo>
                  <a:pt x="1376417" y="3192312"/>
                  <a:pt x="1363981" y="3204748"/>
                  <a:pt x="1363981" y="3221706"/>
                </a:cubicBezTo>
                <a:cubicBezTo>
                  <a:pt x="1363981" y="3238664"/>
                  <a:pt x="1376643" y="3251100"/>
                  <a:pt x="1393375" y="3251100"/>
                </a:cubicBezTo>
                <a:cubicBezTo>
                  <a:pt x="1405811" y="3251100"/>
                  <a:pt x="1416439" y="3245448"/>
                  <a:pt x="1421413" y="3233464"/>
                </a:cubicBezTo>
                <a:lnTo>
                  <a:pt x="1404907" y="3231655"/>
                </a:lnTo>
                <a:cubicBezTo>
                  <a:pt x="1402646" y="3235272"/>
                  <a:pt x="1398350" y="3237308"/>
                  <a:pt x="1393602" y="3237308"/>
                </a:cubicBezTo>
                <a:cubicBezTo>
                  <a:pt x="1386366" y="3237308"/>
                  <a:pt x="1381618" y="3232107"/>
                  <a:pt x="1380713" y="3226002"/>
                </a:cubicBezTo>
                <a:lnTo>
                  <a:pt x="1422317" y="3226002"/>
                </a:lnTo>
                <a:lnTo>
                  <a:pt x="1422544" y="3225776"/>
                </a:lnTo>
                <a:cubicBezTo>
                  <a:pt x="1422544" y="3202261"/>
                  <a:pt x="1408524" y="3192312"/>
                  <a:pt x="1393150" y="3192312"/>
                </a:cubicBezTo>
                <a:close/>
                <a:moveTo>
                  <a:pt x="1157996" y="3192312"/>
                </a:moveTo>
                <a:cubicBezTo>
                  <a:pt x="1150987" y="3192312"/>
                  <a:pt x="1145786" y="3196156"/>
                  <a:pt x="1143526" y="3202035"/>
                </a:cubicBezTo>
                <a:lnTo>
                  <a:pt x="1143526" y="3193217"/>
                </a:lnTo>
                <a:lnTo>
                  <a:pt x="1128150" y="3193217"/>
                </a:lnTo>
                <a:lnTo>
                  <a:pt x="1128150" y="3249292"/>
                </a:lnTo>
                <a:lnTo>
                  <a:pt x="1143978" y="3249292"/>
                </a:lnTo>
                <a:lnTo>
                  <a:pt x="1143978" y="3222611"/>
                </a:lnTo>
                <a:cubicBezTo>
                  <a:pt x="1143978" y="3212889"/>
                  <a:pt x="1147595" y="3209045"/>
                  <a:pt x="1155735" y="3209045"/>
                </a:cubicBezTo>
                <a:lnTo>
                  <a:pt x="1162519" y="3209045"/>
                </a:lnTo>
                <a:lnTo>
                  <a:pt x="1162292" y="3192764"/>
                </a:lnTo>
                <a:cubicBezTo>
                  <a:pt x="1160935" y="3192539"/>
                  <a:pt x="1159579" y="3192312"/>
                  <a:pt x="1157996" y="3192312"/>
                </a:cubicBezTo>
                <a:close/>
                <a:moveTo>
                  <a:pt x="1287103" y="3191859"/>
                </a:moveTo>
                <a:cubicBezTo>
                  <a:pt x="1273537" y="3191859"/>
                  <a:pt x="1263136" y="3198643"/>
                  <a:pt x="1263136" y="3198643"/>
                </a:cubicBezTo>
                <a:lnTo>
                  <a:pt x="1269241" y="3210626"/>
                </a:lnTo>
                <a:cubicBezTo>
                  <a:pt x="1273537" y="3208365"/>
                  <a:pt x="1280546" y="3205425"/>
                  <a:pt x="1286199" y="3205425"/>
                </a:cubicBezTo>
                <a:cubicBezTo>
                  <a:pt x="1292304" y="3205425"/>
                  <a:pt x="1295470" y="3207913"/>
                  <a:pt x="1295470" y="3211983"/>
                </a:cubicBezTo>
                <a:lnTo>
                  <a:pt x="1295470" y="3212435"/>
                </a:lnTo>
                <a:cubicBezTo>
                  <a:pt x="1295470" y="3214696"/>
                  <a:pt x="1294339" y="3215826"/>
                  <a:pt x="1291626" y="3215826"/>
                </a:cubicBezTo>
                <a:lnTo>
                  <a:pt x="1280546" y="3215826"/>
                </a:lnTo>
                <a:cubicBezTo>
                  <a:pt x="1268110" y="3215826"/>
                  <a:pt x="1260196" y="3222384"/>
                  <a:pt x="1260196" y="3233011"/>
                </a:cubicBezTo>
                <a:cubicBezTo>
                  <a:pt x="1260196" y="3242282"/>
                  <a:pt x="1268110" y="3250647"/>
                  <a:pt x="1279868" y="3250647"/>
                </a:cubicBezTo>
                <a:cubicBezTo>
                  <a:pt x="1286199" y="3250647"/>
                  <a:pt x="1292530" y="3248160"/>
                  <a:pt x="1295470" y="3243864"/>
                </a:cubicBezTo>
                <a:lnTo>
                  <a:pt x="1295470" y="3249291"/>
                </a:lnTo>
                <a:lnTo>
                  <a:pt x="1311297" y="3249291"/>
                </a:lnTo>
                <a:lnTo>
                  <a:pt x="1311297" y="3212435"/>
                </a:lnTo>
                <a:cubicBezTo>
                  <a:pt x="1311297" y="3197738"/>
                  <a:pt x="1299766" y="3191859"/>
                  <a:pt x="1287103" y="3191859"/>
                </a:cubicBezTo>
                <a:close/>
                <a:moveTo>
                  <a:pt x="1090842" y="3191859"/>
                </a:moveTo>
                <a:cubicBezTo>
                  <a:pt x="1077276" y="3191859"/>
                  <a:pt x="1066875" y="3198643"/>
                  <a:pt x="1066875" y="3198643"/>
                </a:cubicBezTo>
                <a:lnTo>
                  <a:pt x="1072979" y="3210626"/>
                </a:lnTo>
                <a:cubicBezTo>
                  <a:pt x="1077276" y="3208365"/>
                  <a:pt x="1084285" y="3205425"/>
                  <a:pt x="1089938" y="3205425"/>
                </a:cubicBezTo>
                <a:cubicBezTo>
                  <a:pt x="1096043" y="3205425"/>
                  <a:pt x="1099209" y="3207913"/>
                  <a:pt x="1099209" y="3211983"/>
                </a:cubicBezTo>
                <a:lnTo>
                  <a:pt x="1099209" y="3212435"/>
                </a:lnTo>
                <a:cubicBezTo>
                  <a:pt x="1099209" y="3214696"/>
                  <a:pt x="1098078" y="3215826"/>
                  <a:pt x="1095365" y="3215826"/>
                </a:cubicBezTo>
                <a:lnTo>
                  <a:pt x="1084285" y="3215826"/>
                </a:lnTo>
                <a:cubicBezTo>
                  <a:pt x="1071849" y="3215826"/>
                  <a:pt x="1063935" y="3222384"/>
                  <a:pt x="1063935" y="3233011"/>
                </a:cubicBezTo>
                <a:cubicBezTo>
                  <a:pt x="1063935" y="3242282"/>
                  <a:pt x="1071849" y="3250647"/>
                  <a:pt x="1083607" y="3250647"/>
                </a:cubicBezTo>
                <a:cubicBezTo>
                  <a:pt x="1089938" y="3250647"/>
                  <a:pt x="1096269" y="3248160"/>
                  <a:pt x="1099209" y="3243864"/>
                </a:cubicBezTo>
                <a:lnTo>
                  <a:pt x="1099209" y="3249291"/>
                </a:lnTo>
                <a:lnTo>
                  <a:pt x="1115036" y="3249291"/>
                </a:lnTo>
                <a:lnTo>
                  <a:pt x="1115036" y="3212435"/>
                </a:lnTo>
                <a:cubicBezTo>
                  <a:pt x="1115036" y="3197738"/>
                  <a:pt x="1103505" y="3191859"/>
                  <a:pt x="1090842" y="3191859"/>
                </a:cubicBezTo>
                <a:close/>
                <a:moveTo>
                  <a:pt x="769540" y="3172414"/>
                </a:moveTo>
                <a:lnTo>
                  <a:pt x="769540" y="3195025"/>
                </a:lnTo>
                <a:lnTo>
                  <a:pt x="760270" y="3195025"/>
                </a:lnTo>
                <a:lnTo>
                  <a:pt x="760270" y="3201130"/>
                </a:lnTo>
                <a:lnTo>
                  <a:pt x="769540" y="3201130"/>
                </a:lnTo>
                <a:lnTo>
                  <a:pt x="769540" y="3237759"/>
                </a:lnTo>
                <a:cubicBezTo>
                  <a:pt x="769540" y="3247708"/>
                  <a:pt x="776323" y="3249291"/>
                  <a:pt x="781976" y="3249291"/>
                </a:cubicBezTo>
                <a:cubicBezTo>
                  <a:pt x="786499" y="3249291"/>
                  <a:pt x="790343" y="3248839"/>
                  <a:pt x="790343" y="3248839"/>
                </a:cubicBezTo>
                <a:lnTo>
                  <a:pt x="790343" y="3242734"/>
                </a:lnTo>
                <a:cubicBezTo>
                  <a:pt x="790343" y="3242734"/>
                  <a:pt x="788081" y="3243186"/>
                  <a:pt x="784690" y="3243186"/>
                </a:cubicBezTo>
                <a:cubicBezTo>
                  <a:pt x="780620" y="3243186"/>
                  <a:pt x="777002" y="3242960"/>
                  <a:pt x="777002" y="3237986"/>
                </a:cubicBezTo>
                <a:lnTo>
                  <a:pt x="777002" y="3201356"/>
                </a:lnTo>
                <a:lnTo>
                  <a:pt x="790343" y="3201356"/>
                </a:lnTo>
                <a:lnTo>
                  <a:pt x="790343" y="3195251"/>
                </a:lnTo>
                <a:lnTo>
                  <a:pt x="777002" y="3195251"/>
                </a:lnTo>
                <a:lnTo>
                  <a:pt x="777002" y="3172641"/>
                </a:lnTo>
                <a:lnTo>
                  <a:pt x="777002" y="3172414"/>
                </a:lnTo>
                <a:close/>
                <a:moveTo>
                  <a:pt x="1328256" y="3171735"/>
                </a:moveTo>
                <a:lnTo>
                  <a:pt x="1328256" y="3192989"/>
                </a:lnTo>
                <a:lnTo>
                  <a:pt x="1319438" y="3192989"/>
                </a:lnTo>
                <a:lnTo>
                  <a:pt x="1319438" y="3206330"/>
                </a:lnTo>
                <a:lnTo>
                  <a:pt x="1328256" y="3206330"/>
                </a:lnTo>
                <a:lnTo>
                  <a:pt x="1328256" y="3237080"/>
                </a:lnTo>
                <a:cubicBezTo>
                  <a:pt x="1328256" y="3248386"/>
                  <a:pt x="1336396" y="3249742"/>
                  <a:pt x="1344311" y="3249742"/>
                </a:cubicBezTo>
                <a:cubicBezTo>
                  <a:pt x="1349059" y="3249742"/>
                  <a:pt x="1356746" y="3249064"/>
                  <a:pt x="1356746" y="3249064"/>
                </a:cubicBezTo>
                <a:lnTo>
                  <a:pt x="1356746" y="3235498"/>
                </a:lnTo>
                <a:cubicBezTo>
                  <a:pt x="1356746" y="3235498"/>
                  <a:pt x="1353581" y="3235950"/>
                  <a:pt x="1349511" y="3235950"/>
                </a:cubicBezTo>
                <a:cubicBezTo>
                  <a:pt x="1347249" y="3235950"/>
                  <a:pt x="1344311" y="3235498"/>
                  <a:pt x="1344311" y="3231880"/>
                </a:cubicBezTo>
                <a:lnTo>
                  <a:pt x="1344311" y="3206556"/>
                </a:lnTo>
                <a:lnTo>
                  <a:pt x="1356520" y="3206556"/>
                </a:lnTo>
                <a:lnTo>
                  <a:pt x="1356520" y="3193216"/>
                </a:lnTo>
                <a:lnTo>
                  <a:pt x="1344311" y="3193216"/>
                </a:lnTo>
                <a:lnTo>
                  <a:pt x="1344311" y="3171961"/>
                </a:lnTo>
                <a:close/>
                <a:moveTo>
                  <a:pt x="617143" y="3170379"/>
                </a:moveTo>
                <a:lnTo>
                  <a:pt x="633196" y="3170379"/>
                </a:lnTo>
                <a:cubicBezTo>
                  <a:pt x="644503" y="3170379"/>
                  <a:pt x="653999" y="3176711"/>
                  <a:pt x="653999" y="3189599"/>
                </a:cubicBezTo>
                <a:cubicBezTo>
                  <a:pt x="653999" y="3202487"/>
                  <a:pt x="644503" y="3209270"/>
                  <a:pt x="633196" y="3209270"/>
                </a:cubicBezTo>
                <a:lnTo>
                  <a:pt x="617143" y="3209270"/>
                </a:lnTo>
                <a:close/>
                <a:moveTo>
                  <a:pt x="1181963" y="3163822"/>
                </a:moveTo>
                <a:cubicBezTo>
                  <a:pt x="1176310" y="3163822"/>
                  <a:pt x="1171788" y="3168344"/>
                  <a:pt x="1171788" y="3173998"/>
                </a:cubicBezTo>
                <a:cubicBezTo>
                  <a:pt x="1171788" y="3179650"/>
                  <a:pt x="1176310" y="3184172"/>
                  <a:pt x="1181963" y="3184172"/>
                </a:cubicBezTo>
                <a:cubicBezTo>
                  <a:pt x="1187616" y="3184172"/>
                  <a:pt x="1192138" y="3179650"/>
                  <a:pt x="1192138" y="3173998"/>
                </a:cubicBezTo>
                <a:cubicBezTo>
                  <a:pt x="1192138" y="3168344"/>
                  <a:pt x="1187616" y="3163822"/>
                  <a:pt x="1181963" y="3163822"/>
                </a:cubicBezTo>
                <a:close/>
                <a:moveTo>
                  <a:pt x="1038610" y="3163822"/>
                </a:moveTo>
                <a:lnTo>
                  <a:pt x="1038610" y="3249292"/>
                </a:lnTo>
                <a:lnTo>
                  <a:pt x="1054438" y="3249292"/>
                </a:lnTo>
                <a:lnTo>
                  <a:pt x="1054438" y="3163822"/>
                </a:lnTo>
                <a:close/>
                <a:moveTo>
                  <a:pt x="609681" y="3163822"/>
                </a:moveTo>
                <a:lnTo>
                  <a:pt x="609681" y="3249292"/>
                </a:lnTo>
                <a:lnTo>
                  <a:pt x="617143" y="3249292"/>
                </a:lnTo>
                <a:lnTo>
                  <a:pt x="617143" y="3216279"/>
                </a:lnTo>
                <a:lnTo>
                  <a:pt x="632292" y="3216279"/>
                </a:lnTo>
                <a:cubicBezTo>
                  <a:pt x="651964" y="3216279"/>
                  <a:pt x="661686" y="3204070"/>
                  <a:pt x="661686" y="3189825"/>
                </a:cubicBezTo>
                <a:cubicBezTo>
                  <a:pt x="661686" y="3175354"/>
                  <a:pt x="651964" y="3163822"/>
                  <a:pt x="632292" y="3163822"/>
                </a:cubicBezTo>
                <a:close/>
                <a:moveTo>
                  <a:pt x="906789" y="3163144"/>
                </a:moveTo>
                <a:cubicBezTo>
                  <a:pt x="901136" y="3163144"/>
                  <a:pt x="894579" y="3166084"/>
                  <a:pt x="894579" y="3176033"/>
                </a:cubicBezTo>
                <a:lnTo>
                  <a:pt x="894353" y="3176033"/>
                </a:lnTo>
                <a:lnTo>
                  <a:pt x="894353" y="3195252"/>
                </a:lnTo>
                <a:lnTo>
                  <a:pt x="885082" y="3195252"/>
                </a:lnTo>
                <a:lnTo>
                  <a:pt x="885082" y="3201356"/>
                </a:lnTo>
                <a:lnTo>
                  <a:pt x="894353" y="3201356"/>
                </a:lnTo>
                <a:lnTo>
                  <a:pt x="894353" y="3249066"/>
                </a:lnTo>
                <a:lnTo>
                  <a:pt x="901815" y="3249066"/>
                </a:lnTo>
                <a:lnTo>
                  <a:pt x="901815" y="3201356"/>
                </a:lnTo>
                <a:lnTo>
                  <a:pt x="912894" y="3201356"/>
                </a:lnTo>
                <a:lnTo>
                  <a:pt x="912894" y="3195252"/>
                </a:lnTo>
                <a:lnTo>
                  <a:pt x="901815" y="3195252"/>
                </a:lnTo>
                <a:lnTo>
                  <a:pt x="901815" y="3176711"/>
                </a:lnTo>
                <a:cubicBezTo>
                  <a:pt x="901815" y="3171510"/>
                  <a:pt x="903849" y="3169476"/>
                  <a:pt x="908597" y="3169476"/>
                </a:cubicBezTo>
                <a:cubicBezTo>
                  <a:pt x="910633" y="3169476"/>
                  <a:pt x="914024" y="3170153"/>
                  <a:pt x="914024" y="3170153"/>
                </a:cubicBezTo>
                <a:lnTo>
                  <a:pt x="914024" y="3163596"/>
                </a:lnTo>
                <a:cubicBezTo>
                  <a:pt x="914024" y="3163596"/>
                  <a:pt x="910633" y="3163144"/>
                  <a:pt x="906789" y="3163144"/>
                </a:cubicBezTo>
                <a:close/>
                <a:moveTo>
                  <a:pt x="987283" y="3162013"/>
                </a:moveTo>
                <a:cubicBezTo>
                  <a:pt x="962185" y="3162013"/>
                  <a:pt x="942739" y="3180554"/>
                  <a:pt x="942739" y="3206331"/>
                </a:cubicBezTo>
                <a:cubicBezTo>
                  <a:pt x="942739" y="3232107"/>
                  <a:pt x="962185" y="3250648"/>
                  <a:pt x="987283" y="3250648"/>
                </a:cubicBezTo>
                <a:cubicBezTo>
                  <a:pt x="1006502" y="3250648"/>
                  <a:pt x="1024139" y="3238891"/>
                  <a:pt x="1029113" y="3218767"/>
                </a:cubicBezTo>
                <a:lnTo>
                  <a:pt x="1010347" y="3218767"/>
                </a:lnTo>
                <a:cubicBezTo>
                  <a:pt x="1007180" y="3228942"/>
                  <a:pt x="998363" y="3235047"/>
                  <a:pt x="987057" y="3235047"/>
                </a:cubicBezTo>
                <a:cubicBezTo>
                  <a:pt x="971003" y="3235047"/>
                  <a:pt x="960149" y="3222837"/>
                  <a:pt x="960149" y="3206331"/>
                </a:cubicBezTo>
                <a:cubicBezTo>
                  <a:pt x="960149" y="3189824"/>
                  <a:pt x="971003" y="3177615"/>
                  <a:pt x="987057" y="3177615"/>
                </a:cubicBezTo>
                <a:cubicBezTo>
                  <a:pt x="998363" y="3177615"/>
                  <a:pt x="1007180" y="3183720"/>
                  <a:pt x="1010347" y="3193895"/>
                </a:cubicBezTo>
                <a:lnTo>
                  <a:pt x="1029113" y="3193895"/>
                </a:lnTo>
                <a:cubicBezTo>
                  <a:pt x="1024139" y="3173771"/>
                  <a:pt x="1006502" y="3162013"/>
                  <a:pt x="987283" y="3162013"/>
                </a:cubicBezTo>
                <a:close/>
                <a:moveTo>
                  <a:pt x="1451259" y="3055516"/>
                </a:moveTo>
                <a:lnTo>
                  <a:pt x="1453972" y="3055516"/>
                </a:lnTo>
                <a:cubicBezTo>
                  <a:pt x="1454877" y="3055516"/>
                  <a:pt x="1455782" y="3055741"/>
                  <a:pt x="1456686" y="3056194"/>
                </a:cubicBezTo>
                <a:cubicBezTo>
                  <a:pt x="1457139" y="3056646"/>
                  <a:pt x="1457364" y="3057550"/>
                  <a:pt x="1457364" y="3058229"/>
                </a:cubicBezTo>
                <a:cubicBezTo>
                  <a:pt x="1457364" y="3059133"/>
                  <a:pt x="1457139" y="3059585"/>
                  <a:pt x="1456460" y="3060038"/>
                </a:cubicBezTo>
                <a:cubicBezTo>
                  <a:pt x="1455782" y="3060490"/>
                  <a:pt x="1455103" y="3060716"/>
                  <a:pt x="1454199" y="3060716"/>
                </a:cubicBezTo>
                <a:lnTo>
                  <a:pt x="1451259" y="3060716"/>
                </a:lnTo>
                <a:close/>
                <a:moveTo>
                  <a:pt x="1448094" y="3053254"/>
                </a:moveTo>
                <a:lnTo>
                  <a:pt x="1448094" y="3070213"/>
                </a:lnTo>
                <a:lnTo>
                  <a:pt x="1451259" y="3070213"/>
                </a:lnTo>
                <a:lnTo>
                  <a:pt x="1451259" y="3063429"/>
                </a:lnTo>
                <a:lnTo>
                  <a:pt x="1454651" y="3063429"/>
                </a:lnTo>
                <a:cubicBezTo>
                  <a:pt x="1455555" y="3063429"/>
                  <a:pt x="1456234" y="3063655"/>
                  <a:pt x="1456912" y="3064108"/>
                </a:cubicBezTo>
                <a:cubicBezTo>
                  <a:pt x="1457364" y="3064560"/>
                  <a:pt x="1457591" y="3065238"/>
                  <a:pt x="1457591" y="3066142"/>
                </a:cubicBezTo>
                <a:lnTo>
                  <a:pt x="1457591" y="3068856"/>
                </a:lnTo>
                <a:cubicBezTo>
                  <a:pt x="1457591" y="3069082"/>
                  <a:pt x="1457591" y="3069534"/>
                  <a:pt x="1457816" y="3069986"/>
                </a:cubicBezTo>
                <a:lnTo>
                  <a:pt x="1460756" y="3069986"/>
                </a:lnTo>
                <a:lnTo>
                  <a:pt x="1460756" y="3069761"/>
                </a:lnTo>
                <a:cubicBezTo>
                  <a:pt x="1460530" y="3069308"/>
                  <a:pt x="1460304" y="3069082"/>
                  <a:pt x="1460304" y="3068630"/>
                </a:cubicBezTo>
                <a:cubicBezTo>
                  <a:pt x="1460304" y="3068178"/>
                  <a:pt x="1460304" y="3067725"/>
                  <a:pt x="1460304" y="3067273"/>
                </a:cubicBezTo>
                <a:lnTo>
                  <a:pt x="1460304" y="3066142"/>
                </a:lnTo>
                <a:cubicBezTo>
                  <a:pt x="1460304" y="3065238"/>
                  <a:pt x="1460078" y="3064560"/>
                  <a:pt x="1459626" y="3063655"/>
                </a:cubicBezTo>
                <a:cubicBezTo>
                  <a:pt x="1459399" y="3062977"/>
                  <a:pt x="1458721" y="3062298"/>
                  <a:pt x="1457816" y="3062073"/>
                </a:cubicBezTo>
                <a:cubicBezTo>
                  <a:pt x="1458495" y="3061621"/>
                  <a:pt x="1459174" y="3061168"/>
                  <a:pt x="1459626" y="3060490"/>
                </a:cubicBezTo>
                <a:cubicBezTo>
                  <a:pt x="1460078" y="3060038"/>
                  <a:pt x="1460304" y="3059133"/>
                  <a:pt x="1460304" y="3058455"/>
                </a:cubicBezTo>
                <a:cubicBezTo>
                  <a:pt x="1460304" y="3056872"/>
                  <a:pt x="1459626" y="3055516"/>
                  <a:pt x="1458495" y="3054611"/>
                </a:cubicBezTo>
                <a:cubicBezTo>
                  <a:pt x="1457139" y="3053706"/>
                  <a:pt x="1455555" y="3053254"/>
                  <a:pt x="1453746" y="3053254"/>
                </a:cubicBezTo>
                <a:close/>
                <a:moveTo>
                  <a:pt x="1446285" y="3052576"/>
                </a:moveTo>
                <a:cubicBezTo>
                  <a:pt x="1450807" y="3048280"/>
                  <a:pt x="1458043" y="3048506"/>
                  <a:pt x="1462339" y="3053028"/>
                </a:cubicBezTo>
                <a:cubicBezTo>
                  <a:pt x="1466861" y="3058002"/>
                  <a:pt x="1466861" y="3065690"/>
                  <a:pt x="1462339" y="3070665"/>
                </a:cubicBezTo>
                <a:lnTo>
                  <a:pt x="1461660" y="3071343"/>
                </a:lnTo>
                <a:cubicBezTo>
                  <a:pt x="1457139" y="3075413"/>
                  <a:pt x="1449903" y="3075187"/>
                  <a:pt x="1445607" y="3070665"/>
                </a:cubicBezTo>
                <a:cubicBezTo>
                  <a:pt x="1443345" y="3068403"/>
                  <a:pt x="1442214" y="3065238"/>
                  <a:pt x="1442214" y="3061846"/>
                </a:cubicBezTo>
                <a:cubicBezTo>
                  <a:pt x="1442214" y="3058681"/>
                  <a:pt x="1443345" y="3055516"/>
                  <a:pt x="1445833" y="3053028"/>
                </a:cubicBezTo>
                <a:close/>
                <a:moveTo>
                  <a:pt x="1453662" y="3047008"/>
                </a:moveTo>
                <a:cubicBezTo>
                  <a:pt x="1450129" y="3047093"/>
                  <a:pt x="1446624" y="3048506"/>
                  <a:pt x="1444023" y="3051220"/>
                </a:cubicBezTo>
                <a:cubicBezTo>
                  <a:pt x="1441310" y="3054158"/>
                  <a:pt x="1439954" y="3058002"/>
                  <a:pt x="1439954" y="3061846"/>
                </a:cubicBezTo>
                <a:cubicBezTo>
                  <a:pt x="1439954" y="3065917"/>
                  <a:pt x="1441310" y="3069761"/>
                  <a:pt x="1444023" y="3072474"/>
                </a:cubicBezTo>
                <a:lnTo>
                  <a:pt x="1444476" y="3072926"/>
                </a:lnTo>
                <a:cubicBezTo>
                  <a:pt x="1449903" y="3078126"/>
                  <a:pt x="1458721" y="3077900"/>
                  <a:pt x="1463922" y="3072474"/>
                </a:cubicBezTo>
                <a:cubicBezTo>
                  <a:pt x="1466635" y="3069534"/>
                  <a:pt x="1467992" y="3065690"/>
                  <a:pt x="1467992" y="3061846"/>
                </a:cubicBezTo>
                <a:cubicBezTo>
                  <a:pt x="1468217" y="3057777"/>
                  <a:pt x="1466635" y="3054158"/>
                  <a:pt x="1463922" y="3051220"/>
                </a:cubicBezTo>
                <a:lnTo>
                  <a:pt x="1463469" y="3050768"/>
                </a:lnTo>
                <a:cubicBezTo>
                  <a:pt x="1460756" y="3048167"/>
                  <a:pt x="1457195" y="3046924"/>
                  <a:pt x="1453662" y="3047008"/>
                </a:cubicBezTo>
                <a:close/>
                <a:moveTo>
                  <a:pt x="1112094" y="2956706"/>
                </a:moveTo>
                <a:cubicBezTo>
                  <a:pt x="1135383" y="2956932"/>
                  <a:pt x="1143523" y="2979091"/>
                  <a:pt x="1143523" y="3007581"/>
                </a:cubicBezTo>
                <a:cubicBezTo>
                  <a:pt x="1143523" y="3040140"/>
                  <a:pt x="1133574" y="3060942"/>
                  <a:pt x="1109155" y="3060942"/>
                </a:cubicBezTo>
                <a:cubicBezTo>
                  <a:pt x="1103049" y="3060942"/>
                  <a:pt x="1096944" y="3060038"/>
                  <a:pt x="1091291" y="3058003"/>
                </a:cubicBezTo>
                <a:lnTo>
                  <a:pt x="1091291" y="2960776"/>
                </a:lnTo>
                <a:cubicBezTo>
                  <a:pt x="1097848" y="2957837"/>
                  <a:pt x="1104859" y="2956480"/>
                  <a:pt x="1112094" y="2956706"/>
                </a:cubicBezTo>
                <a:close/>
                <a:moveTo>
                  <a:pt x="1288684" y="2940426"/>
                </a:moveTo>
                <a:lnTo>
                  <a:pt x="1288684" y="3077223"/>
                </a:lnTo>
                <a:lnTo>
                  <a:pt x="1319661" y="3077223"/>
                </a:lnTo>
                <a:lnTo>
                  <a:pt x="1319661" y="2940426"/>
                </a:lnTo>
                <a:close/>
                <a:moveTo>
                  <a:pt x="999944" y="2940426"/>
                </a:moveTo>
                <a:lnTo>
                  <a:pt x="999944" y="3077223"/>
                </a:lnTo>
                <a:lnTo>
                  <a:pt x="1030921" y="3077223"/>
                </a:lnTo>
                <a:lnTo>
                  <a:pt x="1030921" y="2940426"/>
                </a:lnTo>
                <a:close/>
                <a:moveTo>
                  <a:pt x="728386" y="2940426"/>
                </a:moveTo>
                <a:lnTo>
                  <a:pt x="771573" y="3006450"/>
                </a:lnTo>
                <a:lnTo>
                  <a:pt x="723411" y="3077448"/>
                </a:lnTo>
                <a:lnTo>
                  <a:pt x="759137" y="3077448"/>
                </a:lnTo>
                <a:lnTo>
                  <a:pt x="788757" y="3027704"/>
                </a:lnTo>
                <a:lnTo>
                  <a:pt x="789436" y="3027704"/>
                </a:lnTo>
                <a:lnTo>
                  <a:pt x="818603" y="3077448"/>
                </a:lnTo>
                <a:lnTo>
                  <a:pt x="857042" y="3077448"/>
                </a:lnTo>
                <a:lnTo>
                  <a:pt x="808429" y="3004415"/>
                </a:lnTo>
                <a:lnTo>
                  <a:pt x="852520" y="2940426"/>
                </a:lnTo>
                <a:lnTo>
                  <a:pt x="819282" y="2940426"/>
                </a:lnTo>
                <a:lnTo>
                  <a:pt x="791923" y="2985196"/>
                </a:lnTo>
                <a:lnTo>
                  <a:pt x="791471" y="2985196"/>
                </a:lnTo>
                <a:lnTo>
                  <a:pt x="765242" y="2940426"/>
                </a:lnTo>
                <a:close/>
                <a:moveTo>
                  <a:pt x="1269691" y="2938390"/>
                </a:moveTo>
                <a:cubicBezTo>
                  <a:pt x="1237584" y="2935904"/>
                  <a:pt x="1216555" y="2940426"/>
                  <a:pt x="1198467" y="2947887"/>
                </a:cubicBezTo>
                <a:lnTo>
                  <a:pt x="1198467" y="3077448"/>
                </a:lnTo>
                <a:lnTo>
                  <a:pt x="1229444" y="3077448"/>
                </a:lnTo>
                <a:lnTo>
                  <a:pt x="1229444" y="2961906"/>
                </a:lnTo>
                <a:cubicBezTo>
                  <a:pt x="1236453" y="2957836"/>
                  <a:pt x="1252959" y="2957158"/>
                  <a:pt x="1263360" y="2960776"/>
                </a:cubicBezTo>
                <a:cubicBezTo>
                  <a:pt x="1263360" y="2960776"/>
                  <a:pt x="1269691" y="2938390"/>
                  <a:pt x="1269691" y="2938390"/>
                </a:cubicBezTo>
                <a:close/>
                <a:moveTo>
                  <a:pt x="1395182" y="2937940"/>
                </a:moveTo>
                <a:cubicBezTo>
                  <a:pt x="1366693" y="2937940"/>
                  <a:pt x="1347699" y="2955576"/>
                  <a:pt x="1347699" y="2977508"/>
                </a:cubicBezTo>
                <a:cubicBezTo>
                  <a:pt x="1347699" y="2991753"/>
                  <a:pt x="1353578" y="3005998"/>
                  <a:pt x="1382068" y="3015947"/>
                </a:cubicBezTo>
                <a:cubicBezTo>
                  <a:pt x="1397443" y="3021374"/>
                  <a:pt x="1406488" y="3027252"/>
                  <a:pt x="1406488" y="3038558"/>
                </a:cubicBezTo>
                <a:cubicBezTo>
                  <a:pt x="1406488" y="3049637"/>
                  <a:pt x="1394956" y="3057777"/>
                  <a:pt x="1380937" y="3057777"/>
                </a:cubicBezTo>
                <a:cubicBezTo>
                  <a:pt x="1370762" y="3058004"/>
                  <a:pt x="1361040" y="3055290"/>
                  <a:pt x="1352673" y="3049863"/>
                </a:cubicBezTo>
                <a:lnTo>
                  <a:pt x="1343855" y="3069761"/>
                </a:lnTo>
                <a:cubicBezTo>
                  <a:pt x="1356517" y="3076770"/>
                  <a:pt x="1370989" y="3080162"/>
                  <a:pt x="1385459" y="3079710"/>
                </a:cubicBezTo>
                <a:cubicBezTo>
                  <a:pt x="1418245" y="3079483"/>
                  <a:pt x="1439047" y="3060264"/>
                  <a:pt x="1439047" y="3037653"/>
                </a:cubicBezTo>
                <a:cubicBezTo>
                  <a:pt x="1439047" y="3021826"/>
                  <a:pt x="1432490" y="3008033"/>
                  <a:pt x="1403096" y="2997406"/>
                </a:cubicBezTo>
                <a:cubicBezTo>
                  <a:pt x="1389755" y="2992657"/>
                  <a:pt x="1378676" y="2987005"/>
                  <a:pt x="1378676" y="2975926"/>
                </a:cubicBezTo>
                <a:cubicBezTo>
                  <a:pt x="1378676" y="2966203"/>
                  <a:pt x="1388173" y="2957837"/>
                  <a:pt x="1402192" y="2957837"/>
                </a:cubicBezTo>
                <a:cubicBezTo>
                  <a:pt x="1410557" y="2958063"/>
                  <a:pt x="1418924" y="2960777"/>
                  <a:pt x="1425933" y="2965525"/>
                </a:cubicBezTo>
                <a:lnTo>
                  <a:pt x="1434299" y="2947436"/>
                </a:lnTo>
                <a:cubicBezTo>
                  <a:pt x="1422316" y="2940879"/>
                  <a:pt x="1408749" y="2937487"/>
                  <a:pt x="1395182" y="2937940"/>
                </a:cubicBezTo>
                <a:close/>
                <a:moveTo>
                  <a:pt x="644499" y="2902892"/>
                </a:moveTo>
                <a:cubicBezTo>
                  <a:pt x="621661" y="2902666"/>
                  <a:pt x="604703" y="2924373"/>
                  <a:pt x="604703" y="2950827"/>
                </a:cubicBezTo>
                <a:lnTo>
                  <a:pt x="604703" y="3029965"/>
                </a:lnTo>
                <a:cubicBezTo>
                  <a:pt x="604703" y="3056420"/>
                  <a:pt x="621661" y="3077900"/>
                  <a:pt x="644499" y="3077900"/>
                </a:cubicBezTo>
                <a:lnTo>
                  <a:pt x="706906" y="3077900"/>
                </a:lnTo>
                <a:lnTo>
                  <a:pt x="706906" y="3056420"/>
                </a:lnTo>
                <a:lnTo>
                  <a:pt x="659196" y="3056420"/>
                </a:lnTo>
                <a:cubicBezTo>
                  <a:pt x="644725" y="3056420"/>
                  <a:pt x="637037" y="3045341"/>
                  <a:pt x="637037" y="3033130"/>
                </a:cubicBezTo>
                <a:lnTo>
                  <a:pt x="637037" y="2998536"/>
                </a:lnTo>
                <a:lnTo>
                  <a:pt x="701253" y="2998536"/>
                </a:lnTo>
                <a:lnTo>
                  <a:pt x="701253" y="2977056"/>
                </a:lnTo>
                <a:lnTo>
                  <a:pt x="637037" y="2977056"/>
                </a:lnTo>
                <a:lnTo>
                  <a:pt x="637037" y="2947662"/>
                </a:lnTo>
                <a:cubicBezTo>
                  <a:pt x="637037" y="2935226"/>
                  <a:pt x="644725" y="2924373"/>
                  <a:pt x="659196" y="2924373"/>
                </a:cubicBezTo>
                <a:lnTo>
                  <a:pt x="707131" y="2924373"/>
                </a:lnTo>
                <a:lnTo>
                  <a:pt x="707131" y="2902892"/>
                </a:lnTo>
                <a:close/>
                <a:moveTo>
                  <a:pt x="877165" y="2902666"/>
                </a:moveTo>
                <a:lnTo>
                  <a:pt x="877165" y="3029740"/>
                </a:lnTo>
                <a:cubicBezTo>
                  <a:pt x="877165" y="3056194"/>
                  <a:pt x="894123" y="3077675"/>
                  <a:pt x="916960" y="3077675"/>
                </a:cubicBezTo>
                <a:lnTo>
                  <a:pt x="979140" y="3077675"/>
                </a:lnTo>
                <a:lnTo>
                  <a:pt x="979140" y="3056194"/>
                </a:lnTo>
                <a:lnTo>
                  <a:pt x="931657" y="3056194"/>
                </a:lnTo>
                <a:cubicBezTo>
                  <a:pt x="916960" y="3056194"/>
                  <a:pt x="909499" y="3045341"/>
                  <a:pt x="909499" y="3032905"/>
                </a:cubicBezTo>
                <a:lnTo>
                  <a:pt x="909499" y="2902666"/>
                </a:lnTo>
                <a:close/>
                <a:moveTo>
                  <a:pt x="1091291" y="2901309"/>
                </a:moveTo>
                <a:lnTo>
                  <a:pt x="1060541" y="2906962"/>
                </a:lnTo>
                <a:lnTo>
                  <a:pt x="1060541" y="3069986"/>
                </a:lnTo>
                <a:cubicBezTo>
                  <a:pt x="1069359" y="3075639"/>
                  <a:pt x="1086995" y="3079935"/>
                  <a:pt x="1108024" y="3079935"/>
                </a:cubicBezTo>
                <a:cubicBezTo>
                  <a:pt x="1150307" y="3079935"/>
                  <a:pt x="1174048" y="3051898"/>
                  <a:pt x="1174274" y="3005772"/>
                </a:cubicBezTo>
                <a:cubicBezTo>
                  <a:pt x="1174274" y="2965072"/>
                  <a:pt x="1152115" y="2938844"/>
                  <a:pt x="1120460" y="2938844"/>
                </a:cubicBezTo>
                <a:cubicBezTo>
                  <a:pt x="1110511" y="2938617"/>
                  <a:pt x="1100562" y="2940652"/>
                  <a:pt x="1091291" y="2944496"/>
                </a:cubicBezTo>
                <a:close/>
                <a:moveTo>
                  <a:pt x="1159351" y="2803630"/>
                </a:moveTo>
                <a:cubicBezTo>
                  <a:pt x="1098302" y="2803630"/>
                  <a:pt x="1032955" y="2827824"/>
                  <a:pt x="1001074" y="2884125"/>
                </a:cubicBezTo>
                <a:cubicBezTo>
                  <a:pt x="998361" y="2887743"/>
                  <a:pt x="996778" y="2892040"/>
                  <a:pt x="996326" y="2896561"/>
                </a:cubicBezTo>
                <a:cubicBezTo>
                  <a:pt x="996100" y="2901083"/>
                  <a:pt x="997683" y="2905606"/>
                  <a:pt x="1000622" y="2908998"/>
                </a:cubicBezTo>
                <a:cubicBezTo>
                  <a:pt x="1004240" y="2913294"/>
                  <a:pt x="1009441" y="2916007"/>
                  <a:pt x="1015093" y="2916459"/>
                </a:cubicBezTo>
                <a:cubicBezTo>
                  <a:pt x="1022329" y="2916686"/>
                  <a:pt x="1028886" y="2912842"/>
                  <a:pt x="1032503" y="2906737"/>
                </a:cubicBezTo>
                <a:cubicBezTo>
                  <a:pt x="1063481" y="2850435"/>
                  <a:pt x="1098980" y="2811996"/>
                  <a:pt x="1158899" y="2811996"/>
                </a:cubicBezTo>
                <a:cubicBezTo>
                  <a:pt x="1218818" y="2811996"/>
                  <a:pt x="1256578" y="2852696"/>
                  <a:pt x="1287556" y="2907641"/>
                </a:cubicBezTo>
                <a:cubicBezTo>
                  <a:pt x="1291852" y="2913519"/>
                  <a:pt x="1299313" y="2916686"/>
                  <a:pt x="1306549" y="2915780"/>
                </a:cubicBezTo>
                <a:cubicBezTo>
                  <a:pt x="1317854" y="2915328"/>
                  <a:pt x="1323281" y="2902893"/>
                  <a:pt x="1323055" y="2896788"/>
                </a:cubicBezTo>
                <a:cubicBezTo>
                  <a:pt x="1322829" y="2892265"/>
                  <a:pt x="1321246" y="2887969"/>
                  <a:pt x="1318759" y="2884352"/>
                </a:cubicBezTo>
                <a:cubicBezTo>
                  <a:pt x="1286425" y="2827598"/>
                  <a:pt x="1220401" y="2803630"/>
                  <a:pt x="1159351" y="2803630"/>
                </a:cubicBezTo>
                <a:close/>
                <a:moveTo>
                  <a:pt x="0" y="0"/>
                </a:moveTo>
                <a:lnTo>
                  <a:pt x="12191995" y="0"/>
                </a:lnTo>
                <a:lnTo>
                  <a:pt x="12191995" y="3429000"/>
                </a:lnTo>
                <a:lnTo>
                  <a:pt x="0" y="3429000"/>
                </a:lnTo>
                <a:close/>
              </a:path>
            </a:pathLst>
          </a:custGeom>
          <a:solidFill>
            <a:schemeClr val="tx1">
              <a:lumMod val="75000"/>
              <a:lumOff val="25000"/>
            </a:schemeClr>
          </a:solidFill>
        </p:spPr>
        <p:txBody>
          <a:bodyPr wrap="square">
            <a:noAutofit/>
          </a:bodyPr>
          <a:lstStyle/>
          <a:p>
            <a:endParaRPr lang="en-US"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437292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357632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Picture Placeholder 4">
            <a:extLst>
              <a:ext uri="{FF2B5EF4-FFF2-40B4-BE49-F238E27FC236}">
                <a16:creationId xmlns:a16="http://schemas.microsoft.com/office/drawing/2014/main" id="{F103FE96-715D-B096-4D6E-84C68333ABE1}"/>
              </a:ext>
            </a:extLst>
          </p:cNvPr>
          <p:cNvSpPr>
            <a:spLocks noGrp="1"/>
          </p:cNvSpPr>
          <p:nvPr>
            <p:ph type="pic" sz="quarter" idx="30"/>
          </p:nvPr>
        </p:nvSpPr>
        <p:spPr>
          <a:xfrm>
            <a:off x="6" y="4"/>
            <a:ext cx="12191995" cy="6857997"/>
          </a:xfrm>
          <a:custGeom>
            <a:avLst/>
            <a:gdLst>
              <a:gd name="connsiteX0" fmla="*/ 1286043 w 12191995"/>
              <a:gd name="connsiteY0" fmla="*/ 6672947 h 6857997"/>
              <a:gd name="connsiteX1" fmla="*/ 1286043 w 12191995"/>
              <a:gd name="connsiteY1" fmla="*/ 6677017 h 6857997"/>
              <a:gd name="connsiteX2" fmla="*/ 1275189 w 12191995"/>
              <a:gd name="connsiteY2" fmla="*/ 6686740 h 6857997"/>
              <a:gd name="connsiteX3" fmla="*/ 1267275 w 12191995"/>
              <a:gd name="connsiteY3" fmla="*/ 6680183 h 6857997"/>
              <a:gd name="connsiteX4" fmla="*/ 1275189 w 12191995"/>
              <a:gd name="connsiteY4" fmla="*/ 6674078 h 6857997"/>
              <a:gd name="connsiteX5" fmla="*/ 1281068 w 12191995"/>
              <a:gd name="connsiteY5" fmla="*/ 6674078 h 6857997"/>
              <a:gd name="connsiteX6" fmla="*/ 1286043 w 12191995"/>
              <a:gd name="connsiteY6" fmla="*/ 6672947 h 6857997"/>
              <a:gd name="connsiteX7" fmla="*/ 1089782 w 12191995"/>
              <a:gd name="connsiteY7" fmla="*/ 6672947 h 6857997"/>
              <a:gd name="connsiteX8" fmla="*/ 1089782 w 12191995"/>
              <a:gd name="connsiteY8" fmla="*/ 6677017 h 6857997"/>
              <a:gd name="connsiteX9" fmla="*/ 1078928 w 12191995"/>
              <a:gd name="connsiteY9" fmla="*/ 6686740 h 6857997"/>
              <a:gd name="connsiteX10" fmla="*/ 1071014 w 12191995"/>
              <a:gd name="connsiteY10" fmla="*/ 6680183 h 6857997"/>
              <a:gd name="connsiteX11" fmla="*/ 1078928 w 12191995"/>
              <a:gd name="connsiteY11" fmla="*/ 6674078 h 6857997"/>
              <a:gd name="connsiteX12" fmla="*/ 1084807 w 12191995"/>
              <a:gd name="connsiteY12" fmla="*/ 6674078 h 6857997"/>
              <a:gd name="connsiteX13" fmla="*/ 1089782 w 12191995"/>
              <a:gd name="connsiteY13" fmla="*/ 6672947 h 6857997"/>
              <a:gd name="connsiteX14" fmla="*/ 694316 w 12191995"/>
              <a:gd name="connsiteY14" fmla="*/ 6670461 h 6857997"/>
              <a:gd name="connsiteX15" fmla="*/ 694316 w 12191995"/>
              <a:gd name="connsiteY15" fmla="*/ 6677923 h 6857997"/>
              <a:gd name="connsiteX16" fmla="*/ 678488 w 12191995"/>
              <a:gd name="connsiteY16" fmla="*/ 6692168 h 6857997"/>
              <a:gd name="connsiteX17" fmla="*/ 665826 w 12191995"/>
              <a:gd name="connsiteY17" fmla="*/ 6681992 h 6857997"/>
              <a:gd name="connsiteX18" fmla="*/ 677358 w 12191995"/>
              <a:gd name="connsiteY18" fmla="*/ 6672496 h 6857997"/>
              <a:gd name="connsiteX19" fmla="*/ 687306 w 12191995"/>
              <a:gd name="connsiteY19" fmla="*/ 6672496 h 6857997"/>
              <a:gd name="connsiteX20" fmla="*/ 694316 w 12191995"/>
              <a:gd name="connsiteY20" fmla="*/ 6670461 h 6857997"/>
              <a:gd name="connsiteX21" fmla="*/ 1383496 w 12191995"/>
              <a:gd name="connsiteY21" fmla="*/ 6653051 h 6857997"/>
              <a:gd name="connsiteX22" fmla="*/ 1395932 w 12191995"/>
              <a:gd name="connsiteY22" fmla="*/ 6663225 h 6857997"/>
              <a:gd name="connsiteX23" fmla="*/ 1370834 w 12191995"/>
              <a:gd name="connsiteY23" fmla="*/ 6663225 h 6857997"/>
              <a:gd name="connsiteX24" fmla="*/ 1383496 w 12191995"/>
              <a:gd name="connsiteY24" fmla="*/ 6653051 h 6857997"/>
              <a:gd name="connsiteX25" fmla="*/ 840609 w 12191995"/>
              <a:gd name="connsiteY25" fmla="*/ 6648302 h 6857997"/>
              <a:gd name="connsiteX26" fmla="*/ 860959 w 12191995"/>
              <a:gd name="connsiteY26" fmla="*/ 6670235 h 6857997"/>
              <a:gd name="connsiteX27" fmla="*/ 840609 w 12191995"/>
              <a:gd name="connsiteY27" fmla="*/ 6692168 h 6857997"/>
              <a:gd name="connsiteX28" fmla="*/ 820259 w 12191995"/>
              <a:gd name="connsiteY28" fmla="*/ 6670235 h 6857997"/>
              <a:gd name="connsiteX29" fmla="*/ 840609 w 12191995"/>
              <a:gd name="connsiteY29" fmla="*/ 6648302 h 6857997"/>
              <a:gd name="connsiteX30" fmla="*/ 742023 w 12191995"/>
              <a:gd name="connsiteY30" fmla="*/ 6642423 h 6857997"/>
              <a:gd name="connsiteX31" fmla="*/ 725743 w 12191995"/>
              <a:gd name="connsiteY31" fmla="*/ 6652599 h 6857997"/>
              <a:gd name="connsiteX32" fmla="*/ 725743 w 12191995"/>
              <a:gd name="connsiteY32" fmla="*/ 6643328 h 6857997"/>
              <a:gd name="connsiteX33" fmla="*/ 718734 w 12191995"/>
              <a:gd name="connsiteY33" fmla="*/ 6643328 h 6857997"/>
              <a:gd name="connsiteX34" fmla="*/ 718734 w 12191995"/>
              <a:gd name="connsiteY34" fmla="*/ 6697142 h 6857997"/>
              <a:gd name="connsiteX35" fmla="*/ 725970 w 12191995"/>
              <a:gd name="connsiteY35" fmla="*/ 6697142 h 6857997"/>
              <a:gd name="connsiteX36" fmla="*/ 725970 w 12191995"/>
              <a:gd name="connsiteY36" fmla="*/ 6667069 h 6857997"/>
              <a:gd name="connsiteX37" fmla="*/ 742249 w 12191995"/>
              <a:gd name="connsiteY37" fmla="*/ 6649885 h 6857997"/>
              <a:gd name="connsiteX38" fmla="*/ 745867 w 12191995"/>
              <a:gd name="connsiteY38" fmla="*/ 6649885 h 6857997"/>
              <a:gd name="connsiteX39" fmla="*/ 746093 w 12191995"/>
              <a:gd name="connsiteY39" fmla="*/ 6642650 h 6857997"/>
              <a:gd name="connsiteX40" fmla="*/ 742023 w 12191995"/>
              <a:gd name="connsiteY40" fmla="*/ 6642423 h 6857997"/>
              <a:gd name="connsiteX41" fmla="*/ 840609 w 12191995"/>
              <a:gd name="connsiteY41" fmla="*/ 6641745 h 6857997"/>
              <a:gd name="connsiteX42" fmla="*/ 812797 w 12191995"/>
              <a:gd name="connsiteY42" fmla="*/ 6670235 h 6857997"/>
              <a:gd name="connsiteX43" fmla="*/ 840609 w 12191995"/>
              <a:gd name="connsiteY43" fmla="*/ 6698498 h 6857997"/>
              <a:gd name="connsiteX44" fmla="*/ 868646 w 12191995"/>
              <a:gd name="connsiteY44" fmla="*/ 6670235 h 6857997"/>
              <a:gd name="connsiteX45" fmla="*/ 840609 w 12191995"/>
              <a:gd name="connsiteY45" fmla="*/ 6641745 h 6857997"/>
              <a:gd name="connsiteX46" fmla="*/ 681201 w 12191995"/>
              <a:gd name="connsiteY46" fmla="*/ 6641745 h 6857997"/>
              <a:gd name="connsiteX47" fmla="*/ 660626 w 12191995"/>
              <a:gd name="connsiteY47" fmla="*/ 6648529 h 6857997"/>
              <a:gd name="connsiteX48" fmla="*/ 664243 w 12191995"/>
              <a:gd name="connsiteY48" fmla="*/ 6654181 h 6857997"/>
              <a:gd name="connsiteX49" fmla="*/ 680749 w 12191995"/>
              <a:gd name="connsiteY49" fmla="*/ 6648302 h 6857997"/>
              <a:gd name="connsiteX50" fmla="*/ 694316 w 12191995"/>
              <a:gd name="connsiteY50" fmla="*/ 6659834 h 6857997"/>
              <a:gd name="connsiteX51" fmla="*/ 694089 w 12191995"/>
              <a:gd name="connsiteY51" fmla="*/ 6661191 h 6857997"/>
              <a:gd name="connsiteX52" fmla="*/ 688889 w 12191995"/>
              <a:gd name="connsiteY52" fmla="*/ 6666165 h 6857997"/>
              <a:gd name="connsiteX53" fmla="*/ 676000 w 12191995"/>
              <a:gd name="connsiteY53" fmla="*/ 6666165 h 6857997"/>
              <a:gd name="connsiteX54" fmla="*/ 657686 w 12191995"/>
              <a:gd name="connsiteY54" fmla="*/ 6681992 h 6857997"/>
              <a:gd name="connsiteX55" fmla="*/ 677358 w 12191995"/>
              <a:gd name="connsiteY55" fmla="*/ 6698498 h 6857997"/>
              <a:gd name="connsiteX56" fmla="*/ 694316 w 12191995"/>
              <a:gd name="connsiteY56" fmla="*/ 6690358 h 6857997"/>
              <a:gd name="connsiteX57" fmla="*/ 694316 w 12191995"/>
              <a:gd name="connsiteY57" fmla="*/ 6697142 h 6857997"/>
              <a:gd name="connsiteX58" fmla="*/ 701777 w 12191995"/>
              <a:gd name="connsiteY58" fmla="*/ 6697142 h 6857997"/>
              <a:gd name="connsiteX59" fmla="*/ 701777 w 12191995"/>
              <a:gd name="connsiteY59" fmla="*/ 6660060 h 6857997"/>
              <a:gd name="connsiteX60" fmla="*/ 681201 w 12191995"/>
              <a:gd name="connsiteY60" fmla="*/ 6641745 h 6857997"/>
              <a:gd name="connsiteX61" fmla="*/ 1157385 w 12191995"/>
              <a:gd name="connsiteY61" fmla="*/ 6641293 h 6857997"/>
              <a:gd name="connsiteX62" fmla="*/ 1157385 w 12191995"/>
              <a:gd name="connsiteY62" fmla="*/ 6654633 h 6857997"/>
              <a:gd name="connsiteX63" fmla="*/ 1165299 w 12191995"/>
              <a:gd name="connsiteY63" fmla="*/ 6654633 h 6857997"/>
              <a:gd name="connsiteX64" fmla="*/ 1165299 w 12191995"/>
              <a:gd name="connsiteY64" fmla="*/ 6697142 h 6857997"/>
              <a:gd name="connsiteX65" fmla="*/ 1181127 w 12191995"/>
              <a:gd name="connsiteY65" fmla="*/ 6697142 h 6857997"/>
              <a:gd name="connsiteX66" fmla="*/ 1181127 w 12191995"/>
              <a:gd name="connsiteY66" fmla="*/ 6641293 h 6857997"/>
              <a:gd name="connsiteX67" fmla="*/ 1189493 w 12191995"/>
              <a:gd name="connsiteY67" fmla="*/ 6641066 h 6857997"/>
              <a:gd name="connsiteX68" fmla="*/ 1208486 w 12191995"/>
              <a:gd name="connsiteY68" fmla="*/ 6697141 h 6857997"/>
              <a:gd name="connsiteX69" fmla="*/ 1228158 w 12191995"/>
              <a:gd name="connsiteY69" fmla="*/ 6697141 h 6857997"/>
              <a:gd name="connsiteX70" fmla="*/ 1248056 w 12191995"/>
              <a:gd name="connsiteY70" fmla="*/ 6641066 h 6857997"/>
              <a:gd name="connsiteX71" fmla="*/ 1231323 w 12191995"/>
              <a:gd name="connsiteY71" fmla="*/ 6641066 h 6857997"/>
              <a:gd name="connsiteX72" fmla="*/ 1218661 w 12191995"/>
              <a:gd name="connsiteY72" fmla="*/ 6679957 h 6857997"/>
              <a:gd name="connsiteX73" fmla="*/ 1206677 w 12191995"/>
              <a:gd name="connsiteY73" fmla="*/ 6641066 h 6857997"/>
              <a:gd name="connsiteX74" fmla="*/ 1383722 w 12191995"/>
              <a:gd name="connsiteY74" fmla="*/ 6640162 h 6857997"/>
              <a:gd name="connsiteX75" fmla="*/ 1354554 w 12191995"/>
              <a:gd name="connsiteY75" fmla="*/ 6669556 h 6857997"/>
              <a:gd name="connsiteX76" fmla="*/ 1383948 w 12191995"/>
              <a:gd name="connsiteY76" fmla="*/ 6698950 h 6857997"/>
              <a:gd name="connsiteX77" fmla="*/ 1411986 w 12191995"/>
              <a:gd name="connsiteY77" fmla="*/ 6681314 h 6857997"/>
              <a:gd name="connsiteX78" fmla="*/ 1395480 w 12191995"/>
              <a:gd name="connsiteY78" fmla="*/ 6679505 h 6857997"/>
              <a:gd name="connsiteX79" fmla="*/ 1384174 w 12191995"/>
              <a:gd name="connsiteY79" fmla="*/ 6685158 h 6857997"/>
              <a:gd name="connsiteX80" fmla="*/ 1371286 w 12191995"/>
              <a:gd name="connsiteY80" fmla="*/ 6673852 h 6857997"/>
              <a:gd name="connsiteX81" fmla="*/ 1412890 w 12191995"/>
              <a:gd name="connsiteY81" fmla="*/ 6673852 h 6857997"/>
              <a:gd name="connsiteX82" fmla="*/ 1413117 w 12191995"/>
              <a:gd name="connsiteY82" fmla="*/ 6673626 h 6857997"/>
              <a:gd name="connsiteX83" fmla="*/ 1383722 w 12191995"/>
              <a:gd name="connsiteY83" fmla="*/ 6640162 h 6857997"/>
              <a:gd name="connsiteX84" fmla="*/ 1148570 w 12191995"/>
              <a:gd name="connsiteY84" fmla="*/ 6640162 h 6857997"/>
              <a:gd name="connsiteX85" fmla="*/ 1134100 w 12191995"/>
              <a:gd name="connsiteY85" fmla="*/ 6649885 h 6857997"/>
              <a:gd name="connsiteX86" fmla="*/ 1134100 w 12191995"/>
              <a:gd name="connsiteY86" fmla="*/ 6641067 h 6857997"/>
              <a:gd name="connsiteX87" fmla="*/ 1118724 w 12191995"/>
              <a:gd name="connsiteY87" fmla="*/ 6641067 h 6857997"/>
              <a:gd name="connsiteX88" fmla="*/ 1118724 w 12191995"/>
              <a:gd name="connsiteY88" fmla="*/ 6697142 h 6857997"/>
              <a:gd name="connsiteX89" fmla="*/ 1134552 w 12191995"/>
              <a:gd name="connsiteY89" fmla="*/ 6697142 h 6857997"/>
              <a:gd name="connsiteX90" fmla="*/ 1134552 w 12191995"/>
              <a:gd name="connsiteY90" fmla="*/ 6670461 h 6857997"/>
              <a:gd name="connsiteX91" fmla="*/ 1146309 w 12191995"/>
              <a:gd name="connsiteY91" fmla="*/ 6656895 h 6857997"/>
              <a:gd name="connsiteX92" fmla="*/ 1153093 w 12191995"/>
              <a:gd name="connsiteY92" fmla="*/ 6656895 h 6857997"/>
              <a:gd name="connsiteX93" fmla="*/ 1152866 w 12191995"/>
              <a:gd name="connsiteY93" fmla="*/ 6640614 h 6857997"/>
              <a:gd name="connsiteX94" fmla="*/ 1148570 w 12191995"/>
              <a:gd name="connsiteY94" fmla="*/ 6640162 h 6857997"/>
              <a:gd name="connsiteX95" fmla="*/ 1277676 w 12191995"/>
              <a:gd name="connsiteY95" fmla="*/ 6639709 h 6857997"/>
              <a:gd name="connsiteX96" fmla="*/ 1253708 w 12191995"/>
              <a:gd name="connsiteY96" fmla="*/ 6646493 h 6857997"/>
              <a:gd name="connsiteX97" fmla="*/ 1259813 w 12191995"/>
              <a:gd name="connsiteY97" fmla="*/ 6658476 h 6857997"/>
              <a:gd name="connsiteX98" fmla="*/ 1276772 w 12191995"/>
              <a:gd name="connsiteY98" fmla="*/ 6653275 h 6857997"/>
              <a:gd name="connsiteX99" fmla="*/ 1286043 w 12191995"/>
              <a:gd name="connsiteY99" fmla="*/ 6659833 h 6857997"/>
              <a:gd name="connsiteX100" fmla="*/ 1286043 w 12191995"/>
              <a:gd name="connsiteY100" fmla="*/ 6660285 h 6857997"/>
              <a:gd name="connsiteX101" fmla="*/ 1282199 w 12191995"/>
              <a:gd name="connsiteY101" fmla="*/ 6663676 h 6857997"/>
              <a:gd name="connsiteX102" fmla="*/ 1271119 w 12191995"/>
              <a:gd name="connsiteY102" fmla="*/ 6663676 h 6857997"/>
              <a:gd name="connsiteX103" fmla="*/ 1250769 w 12191995"/>
              <a:gd name="connsiteY103" fmla="*/ 6680861 h 6857997"/>
              <a:gd name="connsiteX104" fmla="*/ 1270441 w 12191995"/>
              <a:gd name="connsiteY104" fmla="*/ 6698497 h 6857997"/>
              <a:gd name="connsiteX105" fmla="*/ 1286043 w 12191995"/>
              <a:gd name="connsiteY105" fmla="*/ 6691714 h 6857997"/>
              <a:gd name="connsiteX106" fmla="*/ 1286043 w 12191995"/>
              <a:gd name="connsiteY106" fmla="*/ 6697141 h 6857997"/>
              <a:gd name="connsiteX107" fmla="*/ 1301870 w 12191995"/>
              <a:gd name="connsiteY107" fmla="*/ 6697141 h 6857997"/>
              <a:gd name="connsiteX108" fmla="*/ 1301870 w 12191995"/>
              <a:gd name="connsiteY108" fmla="*/ 6660285 h 6857997"/>
              <a:gd name="connsiteX109" fmla="*/ 1277676 w 12191995"/>
              <a:gd name="connsiteY109" fmla="*/ 6639709 h 6857997"/>
              <a:gd name="connsiteX110" fmla="*/ 1081415 w 12191995"/>
              <a:gd name="connsiteY110" fmla="*/ 6639709 h 6857997"/>
              <a:gd name="connsiteX111" fmla="*/ 1057447 w 12191995"/>
              <a:gd name="connsiteY111" fmla="*/ 6646493 h 6857997"/>
              <a:gd name="connsiteX112" fmla="*/ 1063552 w 12191995"/>
              <a:gd name="connsiteY112" fmla="*/ 6658476 h 6857997"/>
              <a:gd name="connsiteX113" fmla="*/ 1080510 w 12191995"/>
              <a:gd name="connsiteY113" fmla="*/ 6653275 h 6857997"/>
              <a:gd name="connsiteX114" fmla="*/ 1089782 w 12191995"/>
              <a:gd name="connsiteY114" fmla="*/ 6659833 h 6857997"/>
              <a:gd name="connsiteX115" fmla="*/ 1089782 w 12191995"/>
              <a:gd name="connsiteY115" fmla="*/ 6660285 h 6857997"/>
              <a:gd name="connsiteX116" fmla="*/ 1085937 w 12191995"/>
              <a:gd name="connsiteY116" fmla="*/ 6663676 h 6857997"/>
              <a:gd name="connsiteX117" fmla="*/ 1074858 w 12191995"/>
              <a:gd name="connsiteY117" fmla="*/ 6663676 h 6857997"/>
              <a:gd name="connsiteX118" fmla="*/ 1054508 w 12191995"/>
              <a:gd name="connsiteY118" fmla="*/ 6680861 h 6857997"/>
              <a:gd name="connsiteX119" fmla="*/ 1074180 w 12191995"/>
              <a:gd name="connsiteY119" fmla="*/ 6698497 h 6857997"/>
              <a:gd name="connsiteX120" fmla="*/ 1089782 w 12191995"/>
              <a:gd name="connsiteY120" fmla="*/ 6691714 h 6857997"/>
              <a:gd name="connsiteX121" fmla="*/ 1089782 w 12191995"/>
              <a:gd name="connsiteY121" fmla="*/ 6697141 h 6857997"/>
              <a:gd name="connsiteX122" fmla="*/ 1105609 w 12191995"/>
              <a:gd name="connsiteY122" fmla="*/ 6697141 h 6857997"/>
              <a:gd name="connsiteX123" fmla="*/ 1105609 w 12191995"/>
              <a:gd name="connsiteY123" fmla="*/ 6660285 h 6857997"/>
              <a:gd name="connsiteX124" fmla="*/ 1081415 w 12191995"/>
              <a:gd name="connsiteY124" fmla="*/ 6639709 h 6857997"/>
              <a:gd name="connsiteX125" fmla="*/ 760110 w 12191995"/>
              <a:gd name="connsiteY125" fmla="*/ 6620264 h 6857997"/>
              <a:gd name="connsiteX126" fmla="*/ 760110 w 12191995"/>
              <a:gd name="connsiteY126" fmla="*/ 6642875 h 6857997"/>
              <a:gd name="connsiteX127" fmla="*/ 750840 w 12191995"/>
              <a:gd name="connsiteY127" fmla="*/ 6642875 h 6857997"/>
              <a:gd name="connsiteX128" fmla="*/ 750840 w 12191995"/>
              <a:gd name="connsiteY128" fmla="*/ 6648980 h 6857997"/>
              <a:gd name="connsiteX129" fmla="*/ 760110 w 12191995"/>
              <a:gd name="connsiteY129" fmla="*/ 6648980 h 6857997"/>
              <a:gd name="connsiteX130" fmla="*/ 760110 w 12191995"/>
              <a:gd name="connsiteY130" fmla="*/ 6685609 h 6857997"/>
              <a:gd name="connsiteX131" fmla="*/ 772546 w 12191995"/>
              <a:gd name="connsiteY131" fmla="*/ 6697141 h 6857997"/>
              <a:gd name="connsiteX132" fmla="*/ 780913 w 12191995"/>
              <a:gd name="connsiteY132" fmla="*/ 6696689 h 6857997"/>
              <a:gd name="connsiteX133" fmla="*/ 780913 w 12191995"/>
              <a:gd name="connsiteY133" fmla="*/ 6690584 h 6857997"/>
              <a:gd name="connsiteX134" fmla="*/ 775260 w 12191995"/>
              <a:gd name="connsiteY134" fmla="*/ 6691036 h 6857997"/>
              <a:gd name="connsiteX135" fmla="*/ 767572 w 12191995"/>
              <a:gd name="connsiteY135" fmla="*/ 6685836 h 6857997"/>
              <a:gd name="connsiteX136" fmla="*/ 767572 w 12191995"/>
              <a:gd name="connsiteY136" fmla="*/ 6649206 h 6857997"/>
              <a:gd name="connsiteX137" fmla="*/ 780913 w 12191995"/>
              <a:gd name="connsiteY137" fmla="*/ 6649206 h 6857997"/>
              <a:gd name="connsiteX138" fmla="*/ 780913 w 12191995"/>
              <a:gd name="connsiteY138" fmla="*/ 6643101 h 6857997"/>
              <a:gd name="connsiteX139" fmla="*/ 767572 w 12191995"/>
              <a:gd name="connsiteY139" fmla="*/ 6643101 h 6857997"/>
              <a:gd name="connsiteX140" fmla="*/ 767572 w 12191995"/>
              <a:gd name="connsiteY140" fmla="*/ 6620491 h 6857997"/>
              <a:gd name="connsiteX141" fmla="*/ 767572 w 12191995"/>
              <a:gd name="connsiteY141" fmla="*/ 6620264 h 6857997"/>
              <a:gd name="connsiteX142" fmla="*/ 1318830 w 12191995"/>
              <a:gd name="connsiteY142" fmla="*/ 6619585 h 6857997"/>
              <a:gd name="connsiteX143" fmla="*/ 1318830 w 12191995"/>
              <a:gd name="connsiteY143" fmla="*/ 6640839 h 6857997"/>
              <a:gd name="connsiteX144" fmla="*/ 1310012 w 12191995"/>
              <a:gd name="connsiteY144" fmla="*/ 6640839 h 6857997"/>
              <a:gd name="connsiteX145" fmla="*/ 1310012 w 12191995"/>
              <a:gd name="connsiteY145" fmla="*/ 6654180 h 6857997"/>
              <a:gd name="connsiteX146" fmla="*/ 1318830 w 12191995"/>
              <a:gd name="connsiteY146" fmla="*/ 6654180 h 6857997"/>
              <a:gd name="connsiteX147" fmla="*/ 1318830 w 12191995"/>
              <a:gd name="connsiteY147" fmla="*/ 6684930 h 6857997"/>
              <a:gd name="connsiteX148" fmla="*/ 1334885 w 12191995"/>
              <a:gd name="connsiteY148" fmla="*/ 6697592 h 6857997"/>
              <a:gd name="connsiteX149" fmla="*/ 1347320 w 12191995"/>
              <a:gd name="connsiteY149" fmla="*/ 6696914 h 6857997"/>
              <a:gd name="connsiteX150" fmla="*/ 1347320 w 12191995"/>
              <a:gd name="connsiteY150" fmla="*/ 6683348 h 6857997"/>
              <a:gd name="connsiteX151" fmla="*/ 1340085 w 12191995"/>
              <a:gd name="connsiteY151" fmla="*/ 6683800 h 6857997"/>
              <a:gd name="connsiteX152" fmla="*/ 1334885 w 12191995"/>
              <a:gd name="connsiteY152" fmla="*/ 6679730 h 6857997"/>
              <a:gd name="connsiteX153" fmla="*/ 1334885 w 12191995"/>
              <a:gd name="connsiteY153" fmla="*/ 6654406 h 6857997"/>
              <a:gd name="connsiteX154" fmla="*/ 1347095 w 12191995"/>
              <a:gd name="connsiteY154" fmla="*/ 6654406 h 6857997"/>
              <a:gd name="connsiteX155" fmla="*/ 1347095 w 12191995"/>
              <a:gd name="connsiteY155" fmla="*/ 6641066 h 6857997"/>
              <a:gd name="connsiteX156" fmla="*/ 1334885 w 12191995"/>
              <a:gd name="connsiteY156" fmla="*/ 6641066 h 6857997"/>
              <a:gd name="connsiteX157" fmla="*/ 1334885 w 12191995"/>
              <a:gd name="connsiteY157" fmla="*/ 6619811 h 6857997"/>
              <a:gd name="connsiteX158" fmla="*/ 607712 w 12191995"/>
              <a:gd name="connsiteY158" fmla="*/ 6618229 h 6857997"/>
              <a:gd name="connsiteX159" fmla="*/ 623765 w 12191995"/>
              <a:gd name="connsiteY159" fmla="*/ 6618229 h 6857997"/>
              <a:gd name="connsiteX160" fmla="*/ 644568 w 12191995"/>
              <a:gd name="connsiteY160" fmla="*/ 6637449 h 6857997"/>
              <a:gd name="connsiteX161" fmla="*/ 623765 w 12191995"/>
              <a:gd name="connsiteY161" fmla="*/ 6657120 h 6857997"/>
              <a:gd name="connsiteX162" fmla="*/ 607712 w 12191995"/>
              <a:gd name="connsiteY162" fmla="*/ 6657120 h 6857997"/>
              <a:gd name="connsiteX163" fmla="*/ 1172535 w 12191995"/>
              <a:gd name="connsiteY163" fmla="*/ 6611672 h 6857997"/>
              <a:gd name="connsiteX164" fmla="*/ 1162359 w 12191995"/>
              <a:gd name="connsiteY164" fmla="*/ 6621848 h 6857997"/>
              <a:gd name="connsiteX165" fmla="*/ 1172535 w 12191995"/>
              <a:gd name="connsiteY165" fmla="*/ 6632022 h 6857997"/>
              <a:gd name="connsiteX166" fmla="*/ 1182710 w 12191995"/>
              <a:gd name="connsiteY166" fmla="*/ 6621848 h 6857997"/>
              <a:gd name="connsiteX167" fmla="*/ 1172535 w 12191995"/>
              <a:gd name="connsiteY167" fmla="*/ 6611672 h 6857997"/>
              <a:gd name="connsiteX168" fmla="*/ 1029181 w 12191995"/>
              <a:gd name="connsiteY168" fmla="*/ 6611672 h 6857997"/>
              <a:gd name="connsiteX169" fmla="*/ 1029181 w 12191995"/>
              <a:gd name="connsiteY169" fmla="*/ 6697142 h 6857997"/>
              <a:gd name="connsiteX170" fmla="*/ 1045009 w 12191995"/>
              <a:gd name="connsiteY170" fmla="*/ 6697142 h 6857997"/>
              <a:gd name="connsiteX171" fmla="*/ 1045009 w 12191995"/>
              <a:gd name="connsiteY171" fmla="*/ 6611672 h 6857997"/>
              <a:gd name="connsiteX172" fmla="*/ 600250 w 12191995"/>
              <a:gd name="connsiteY172" fmla="*/ 6611672 h 6857997"/>
              <a:gd name="connsiteX173" fmla="*/ 600250 w 12191995"/>
              <a:gd name="connsiteY173" fmla="*/ 6697142 h 6857997"/>
              <a:gd name="connsiteX174" fmla="*/ 607712 w 12191995"/>
              <a:gd name="connsiteY174" fmla="*/ 6697142 h 6857997"/>
              <a:gd name="connsiteX175" fmla="*/ 607712 w 12191995"/>
              <a:gd name="connsiteY175" fmla="*/ 6664129 h 6857997"/>
              <a:gd name="connsiteX176" fmla="*/ 622861 w 12191995"/>
              <a:gd name="connsiteY176" fmla="*/ 6664129 h 6857997"/>
              <a:gd name="connsiteX177" fmla="*/ 652255 w 12191995"/>
              <a:gd name="connsiteY177" fmla="*/ 6637675 h 6857997"/>
              <a:gd name="connsiteX178" fmla="*/ 622861 w 12191995"/>
              <a:gd name="connsiteY178" fmla="*/ 6611672 h 6857997"/>
              <a:gd name="connsiteX179" fmla="*/ 897360 w 12191995"/>
              <a:gd name="connsiteY179" fmla="*/ 6610994 h 6857997"/>
              <a:gd name="connsiteX180" fmla="*/ 885150 w 12191995"/>
              <a:gd name="connsiteY180" fmla="*/ 6623883 h 6857997"/>
              <a:gd name="connsiteX181" fmla="*/ 884924 w 12191995"/>
              <a:gd name="connsiteY181" fmla="*/ 6623883 h 6857997"/>
              <a:gd name="connsiteX182" fmla="*/ 884924 w 12191995"/>
              <a:gd name="connsiteY182" fmla="*/ 6643102 h 6857997"/>
              <a:gd name="connsiteX183" fmla="*/ 875653 w 12191995"/>
              <a:gd name="connsiteY183" fmla="*/ 6643102 h 6857997"/>
              <a:gd name="connsiteX184" fmla="*/ 875653 w 12191995"/>
              <a:gd name="connsiteY184" fmla="*/ 6649206 h 6857997"/>
              <a:gd name="connsiteX185" fmla="*/ 884924 w 12191995"/>
              <a:gd name="connsiteY185" fmla="*/ 6649206 h 6857997"/>
              <a:gd name="connsiteX186" fmla="*/ 884924 w 12191995"/>
              <a:gd name="connsiteY186" fmla="*/ 6696916 h 6857997"/>
              <a:gd name="connsiteX187" fmla="*/ 892386 w 12191995"/>
              <a:gd name="connsiteY187" fmla="*/ 6696916 h 6857997"/>
              <a:gd name="connsiteX188" fmla="*/ 892386 w 12191995"/>
              <a:gd name="connsiteY188" fmla="*/ 6649206 h 6857997"/>
              <a:gd name="connsiteX189" fmla="*/ 903465 w 12191995"/>
              <a:gd name="connsiteY189" fmla="*/ 6649206 h 6857997"/>
              <a:gd name="connsiteX190" fmla="*/ 903465 w 12191995"/>
              <a:gd name="connsiteY190" fmla="*/ 6643102 h 6857997"/>
              <a:gd name="connsiteX191" fmla="*/ 892386 w 12191995"/>
              <a:gd name="connsiteY191" fmla="*/ 6643102 h 6857997"/>
              <a:gd name="connsiteX192" fmla="*/ 892386 w 12191995"/>
              <a:gd name="connsiteY192" fmla="*/ 6624561 h 6857997"/>
              <a:gd name="connsiteX193" fmla="*/ 899169 w 12191995"/>
              <a:gd name="connsiteY193" fmla="*/ 6617326 h 6857997"/>
              <a:gd name="connsiteX194" fmla="*/ 904596 w 12191995"/>
              <a:gd name="connsiteY194" fmla="*/ 6618003 h 6857997"/>
              <a:gd name="connsiteX195" fmla="*/ 904596 w 12191995"/>
              <a:gd name="connsiteY195" fmla="*/ 6611446 h 6857997"/>
              <a:gd name="connsiteX196" fmla="*/ 897360 w 12191995"/>
              <a:gd name="connsiteY196" fmla="*/ 6610994 h 6857997"/>
              <a:gd name="connsiteX197" fmla="*/ 977856 w 12191995"/>
              <a:gd name="connsiteY197" fmla="*/ 6609863 h 6857997"/>
              <a:gd name="connsiteX198" fmla="*/ 933312 w 12191995"/>
              <a:gd name="connsiteY198" fmla="*/ 6654181 h 6857997"/>
              <a:gd name="connsiteX199" fmla="*/ 977856 w 12191995"/>
              <a:gd name="connsiteY199" fmla="*/ 6698498 h 6857997"/>
              <a:gd name="connsiteX200" fmla="*/ 1019686 w 12191995"/>
              <a:gd name="connsiteY200" fmla="*/ 6666617 h 6857997"/>
              <a:gd name="connsiteX201" fmla="*/ 1000920 w 12191995"/>
              <a:gd name="connsiteY201" fmla="*/ 6666617 h 6857997"/>
              <a:gd name="connsiteX202" fmla="*/ 977630 w 12191995"/>
              <a:gd name="connsiteY202" fmla="*/ 6682897 h 6857997"/>
              <a:gd name="connsiteX203" fmla="*/ 950723 w 12191995"/>
              <a:gd name="connsiteY203" fmla="*/ 6654181 h 6857997"/>
              <a:gd name="connsiteX204" fmla="*/ 977630 w 12191995"/>
              <a:gd name="connsiteY204" fmla="*/ 6625465 h 6857997"/>
              <a:gd name="connsiteX205" fmla="*/ 1000920 w 12191995"/>
              <a:gd name="connsiteY205" fmla="*/ 6641745 h 6857997"/>
              <a:gd name="connsiteX206" fmla="*/ 1019686 w 12191995"/>
              <a:gd name="connsiteY206" fmla="*/ 6641745 h 6857997"/>
              <a:gd name="connsiteX207" fmla="*/ 977856 w 12191995"/>
              <a:gd name="connsiteY207" fmla="*/ 6609863 h 6857997"/>
              <a:gd name="connsiteX208" fmla="*/ 1441831 w 12191995"/>
              <a:gd name="connsiteY208" fmla="*/ 6503366 h 6857997"/>
              <a:gd name="connsiteX209" fmla="*/ 1444544 w 12191995"/>
              <a:gd name="connsiteY209" fmla="*/ 6503366 h 6857997"/>
              <a:gd name="connsiteX210" fmla="*/ 1447258 w 12191995"/>
              <a:gd name="connsiteY210" fmla="*/ 6504044 h 6857997"/>
              <a:gd name="connsiteX211" fmla="*/ 1447936 w 12191995"/>
              <a:gd name="connsiteY211" fmla="*/ 6506079 h 6857997"/>
              <a:gd name="connsiteX212" fmla="*/ 1447032 w 12191995"/>
              <a:gd name="connsiteY212" fmla="*/ 6507888 h 6857997"/>
              <a:gd name="connsiteX213" fmla="*/ 1444771 w 12191995"/>
              <a:gd name="connsiteY213" fmla="*/ 6508566 h 6857997"/>
              <a:gd name="connsiteX214" fmla="*/ 1441831 w 12191995"/>
              <a:gd name="connsiteY214" fmla="*/ 6508566 h 6857997"/>
              <a:gd name="connsiteX215" fmla="*/ 1438666 w 12191995"/>
              <a:gd name="connsiteY215" fmla="*/ 6501104 h 6857997"/>
              <a:gd name="connsiteX216" fmla="*/ 1438666 w 12191995"/>
              <a:gd name="connsiteY216" fmla="*/ 6518063 h 6857997"/>
              <a:gd name="connsiteX217" fmla="*/ 1441831 w 12191995"/>
              <a:gd name="connsiteY217" fmla="*/ 6518063 h 6857997"/>
              <a:gd name="connsiteX218" fmla="*/ 1441831 w 12191995"/>
              <a:gd name="connsiteY218" fmla="*/ 6511279 h 6857997"/>
              <a:gd name="connsiteX219" fmla="*/ 1445223 w 12191995"/>
              <a:gd name="connsiteY219" fmla="*/ 6511279 h 6857997"/>
              <a:gd name="connsiteX220" fmla="*/ 1447484 w 12191995"/>
              <a:gd name="connsiteY220" fmla="*/ 6511958 h 6857997"/>
              <a:gd name="connsiteX221" fmla="*/ 1448163 w 12191995"/>
              <a:gd name="connsiteY221" fmla="*/ 6513992 h 6857997"/>
              <a:gd name="connsiteX222" fmla="*/ 1448163 w 12191995"/>
              <a:gd name="connsiteY222" fmla="*/ 6516706 h 6857997"/>
              <a:gd name="connsiteX223" fmla="*/ 1448388 w 12191995"/>
              <a:gd name="connsiteY223" fmla="*/ 6517836 h 6857997"/>
              <a:gd name="connsiteX224" fmla="*/ 1451328 w 12191995"/>
              <a:gd name="connsiteY224" fmla="*/ 6517836 h 6857997"/>
              <a:gd name="connsiteX225" fmla="*/ 1451328 w 12191995"/>
              <a:gd name="connsiteY225" fmla="*/ 6517611 h 6857997"/>
              <a:gd name="connsiteX226" fmla="*/ 1450876 w 12191995"/>
              <a:gd name="connsiteY226" fmla="*/ 6516480 h 6857997"/>
              <a:gd name="connsiteX227" fmla="*/ 1450876 w 12191995"/>
              <a:gd name="connsiteY227" fmla="*/ 6515123 h 6857997"/>
              <a:gd name="connsiteX228" fmla="*/ 1450876 w 12191995"/>
              <a:gd name="connsiteY228" fmla="*/ 6513992 h 6857997"/>
              <a:gd name="connsiteX229" fmla="*/ 1450198 w 12191995"/>
              <a:gd name="connsiteY229" fmla="*/ 6511505 h 6857997"/>
              <a:gd name="connsiteX230" fmla="*/ 1448388 w 12191995"/>
              <a:gd name="connsiteY230" fmla="*/ 6509923 h 6857997"/>
              <a:gd name="connsiteX231" fmla="*/ 1450198 w 12191995"/>
              <a:gd name="connsiteY231" fmla="*/ 6508340 h 6857997"/>
              <a:gd name="connsiteX232" fmla="*/ 1450876 w 12191995"/>
              <a:gd name="connsiteY232" fmla="*/ 6506305 h 6857997"/>
              <a:gd name="connsiteX233" fmla="*/ 1449067 w 12191995"/>
              <a:gd name="connsiteY233" fmla="*/ 6502461 h 6857997"/>
              <a:gd name="connsiteX234" fmla="*/ 1444318 w 12191995"/>
              <a:gd name="connsiteY234" fmla="*/ 6501104 h 6857997"/>
              <a:gd name="connsiteX235" fmla="*/ 1436857 w 12191995"/>
              <a:gd name="connsiteY235" fmla="*/ 6500426 h 6857997"/>
              <a:gd name="connsiteX236" fmla="*/ 1452911 w 12191995"/>
              <a:gd name="connsiteY236" fmla="*/ 6500878 h 6857997"/>
              <a:gd name="connsiteX237" fmla="*/ 1452911 w 12191995"/>
              <a:gd name="connsiteY237" fmla="*/ 6518515 h 6857997"/>
              <a:gd name="connsiteX238" fmla="*/ 1452232 w 12191995"/>
              <a:gd name="connsiteY238" fmla="*/ 6519193 h 6857997"/>
              <a:gd name="connsiteX239" fmla="*/ 1436178 w 12191995"/>
              <a:gd name="connsiteY239" fmla="*/ 6518515 h 6857997"/>
              <a:gd name="connsiteX240" fmla="*/ 1432786 w 12191995"/>
              <a:gd name="connsiteY240" fmla="*/ 6509696 h 6857997"/>
              <a:gd name="connsiteX241" fmla="*/ 1436405 w 12191995"/>
              <a:gd name="connsiteY241" fmla="*/ 6500878 h 6857997"/>
              <a:gd name="connsiteX242" fmla="*/ 1444233 w 12191995"/>
              <a:gd name="connsiteY242" fmla="*/ 6494858 h 6857997"/>
              <a:gd name="connsiteX243" fmla="*/ 1434595 w 12191995"/>
              <a:gd name="connsiteY243" fmla="*/ 6499070 h 6857997"/>
              <a:gd name="connsiteX244" fmla="*/ 1430526 w 12191995"/>
              <a:gd name="connsiteY244" fmla="*/ 6509696 h 6857997"/>
              <a:gd name="connsiteX245" fmla="*/ 1434595 w 12191995"/>
              <a:gd name="connsiteY245" fmla="*/ 6520324 h 6857997"/>
              <a:gd name="connsiteX246" fmla="*/ 1435047 w 12191995"/>
              <a:gd name="connsiteY246" fmla="*/ 6520776 h 6857997"/>
              <a:gd name="connsiteX247" fmla="*/ 1454494 w 12191995"/>
              <a:gd name="connsiteY247" fmla="*/ 6520324 h 6857997"/>
              <a:gd name="connsiteX248" fmla="*/ 1458564 w 12191995"/>
              <a:gd name="connsiteY248" fmla="*/ 6509696 h 6857997"/>
              <a:gd name="connsiteX249" fmla="*/ 1454494 w 12191995"/>
              <a:gd name="connsiteY249" fmla="*/ 6499070 h 6857997"/>
              <a:gd name="connsiteX250" fmla="*/ 1454041 w 12191995"/>
              <a:gd name="connsiteY250" fmla="*/ 6498618 h 6857997"/>
              <a:gd name="connsiteX251" fmla="*/ 1444233 w 12191995"/>
              <a:gd name="connsiteY251" fmla="*/ 6494858 h 6857997"/>
              <a:gd name="connsiteX252" fmla="*/ 1102668 w 12191995"/>
              <a:gd name="connsiteY252" fmla="*/ 6404556 h 6857997"/>
              <a:gd name="connsiteX253" fmla="*/ 1134098 w 12191995"/>
              <a:gd name="connsiteY253" fmla="*/ 6455431 h 6857997"/>
              <a:gd name="connsiteX254" fmla="*/ 1099730 w 12191995"/>
              <a:gd name="connsiteY254" fmla="*/ 6508792 h 6857997"/>
              <a:gd name="connsiteX255" fmla="*/ 1081866 w 12191995"/>
              <a:gd name="connsiteY255" fmla="*/ 6505853 h 6857997"/>
              <a:gd name="connsiteX256" fmla="*/ 1081866 w 12191995"/>
              <a:gd name="connsiteY256" fmla="*/ 6408626 h 6857997"/>
              <a:gd name="connsiteX257" fmla="*/ 1102668 w 12191995"/>
              <a:gd name="connsiteY257" fmla="*/ 6404556 h 6857997"/>
              <a:gd name="connsiteX258" fmla="*/ 1279260 w 12191995"/>
              <a:gd name="connsiteY258" fmla="*/ 6388276 h 6857997"/>
              <a:gd name="connsiteX259" fmla="*/ 1279260 w 12191995"/>
              <a:gd name="connsiteY259" fmla="*/ 6525073 h 6857997"/>
              <a:gd name="connsiteX260" fmla="*/ 1310237 w 12191995"/>
              <a:gd name="connsiteY260" fmla="*/ 6525073 h 6857997"/>
              <a:gd name="connsiteX261" fmla="*/ 1310237 w 12191995"/>
              <a:gd name="connsiteY261" fmla="*/ 6388276 h 6857997"/>
              <a:gd name="connsiteX262" fmla="*/ 990520 w 12191995"/>
              <a:gd name="connsiteY262" fmla="*/ 6388276 h 6857997"/>
              <a:gd name="connsiteX263" fmla="*/ 990520 w 12191995"/>
              <a:gd name="connsiteY263" fmla="*/ 6525073 h 6857997"/>
              <a:gd name="connsiteX264" fmla="*/ 1021496 w 12191995"/>
              <a:gd name="connsiteY264" fmla="*/ 6525073 h 6857997"/>
              <a:gd name="connsiteX265" fmla="*/ 1021496 w 12191995"/>
              <a:gd name="connsiteY265" fmla="*/ 6388276 h 6857997"/>
              <a:gd name="connsiteX266" fmla="*/ 718960 w 12191995"/>
              <a:gd name="connsiteY266" fmla="*/ 6388276 h 6857997"/>
              <a:gd name="connsiteX267" fmla="*/ 762147 w 12191995"/>
              <a:gd name="connsiteY267" fmla="*/ 6454300 h 6857997"/>
              <a:gd name="connsiteX268" fmla="*/ 713985 w 12191995"/>
              <a:gd name="connsiteY268" fmla="*/ 6525298 h 6857997"/>
              <a:gd name="connsiteX269" fmla="*/ 749711 w 12191995"/>
              <a:gd name="connsiteY269" fmla="*/ 6525298 h 6857997"/>
              <a:gd name="connsiteX270" fmla="*/ 779331 w 12191995"/>
              <a:gd name="connsiteY270" fmla="*/ 6475554 h 6857997"/>
              <a:gd name="connsiteX271" fmla="*/ 780010 w 12191995"/>
              <a:gd name="connsiteY271" fmla="*/ 6475554 h 6857997"/>
              <a:gd name="connsiteX272" fmla="*/ 809177 w 12191995"/>
              <a:gd name="connsiteY272" fmla="*/ 6525298 h 6857997"/>
              <a:gd name="connsiteX273" fmla="*/ 847616 w 12191995"/>
              <a:gd name="connsiteY273" fmla="*/ 6525298 h 6857997"/>
              <a:gd name="connsiteX274" fmla="*/ 799003 w 12191995"/>
              <a:gd name="connsiteY274" fmla="*/ 6452265 h 6857997"/>
              <a:gd name="connsiteX275" fmla="*/ 843094 w 12191995"/>
              <a:gd name="connsiteY275" fmla="*/ 6388276 h 6857997"/>
              <a:gd name="connsiteX276" fmla="*/ 809856 w 12191995"/>
              <a:gd name="connsiteY276" fmla="*/ 6388276 h 6857997"/>
              <a:gd name="connsiteX277" fmla="*/ 782497 w 12191995"/>
              <a:gd name="connsiteY277" fmla="*/ 6433046 h 6857997"/>
              <a:gd name="connsiteX278" fmla="*/ 782045 w 12191995"/>
              <a:gd name="connsiteY278" fmla="*/ 6433046 h 6857997"/>
              <a:gd name="connsiteX279" fmla="*/ 755816 w 12191995"/>
              <a:gd name="connsiteY279" fmla="*/ 6388276 h 6857997"/>
              <a:gd name="connsiteX280" fmla="*/ 1260268 w 12191995"/>
              <a:gd name="connsiteY280" fmla="*/ 6386240 h 6857997"/>
              <a:gd name="connsiteX281" fmla="*/ 1189043 w 12191995"/>
              <a:gd name="connsiteY281" fmla="*/ 6395737 h 6857997"/>
              <a:gd name="connsiteX282" fmla="*/ 1189043 w 12191995"/>
              <a:gd name="connsiteY282" fmla="*/ 6525298 h 6857997"/>
              <a:gd name="connsiteX283" fmla="*/ 1220020 w 12191995"/>
              <a:gd name="connsiteY283" fmla="*/ 6525298 h 6857997"/>
              <a:gd name="connsiteX284" fmla="*/ 1220020 w 12191995"/>
              <a:gd name="connsiteY284" fmla="*/ 6409756 h 6857997"/>
              <a:gd name="connsiteX285" fmla="*/ 1253936 w 12191995"/>
              <a:gd name="connsiteY285" fmla="*/ 6408626 h 6857997"/>
              <a:gd name="connsiteX286" fmla="*/ 1260268 w 12191995"/>
              <a:gd name="connsiteY286" fmla="*/ 6386240 h 6857997"/>
              <a:gd name="connsiteX287" fmla="*/ 1385756 w 12191995"/>
              <a:gd name="connsiteY287" fmla="*/ 6385790 h 6857997"/>
              <a:gd name="connsiteX288" fmla="*/ 1338273 w 12191995"/>
              <a:gd name="connsiteY288" fmla="*/ 6425358 h 6857997"/>
              <a:gd name="connsiteX289" fmla="*/ 1372641 w 12191995"/>
              <a:gd name="connsiteY289" fmla="*/ 6463797 h 6857997"/>
              <a:gd name="connsiteX290" fmla="*/ 1397061 w 12191995"/>
              <a:gd name="connsiteY290" fmla="*/ 6486408 h 6857997"/>
              <a:gd name="connsiteX291" fmla="*/ 1371511 w 12191995"/>
              <a:gd name="connsiteY291" fmla="*/ 6505627 h 6857997"/>
              <a:gd name="connsiteX292" fmla="*/ 1343247 w 12191995"/>
              <a:gd name="connsiteY292" fmla="*/ 6497713 h 6857997"/>
              <a:gd name="connsiteX293" fmla="*/ 1334429 w 12191995"/>
              <a:gd name="connsiteY293" fmla="*/ 6517611 h 6857997"/>
              <a:gd name="connsiteX294" fmla="*/ 1376033 w 12191995"/>
              <a:gd name="connsiteY294" fmla="*/ 6527560 h 6857997"/>
              <a:gd name="connsiteX295" fmla="*/ 1429621 w 12191995"/>
              <a:gd name="connsiteY295" fmla="*/ 6485503 h 6857997"/>
              <a:gd name="connsiteX296" fmla="*/ 1393670 w 12191995"/>
              <a:gd name="connsiteY296" fmla="*/ 6445256 h 6857997"/>
              <a:gd name="connsiteX297" fmla="*/ 1369250 w 12191995"/>
              <a:gd name="connsiteY297" fmla="*/ 6423776 h 6857997"/>
              <a:gd name="connsiteX298" fmla="*/ 1392765 w 12191995"/>
              <a:gd name="connsiteY298" fmla="*/ 6405687 h 6857997"/>
              <a:gd name="connsiteX299" fmla="*/ 1416507 w 12191995"/>
              <a:gd name="connsiteY299" fmla="*/ 6413375 h 6857997"/>
              <a:gd name="connsiteX300" fmla="*/ 1424873 w 12191995"/>
              <a:gd name="connsiteY300" fmla="*/ 6395286 h 6857997"/>
              <a:gd name="connsiteX301" fmla="*/ 1385756 w 12191995"/>
              <a:gd name="connsiteY301" fmla="*/ 6385790 h 6857997"/>
              <a:gd name="connsiteX302" fmla="*/ 635073 w 12191995"/>
              <a:gd name="connsiteY302" fmla="*/ 6350742 h 6857997"/>
              <a:gd name="connsiteX303" fmla="*/ 595277 w 12191995"/>
              <a:gd name="connsiteY303" fmla="*/ 6398677 h 6857997"/>
              <a:gd name="connsiteX304" fmla="*/ 595277 w 12191995"/>
              <a:gd name="connsiteY304" fmla="*/ 6477815 h 6857997"/>
              <a:gd name="connsiteX305" fmla="*/ 635073 w 12191995"/>
              <a:gd name="connsiteY305" fmla="*/ 6525750 h 6857997"/>
              <a:gd name="connsiteX306" fmla="*/ 697479 w 12191995"/>
              <a:gd name="connsiteY306" fmla="*/ 6525750 h 6857997"/>
              <a:gd name="connsiteX307" fmla="*/ 697479 w 12191995"/>
              <a:gd name="connsiteY307" fmla="*/ 6504270 h 6857997"/>
              <a:gd name="connsiteX308" fmla="*/ 649770 w 12191995"/>
              <a:gd name="connsiteY308" fmla="*/ 6504270 h 6857997"/>
              <a:gd name="connsiteX309" fmla="*/ 627611 w 12191995"/>
              <a:gd name="connsiteY309" fmla="*/ 6480980 h 6857997"/>
              <a:gd name="connsiteX310" fmla="*/ 627611 w 12191995"/>
              <a:gd name="connsiteY310" fmla="*/ 6446386 h 6857997"/>
              <a:gd name="connsiteX311" fmla="*/ 691827 w 12191995"/>
              <a:gd name="connsiteY311" fmla="*/ 6446386 h 6857997"/>
              <a:gd name="connsiteX312" fmla="*/ 691827 w 12191995"/>
              <a:gd name="connsiteY312" fmla="*/ 6424906 h 6857997"/>
              <a:gd name="connsiteX313" fmla="*/ 627611 w 12191995"/>
              <a:gd name="connsiteY313" fmla="*/ 6424906 h 6857997"/>
              <a:gd name="connsiteX314" fmla="*/ 627611 w 12191995"/>
              <a:gd name="connsiteY314" fmla="*/ 6395512 h 6857997"/>
              <a:gd name="connsiteX315" fmla="*/ 649770 w 12191995"/>
              <a:gd name="connsiteY315" fmla="*/ 6372223 h 6857997"/>
              <a:gd name="connsiteX316" fmla="*/ 697705 w 12191995"/>
              <a:gd name="connsiteY316" fmla="*/ 6372223 h 6857997"/>
              <a:gd name="connsiteX317" fmla="*/ 697705 w 12191995"/>
              <a:gd name="connsiteY317" fmla="*/ 6350742 h 6857997"/>
              <a:gd name="connsiteX318" fmla="*/ 867737 w 12191995"/>
              <a:gd name="connsiteY318" fmla="*/ 6350516 h 6857997"/>
              <a:gd name="connsiteX319" fmla="*/ 867737 w 12191995"/>
              <a:gd name="connsiteY319" fmla="*/ 6477590 h 6857997"/>
              <a:gd name="connsiteX320" fmla="*/ 907532 w 12191995"/>
              <a:gd name="connsiteY320" fmla="*/ 6525525 h 6857997"/>
              <a:gd name="connsiteX321" fmla="*/ 969712 w 12191995"/>
              <a:gd name="connsiteY321" fmla="*/ 6525525 h 6857997"/>
              <a:gd name="connsiteX322" fmla="*/ 969712 w 12191995"/>
              <a:gd name="connsiteY322" fmla="*/ 6504044 h 6857997"/>
              <a:gd name="connsiteX323" fmla="*/ 922229 w 12191995"/>
              <a:gd name="connsiteY323" fmla="*/ 6504044 h 6857997"/>
              <a:gd name="connsiteX324" fmla="*/ 900071 w 12191995"/>
              <a:gd name="connsiteY324" fmla="*/ 6480755 h 6857997"/>
              <a:gd name="connsiteX325" fmla="*/ 900071 w 12191995"/>
              <a:gd name="connsiteY325" fmla="*/ 6350516 h 6857997"/>
              <a:gd name="connsiteX326" fmla="*/ 1081866 w 12191995"/>
              <a:gd name="connsiteY326" fmla="*/ 6349159 h 6857997"/>
              <a:gd name="connsiteX327" fmla="*/ 1051115 w 12191995"/>
              <a:gd name="connsiteY327" fmla="*/ 6354812 h 6857997"/>
              <a:gd name="connsiteX328" fmla="*/ 1051115 w 12191995"/>
              <a:gd name="connsiteY328" fmla="*/ 6517836 h 6857997"/>
              <a:gd name="connsiteX329" fmla="*/ 1098599 w 12191995"/>
              <a:gd name="connsiteY329" fmla="*/ 6527785 h 6857997"/>
              <a:gd name="connsiteX330" fmla="*/ 1164849 w 12191995"/>
              <a:gd name="connsiteY330" fmla="*/ 6453622 h 6857997"/>
              <a:gd name="connsiteX331" fmla="*/ 1111035 w 12191995"/>
              <a:gd name="connsiteY331" fmla="*/ 6386694 h 6857997"/>
              <a:gd name="connsiteX332" fmla="*/ 1081866 w 12191995"/>
              <a:gd name="connsiteY332" fmla="*/ 6392346 h 6857997"/>
              <a:gd name="connsiteX333" fmla="*/ 1149925 w 12191995"/>
              <a:gd name="connsiteY333" fmla="*/ 6251480 h 6857997"/>
              <a:gd name="connsiteX334" fmla="*/ 991648 w 12191995"/>
              <a:gd name="connsiteY334" fmla="*/ 6331975 h 6857997"/>
              <a:gd name="connsiteX335" fmla="*/ 986899 w 12191995"/>
              <a:gd name="connsiteY335" fmla="*/ 6344411 h 6857997"/>
              <a:gd name="connsiteX336" fmla="*/ 991195 w 12191995"/>
              <a:gd name="connsiteY336" fmla="*/ 6356848 h 6857997"/>
              <a:gd name="connsiteX337" fmla="*/ 1005667 w 12191995"/>
              <a:gd name="connsiteY337" fmla="*/ 6364309 h 6857997"/>
              <a:gd name="connsiteX338" fmla="*/ 1023077 w 12191995"/>
              <a:gd name="connsiteY338" fmla="*/ 6354587 h 6857997"/>
              <a:gd name="connsiteX339" fmla="*/ 1149473 w 12191995"/>
              <a:gd name="connsiteY339" fmla="*/ 6259846 h 6857997"/>
              <a:gd name="connsiteX340" fmla="*/ 1278130 w 12191995"/>
              <a:gd name="connsiteY340" fmla="*/ 6355491 h 6857997"/>
              <a:gd name="connsiteX341" fmla="*/ 1297123 w 12191995"/>
              <a:gd name="connsiteY341" fmla="*/ 6363630 h 6857997"/>
              <a:gd name="connsiteX342" fmla="*/ 1313629 w 12191995"/>
              <a:gd name="connsiteY342" fmla="*/ 6344638 h 6857997"/>
              <a:gd name="connsiteX343" fmla="*/ 1309333 w 12191995"/>
              <a:gd name="connsiteY343" fmla="*/ 6332202 h 6857997"/>
              <a:gd name="connsiteX344" fmla="*/ 1149925 w 12191995"/>
              <a:gd name="connsiteY344" fmla="*/ 6251480 h 6857997"/>
              <a:gd name="connsiteX345" fmla="*/ 0 w 12191995"/>
              <a:gd name="connsiteY345" fmla="*/ 0 h 6857997"/>
              <a:gd name="connsiteX346" fmla="*/ 12191995 w 12191995"/>
              <a:gd name="connsiteY346" fmla="*/ 0 h 6857997"/>
              <a:gd name="connsiteX347" fmla="*/ 12191995 w 12191995"/>
              <a:gd name="connsiteY347" fmla="*/ 6857997 h 6857997"/>
              <a:gd name="connsiteX348" fmla="*/ 0 w 12191995"/>
              <a:gd name="connsiteY34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6857997">
                <a:moveTo>
                  <a:pt x="1286043" y="6672947"/>
                </a:moveTo>
                <a:lnTo>
                  <a:pt x="1286043" y="6677017"/>
                </a:lnTo>
                <a:cubicBezTo>
                  <a:pt x="1286043" y="6684027"/>
                  <a:pt x="1280842" y="6686965"/>
                  <a:pt x="1275189" y="6686740"/>
                </a:cubicBezTo>
                <a:cubicBezTo>
                  <a:pt x="1270441" y="6686740"/>
                  <a:pt x="1267275" y="6684027"/>
                  <a:pt x="1267275" y="6680183"/>
                </a:cubicBezTo>
                <a:cubicBezTo>
                  <a:pt x="1267275" y="6676339"/>
                  <a:pt x="1270214" y="6674078"/>
                  <a:pt x="1275189" y="6674078"/>
                </a:cubicBezTo>
                <a:lnTo>
                  <a:pt x="1281068" y="6674078"/>
                </a:lnTo>
                <a:cubicBezTo>
                  <a:pt x="1283329" y="6674078"/>
                  <a:pt x="1285138" y="6673852"/>
                  <a:pt x="1286043" y="6672947"/>
                </a:cubicBezTo>
                <a:close/>
                <a:moveTo>
                  <a:pt x="1089782" y="6672947"/>
                </a:moveTo>
                <a:lnTo>
                  <a:pt x="1089782" y="6677017"/>
                </a:lnTo>
                <a:cubicBezTo>
                  <a:pt x="1089782" y="6684027"/>
                  <a:pt x="1084581" y="6686965"/>
                  <a:pt x="1078928" y="6686740"/>
                </a:cubicBezTo>
                <a:cubicBezTo>
                  <a:pt x="1074180" y="6686740"/>
                  <a:pt x="1071014" y="6684027"/>
                  <a:pt x="1071014" y="6680183"/>
                </a:cubicBezTo>
                <a:cubicBezTo>
                  <a:pt x="1071014" y="6676339"/>
                  <a:pt x="1073953" y="6674078"/>
                  <a:pt x="1078928" y="6674078"/>
                </a:cubicBezTo>
                <a:lnTo>
                  <a:pt x="1084807" y="6674078"/>
                </a:lnTo>
                <a:cubicBezTo>
                  <a:pt x="1087067" y="6674078"/>
                  <a:pt x="1088877" y="6673852"/>
                  <a:pt x="1089782" y="6672947"/>
                </a:cubicBezTo>
                <a:close/>
                <a:moveTo>
                  <a:pt x="694316" y="6670461"/>
                </a:moveTo>
                <a:lnTo>
                  <a:pt x="694316" y="6677923"/>
                </a:lnTo>
                <a:cubicBezTo>
                  <a:pt x="694316" y="6687645"/>
                  <a:pt x="686402" y="6692168"/>
                  <a:pt x="678488" y="6692168"/>
                </a:cubicBezTo>
                <a:cubicBezTo>
                  <a:pt x="669443" y="6692168"/>
                  <a:pt x="665826" y="6686741"/>
                  <a:pt x="665826" y="6681992"/>
                </a:cubicBezTo>
                <a:cubicBezTo>
                  <a:pt x="665826" y="6676340"/>
                  <a:pt x="669443" y="6672496"/>
                  <a:pt x="677358" y="6672496"/>
                </a:cubicBezTo>
                <a:lnTo>
                  <a:pt x="687306" y="6672496"/>
                </a:lnTo>
                <a:cubicBezTo>
                  <a:pt x="690245" y="6672496"/>
                  <a:pt x="692959" y="6672044"/>
                  <a:pt x="694316" y="6670461"/>
                </a:cubicBezTo>
                <a:close/>
                <a:moveTo>
                  <a:pt x="1383496" y="6653051"/>
                </a:moveTo>
                <a:cubicBezTo>
                  <a:pt x="1390279" y="6653051"/>
                  <a:pt x="1395028" y="6657572"/>
                  <a:pt x="1395932" y="6663225"/>
                </a:cubicBezTo>
                <a:lnTo>
                  <a:pt x="1370834" y="6663225"/>
                </a:lnTo>
                <a:cubicBezTo>
                  <a:pt x="1372190" y="6657120"/>
                  <a:pt x="1376939" y="6652824"/>
                  <a:pt x="1383496" y="6653051"/>
                </a:cubicBezTo>
                <a:close/>
                <a:moveTo>
                  <a:pt x="840609" y="6648302"/>
                </a:moveTo>
                <a:cubicBezTo>
                  <a:pt x="852819" y="6648302"/>
                  <a:pt x="860959" y="6658025"/>
                  <a:pt x="860959" y="6670235"/>
                </a:cubicBezTo>
                <a:cubicBezTo>
                  <a:pt x="860959" y="6682671"/>
                  <a:pt x="852593" y="6692168"/>
                  <a:pt x="840609" y="6692168"/>
                </a:cubicBezTo>
                <a:cubicBezTo>
                  <a:pt x="828625" y="6692168"/>
                  <a:pt x="820259" y="6682671"/>
                  <a:pt x="820259" y="6670235"/>
                </a:cubicBezTo>
                <a:cubicBezTo>
                  <a:pt x="820259" y="6657799"/>
                  <a:pt x="828625" y="6648302"/>
                  <a:pt x="840609" y="6648302"/>
                </a:cubicBezTo>
                <a:close/>
                <a:moveTo>
                  <a:pt x="742023" y="6642423"/>
                </a:moveTo>
                <a:cubicBezTo>
                  <a:pt x="735466" y="6642423"/>
                  <a:pt x="728909" y="6645363"/>
                  <a:pt x="725743" y="6652599"/>
                </a:cubicBezTo>
                <a:lnTo>
                  <a:pt x="725743" y="6643328"/>
                </a:lnTo>
                <a:lnTo>
                  <a:pt x="718734" y="6643328"/>
                </a:lnTo>
                <a:lnTo>
                  <a:pt x="718734" y="6697142"/>
                </a:lnTo>
                <a:lnTo>
                  <a:pt x="725970" y="6697142"/>
                </a:lnTo>
                <a:lnTo>
                  <a:pt x="725970" y="6667069"/>
                </a:lnTo>
                <a:cubicBezTo>
                  <a:pt x="725970" y="6654181"/>
                  <a:pt x="732753" y="6649885"/>
                  <a:pt x="742249" y="6649885"/>
                </a:cubicBezTo>
                <a:lnTo>
                  <a:pt x="745867" y="6649885"/>
                </a:lnTo>
                <a:lnTo>
                  <a:pt x="746093" y="6642650"/>
                </a:lnTo>
                <a:cubicBezTo>
                  <a:pt x="744511" y="6642650"/>
                  <a:pt x="743154" y="6642423"/>
                  <a:pt x="742023" y="6642423"/>
                </a:cubicBezTo>
                <a:close/>
                <a:moveTo>
                  <a:pt x="840609" y="6641745"/>
                </a:moveTo>
                <a:cubicBezTo>
                  <a:pt x="825234" y="6641745"/>
                  <a:pt x="812797" y="6653729"/>
                  <a:pt x="812797" y="6670235"/>
                </a:cubicBezTo>
                <a:cubicBezTo>
                  <a:pt x="812797" y="6686741"/>
                  <a:pt x="825007" y="6698498"/>
                  <a:pt x="840609" y="6698498"/>
                </a:cubicBezTo>
                <a:cubicBezTo>
                  <a:pt x="856211" y="6698498"/>
                  <a:pt x="868646" y="6686741"/>
                  <a:pt x="868646" y="6670235"/>
                </a:cubicBezTo>
                <a:cubicBezTo>
                  <a:pt x="868646" y="6653729"/>
                  <a:pt x="856211" y="6641745"/>
                  <a:pt x="840609" y="6641745"/>
                </a:cubicBezTo>
                <a:close/>
                <a:moveTo>
                  <a:pt x="681201" y="6641745"/>
                </a:moveTo>
                <a:cubicBezTo>
                  <a:pt x="671931" y="6641745"/>
                  <a:pt x="664243" y="6645589"/>
                  <a:pt x="660626" y="6648529"/>
                </a:cubicBezTo>
                <a:lnTo>
                  <a:pt x="664243" y="6654181"/>
                </a:lnTo>
                <a:cubicBezTo>
                  <a:pt x="668539" y="6651242"/>
                  <a:pt x="673966" y="6648302"/>
                  <a:pt x="680749" y="6648302"/>
                </a:cubicBezTo>
                <a:cubicBezTo>
                  <a:pt x="687984" y="6648302"/>
                  <a:pt x="694316" y="6651694"/>
                  <a:pt x="694316" y="6659834"/>
                </a:cubicBezTo>
                <a:lnTo>
                  <a:pt x="694089" y="6661191"/>
                </a:lnTo>
                <a:cubicBezTo>
                  <a:pt x="694089" y="6664130"/>
                  <a:pt x="692733" y="6666165"/>
                  <a:pt x="688889" y="6666165"/>
                </a:cubicBezTo>
                <a:lnTo>
                  <a:pt x="676000" y="6666165"/>
                </a:lnTo>
                <a:cubicBezTo>
                  <a:pt x="664695" y="6666165"/>
                  <a:pt x="657686" y="6672270"/>
                  <a:pt x="657686" y="6681992"/>
                </a:cubicBezTo>
                <a:cubicBezTo>
                  <a:pt x="657686" y="6691716"/>
                  <a:pt x="665600" y="6698498"/>
                  <a:pt x="677358" y="6698498"/>
                </a:cubicBezTo>
                <a:cubicBezTo>
                  <a:pt x="683915" y="6698498"/>
                  <a:pt x="691150" y="6695785"/>
                  <a:pt x="694316" y="6690358"/>
                </a:cubicBezTo>
                <a:lnTo>
                  <a:pt x="694316" y="6697142"/>
                </a:lnTo>
                <a:lnTo>
                  <a:pt x="701777" y="6697142"/>
                </a:lnTo>
                <a:lnTo>
                  <a:pt x="701777" y="6660060"/>
                </a:lnTo>
                <a:cubicBezTo>
                  <a:pt x="701777" y="6648981"/>
                  <a:pt x="694089" y="6641745"/>
                  <a:pt x="681201" y="6641745"/>
                </a:cubicBezTo>
                <a:close/>
                <a:moveTo>
                  <a:pt x="1157385" y="6641293"/>
                </a:moveTo>
                <a:lnTo>
                  <a:pt x="1157385" y="6654633"/>
                </a:lnTo>
                <a:lnTo>
                  <a:pt x="1165299" y="6654633"/>
                </a:lnTo>
                <a:lnTo>
                  <a:pt x="1165299" y="6697142"/>
                </a:lnTo>
                <a:lnTo>
                  <a:pt x="1181127" y="6697142"/>
                </a:lnTo>
                <a:lnTo>
                  <a:pt x="1181127" y="6641293"/>
                </a:lnTo>
                <a:close/>
                <a:moveTo>
                  <a:pt x="1189493" y="6641066"/>
                </a:moveTo>
                <a:lnTo>
                  <a:pt x="1208486" y="6697141"/>
                </a:lnTo>
                <a:lnTo>
                  <a:pt x="1228158" y="6697141"/>
                </a:lnTo>
                <a:lnTo>
                  <a:pt x="1248056" y="6641066"/>
                </a:lnTo>
                <a:lnTo>
                  <a:pt x="1231323" y="6641066"/>
                </a:lnTo>
                <a:lnTo>
                  <a:pt x="1218661" y="6679957"/>
                </a:lnTo>
                <a:lnTo>
                  <a:pt x="1206677" y="6641066"/>
                </a:lnTo>
                <a:close/>
                <a:moveTo>
                  <a:pt x="1383722" y="6640162"/>
                </a:moveTo>
                <a:cubicBezTo>
                  <a:pt x="1366990" y="6640162"/>
                  <a:pt x="1354554" y="6652598"/>
                  <a:pt x="1354554" y="6669556"/>
                </a:cubicBezTo>
                <a:cubicBezTo>
                  <a:pt x="1354554" y="6686514"/>
                  <a:pt x="1367216" y="6698950"/>
                  <a:pt x="1383948" y="6698950"/>
                </a:cubicBezTo>
                <a:cubicBezTo>
                  <a:pt x="1396384" y="6698950"/>
                  <a:pt x="1407012" y="6693298"/>
                  <a:pt x="1411986" y="6681314"/>
                </a:cubicBezTo>
                <a:lnTo>
                  <a:pt x="1395480" y="6679505"/>
                </a:lnTo>
                <a:cubicBezTo>
                  <a:pt x="1393219" y="6683122"/>
                  <a:pt x="1388923" y="6685158"/>
                  <a:pt x="1384174" y="6685158"/>
                </a:cubicBezTo>
                <a:cubicBezTo>
                  <a:pt x="1376939" y="6685158"/>
                  <a:pt x="1372190" y="6679957"/>
                  <a:pt x="1371286" y="6673852"/>
                </a:cubicBezTo>
                <a:lnTo>
                  <a:pt x="1412890" y="6673852"/>
                </a:lnTo>
                <a:lnTo>
                  <a:pt x="1413117" y="6673626"/>
                </a:lnTo>
                <a:cubicBezTo>
                  <a:pt x="1413117" y="6650111"/>
                  <a:pt x="1399097" y="6640162"/>
                  <a:pt x="1383722" y="6640162"/>
                </a:cubicBezTo>
                <a:close/>
                <a:moveTo>
                  <a:pt x="1148570" y="6640162"/>
                </a:moveTo>
                <a:cubicBezTo>
                  <a:pt x="1141561" y="6640162"/>
                  <a:pt x="1136361" y="6644006"/>
                  <a:pt x="1134100" y="6649885"/>
                </a:cubicBezTo>
                <a:lnTo>
                  <a:pt x="1134100" y="6641067"/>
                </a:lnTo>
                <a:lnTo>
                  <a:pt x="1118724" y="6641067"/>
                </a:lnTo>
                <a:lnTo>
                  <a:pt x="1118724" y="6697142"/>
                </a:lnTo>
                <a:lnTo>
                  <a:pt x="1134552" y="6697142"/>
                </a:lnTo>
                <a:lnTo>
                  <a:pt x="1134552" y="6670461"/>
                </a:lnTo>
                <a:cubicBezTo>
                  <a:pt x="1134552" y="6660739"/>
                  <a:pt x="1138169" y="6656895"/>
                  <a:pt x="1146309" y="6656895"/>
                </a:cubicBezTo>
                <a:lnTo>
                  <a:pt x="1153093" y="6656895"/>
                </a:lnTo>
                <a:lnTo>
                  <a:pt x="1152866" y="6640614"/>
                </a:lnTo>
                <a:cubicBezTo>
                  <a:pt x="1151510" y="6640389"/>
                  <a:pt x="1150153" y="6640162"/>
                  <a:pt x="1148570" y="6640162"/>
                </a:cubicBezTo>
                <a:close/>
                <a:moveTo>
                  <a:pt x="1277676" y="6639709"/>
                </a:moveTo>
                <a:cubicBezTo>
                  <a:pt x="1264110" y="6639709"/>
                  <a:pt x="1253708" y="6646493"/>
                  <a:pt x="1253708" y="6646493"/>
                </a:cubicBezTo>
                <a:lnTo>
                  <a:pt x="1259813" y="6658476"/>
                </a:lnTo>
                <a:cubicBezTo>
                  <a:pt x="1264110" y="6656215"/>
                  <a:pt x="1271119" y="6653275"/>
                  <a:pt x="1276772" y="6653275"/>
                </a:cubicBezTo>
                <a:cubicBezTo>
                  <a:pt x="1282877" y="6653275"/>
                  <a:pt x="1286043" y="6655763"/>
                  <a:pt x="1286043" y="6659833"/>
                </a:cubicBezTo>
                <a:lnTo>
                  <a:pt x="1286043" y="6660285"/>
                </a:lnTo>
                <a:cubicBezTo>
                  <a:pt x="1286043" y="6662546"/>
                  <a:pt x="1284912" y="6663676"/>
                  <a:pt x="1282199" y="6663676"/>
                </a:cubicBezTo>
                <a:lnTo>
                  <a:pt x="1271119" y="6663676"/>
                </a:lnTo>
                <a:cubicBezTo>
                  <a:pt x="1258683" y="6663676"/>
                  <a:pt x="1250769" y="6670234"/>
                  <a:pt x="1250769" y="6680861"/>
                </a:cubicBezTo>
                <a:cubicBezTo>
                  <a:pt x="1250769" y="6690132"/>
                  <a:pt x="1258683" y="6698497"/>
                  <a:pt x="1270441" y="6698497"/>
                </a:cubicBezTo>
                <a:cubicBezTo>
                  <a:pt x="1276772" y="6698497"/>
                  <a:pt x="1283103" y="6696010"/>
                  <a:pt x="1286043" y="6691714"/>
                </a:cubicBezTo>
                <a:lnTo>
                  <a:pt x="1286043" y="6697141"/>
                </a:lnTo>
                <a:lnTo>
                  <a:pt x="1301870" y="6697141"/>
                </a:lnTo>
                <a:lnTo>
                  <a:pt x="1301870" y="6660285"/>
                </a:lnTo>
                <a:cubicBezTo>
                  <a:pt x="1301870" y="6645588"/>
                  <a:pt x="1290339" y="6639709"/>
                  <a:pt x="1277676" y="6639709"/>
                </a:cubicBezTo>
                <a:close/>
                <a:moveTo>
                  <a:pt x="1081415" y="6639709"/>
                </a:moveTo>
                <a:cubicBezTo>
                  <a:pt x="1067848" y="6639709"/>
                  <a:pt x="1057447" y="6646493"/>
                  <a:pt x="1057447" y="6646493"/>
                </a:cubicBezTo>
                <a:lnTo>
                  <a:pt x="1063552" y="6658476"/>
                </a:lnTo>
                <a:cubicBezTo>
                  <a:pt x="1067848" y="6656215"/>
                  <a:pt x="1074858" y="6653275"/>
                  <a:pt x="1080510" y="6653275"/>
                </a:cubicBezTo>
                <a:cubicBezTo>
                  <a:pt x="1086615" y="6653275"/>
                  <a:pt x="1089782" y="6655763"/>
                  <a:pt x="1089782" y="6659833"/>
                </a:cubicBezTo>
                <a:lnTo>
                  <a:pt x="1089782" y="6660285"/>
                </a:lnTo>
                <a:cubicBezTo>
                  <a:pt x="1089782" y="6662546"/>
                  <a:pt x="1088651" y="6663676"/>
                  <a:pt x="1085937" y="6663676"/>
                </a:cubicBezTo>
                <a:lnTo>
                  <a:pt x="1074858" y="6663676"/>
                </a:lnTo>
                <a:cubicBezTo>
                  <a:pt x="1062421" y="6663676"/>
                  <a:pt x="1054508" y="6670234"/>
                  <a:pt x="1054508" y="6680861"/>
                </a:cubicBezTo>
                <a:cubicBezTo>
                  <a:pt x="1054508" y="6690132"/>
                  <a:pt x="1062421" y="6698497"/>
                  <a:pt x="1074180" y="6698497"/>
                </a:cubicBezTo>
                <a:cubicBezTo>
                  <a:pt x="1080510" y="6698497"/>
                  <a:pt x="1086842" y="6696010"/>
                  <a:pt x="1089782" y="6691714"/>
                </a:cubicBezTo>
                <a:lnTo>
                  <a:pt x="1089782" y="6697141"/>
                </a:lnTo>
                <a:lnTo>
                  <a:pt x="1105609" y="6697141"/>
                </a:lnTo>
                <a:lnTo>
                  <a:pt x="1105609" y="6660285"/>
                </a:lnTo>
                <a:cubicBezTo>
                  <a:pt x="1105609" y="6645588"/>
                  <a:pt x="1094078" y="6639709"/>
                  <a:pt x="1081415" y="6639709"/>
                </a:cubicBezTo>
                <a:close/>
                <a:moveTo>
                  <a:pt x="760110" y="6620264"/>
                </a:moveTo>
                <a:lnTo>
                  <a:pt x="760110" y="6642875"/>
                </a:lnTo>
                <a:lnTo>
                  <a:pt x="750840" y="6642875"/>
                </a:lnTo>
                <a:lnTo>
                  <a:pt x="750840" y="6648980"/>
                </a:lnTo>
                <a:lnTo>
                  <a:pt x="760110" y="6648980"/>
                </a:lnTo>
                <a:lnTo>
                  <a:pt x="760110" y="6685609"/>
                </a:lnTo>
                <a:cubicBezTo>
                  <a:pt x="760110" y="6695558"/>
                  <a:pt x="766894" y="6697141"/>
                  <a:pt x="772546" y="6697141"/>
                </a:cubicBezTo>
                <a:cubicBezTo>
                  <a:pt x="777069" y="6697141"/>
                  <a:pt x="780913" y="6696689"/>
                  <a:pt x="780913" y="6696689"/>
                </a:cubicBezTo>
                <a:lnTo>
                  <a:pt x="780913" y="6690584"/>
                </a:lnTo>
                <a:cubicBezTo>
                  <a:pt x="780913" y="6690584"/>
                  <a:pt x="778651" y="6691036"/>
                  <a:pt x="775260" y="6691036"/>
                </a:cubicBezTo>
                <a:cubicBezTo>
                  <a:pt x="771190" y="6691036"/>
                  <a:pt x="767572" y="6690810"/>
                  <a:pt x="767572" y="6685836"/>
                </a:cubicBezTo>
                <a:lnTo>
                  <a:pt x="767572" y="6649206"/>
                </a:lnTo>
                <a:lnTo>
                  <a:pt x="780913" y="6649206"/>
                </a:lnTo>
                <a:lnTo>
                  <a:pt x="780913" y="6643101"/>
                </a:lnTo>
                <a:lnTo>
                  <a:pt x="767572" y="6643101"/>
                </a:lnTo>
                <a:lnTo>
                  <a:pt x="767572" y="6620491"/>
                </a:lnTo>
                <a:lnTo>
                  <a:pt x="767572" y="6620264"/>
                </a:lnTo>
                <a:close/>
                <a:moveTo>
                  <a:pt x="1318830" y="6619585"/>
                </a:moveTo>
                <a:lnTo>
                  <a:pt x="1318830" y="6640839"/>
                </a:lnTo>
                <a:lnTo>
                  <a:pt x="1310012" y="6640839"/>
                </a:lnTo>
                <a:lnTo>
                  <a:pt x="1310012" y="6654180"/>
                </a:lnTo>
                <a:lnTo>
                  <a:pt x="1318830" y="6654180"/>
                </a:lnTo>
                <a:lnTo>
                  <a:pt x="1318830" y="6684930"/>
                </a:lnTo>
                <a:cubicBezTo>
                  <a:pt x="1318830" y="6696236"/>
                  <a:pt x="1326970" y="6697592"/>
                  <a:pt x="1334885" y="6697592"/>
                </a:cubicBezTo>
                <a:cubicBezTo>
                  <a:pt x="1339633" y="6697592"/>
                  <a:pt x="1347320" y="6696914"/>
                  <a:pt x="1347320" y="6696914"/>
                </a:cubicBezTo>
                <a:lnTo>
                  <a:pt x="1347320" y="6683348"/>
                </a:lnTo>
                <a:cubicBezTo>
                  <a:pt x="1347320" y="6683348"/>
                  <a:pt x="1344155" y="6683800"/>
                  <a:pt x="1340085" y="6683800"/>
                </a:cubicBezTo>
                <a:cubicBezTo>
                  <a:pt x="1337824" y="6683800"/>
                  <a:pt x="1334885" y="6683348"/>
                  <a:pt x="1334885" y="6679730"/>
                </a:cubicBezTo>
                <a:lnTo>
                  <a:pt x="1334885" y="6654406"/>
                </a:lnTo>
                <a:lnTo>
                  <a:pt x="1347095" y="6654406"/>
                </a:lnTo>
                <a:lnTo>
                  <a:pt x="1347095" y="6641066"/>
                </a:lnTo>
                <a:lnTo>
                  <a:pt x="1334885" y="6641066"/>
                </a:lnTo>
                <a:lnTo>
                  <a:pt x="1334885" y="6619811"/>
                </a:lnTo>
                <a:close/>
                <a:moveTo>
                  <a:pt x="607712" y="6618229"/>
                </a:moveTo>
                <a:lnTo>
                  <a:pt x="623765" y="6618229"/>
                </a:lnTo>
                <a:cubicBezTo>
                  <a:pt x="635072" y="6618229"/>
                  <a:pt x="644568" y="6624561"/>
                  <a:pt x="644568" y="6637449"/>
                </a:cubicBezTo>
                <a:cubicBezTo>
                  <a:pt x="644568" y="6650337"/>
                  <a:pt x="635072" y="6657120"/>
                  <a:pt x="623765" y="6657120"/>
                </a:cubicBezTo>
                <a:lnTo>
                  <a:pt x="607712" y="6657120"/>
                </a:lnTo>
                <a:close/>
                <a:moveTo>
                  <a:pt x="1172535" y="6611672"/>
                </a:moveTo>
                <a:cubicBezTo>
                  <a:pt x="1166882" y="6611672"/>
                  <a:pt x="1162359" y="6616194"/>
                  <a:pt x="1162359" y="6621848"/>
                </a:cubicBezTo>
                <a:cubicBezTo>
                  <a:pt x="1162359" y="6627500"/>
                  <a:pt x="1166882" y="6632022"/>
                  <a:pt x="1172535" y="6632022"/>
                </a:cubicBezTo>
                <a:cubicBezTo>
                  <a:pt x="1178187" y="6632022"/>
                  <a:pt x="1182710" y="6627500"/>
                  <a:pt x="1182710" y="6621848"/>
                </a:cubicBezTo>
                <a:cubicBezTo>
                  <a:pt x="1182710" y="6616194"/>
                  <a:pt x="1178187" y="6611672"/>
                  <a:pt x="1172535" y="6611672"/>
                </a:cubicBezTo>
                <a:close/>
                <a:moveTo>
                  <a:pt x="1029181" y="6611672"/>
                </a:moveTo>
                <a:lnTo>
                  <a:pt x="1029181" y="6697142"/>
                </a:lnTo>
                <a:lnTo>
                  <a:pt x="1045009" y="6697142"/>
                </a:lnTo>
                <a:lnTo>
                  <a:pt x="1045009" y="6611672"/>
                </a:lnTo>
                <a:close/>
                <a:moveTo>
                  <a:pt x="600250" y="6611672"/>
                </a:moveTo>
                <a:lnTo>
                  <a:pt x="600250" y="6697142"/>
                </a:lnTo>
                <a:lnTo>
                  <a:pt x="607712" y="6697142"/>
                </a:lnTo>
                <a:lnTo>
                  <a:pt x="607712" y="6664129"/>
                </a:lnTo>
                <a:lnTo>
                  <a:pt x="622861" y="6664129"/>
                </a:lnTo>
                <a:cubicBezTo>
                  <a:pt x="642533" y="6664129"/>
                  <a:pt x="652255" y="6651920"/>
                  <a:pt x="652255" y="6637675"/>
                </a:cubicBezTo>
                <a:cubicBezTo>
                  <a:pt x="652255" y="6623204"/>
                  <a:pt x="642533" y="6611672"/>
                  <a:pt x="622861" y="6611672"/>
                </a:cubicBezTo>
                <a:close/>
                <a:moveTo>
                  <a:pt x="897360" y="6610994"/>
                </a:moveTo>
                <a:cubicBezTo>
                  <a:pt x="891707" y="6610994"/>
                  <a:pt x="885150" y="6613934"/>
                  <a:pt x="885150" y="6623883"/>
                </a:cubicBezTo>
                <a:lnTo>
                  <a:pt x="884924" y="6623883"/>
                </a:lnTo>
                <a:lnTo>
                  <a:pt x="884924" y="6643102"/>
                </a:lnTo>
                <a:lnTo>
                  <a:pt x="875653" y="6643102"/>
                </a:lnTo>
                <a:lnTo>
                  <a:pt x="875653" y="6649206"/>
                </a:lnTo>
                <a:lnTo>
                  <a:pt x="884924" y="6649206"/>
                </a:lnTo>
                <a:lnTo>
                  <a:pt x="884924" y="6696916"/>
                </a:lnTo>
                <a:lnTo>
                  <a:pt x="892386" y="6696916"/>
                </a:lnTo>
                <a:lnTo>
                  <a:pt x="892386" y="6649206"/>
                </a:lnTo>
                <a:lnTo>
                  <a:pt x="903465" y="6649206"/>
                </a:lnTo>
                <a:lnTo>
                  <a:pt x="903465" y="6643102"/>
                </a:lnTo>
                <a:lnTo>
                  <a:pt x="892386" y="6643102"/>
                </a:lnTo>
                <a:lnTo>
                  <a:pt x="892386" y="6624561"/>
                </a:lnTo>
                <a:cubicBezTo>
                  <a:pt x="892386" y="6619360"/>
                  <a:pt x="894420" y="6617326"/>
                  <a:pt x="899169" y="6617326"/>
                </a:cubicBezTo>
                <a:cubicBezTo>
                  <a:pt x="901204" y="6617326"/>
                  <a:pt x="904596" y="6618003"/>
                  <a:pt x="904596" y="6618003"/>
                </a:cubicBezTo>
                <a:lnTo>
                  <a:pt x="904596" y="6611446"/>
                </a:lnTo>
                <a:cubicBezTo>
                  <a:pt x="904596" y="6611446"/>
                  <a:pt x="901204" y="6610994"/>
                  <a:pt x="897360" y="6610994"/>
                </a:cubicBezTo>
                <a:close/>
                <a:moveTo>
                  <a:pt x="977856" y="6609863"/>
                </a:moveTo>
                <a:cubicBezTo>
                  <a:pt x="952758" y="6609863"/>
                  <a:pt x="933312" y="6628404"/>
                  <a:pt x="933312" y="6654181"/>
                </a:cubicBezTo>
                <a:cubicBezTo>
                  <a:pt x="933312" y="6679957"/>
                  <a:pt x="952758" y="6698498"/>
                  <a:pt x="977856" y="6698498"/>
                </a:cubicBezTo>
                <a:cubicBezTo>
                  <a:pt x="997076" y="6698498"/>
                  <a:pt x="1014712" y="6686741"/>
                  <a:pt x="1019686" y="6666617"/>
                </a:cubicBezTo>
                <a:lnTo>
                  <a:pt x="1000920" y="6666617"/>
                </a:lnTo>
                <a:cubicBezTo>
                  <a:pt x="997754" y="6676792"/>
                  <a:pt x="988936" y="6682897"/>
                  <a:pt x="977630" y="6682897"/>
                </a:cubicBezTo>
                <a:cubicBezTo>
                  <a:pt x="961576" y="6682897"/>
                  <a:pt x="950723" y="6670687"/>
                  <a:pt x="950723" y="6654181"/>
                </a:cubicBezTo>
                <a:cubicBezTo>
                  <a:pt x="950723" y="6637674"/>
                  <a:pt x="961576" y="6625465"/>
                  <a:pt x="977630" y="6625465"/>
                </a:cubicBezTo>
                <a:cubicBezTo>
                  <a:pt x="988936" y="6625465"/>
                  <a:pt x="997754" y="6631570"/>
                  <a:pt x="1000920" y="6641745"/>
                </a:cubicBezTo>
                <a:lnTo>
                  <a:pt x="1019686" y="6641745"/>
                </a:lnTo>
                <a:cubicBezTo>
                  <a:pt x="1014712" y="6621621"/>
                  <a:pt x="997076" y="6609863"/>
                  <a:pt x="977856" y="6609863"/>
                </a:cubicBezTo>
                <a:close/>
                <a:moveTo>
                  <a:pt x="1441831" y="6503366"/>
                </a:moveTo>
                <a:lnTo>
                  <a:pt x="1444544" y="6503366"/>
                </a:lnTo>
                <a:cubicBezTo>
                  <a:pt x="1445449" y="6503366"/>
                  <a:pt x="1446354" y="6503591"/>
                  <a:pt x="1447258" y="6504044"/>
                </a:cubicBezTo>
                <a:cubicBezTo>
                  <a:pt x="1447710" y="6504496"/>
                  <a:pt x="1447936" y="6505400"/>
                  <a:pt x="1447936" y="6506079"/>
                </a:cubicBezTo>
                <a:cubicBezTo>
                  <a:pt x="1447936" y="6506983"/>
                  <a:pt x="1447710" y="6507435"/>
                  <a:pt x="1447032" y="6507888"/>
                </a:cubicBezTo>
                <a:cubicBezTo>
                  <a:pt x="1446354" y="6508340"/>
                  <a:pt x="1445675" y="6508566"/>
                  <a:pt x="1444771" y="6508566"/>
                </a:cubicBezTo>
                <a:lnTo>
                  <a:pt x="1441831" y="6508566"/>
                </a:lnTo>
                <a:close/>
                <a:moveTo>
                  <a:pt x="1438666" y="6501104"/>
                </a:moveTo>
                <a:lnTo>
                  <a:pt x="1438666" y="6518063"/>
                </a:lnTo>
                <a:lnTo>
                  <a:pt x="1441831" y="6518063"/>
                </a:lnTo>
                <a:lnTo>
                  <a:pt x="1441831" y="6511279"/>
                </a:lnTo>
                <a:lnTo>
                  <a:pt x="1445223" y="6511279"/>
                </a:lnTo>
                <a:cubicBezTo>
                  <a:pt x="1446127" y="6511279"/>
                  <a:pt x="1446806" y="6511505"/>
                  <a:pt x="1447484" y="6511958"/>
                </a:cubicBezTo>
                <a:cubicBezTo>
                  <a:pt x="1447936" y="6512410"/>
                  <a:pt x="1448163" y="6513088"/>
                  <a:pt x="1448163" y="6513992"/>
                </a:cubicBezTo>
                <a:lnTo>
                  <a:pt x="1448163" y="6516706"/>
                </a:lnTo>
                <a:cubicBezTo>
                  <a:pt x="1448163" y="6516932"/>
                  <a:pt x="1448163" y="6517384"/>
                  <a:pt x="1448388" y="6517836"/>
                </a:cubicBezTo>
                <a:lnTo>
                  <a:pt x="1451328" y="6517836"/>
                </a:lnTo>
                <a:lnTo>
                  <a:pt x="1451328" y="6517611"/>
                </a:lnTo>
                <a:cubicBezTo>
                  <a:pt x="1451102" y="6517158"/>
                  <a:pt x="1450876" y="6516932"/>
                  <a:pt x="1450876" y="6516480"/>
                </a:cubicBezTo>
                <a:cubicBezTo>
                  <a:pt x="1450876" y="6516028"/>
                  <a:pt x="1450876" y="6515575"/>
                  <a:pt x="1450876" y="6515123"/>
                </a:cubicBezTo>
                <a:lnTo>
                  <a:pt x="1450876" y="6513992"/>
                </a:lnTo>
                <a:cubicBezTo>
                  <a:pt x="1450876" y="6513088"/>
                  <a:pt x="1450650" y="6512410"/>
                  <a:pt x="1450198" y="6511505"/>
                </a:cubicBezTo>
                <a:cubicBezTo>
                  <a:pt x="1449971" y="6510827"/>
                  <a:pt x="1449293" y="6510148"/>
                  <a:pt x="1448388" y="6509923"/>
                </a:cubicBezTo>
                <a:cubicBezTo>
                  <a:pt x="1449067" y="6509471"/>
                  <a:pt x="1449746" y="6509018"/>
                  <a:pt x="1450198" y="6508340"/>
                </a:cubicBezTo>
                <a:cubicBezTo>
                  <a:pt x="1450650" y="6507888"/>
                  <a:pt x="1450876" y="6506983"/>
                  <a:pt x="1450876" y="6506305"/>
                </a:cubicBezTo>
                <a:cubicBezTo>
                  <a:pt x="1450876" y="6504722"/>
                  <a:pt x="1450198" y="6503366"/>
                  <a:pt x="1449067" y="6502461"/>
                </a:cubicBezTo>
                <a:cubicBezTo>
                  <a:pt x="1447710" y="6501556"/>
                  <a:pt x="1446127" y="6501104"/>
                  <a:pt x="1444318" y="6501104"/>
                </a:cubicBezTo>
                <a:close/>
                <a:moveTo>
                  <a:pt x="1436857" y="6500426"/>
                </a:moveTo>
                <a:cubicBezTo>
                  <a:pt x="1441379" y="6496130"/>
                  <a:pt x="1448615" y="6496356"/>
                  <a:pt x="1452911" y="6500878"/>
                </a:cubicBezTo>
                <a:cubicBezTo>
                  <a:pt x="1457433" y="6505852"/>
                  <a:pt x="1457433" y="6513540"/>
                  <a:pt x="1452911" y="6518515"/>
                </a:cubicBezTo>
                <a:lnTo>
                  <a:pt x="1452232" y="6519193"/>
                </a:lnTo>
                <a:cubicBezTo>
                  <a:pt x="1447710" y="6523263"/>
                  <a:pt x="1440474" y="6523037"/>
                  <a:pt x="1436178" y="6518515"/>
                </a:cubicBezTo>
                <a:cubicBezTo>
                  <a:pt x="1433917" y="6516253"/>
                  <a:pt x="1432786" y="6513088"/>
                  <a:pt x="1432786" y="6509696"/>
                </a:cubicBezTo>
                <a:cubicBezTo>
                  <a:pt x="1432786" y="6506531"/>
                  <a:pt x="1433917" y="6503366"/>
                  <a:pt x="1436405" y="6500878"/>
                </a:cubicBezTo>
                <a:close/>
                <a:moveTo>
                  <a:pt x="1444233" y="6494858"/>
                </a:moveTo>
                <a:cubicBezTo>
                  <a:pt x="1440700" y="6494943"/>
                  <a:pt x="1437196" y="6496356"/>
                  <a:pt x="1434595" y="6499070"/>
                </a:cubicBezTo>
                <a:cubicBezTo>
                  <a:pt x="1431882" y="6502008"/>
                  <a:pt x="1430526" y="6505852"/>
                  <a:pt x="1430526" y="6509696"/>
                </a:cubicBezTo>
                <a:cubicBezTo>
                  <a:pt x="1430526" y="6513767"/>
                  <a:pt x="1431882" y="6517611"/>
                  <a:pt x="1434595" y="6520324"/>
                </a:cubicBezTo>
                <a:lnTo>
                  <a:pt x="1435047" y="6520776"/>
                </a:lnTo>
                <a:cubicBezTo>
                  <a:pt x="1440474" y="6525976"/>
                  <a:pt x="1449293" y="6525750"/>
                  <a:pt x="1454494" y="6520324"/>
                </a:cubicBezTo>
                <a:cubicBezTo>
                  <a:pt x="1457207" y="6517384"/>
                  <a:pt x="1458564" y="6513540"/>
                  <a:pt x="1458564" y="6509696"/>
                </a:cubicBezTo>
                <a:cubicBezTo>
                  <a:pt x="1458789" y="6505627"/>
                  <a:pt x="1457207" y="6502008"/>
                  <a:pt x="1454494" y="6499070"/>
                </a:cubicBezTo>
                <a:lnTo>
                  <a:pt x="1454041" y="6498618"/>
                </a:lnTo>
                <a:cubicBezTo>
                  <a:pt x="1451328" y="6496017"/>
                  <a:pt x="1447766" y="6494774"/>
                  <a:pt x="1444233" y="6494858"/>
                </a:cubicBezTo>
                <a:close/>
                <a:moveTo>
                  <a:pt x="1102668" y="6404556"/>
                </a:moveTo>
                <a:cubicBezTo>
                  <a:pt x="1125958" y="6404782"/>
                  <a:pt x="1134098" y="6426941"/>
                  <a:pt x="1134098" y="6455431"/>
                </a:cubicBezTo>
                <a:cubicBezTo>
                  <a:pt x="1134098" y="6487990"/>
                  <a:pt x="1124149" y="6508792"/>
                  <a:pt x="1099730" y="6508792"/>
                </a:cubicBezTo>
                <a:cubicBezTo>
                  <a:pt x="1093624" y="6508792"/>
                  <a:pt x="1087519" y="6507888"/>
                  <a:pt x="1081866" y="6505853"/>
                </a:cubicBezTo>
                <a:lnTo>
                  <a:pt x="1081866" y="6408626"/>
                </a:lnTo>
                <a:cubicBezTo>
                  <a:pt x="1088423" y="6405687"/>
                  <a:pt x="1095433" y="6404330"/>
                  <a:pt x="1102668" y="6404556"/>
                </a:cubicBezTo>
                <a:close/>
                <a:moveTo>
                  <a:pt x="1279260" y="6388276"/>
                </a:moveTo>
                <a:lnTo>
                  <a:pt x="1279260" y="6525073"/>
                </a:lnTo>
                <a:lnTo>
                  <a:pt x="1310237" y="6525073"/>
                </a:lnTo>
                <a:lnTo>
                  <a:pt x="1310237" y="6388276"/>
                </a:lnTo>
                <a:close/>
                <a:moveTo>
                  <a:pt x="990520" y="6388276"/>
                </a:moveTo>
                <a:lnTo>
                  <a:pt x="990520" y="6525073"/>
                </a:lnTo>
                <a:lnTo>
                  <a:pt x="1021496" y="6525073"/>
                </a:lnTo>
                <a:lnTo>
                  <a:pt x="1021496" y="6388276"/>
                </a:lnTo>
                <a:close/>
                <a:moveTo>
                  <a:pt x="718960" y="6388276"/>
                </a:moveTo>
                <a:lnTo>
                  <a:pt x="762147" y="6454300"/>
                </a:lnTo>
                <a:lnTo>
                  <a:pt x="713985" y="6525298"/>
                </a:lnTo>
                <a:lnTo>
                  <a:pt x="749711" y="6525298"/>
                </a:lnTo>
                <a:lnTo>
                  <a:pt x="779331" y="6475554"/>
                </a:lnTo>
                <a:lnTo>
                  <a:pt x="780010" y="6475554"/>
                </a:lnTo>
                <a:lnTo>
                  <a:pt x="809177" y="6525298"/>
                </a:lnTo>
                <a:lnTo>
                  <a:pt x="847616" y="6525298"/>
                </a:lnTo>
                <a:lnTo>
                  <a:pt x="799003" y="6452265"/>
                </a:lnTo>
                <a:lnTo>
                  <a:pt x="843094" y="6388276"/>
                </a:lnTo>
                <a:lnTo>
                  <a:pt x="809856" y="6388276"/>
                </a:lnTo>
                <a:lnTo>
                  <a:pt x="782497" y="6433046"/>
                </a:lnTo>
                <a:lnTo>
                  <a:pt x="782045" y="6433046"/>
                </a:lnTo>
                <a:lnTo>
                  <a:pt x="755816" y="6388276"/>
                </a:lnTo>
                <a:close/>
                <a:moveTo>
                  <a:pt x="1260268" y="6386240"/>
                </a:moveTo>
                <a:cubicBezTo>
                  <a:pt x="1228160" y="6383754"/>
                  <a:pt x="1207132" y="6388276"/>
                  <a:pt x="1189043" y="6395737"/>
                </a:cubicBezTo>
                <a:lnTo>
                  <a:pt x="1189043" y="6525298"/>
                </a:lnTo>
                <a:lnTo>
                  <a:pt x="1220020" y="6525298"/>
                </a:lnTo>
                <a:lnTo>
                  <a:pt x="1220020" y="6409756"/>
                </a:lnTo>
                <a:cubicBezTo>
                  <a:pt x="1227029" y="6405686"/>
                  <a:pt x="1243535" y="6405008"/>
                  <a:pt x="1253936" y="6408626"/>
                </a:cubicBezTo>
                <a:cubicBezTo>
                  <a:pt x="1253936" y="6408626"/>
                  <a:pt x="1260268" y="6386240"/>
                  <a:pt x="1260268" y="6386240"/>
                </a:cubicBezTo>
                <a:close/>
                <a:moveTo>
                  <a:pt x="1385756" y="6385790"/>
                </a:moveTo>
                <a:cubicBezTo>
                  <a:pt x="1357266" y="6385790"/>
                  <a:pt x="1338273" y="6403426"/>
                  <a:pt x="1338273" y="6425358"/>
                </a:cubicBezTo>
                <a:cubicBezTo>
                  <a:pt x="1338273" y="6439603"/>
                  <a:pt x="1344152" y="6453848"/>
                  <a:pt x="1372641" y="6463797"/>
                </a:cubicBezTo>
                <a:cubicBezTo>
                  <a:pt x="1388017" y="6469224"/>
                  <a:pt x="1397061" y="6475102"/>
                  <a:pt x="1397061" y="6486408"/>
                </a:cubicBezTo>
                <a:cubicBezTo>
                  <a:pt x="1397061" y="6497487"/>
                  <a:pt x="1385530" y="6505627"/>
                  <a:pt x="1371511" y="6505627"/>
                </a:cubicBezTo>
                <a:cubicBezTo>
                  <a:pt x="1361336" y="6505854"/>
                  <a:pt x="1351613" y="6503140"/>
                  <a:pt x="1343247" y="6497713"/>
                </a:cubicBezTo>
                <a:lnTo>
                  <a:pt x="1334429" y="6517611"/>
                </a:lnTo>
                <a:cubicBezTo>
                  <a:pt x="1347091" y="6524620"/>
                  <a:pt x="1361562" y="6528012"/>
                  <a:pt x="1376033" y="6527560"/>
                </a:cubicBezTo>
                <a:cubicBezTo>
                  <a:pt x="1408819" y="6527333"/>
                  <a:pt x="1429621" y="6508114"/>
                  <a:pt x="1429621" y="6485503"/>
                </a:cubicBezTo>
                <a:cubicBezTo>
                  <a:pt x="1429621" y="6469676"/>
                  <a:pt x="1423064" y="6455883"/>
                  <a:pt x="1393670" y="6445256"/>
                </a:cubicBezTo>
                <a:cubicBezTo>
                  <a:pt x="1380329" y="6440507"/>
                  <a:pt x="1369250" y="6434855"/>
                  <a:pt x="1369250" y="6423776"/>
                </a:cubicBezTo>
                <a:cubicBezTo>
                  <a:pt x="1369250" y="6414053"/>
                  <a:pt x="1378747" y="6405687"/>
                  <a:pt x="1392765" y="6405687"/>
                </a:cubicBezTo>
                <a:cubicBezTo>
                  <a:pt x="1401131" y="6405913"/>
                  <a:pt x="1409498" y="6408627"/>
                  <a:pt x="1416507" y="6413375"/>
                </a:cubicBezTo>
                <a:lnTo>
                  <a:pt x="1424873" y="6395286"/>
                </a:lnTo>
                <a:cubicBezTo>
                  <a:pt x="1412889" y="6388729"/>
                  <a:pt x="1399322" y="6385337"/>
                  <a:pt x="1385756" y="6385790"/>
                </a:cubicBezTo>
                <a:close/>
                <a:moveTo>
                  <a:pt x="635073" y="6350742"/>
                </a:moveTo>
                <a:cubicBezTo>
                  <a:pt x="612235" y="6350516"/>
                  <a:pt x="595277" y="6372223"/>
                  <a:pt x="595277" y="6398677"/>
                </a:cubicBezTo>
                <a:lnTo>
                  <a:pt x="595277" y="6477815"/>
                </a:lnTo>
                <a:cubicBezTo>
                  <a:pt x="595277" y="6504270"/>
                  <a:pt x="612235" y="6525750"/>
                  <a:pt x="635073" y="6525750"/>
                </a:cubicBezTo>
                <a:lnTo>
                  <a:pt x="697479" y="6525750"/>
                </a:lnTo>
                <a:lnTo>
                  <a:pt x="697479" y="6504270"/>
                </a:lnTo>
                <a:lnTo>
                  <a:pt x="649770" y="6504270"/>
                </a:lnTo>
                <a:cubicBezTo>
                  <a:pt x="635299" y="6504270"/>
                  <a:pt x="627611" y="6493191"/>
                  <a:pt x="627611" y="6480980"/>
                </a:cubicBezTo>
                <a:lnTo>
                  <a:pt x="627611" y="6446386"/>
                </a:lnTo>
                <a:lnTo>
                  <a:pt x="691827" y="6446386"/>
                </a:lnTo>
                <a:lnTo>
                  <a:pt x="691827" y="6424906"/>
                </a:lnTo>
                <a:lnTo>
                  <a:pt x="627611" y="6424906"/>
                </a:lnTo>
                <a:lnTo>
                  <a:pt x="627611" y="6395512"/>
                </a:lnTo>
                <a:cubicBezTo>
                  <a:pt x="627611" y="6383076"/>
                  <a:pt x="635299" y="6372223"/>
                  <a:pt x="649770" y="6372223"/>
                </a:cubicBezTo>
                <a:lnTo>
                  <a:pt x="697705" y="6372223"/>
                </a:lnTo>
                <a:lnTo>
                  <a:pt x="697705" y="6350742"/>
                </a:lnTo>
                <a:close/>
                <a:moveTo>
                  <a:pt x="867737" y="6350516"/>
                </a:moveTo>
                <a:lnTo>
                  <a:pt x="867737" y="6477590"/>
                </a:lnTo>
                <a:cubicBezTo>
                  <a:pt x="867737" y="6504044"/>
                  <a:pt x="884695" y="6525525"/>
                  <a:pt x="907532" y="6525525"/>
                </a:cubicBezTo>
                <a:lnTo>
                  <a:pt x="969712" y="6525525"/>
                </a:lnTo>
                <a:lnTo>
                  <a:pt x="969712" y="6504044"/>
                </a:lnTo>
                <a:lnTo>
                  <a:pt x="922229" y="6504044"/>
                </a:lnTo>
                <a:cubicBezTo>
                  <a:pt x="907532" y="6504044"/>
                  <a:pt x="900071" y="6493191"/>
                  <a:pt x="900071" y="6480755"/>
                </a:cubicBezTo>
                <a:lnTo>
                  <a:pt x="900071" y="6350516"/>
                </a:lnTo>
                <a:close/>
                <a:moveTo>
                  <a:pt x="1081866" y="6349159"/>
                </a:moveTo>
                <a:lnTo>
                  <a:pt x="1051115" y="6354812"/>
                </a:lnTo>
                <a:lnTo>
                  <a:pt x="1051115" y="6517836"/>
                </a:lnTo>
                <a:cubicBezTo>
                  <a:pt x="1059933" y="6523489"/>
                  <a:pt x="1077570" y="6527785"/>
                  <a:pt x="1098599" y="6527785"/>
                </a:cubicBezTo>
                <a:cubicBezTo>
                  <a:pt x="1140881" y="6527785"/>
                  <a:pt x="1164623" y="6499748"/>
                  <a:pt x="1164849" y="6453622"/>
                </a:cubicBezTo>
                <a:cubicBezTo>
                  <a:pt x="1164849" y="6412922"/>
                  <a:pt x="1142690" y="6386694"/>
                  <a:pt x="1111035" y="6386694"/>
                </a:cubicBezTo>
                <a:cubicBezTo>
                  <a:pt x="1101086" y="6386467"/>
                  <a:pt x="1091137" y="6388502"/>
                  <a:pt x="1081866" y="6392346"/>
                </a:cubicBezTo>
                <a:close/>
                <a:moveTo>
                  <a:pt x="1149925" y="6251480"/>
                </a:moveTo>
                <a:cubicBezTo>
                  <a:pt x="1088876" y="6251480"/>
                  <a:pt x="1023529" y="6275674"/>
                  <a:pt x="991648" y="6331975"/>
                </a:cubicBezTo>
                <a:cubicBezTo>
                  <a:pt x="988934" y="6335593"/>
                  <a:pt x="987352" y="6339890"/>
                  <a:pt x="986899" y="6344411"/>
                </a:cubicBezTo>
                <a:cubicBezTo>
                  <a:pt x="986674" y="6348933"/>
                  <a:pt x="988257" y="6353456"/>
                  <a:pt x="991195" y="6356848"/>
                </a:cubicBezTo>
                <a:cubicBezTo>
                  <a:pt x="994814" y="6361144"/>
                  <a:pt x="1000014" y="6363857"/>
                  <a:pt x="1005667" y="6364309"/>
                </a:cubicBezTo>
                <a:cubicBezTo>
                  <a:pt x="1012903" y="6364536"/>
                  <a:pt x="1019460" y="6360692"/>
                  <a:pt x="1023077" y="6354587"/>
                </a:cubicBezTo>
                <a:cubicBezTo>
                  <a:pt x="1054054" y="6298285"/>
                  <a:pt x="1089554" y="6259846"/>
                  <a:pt x="1149473" y="6259846"/>
                </a:cubicBezTo>
                <a:cubicBezTo>
                  <a:pt x="1209392" y="6259846"/>
                  <a:pt x="1247152" y="6300546"/>
                  <a:pt x="1278130" y="6355491"/>
                </a:cubicBezTo>
                <a:cubicBezTo>
                  <a:pt x="1282426" y="6361369"/>
                  <a:pt x="1289887" y="6364536"/>
                  <a:pt x="1297123" y="6363630"/>
                </a:cubicBezTo>
                <a:cubicBezTo>
                  <a:pt x="1308428" y="6363178"/>
                  <a:pt x="1313855" y="6350743"/>
                  <a:pt x="1313629" y="6344638"/>
                </a:cubicBezTo>
                <a:cubicBezTo>
                  <a:pt x="1313403" y="6340115"/>
                  <a:pt x="1311820" y="6335819"/>
                  <a:pt x="1309333" y="6332202"/>
                </a:cubicBezTo>
                <a:cubicBezTo>
                  <a:pt x="1276999" y="6275448"/>
                  <a:pt x="1210974" y="6251480"/>
                  <a:pt x="1149925" y="6251480"/>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endParaRPr lang="en-US"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prstGeom prst="rect">
            <a:avLst/>
          </a:prstGeo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prstGeom prst="rect">
            <a:avLst/>
          </a:prstGeo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a:t>“Quote copy, resize textbox </a:t>
            </a:r>
            <a:r>
              <a:rPr lang="en-US" err="1"/>
              <a:t>recolour</a:t>
            </a:r>
            <a:r>
              <a:rPr lang="en-US"/>
              <a:t> text as required”.</a:t>
            </a:r>
            <a:endParaRPr lang="en-GB"/>
          </a:p>
        </p:txBody>
      </p:sp>
    </p:spTree>
    <p:extLst>
      <p:ext uri="{BB962C8B-B14F-4D97-AF65-F5344CB8AC3E}">
        <p14:creationId xmlns:p14="http://schemas.microsoft.com/office/powerpoint/2010/main" val="40506915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9F2FCA-3A1B-2C34-BAB8-06E7404831F2}"/>
              </a:ext>
            </a:extLst>
          </p:cNvPr>
          <p:cNvSpPr/>
          <p:nvPr userDrawn="1"/>
        </p:nvSpPr>
        <p:spPr>
          <a:xfrm rot="10800000">
            <a:off x="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a:t>Header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grpSp>
        <p:nvGrpSpPr>
          <p:cNvPr id="37" name="Group 36">
            <a:extLst>
              <a:ext uri="{FF2B5EF4-FFF2-40B4-BE49-F238E27FC236}">
                <a16:creationId xmlns:a16="http://schemas.microsoft.com/office/drawing/2014/main" id="{0509A6B2-B7B6-31AC-D11A-A72454157CCF}"/>
              </a:ext>
            </a:extLst>
          </p:cNvPr>
          <p:cNvGrpSpPr/>
          <p:nvPr userDrawn="1"/>
        </p:nvGrpSpPr>
        <p:grpSpPr>
          <a:xfrm>
            <a:off x="592101" y="6241682"/>
            <a:ext cx="863309" cy="447470"/>
            <a:chOff x="5591148" y="347222"/>
            <a:chExt cx="1029067" cy="533386"/>
          </a:xfrm>
        </p:grpSpPr>
        <p:sp>
          <p:nvSpPr>
            <p:cNvPr id="38" name="Freeform 37">
              <a:extLst>
                <a:ext uri="{FF2B5EF4-FFF2-40B4-BE49-F238E27FC236}">
                  <a16:creationId xmlns:a16="http://schemas.microsoft.com/office/drawing/2014/main" id="{FE2EA192-AA27-1106-BFE1-CA43C34A62C9}"/>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2E78C2C0-D801-1B59-8247-C6C89F09BEF0}"/>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CC591522-DEE5-9FFE-3824-070DAF71C4A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DC737273-98EC-C507-926D-B22A7C24937C}"/>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0A62FEF7-AB11-991F-5749-5A19D3D5512B}"/>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A1512C01-66FE-A809-A721-1A8AED2A6916}"/>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175463AD-18B8-5BF1-3412-326CDF4DDD8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C44F215F-F667-58EE-4614-61C66E12B6F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5ED4ADA8-8CCB-5874-205A-0079D830723F}"/>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576BBD72-E24D-6676-FED7-D9228F5BD03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CA69BB79-3DC1-2C9E-0039-44E7C3AE08C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9DB35863-EAC3-8DB6-8B10-3C66054A2E0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17B6777D-4C65-5784-9A74-77B6EA54AD19}"/>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D10368E-9CD6-1CFB-7A4D-730EC948FF77}"/>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2E265164-07D0-57EE-896C-BBB3A0FE28C9}"/>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AED05A3A-956C-C9DA-762A-263A56DE51F1}"/>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DE42446-6E20-2114-E97B-4A79E1E8733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2B7B8DE3-8E70-1962-56D3-5E2E8B3649A1}"/>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999A98E8-941D-7A3F-00F4-EC81838F8143}"/>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1FAE9F13-05E4-E5ED-7F22-8BEAA6553315}"/>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3839A713-45C2-52EB-03DD-E8AB6173FEDC}"/>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51F6F71F-5BE9-9B1C-25DC-039F3D5232CE}"/>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4581C6C1-BF6B-B62C-7A00-9325217162B4}"/>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A954BC54-35A4-856D-2772-7E6BC1F4A963}"/>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45793651-9C36-FD68-54E8-F7B0347E33B9}"/>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065273468"/>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A0B5F4-9BE5-9DF3-3D1E-88F3EBDD4AC2}"/>
              </a:ext>
            </a:extLst>
          </p:cNvPr>
          <p:cNvSpPr/>
          <p:nvPr userDrawn="1"/>
        </p:nvSpPr>
        <p:spPr>
          <a:xfrm>
            <a:off x="0"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a:t>Header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grpSp>
        <p:nvGrpSpPr>
          <p:cNvPr id="9" name="Group 8">
            <a:extLst>
              <a:ext uri="{FF2B5EF4-FFF2-40B4-BE49-F238E27FC236}">
                <a16:creationId xmlns:a16="http://schemas.microsoft.com/office/drawing/2014/main" id="{0461E828-8278-D9B7-0AC6-458E818497B9}"/>
              </a:ext>
            </a:extLst>
          </p:cNvPr>
          <p:cNvGrpSpPr/>
          <p:nvPr userDrawn="1"/>
        </p:nvGrpSpPr>
        <p:grpSpPr>
          <a:xfrm>
            <a:off x="594288" y="6242315"/>
            <a:ext cx="863309" cy="447470"/>
            <a:chOff x="5591148" y="1647262"/>
            <a:chExt cx="1029067" cy="533386"/>
          </a:xfrm>
        </p:grpSpPr>
        <p:sp>
          <p:nvSpPr>
            <p:cNvPr id="87" name="Freeform 86">
              <a:extLst>
                <a:ext uri="{FF2B5EF4-FFF2-40B4-BE49-F238E27FC236}">
                  <a16:creationId xmlns:a16="http://schemas.microsoft.com/office/drawing/2014/main" id="{AA976A32-0EA5-4B87-3E15-244E5FA1BFA5}"/>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88" name="Freeform 87">
              <a:extLst>
                <a:ext uri="{FF2B5EF4-FFF2-40B4-BE49-F238E27FC236}">
                  <a16:creationId xmlns:a16="http://schemas.microsoft.com/office/drawing/2014/main" id="{4F883BDF-CA8B-1787-BB09-5A45EE555DE7}"/>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89" name="Freeform 88">
              <a:extLst>
                <a:ext uri="{FF2B5EF4-FFF2-40B4-BE49-F238E27FC236}">
                  <a16:creationId xmlns:a16="http://schemas.microsoft.com/office/drawing/2014/main" id="{D58E560A-B3F6-8336-20C4-6BD0FF4ADC60}"/>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90" name="Freeform 89">
              <a:extLst>
                <a:ext uri="{FF2B5EF4-FFF2-40B4-BE49-F238E27FC236}">
                  <a16:creationId xmlns:a16="http://schemas.microsoft.com/office/drawing/2014/main" id="{9C590BAF-5707-61E9-45DB-4FF5789E36EC}"/>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D1B24298-065C-2A3C-AE78-899A17B8804C}"/>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92" name="Freeform 91">
              <a:extLst>
                <a:ext uri="{FF2B5EF4-FFF2-40B4-BE49-F238E27FC236}">
                  <a16:creationId xmlns:a16="http://schemas.microsoft.com/office/drawing/2014/main" id="{A9314CA2-9EBA-E46F-01C9-040CBED0A91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93" name="Freeform 92">
              <a:extLst>
                <a:ext uri="{FF2B5EF4-FFF2-40B4-BE49-F238E27FC236}">
                  <a16:creationId xmlns:a16="http://schemas.microsoft.com/office/drawing/2014/main" id="{8E3B1A46-11F8-F3FA-93D4-DA94906CD075}"/>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94" name="Freeform 93">
              <a:extLst>
                <a:ext uri="{FF2B5EF4-FFF2-40B4-BE49-F238E27FC236}">
                  <a16:creationId xmlns:a16="http://schemas.microsoft.com/office/drawing/2014/main" id="{58E8E4A7-6983-D3BC-E238-3B5DFFC9CE6D}"/>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95" name="Freeform 94">
              <a:extLst>
                <a:ext uri="{FF2B5EF4-FFF2-40B4-BE49-F238E27FC236}">
                  <a16:creationId xmlns:a16="http://schemas.microsoft.com/office/drawing/2014/main" id="{71687FFE-76AF-53CE-EEBA-AAADFCD4372E}"/>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96" name="Freeform 95">
              <a:extLst>
                <a:ext uri="{FF2B5EF4-FFF2-40B4-BE49-F238E27FC236}">
                  <a16:creationId xmlns:a16="http://schemas.microsoft.com/office/drawing/2014/main" id="{2B2EE6C7-CF7B-DC37-1FA1-E31181C54B0E}"/>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97" name="Freeform 96">
              <a:extLst>
                <a:ext uri="{FF2B5EF4-FFF2-40B4-BE49-F238E27FC236}">
                  <a16:creationId xmlns:a16="http://schemas.microsoft.com/office/drawing/2014/main" id="{102D9565-CE31-43D9-4C14-7BFD6E626E8D}"/>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98" name="Freeform 97">
              <a:extLst>
                <a:ext uri="{FF2B5EF4-FFF2-40B4-BE49-F238E27FC236}">
                  <a16:creationId xmlns:a16="http://schemas.microsoft.com/office/drawing/2014/main" id="{E1083FB7-B0A3-F2FE-433B-A6AAFBF252FE}"/>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99" name="Freeform 98">
              <a:extLst>
                <a:ext uri="{FF2B5EF4-FFF2-40B4-BE49-F238E27FC236}">
                  <a16:creationId xmlns:a16="http://schemas.microsoft.com/office/drawing/2014/main" id="{53348BC6-9590-2FD5-63C0-2AC383F81CC6}"/>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00" name="Freeform 99">
              <a:extLst>
                <a:ext uri="{FF2B5EF4-FFF2-40B4-BE49-F238E27FC236}">
                  <a16:creationId xmlns:a16="http://schemas.microsoft.com/office/drawing/2014/main" id="{BABBDF44-8A00-EB25-D8D5-A3243D320BB6}"/>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101" name="Freeform 100">
              <a:extLst>
                <a:ext uri="{FF2B5EF4-FFF2-40B4-BE49-F238E27FC236}">
                  <a16:creationId xmlns:a16="http://schemas.microsoft.com/office/drawing/2014/main" id="{5B7BAE74-8A4D-2408-1720-BECD7849E832}"/>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102" name="Freeform 101">
              <a:extLst>
                <a:ext uri="{FF2B5EF4-FFF2-40B4-BE49-F238E27FC236}">
                  <a16:creationId xmlns:a16="http://schemas.microsoft.com/office/drawing/2014/main" id="{77DFD7A2-CCA4-6013-6F19-194BB1F0C815}"/>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103" name="Freeform 102">
              <a:extLst>
                <a:ext uri="{FF2B5EF4-FFF2-40B4-BE49-F238E27FC236}">
                  <a16:creationId xmlns:a16="http://schemas.microsoft.com/office/drawing/2014/main" id="{4C7FBA1B-05F4-3965-7573-14C0D4119D66}"/>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104" name="Freeform 103">
              <a:extLst>
                <a:ext uri="{FF2B5EF4-FFF2-40B4-BE49-F238E27FC236}">
                  <a16:creationId xmlns:a16="http://schemas.microsoft.com/office/drawing/2014/main" id="{F84B985D-E036-B179-1F1B-28D82D40CCCD}"/>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105" name="Freeform 104">
              <a:extLst>
                <a:ext uri="{FF2B5EF4-FFF2-40B4-BE49-F238E27FC236}">
                  <a16:creationId xmlns:a16="http://schemas.microsoft.com/office/drawing/2014/main" id="{F948226E-9BFE-C9A3-A69B-B7DA01D09DA1}"/>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106" name="Freeform 105">
              <a:extLst>
                <a:ext uri="{FF2B5EF4-FFF2-40B4-BE49-F238E27FC236}">
                  <a16:creationId xmlns:a16="http://schemas.microsoft.com/office/drawing/2014/main" id="{C801628B-627B-0D9A-852B-C03E60F35C52}"/>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107" name="Freeform 106">
              <a:extLst>
                <a:ext uri="{FF2B5EF4-FFF2-40B4-BE49-F238E27FC236}">
                  <a16:creationId xmlns:a16="http://schemas.microsoft.com/office/drawing/2014/main" id="{B38D4311-1554-1DBA-078D-87FE6818DAE0}"/>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08" name="Freeform 107">
              <a:extLst>
                <a:ext uri="{FF2B5EF4-FFF2-40B4-BE49-F238E27FC236}">
                  <a16:creationId xmlns:a16="http://schemas.microsoft.com/office/drawing/2014/main" id="{F9B53846-C7BE-F731-6328-58BF4495910A}"/>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109" name="Freeform 108">
              <a:extLst>
                <a:ext uri="{FF2B5EF4-FFF2-40B4-BE49-F238E27FC236}">
                  <a16:creationId xmlns:a16="http://schemas.microsoft.com/office/drawing/2014/main" id="{02F36ECD-A6B5-3226-76B6-909D4D4A4D32}"/>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110" name="Freeform 109">
              <a:extLst>
                <a:ext uri="{FF2B5EF4-FFF2-40B4-BE49-F238E27FC236}">
                  <a16:creationId xmlns:a16="http://schemas.microsoft.com/office/drawing/2014/main" id="{9A92071B-A0ED-0D54-7ABD-BD97CD27C783}"/>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11" name="Freeform 110">
              <a:extLst>
                <a:ext uri="{FF2B5EF4-FFF2-40B4-BE49-F238E27FC236}">
                  <a16:creationId xmlns:a16="http://schemas.microsoft.com/office/drawing/2014/main" id="{D21D4160-9DDA-91F7-F547-4DAB54A06FA6}"/>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90841879"/>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Gradient 1: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DF1526-FA8A-F101-800A-1B3FE5448BCF}"/>
              </a:ext>
            </a:extLst>
          </p:cNvPr>
          <p:cNvSpPr/>
          <p:nvPr userDrawn="1"/>
        </p:nvSpPr>
        <p:spPr>
          <a:xfrm rot="10800000">
            <a:off x="6096000"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088389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Gradient 1: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EC960F-3C3C-48DF-6CCF-11E0404CFE45}"/>
              </a:ext>
            </a:extLst>
          </p:cNvPr>
          <p:cNvSpPr/>
          <p:nvPr userDrawn="1"/>
        </p:nvSpPr>
        <p:spPr>
          <a:xfrm>
            <a:off x="6096000" y="0"/>
            <a:ext cx="6096000"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310331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Gradient 2: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697233-3C21-6461-0DCB-A71376D62791}"/>
              </a:ext>
            </a:extLst>
          </p:cNvPr>
          <p:cNvSpPr/>
          <p:nvPr userDrawn="1"/>
        </p:nvSpPr>
        <p:spPr>
          <a:xfrm rot="10800000">
            <a:off x="802640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72244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image - 2 or 3 lines">
    <p:bg>
      <p:bgPr>
        <a:solidFill>
          <a:schemeClr val="tx1"/>
        </a:solidFill>
        <a:effectLst/>
      </p:bgPr>
    </p:bg>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268B50F7-3BFA-99DA-1C43-9A5213ADA59C}"/>
              </a:ext>
            </a:extLst>
          </p:cNvPr>
          <p:cNvSpPr>
            <a:spLocks noGrp="1"/>
          </p:cNvSpPr>
          <p:nvPr>
            <p:ph type="pic" sz="quarter" idx="10"/>
          </p:nvPr>
        </p:nvSpPr>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6 w 12191995"/>
              <a:gd name="connsiteY14" fmla="*/ 846646 h 6857997"/>
              <a:gd name="connsiteX15" fmla="*/ 5709196 w 12191995"/>
              <a:gd name="connsiteY15" fmla="*/ 855541 h 6857997"/>
              <a:gd name="connsiteX16" fmla="*/ 5690328 w 12191995"/>
              <a:gd name="connsiteY16" fmla="*/ 872521 h 6857997"/>
              <a:gd name="connsiteX17" fmla="*/ 5675236 w 12191995"/>
              <a:gd name="connsiteY17" fmla="*/ 860392 h 6857997"/>
              <a:gd name="connsiteX18" fmla="*/ 5688982 w 12191995"/>
              <a:gd name="connsiteY18" fmla="*/ 849072 h 6857997"/>
              <a:gd name="connsiteX19" fmla="*/ 5700841 w 12191995"/>
              <a:gd name="connsiteY19" fmla="*/ 849072 h 6857997"/>
              <a:gd name="connsiteX20" fmla="*/ 5709196 w 12191995"/>
              <a:gd name="connsiteY20" fmla="*/ 846646 h 6857997"/>
              <a:gd name="connsiteX21" fmla="*/ 6530703 w 12191995"/>
              <a:gd name="connsiteY21" fmla="*/ 825894 h 6857997"/>
              <a:gd name="connsiteX22" fmla="*/ 6545527 w 12191995"/>
              <a:gd name="connsiteY22" fmla="*/ 838022 h 6857997"/>
              <a:gd name="connsiteX23" fmla="*/ 6515610 w 12191995"/>
              <a:gd name="connsiteY23" fmla="*/ 838022 h 6857997"/>
              <a:gd name="connsiteX24" fmla="*/ 6530703 w 12191995"/>
              <a:gd name="connsiteY24" fmla="*/ 825894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5 h 6857997"/>
              <a:gd name="connsiteX31" fmla="*/ 5746658 w 12191995"/>
              <a:gd name="connsiteY31" fmla="*/ 825354 h 6857997"/>
              <a:gd name="connsiteX32" fmla="*/ 5746658 w 12191995"/>
              <a:gd name="connsiteY32" fmla="*/ 814303 h 6857997"/>
              <a:gd name="connsiteX33" fmla="*/ 5738304 w 12191995"/>
              <a:gd name="connsiteY33" fmla="*/ 814303 h 6857997"/>
              <a:gd name="connsiteX34" fmla="*/ 5738304 w 12191995"/>
              <a:gd name="connsiteY34" fmla="*/ 878450 h 6857997"/>
              <a:gd name="connsiteX35" fmla="*/ 5746929 w 12191995"/>
              <a:gd name="connsiteY35" fmla="*/ 878450 h 6857997"/>
              <a:gd name="connsiteX36" fmla="*/ 5746929 w 12191995"/>
              <a:gd name="connsiteY36" fmla="*/ 842603 h 6857997"/>
              <a:gd name="connsiteX37" fmla="*/ 5766334 w 12191995"/>
              <a:gd name="connsiteY37" fmla="*/ 822119 h 6857997"/>
              <a:gd name="connsiteX38" fmla="*/ 5770646 w 12191995"/>
              <a:gd name="connsiteY38" fmla="*/ 822119 h 6857997"/>
              <a:gd name="connsiteX39" fmla="*/ 5770916 w 12191995"/>
              <a:gd name="connsiteY39" fmla="*/ 813495 h 6857997"/>
              <a:gd name="connsiteX40" fmla="*/ 5766065 w 12191995"/>
              <a:gd name="connsiteY40" fmla="*/ 813225 h 6857997"/>
              <a:gd name="connsiteX41" fmla="*/ 5883577 w 12191995"/>
              <a:gd name="connsiteY41" fmla="*/ 812418 h 6857997"/>
              <a:gd name="connsiteX42" fmla="*/ 5850426 w 12191995"/>
              <a:gd name="connsiteY42" fmla="*/ 846378 h 6857997"/>
              <a:gd name="connsiteX43" fmla="*/ 5883577 w 12191995"/>
              <a:gd name="connsiteY43" fmla="*/ 880068 h 6857997"/>
              <a:gd name="connsiteX44" fmla="*/ 5916998 w 12191995"/>
              <a:gd name="connsiteY44" fmla="*/ 846378 h 6857997"/>
              <a:gd name="connsiteX45" fmla="*/ 5883577 w 12191995"/>
              <a:gd name="connsiteY45" fmla="*/ 812418 h 6857997"/>
              <a:gd name="connsiteX46" fmla="*/ 5693563 w 12191995"/>
              <a:gd name="connsiteY46" fmla="*/ 812417 h 6857997"/>
              <a:gd name="connsiteX47" fmla="*/ 5669037 w 12191995"/>
              <a:gd name="connsiteY47" fmla="*/ 820503 h 6857997"/>
              <a:gd name="connsiteX48" fmla="*/ 5673349 w 12191995"/>
              <a:gd name="connsiteY48" fmla="*/ 827241 h 6857997"/>
              <a:gd name="connsiteX49" fmla="*/ 5693024 w 12191995"/>
              <a:gd name="connsiteY49" fmla="*/ 820233 h 6857997"/>
              <a:gd name="connsiteX50" fmla="*/ 5709196 w 12191995"/>
              <a:gd name="connsiteY50" fmla="*/ 833979 h 6857997"/>
              <a:gd name="connsiteX51" fmla="*/ 5708926 w 12191995"/>
              <a:gd name="connsiteY51" fmla="*/ 835596 h 6857997"/>
              <a:gd name="connsiteX52" fmla="*/ 5702727 w 12191995"/>
              <a:gd name="connsiteY52" fmla="*/ 841526 h 6857997"/>
              <a:gd name="connsiteX53" fmla="*/ 5687364 w 12191995"/>
              <a:gd name="connsiteY53" fmla="*/ 841526 h 6857997"/>
              <a:gd name="connsiteX54" fmla="*/ 5665532 w 12191995"/>
              <a:gd name="connsiteY54" fmla="*/ 860392 h 6857997"/>
              <a:gd name="connsiteX55" fmla="*/ 5688982 w 12191995"/>
              <a:gd name="connsiteY55" fmla="*/ 880067 h 6857997"/>
              <a:gd name="connsiteX56" fmla="*/ 5709196 w 12191995"/>
              <a:gd name="connsiteY56" fmla="*/ 870364 h 6857997"/>
              <a:gd name="connsiteX57" fmla="*/ 5709196 w 12191995"/>
              <a:gd name="connsiteY57" fmla="*/ 878450 h 6857997"/>
              <a:gd name="connsiteX58" fmla="*/ 5718089 w 12191995"/>
              <a:gd name="connsiteY58" fmla="*/ 878450 h 6857997"/>
              <a:gd name="connsiteX59" fmla="*/ 5718089 w 12191995"/>
              <a:gd name="connsiteY59" fmla="*/ 834248 h 6857997"/>
              <a:gd name="connsiteX60" fmla="*/ 5693563 w 12191995"/>
              <a:gd name="connsiteY60" fmla="*/ 812417 h 6857997"/>
              <a:gd name="connsiteX61" fmla="*/ 6261179 w 12191995"/>
              <a:gd name="connsiteY61" fmla="*/ 811879 h 6857997"/>
              <a:gd name="connsiteX62" fmla="*/ 6261179 w 12191995"/>
              <a:gd name="connsiteY62" fmla="*/ 827780 h 6857997"/>
              <a:gd name="connsiteX63" fmla="*/ 6270612 w 12191995"/>
              <a:gd name="connsiteY63" fmla="*/ 827780 h 6857997"/>
              <a:gd name="connsiteX64" fmla="*/ 6270612 w 12191995"/>
              <a:gd name="connsiteY64" fmla="*/ 878451 h 6857997"/>
              <a:gd name="connsiteX65" fmla="*/ 6289479 w 12191995"/>
              <a:gd name="connsiteY65" fmla="*/ 878451 h 6857997"/>
              <a:gd name="connsiteX66" fmla="*/ 6289479 w 12191995"/>
              <a:gd name="connsiteY66" fmla="*/ 811879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530973 w 12191995"/>
              <a:gd name="connsiteY74" fmla="*/ 810531 h 6857997"/>
              <a:gd name="connsiteX75" fmla="*/ 6496204 w 12191995"/>
              <a:gd name="connsiteY75" fmla="*/ 845569 h 6857997"/>
              <a:gd name="connsiteX76" fmla="*/ 6531242 w 12191995"/>
              <a:gd name="connsiteY76" fmla="*/ 880607 h 6857997"/>
              <a:gd name="connsiteX77" fmla="*/ 6564663 w 12191995"/>
              <a:gd name="connsiteY77" fmla="*/ 859584 h 6857997"/>
              <a:gd name="connsiteX78" fmla="*/ 6544988 w 12191995"/>
              <a:gd name="connsiteY78" fmla="*/ 857428 h 6857997"/>
              <a:gd name="connsiteX79" fmla="*/ 6531512 w 12191995"/>
              <a:gd name="connsiteY79" fmla="*/ 864166 h 6857997"/>
              <a:gd name="connsiteX80" fmla="*/ 6516149 w 12191995"/>
              <a:gd name="connsiteY80" fmla="*/ 850690 h 6857997"/>
              <a:gd name="connsiteX81" fmla="*/ 6565741 w 12191995"/>
              <a:gd name="connsiteY81" fmla="*/ 850690 h 6857997"/>
              <a:gd name="connsiteX82" fmla="*/ 6566011 w 12191995"/>
              <a:gd name="connsiteY82" fmla="*/ 850420 h 6857997"/>
              <a:gd name="connsiteX83" fmla="*/ 6530973 w 12191995"/>
              <a:gd name="connsiteY83" fmla="*/ 810531 h 6857997"/>
              <a:gd name="connsiteX84" fmla="*/ 6250668 w 12191995"/>
              <a:gd name="connsiteY84" fmla="*/ 810529 h 6857997"/>
              <a:gd name="connsiteX85" fmla="*/ 6233419 w 12191995"/>
              <a:gd name="connsiteY85" fmla="*/ 822119 h 6857997"/>
              <a:gd name="connsiteX86" fmla="*/ 6233419 w 12191995"/>
              <a:gd name="connsiteY86" fmla="*/ 811607 h 6857997"/>
              <a:gd name="connsiteX87" fmla="*/ 6215091 w 12191995"/>
              <a:gd name="connsiteY87" fmla="*/ 811607 h 6857997"/>
              <a:gd name="connsiteX88" fmla="*/ 6215091 w 12191995"/>
              <a:gd name="connsiteY88" fmla="*/ 878449 h 6857997"/>
              <a:gd name="connsiteX89" fmla="*/ 6233958 w 12191995"/>
              <a:gd name="connsiteY89" fmla="*/ 878449 h 6857997"/>
              <a:gd name="connsiteX90" fmla="*/ 6233958 w 12191995"/>
              <a:gd name="connsiteY90" fmla="*/ 846645 h 6857997"/>
              <a:gd name="connsiteX91" fmla="*/ 6247973 w 12191995"/>
              <a:gd name="connsiteY91" fmla="*/ 830474 h 6857997"/>
              <a:gd name="connsiteX92" fmla="*/ 6256059 w 12191995"/>
              <a:gd name="connsiteY92" fmla="*/ 830474 h 6857997"/>
              <a:gd name="connsiteX93" fmla="*/ 6255789 w 12191995"/>
              <a:gd name="connsiteY93" fmla="*/ 811068 h 6857997"/>
              <a:gd name="connsiteX94" fmla="*/ 6250668 w 12191995"/>
              <a:gd name="connsiteY94" fmla="*/ 810529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2 h 6857997"/>
              <a:gd name="connsiteX126" fmla="*/ 5787627 w 12191995"/>
              <a:gd name="connsiteY126" fmla="*/ 813764 h 6857997"/>
              <a:gd name="connsiteX127" fmla="*/ 5776577 w 12191995"/>
              <a:gd name="connsiteY127" fmla="*/ 813764 h 6857997"/>
              <a:gd name="connsiteX128" fmla="*/ 5776577 w 12191995"/>
              <a:gd name="connsiteY128" fmla="*/ 821041 h 6857997"/>
              <a:gd name="connsiteX129" fmla="*/ 5787627 w 12191995"/>
              <a:gd name="connsiteY129" fmla="*/ 821041 h 6857997"/>
              <a:gd name="connsiteX130" fmla="*/ 5787627 w 12191995"/>
              <a:gd name="connsiteY130" fmla="*/ 864704 h 6857997"/>
              <a:gd name="connsiteX131" fmla="*/ 5802450 w 12191995"/>
              <a:gd name="connsiteY131" fmla="*/ 878450 h 6857997"/>
              <a:gd name="connsiteX132" fmla="*/ 5812424 w 12191995"/>
              <a:gd name="connsiteY132" fmla="*/ 877911 h 6857997"/>
              <a:gd name="connsiteX133" fmla="*/ 5812424 w 12191995"/>
              <a:gd name="connsiteY133" fmla="*/ 870634 h 6857997"/>
              <a:gd name="connsiteX134" fmla="*/ 5805685 w 12191995"/>
              <a:gd name="connsiteY134" fmla="*/ 871173 h 6857997"/>
              <a:gd name="connsiteX135" fmla="*/ 5796522 w 12191995"/>
              <a:gd name="connsiteY135" fmla="*/ 864974 h 6857997"/>
              <a:gd name="connsiteX136" fmla="*/ 5796522 w 12191995"/>
              <a:gd name="connsiteY136" fmla="*/ 821311 h 6857997"/>
              <a:gd name="connsiteX137" fmla="*/ 5812424 w 12191995"/>
              <a:gd name="connsiteY137" fmla="*/ 821311 h 6857997"/>
              <a:gd name="connsiteX138" fmla="*/ 5812424 w 12191995"/>
              <a:gd name="connsiteY138" fmla="*/ 814034 h 6857997"/>
              <a:gd name="connsiteX139" fmla="*/ 5796522 w 12191995"/>
              <a:gd name="connsiteY139" fmla="*/ 814034 h 6857997"/>
              <a:gd name="connsiteX140" fmla="*/ 5796522 w 12191995"/>
              <a:gd name="connsiteY140" fmla="*/ 787082 h 6857997"/>
              <a:gd name="connsiteX141" fmla="*/ 5796522 w 12191995"/>
              <a:gd name="connsiteY141" fmla="*/ 786812 h 6857997"/>
              <a:gd name="connsiteX142" fmla="*/ 6453619 w 12191995"/>
              <a:gd name="connsiteY142" fmla="*/ 786004 h 6857997"/>
              <a:gd name="connsiteX143" fmla="*/ 6453619 w 12191995"/>
              <a:gd name="connsiteY143" fmla="*/ 811339 h 6857997"/>
              <a:gd name="connsiteX144" fmla="*/ 6443108 w 12191995"/>
              <a:gd name="connsiteY144" fmla="*/ 811339 h 6857997"/>
              <a:gd name="connsiteX145" fmla="*/ 6443108 w 12191995"/>
              <a:gd name="connsiteY145" fmla="*/ 827241 h 6857997"/>
              <a:gd name="connsiteX146" fmla="*/ 6453619 w 12191995"/>
              <a:gd name="connsiteY146" fmla="*/ 827241 h 6857997"/>
              <a:gd name="connsiteX147" fmla="*/ 6453619 w 12191995"/>
              <a:gd name="connsiteY147" fmla="*/ 863896 h 6857997"/>
              <a:gd name="connsiteX148" fmla="*/ 6472756 w 12191995"/>
              <a:gd name="connsiteY148" fmla="*/ 878989 h 6857997"/>
              <a:gd name="connsiteX149" fmla="*/ 6487579 w 12191995"/>
              <a:gd name="connsiteY149" fmla="*/ 878181 h 6857997"/>
              <a:gd name="connsiteX150" fmla="*/ 6487579 w 12191995"/>
              <a:gd name="connsiteY150" fmla="*/ 862010 h 6857997"/>
              <a:gd name="connsiteX151" fmla="*/ 6478955 w 12191995"/>
              <a:gd name="connsiteY151" fmla="*/ 862549 h 6857997"/>
              <a:gd name="connsiteX152" fmla="*/ 6472756 w 12191995"/>
              <a:gd name="connsiteY152" fmla="*/ 857697 h 6857997"/>
              <a:gd name="connsiteX153" fmla="*/ 6472756 w 12191995"/>
              <a:gd name="connsiteY153" fmla="*/ 827511 h 6857997"/>
              <a:gd name="connsiteX154" fmla="*/ 6487310 w 12191995"/>
              <a:gd name="connsiteY154" fmla="*/ 827511 h 6857997"/>
              <a:gd name="connsiteX155" fmla="*/ 6487310 w 12191995"/>
              <a:gd name="connsiteY155" fmla="*/ 811609 h 6857997"/>
              <a:gd name="connsiteX156" fmla="*/ 6472756 w 12191995"/>
              <a:gd name="connsiteY156" fmla="*/ 811609 h 6857997"/>
              <a:gd name="connsiteX157" fmla="*/ 6472756 w 12191995"/>
              <a:gd name="connsiteY157" fmla="*/ 786273 h 6857997"/>
              <a:gd name="connsiteX158" fmla="*/ 5605968 w 12191995"/>
              <a:gd name="connsiteY158" fmla="*/ 784386 h 6857997"/>
              <a:gd name="connsiteX159" fmla="*/ 5625104 w 12191995"/>
              <a:gd name="connsiteY159" fmla="*/ 784386 h 6857997"/>
              <a:gd name="connsiteX160" fmla="*/ 5649901 w 12191995"/>
              <a:gd name="connsiteY160" fmla="*/ 807296 h 6857997"/>
              <a:gd name="connsiteX161" fmla="*/ 5625104 w 12191995"/>
              <a:gd name="connsiteY161" fmla="*/ 830744 h 6857997"/>
              <a:gd name="connsiteX162" fmla="*/ 5605968 w 12191995"/>
              <a:gd name="connsiteY162" fmla="*/ 830744 h 6857997"/>
              <a:gd name="connsiteX163" fmla="*/ 6279237 w 12191995"/>
              <a:gd name="connsiteY163" fmla="*/ 776571 h 6857997"/>
              <a:gd name="connsiteX164" fmla="*/ 6267108 w 12191995"/>
              <a:gd name="connsiteY164" fmla="*/ 788700 h 6857997"/>
              <a:gd name="connsiteX165" fmla="*/ 6279237 w 12191995"/>
              <a:gd name="connsiteY165" fmla="*/ 800828 h 6857997"/>
              <a:gd name="connsiteX166" fmla="*/ 6291366 w 12191995"/>
              <a:gd name="connsiteY166" fmla="*/ 788700 h 6857997"/>
              <a:gd name="connsiteX167" fmla="*/ 6279237 w 12191995"/>
              <a:gd name="connsiteY167" fmla="*/ 776571 h 6857997"/>
              <a:gd name="connsiteX168" fmla="*/ 5597074 w 12191995"/>
              <a:gd name="connsiteY168" fmla="*/ 776570 h 6857997"/>
              <a:gd name="connsiteX169" fmla="*/ 5597074 w 12191995"/>
              <a:gd name="connsiteY169" fmla="*/ 878450 h 6857997"/>
              <a:gd name="connsiteX170" fmla="*/ 5605968 w 12191995"/>
              <a:gd name="connsiteY170" fmla="*/ 878450 h 6857997"/>
              <a:gd name="connsiteX171" fmla="*/ 5605968 w 12191995"/>
              <a:gd name="connsiteY171" fmla="*/ 839099 h 6857997"/>
              <a:gd name="connsiteX172" fmla="*/ 5624026 w 12191995"/>
              <a:gd name="connsiteY172" fmla="*/ 839099 h 6857997"/>
              <a:gd name="connsiteX173" fmla="*/ 5659064 w 12191995"/>
              <a:gd name="connsiteY173" fmla="*/ 807565 h 6857997"/>
              <a:gd name="connsiteX174" fmla="*/ 5624026 w 12191995"/>
              <a:gd name="connsiteY174" fmla="*/ 776570 h 6857997"/>
              <a:gd name="connsiteX175" fmla="*/ 6108359 w 12191995"/>
              <a:gd name="connsiteY175" fmla="*/ 776570 h 6857997"/>
              <a:gd name="connsiteX176" fmla="*/ 6108359 w 12191995"/>
              <a:gd name="connsiteY176" fmla="*/ 878450 h 6857997"/>
              <a:gd name="connsiteX177" fmla="*/ 6127226 w 12191995"/>
              <a:gd name="connsiteY177" fmla="*/ 878450 h 6857997"/>
              <a:gd name="connsiteX178" fmla="*/ 6127226 w 12191995"/>
              <a:gd name="connsiteY178" fmla="*/ 776570 h 6857997"/>
              <a:gd name="connsiteX179" fmla="*/ 5951228 w 12191995"/>
              <a:gd name="connsiteY179" fmla="*/ 775762 h 6857997"/>
              <a:gd name="connsiteX180" fmla="*/ 5936674 w 12191995"/>
              <a:gd name="connsiteY180" fmla="*/ 791125 h 6857997"/>
              <a:gd name="connsiteX181" fmla="*/ 5936403 w 12191995"/>
              <a:gd name="connsiteY181" fmla="*/ 791125 h 6857997"/>
              <a:gd name="connsiteX182" fmla="*/ 5936403 w 12191995"/>
              <a:gd name="connsiteY182" fmla="*/ 814034 h 6857997"/>
              <a:gd name="connsiteX183" fmla="*/ 5925353 w 12191995"/>
              <a:gd name="connsiteY183" fmla="*/ 814034 h 6857997"/>
              <a:gd name="connsiteX184" fmla="*/ 5925353 w 12191995"/>
              <a:gd name="connsiteY184" fmla="*/ 821311 h 6857997"/>
              <a:gd name="connsiteX185" fmla="*/ 5936403 w 12191995"/>
              <a:gd name="connsiteY185" fmla="*/ 821311 h 6857997"/>
              <a:gd name="connsiteX186" fmla="*/ 5936403 w 12191995"/>
              <a:gd name="connsiteY186" fmla="*/ 878181 h 6857997"/>
              <a:gd name="connsiteX187" fmla="*/ 5945298 w 12191995"/>
              <a:gd name="connsiteY187" fmla="*/ 878181 h 6857997"/>
              <a:gd name="connsiteX188" fmla="*/ 5945298 w 12191995"/>
              <a:gd name="connsiteY188" fmla="*/ 821311 h 6857997"/>
              <a:gd name="connsiteX189" fmla="*/ 5958505 w 12191995"/>
              <a:gd name="connsiteY189" fmla="*/ 821311 h 6857997"/>
              <a:gd name="connsiteX190" fmla="*/ 5958505 w 12191995"/>
              <a:gd name="connsiteY190" fmla="*/ 814034 h 6857997"/>
              <a:gd name="connsiteX191" fmla="*/ 5945298 w 12191995"/>
              <a:gd name="connsiteY191" fmla="*/ 814034 h 6857997"/>
              <a:gd name="connsiteX192" fmla="*/ 5945298 w 12191995"/>
              <a:gd name="connsiteY192" fmla="*/ 791933 h 6857997"/>
              <a:gd name="connsiteX193" fmla="*/ 5953384 w 12191995"/>
              <a:gd name="connsiteY193" fmla="*/ 783309 h 6857997"/>
              <a:gd name="connsiteX194" fmla="*/ 5959853 w 12191995"/>
              <a:gd name="connsiteY194" fmla="*/ 784117 h 6857997"/>
              <a:gd name="connsiteX195" fmla="*/ 5959853 w 12191995"/>
              <a:gd name="connsiteY195" fmla="*/ 776301 h 6857997"/>
              <a:gd name="connsiteX196" fmla="*/ 5951228 w 12191995"/>
              <a:gd name="connsiteY196" fmla="*/ 775762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8 h 6857997"/>
              <a:gd name="connsiteX209" fmla="*/ 6603474 w 12191995"/>
              <a:gd name="connsiteY209" fmla="*/ 647468 h 6857997"/>
              <a:gd name="connsiteX210" fmla="*/ 6606709 w 12191995"/>
              <a:gd name="connsiteY210" fmla="*/ 648276 h 6857997"/>
              <a:gd name="connsiteX211" fmla="*/ 6607517 w 12191995"/>
              <a:gd name="connsiteY211" fmla="*/ 650702 h 6857997"/>
              <a:gd name="connsiteX212" fmla="*/ 6606439 w 12191995"/>
              <a:gd name="connsiteY212" fmla="*/ 652858 h 6857997"/>
              <a:gd name="connsiteX213" fmla="*/ 6603744 w 12191995"/>
              <a:gd name="connsiteY213" fmla="*/ 653667 h 6857997"/>
              <a:gd name="connsiteX214" fmla="*/ 6600240 w 12191995"/>
              <a:gd name="connsiteY214" fmla="*/ 653667 h 6857997"/>
              <a:gd name="connsiteX215" fmla="*/ 6596467 w 12191995"/>
              <a:gd name="connsiteY215" fmla="*/ 644772 h 6857997"/>
              <a:gd name="connsiteX216" fmla="*/ 6596467 w 12191995"/>
              <a:gd name="connsiteY216" fmla="*/ 664987 h 6857997"/>
              <a:gd name="connsiteX217" fmla="*/ 6600240 w 12191995"/>
              <a:gd name="connsiteY217" fmla="*/ 664987 h 6857997"/>
              <a:gd name="connsiteX218" fmla="*/ 6600240 w 12191995"/>
              <a:gd name="connsiteY218" fmla="*/ 656901 h 6857997"/>
              <a:gd name="connsiteX219" fmla="*/ 6604283 w 12191995"/>
              <a:gd name="connsiteY219" fmla="*/ 656901 h 6857997"/>
              <a:gd name="connsiteX220" fmla="*/ 6606978 w 12191995"/>
              <a:gd name="connsiteY220" fmla="*/ 657710 h 6857997"/>
              <a:gd name="connsiteX221" fmla="*/ 6607787 w 12191995"/>
              <a:gd name="connsiteY221" fmla="*/ 660135 h 6857997"/>
              <a:gd name="connsiteX222" fmla="*/ 6607787 w 12191995"/>
              <a:gd name="connsiteY222" fmla="*/ 663370 h 6857997"/>
              <a:gd name="connsiteX223" fmla="*/ 6608056 w 12191995"/>
              <a:gd name="connsiteY223" fmla="*/ 664717 h 6857997"/>
              <a:gd name="connsiteX224" fmla="*/ 6611560 w 12191995"/>
              <a:gd name="connsiteY224" fmla="*/ 664717 h 6857997"/>
              <a:gd name="connsiteX225" fmla="*/ 6611560 w 12191995"/>
              <a:gd name="connsiteY225" fmla="*/ 664448 h 6857997"/>
              <a:gd name="connsiteX226" fmla="*/ 6611021 w 12191995"/>
              <a:gd name="connsiteY226" fmla="*/ 663100 h 6857997"/>
              <a:gd name="connsiteX227" fmla="*/ 6611021 w 12191995"/>
              <a:gd name="connsiteY227" fmla="*/ 661483 h 6857997"/>
              <a:gd name="connsiteX228" fmla="*/ 6611021 w 12191995"/>
              <a:gd name="connsiteY228" fmla="*/ 660135 h 6857997"/>
              <a:gd name="connsiteX229" fmla="*/ 6610213 w 12191995"/>
              <a:gd name="connsiteY229" fmla="*/ 657170 h 6857997"/>
              <a:gd name="connsiteX230" fmla="*/ 6608056 w 12191995"/>
              <a:gd name="connsiteY230" fmla="*/ 655284 h 6857997"/>
              <a:gd name="connsiteX231" fmla="*/ 6610213 w 12191995"/>
              <a:gd name="connsiteY231" fmla="*/ 653397 h 6857997"/>
              <a:gd name="connsiteX232" fmla="*/ 6611021 w 12191995"/>
              <a:gd name="connsiteY232" fmla="*/ 650971 h 6857997"/>
              <a:gd name="connsiteX233" fmla="*/ 6608865 w 12191995"/>
              <a:gd name="connsiteY233" fmla="*/ 646390 h 6857997"/>
              <a:gd name="connsiteX234" fmla="*/ 6603205 w 12191995"/>
              <a:gd name="connsiteY234" fmla="*/ 644772 h 6857997"/>
              <a:gd name="connsiteX235" fmla="*/ 6603980 w 12191995"/>
              <a:gd name="connsiteY235" fmla="*/ 640292 h 6857997"/>
              <a:gd name="connsiteX236" fmla="*/ 6613447 w 12191995"/>
              <a:gd name="connsiteY236" fmla="*/ 644503 h 6857997"/>
              <a:gd name="connsiteX237" fmla="*/ 6613447 w 12191995"/>
              <a:gd name="connsiteY237" fmla="*/ 665526 h 6857997"/>
              <a:gd name="connsiteX238" fmla="*/ 6612638 w 12191995"/>
              <a:gd name="connsiteY238" fmla="*/ 666334 h 6857997"/>
              <a:gd name="connsiteX239" fmla="*/ 6593502 w 12191995"/>
              <a:gd name="connsiteY239" fmla="*/ 665526 h 6857997"/>
              <a:gd name="connsiteX240" fmla="*/ 6589459 w 12191995"/>
              <a:gd name="connsiteY240" fmla="*/ 655014 h 6857997"/>
              <a:gd name="connsiteX241" fmla="*/ 6593772 w 12191995"/>
              <a:gd name="connsiteY241" fmla="*/ 644503 h 6857997"/>
              <a:gd name="connsiteX242" fmla="*/ 6594311 w 12191995"/>
              <a:gd name="connsiteY242" fmla="*/ 643964 h 6857997"/>
              <a:gd name="connsiteX243" fmla="*/ 6603980 w 12191995"/>
              <a:gd name="connsiteY243" fmla="*/ 640292 h 6857997"/>
              <a:gd name="connsiteX244" fmla="*/ 6603104 w 12191995"/>
              <a:gd name="connsiteY244" fmla="*/ 637327 h 6857997"/>
              <a:gd name="connsiteX245" fmla="*/ 6591615 w 12191995"/>
              <a:gd name="connsiteY245" fmla="*/ 642347 h 6857997"/>
              <a:gd name="connsiteX246" fmla="*/ 6586764 w 12191995"/>
              <a:gd name="connsiteY246" fmla="*/ 655014 h 6857997"/>
              <a:gd name="connsiteX247" fmla="*/ 6591615 w 12191995"/>
              <a:gd name="connsiteY247" fmla="*/ 667682 h 6857997"/>
              <a:gd name="connsiteX248" fmla="*/ 6592154 w 12191995"/>
              <a:gd name="connsiteY248" fmla="*/ 668221 h 6857997"/>
              <a:gd name="connsiteX249" fmla="*/ 6615334 w 12191995"/>
              <a:gd name="connsiteY249" fmla="*/ 667682 h 6857997"/>
              <a:gd name="connsiteX250" fmla="*/ 6620185 w 12191995"/>
              <a:gd name="connsiteY250" fmla="*/ 655014 h 6857997"/>
              <a:gd name="connsiteX251" fmla="*/ 6615334 w 12191995"/>
              <a:gd name="connsiteY251" fmla="*/ 642347 h 6857997"/>
              <a:gd name="connsiteX252" fmla="*/ 6614794 w 12191995"/>
              <a:gd name="connsiteY252" fmla="*/ 641808 h 6857997"/>
              <a:gd name="connsiteX253" fmla="*/ 6603104 w 12191995"/>
              <a:gd name="connsiteY253" fmla="*/ 637327 h 6857997"/>
              <a:gd name="connsiteX254" fmla="*/ 6195954 w 12191995"/>
              <a:gd name="connsiteY254" fmla="*/ 529687 h 6857997"/>
              <a:gd name="connsiteX255" fmla="*/ 6233418 w 12191995"/>
              <a:gd name="connsiteY255" fmla="*/ 590330 h 6857997"/>
              <a:gd name="connsiteX256" fmla="*/ 6192451 w 12191995"/>
              <a:gd name="connsiteY256" fmla="*/ 653937 h 6857997"/>
              <a:gd name="connsiteX257" fmla="*/ 6171158 w 12191995"/>
              <a:gd name="connsiteY257" fmla="*/ 650434 h 6857997"/>
              <a:gd name="connsiteX258" fmla="*/ 6171158 w 12191995"/>
              <a:gd name="connsiteY258" fmla="*/ 534539 h 6857997"/>
              <a:gd name="connsiteX259" fmla="*/ 6195954 w 12191995"/>
              <a:gd name="connsiteY259" fmla="*/ 529687 h 6857997"/>
              <a:gd name="connsiteX260" fmla="*/ 6062271 w 12191995"/>
              <a:gd name="connsiteY260" fmla="*/ 510282 h 6857997"/>
              <a:gd name="connsiteX261" fmla="*/ 6062271 w 12191995"/>
              <a:gd name="connsiteY261" fmla="*/ 673344 h 6857997"/>
              <a:gd name="connsiteX262" fmla="*/ 6099196 w 12191995"/>
              <a:gd name="connsiteY262" fmla="*/ 673344 h 6857997"/>
              <a:gd name="connsiteX263" fmla="*/ 6099196 w 12191995"/>
              <a:gd name="connsiteY263" fmla="*/ 510282 h 6857997"/>
              <a:gd name="connsiteX264" fmla="*/ 6406452 w 12191995"/>
              <a:gd name="connsiteY264" fmla="*/ 510281 h 6857997"/>
              <a:gd name="connsiteX265" fmla="*/ 6406452 w 12191995"/>
              <a:gd name="connsiteY265" fmla="*/ 673343 h 6857997"/>
              <a:gd name="connsiteX266" fmla="*/ 6443377 w 12191995"/>
              <a:gd name="connsiteY266" fmla="*/ 673343 h 6857997"/>
              <a:gd name="connsiteX267" fmla="*/ 6443377 w 12191995"/>
              <a:gd name="connsiteY267" fmla="*/ 510281 h 6857997"/>
              <a:gd name="connsiteX268" fmla="*/ 5738574 w 12191995"/>
              <a:gd name="connsiteY268" fmla="*/ 510281 h 6857997"/>
              <a:gd name="connsiteX269" fmla="*/ 5790052 w 12191995"/>
              <a:gd name="connsiteY269" fmla="*/ 588981 h 6857997"/>
              <a:gd name="connsiteX270" fmla="*/ 5732643 w 12191995"/>
              <a:gd name="connsiteY270" fmla="*/ 673611 h 6857997"/>
              <a:gd name="connsiteX271" fmla="*/ 5775229 w 12191995"/>
              <a:gd name="connsiteY271" fmla="*/ 673611 h 6857997"/>
              <a:gd name="connsiteX272" fmla="*/ 5810535 w 12191995"/>
              <a:gd name="connsiteY272" fmla="*/ 614317 h 6857997"/>
              <a:gd name="connsiteX273" fmla="*/ 5811344 w 12191995"/>
              <a:gd name="connsiteY273" fmla="*/ 614317 h 6857997"/>
              <a:gd name="connsiteX274" fmla="*/ 5846113 w 12191995"/>
              <a:gd name="connsiteY274" fmla="*/ 673611 h 6857997"/>
              <a:gd name="connsiteX275" fmla="*/ 5891931 w 12191995"/>
              <a:gd name="connsiteY275" fmla="*/ 673611 h 6857997"/>
              <a:gd name="connsiteX276" fmla="*/ 5833984 w 12191995"/>
              <a:gd name="connsiteY276" fmla="*/ 586556 h 6857997"/>
              <a:gd name="connsiteX277" fmla="*/ 5886541 w 12191995"/>
              <a:gd name="connsiteY277" fmla="*/ 510281 h 6857997"/>
              <a:gd name="connsiteX278" fmla="*/ 5846922 w 12191995"/>
              <a:gd name="connsiteY278" fmla="*/ 510281 h 6857997"/>
              <a:gd name="connsiteX279" fmla="*/ 5814310 w 12191995"/>
              <a:gd name="connsiteY279" fmla="*/ 563646 h 6857997"/>
              <a:gd name="connsiteX280" fmla="*/ 5813770 w 12191995"/>
              <a:gd name="connsiteY280" fmla="*/ 563646 h 6857997"/>
              <a:gd name="connsiteX281" fmla="*/ 5782505 w 12191995"/>
              <a:gd name="connsiteY281" fmla="*/ 510281 h 6857997"/>
              <a:gd name="connsiteX282" fmla="*/ 6383812 w 12191995"/>
              <a:gd name="connsiteY282" fmla="*/ 507856 h 6857997"/>
              <a:gd name="connsiteX283" fmla="*/ 6298912 w 12191995"/>
              <a:gd name="connsiteY283" fmla="*/ 519176 h 6857997"/>
              <a:gd name="connsiteX284" fmla="*/ 6298912 w 12191995"/>
              <a:gd name="connsiteY284" fmla="*/ 673613 h 6857997"/>
              <a:gd name="connsiteX285" fmla="*/ 6335837 w 12191995"/>
              <a:gd name="connsiteY285" fmla="*/ 673613 h 6857997"/>
              <a:gd name="connsiteX286" fmla="*/ 6335837 w 12191995"/>
              <a:gd name="connsiteY286" fmla="*/ 535887 h 6857997"/>
              <a:gd name="connsiteX287" fmla="*/ 6376265 w 12191995"/>
              <a:gd name="connsiteY287" fmla="*/ 534539 h 6857997"/>
              <a:gd name="connsiteX288" fmla="*/ 6383812 w 12191995"/>
              <a:gd name="connsiteY288" fmla="*/ 507856 h 6857997"/>
              <a:gd name="connsiteX289" fmla="*/ 6533398 w 12191995"/>
              <a:gd name="connsiteY289" fmla="*/ 507318 h 6857997"/>
              <a:gd name="connsiteX290" fmla="*/ 6476798 w 12191995"/>
              <a:gd name="connsiteY290" fmla="*/ 554484 h 6857997"/>
              <a:gd name="connsiteX291" fmla="*/ 6517765 w 12191995"/>
              <a:gd name="connsiteY291" fmla="*/ 600303 h 6857997"/>
              <a:gd name="connsiteX292" fmla="*/ 6546874 w 12191995"/>
              <a:gd name="connsiteY292" fmla="*/ 627256 h 6857997"/>
              <a:gd name="connsiteX293" fmla="*/ 6516418 w 12191995"/>
              <a:gd name="connsiteY293" fmla="*/ 650164 h 6857997"/>
              <a:gd name="connsiteX294" fmla="*/ 6482727 w 12191995"/>
              <a:gd name="connsiteY294" fmla="*/ 640732 h 6857997"/>
              <a:gd name="connsiteX295" fmla="*/ 6472216 w 12191995"/>
              <a:gd name="connsiteY295" fmla="*/ 664450 h 6857997"/>
              <a:gd name="connsiteX296" fmla="*/ 6521808 w 12191995"/>
              <a:gd name="connsiteY296" fmla="*/ 676309 h 6857997"/>
              <a:gd name="connsiteX297" fmla="*/ 6585685 w 12191995"/>
              <a:gd name="connsiteY297" fmla="*/ 626177 h 6857997"/>
              <a:gd name="connsiteX298" fmla="*/ 6542831 w 12191995"/>
              <a:gd name="connsiteY298" fmla="*/ 578202 h 6857997"/>
              <a:gd name="connsiteX299" fmla="*/ 6513723 w 12191995"/>
              <a:gd name="connsiteY299" fmla="*/ 552598 h 6857997"/>
              <a:gd name="connsiteX300" fmla="*/ 6541753 w 12191995"/>
              <a:gd name="connsiteY300" fmla="*/ 531036 h 6857997"/>
              <a:gd name="connsiteX301" fmla="*/ 6570053 w 12191995"/>
              <a:gd name="connsiteY301" fmla="*/ 540200 h 6857997"/>
              <a:gd name="connsiteX302" fmla="*/ 6580025 w 12191995"/>
              <a:gd name="connsiteY302" fmla="*/ 518637 h 6857997"/>
              <a:gd name="connsiteX303" fmla="*/ 6533398 w 12191995"/>
              <a:gd name="connsiteY303" fmla="*/ 507318 h 6857997"/>
              <a:gd name="connsiteX304" fmla="*/ 5638579 w 12191995"/>
              <a:gd name="connsiteY304" fmla="*/ 465539 h 6857997"/>
              <a:gd name="connsiteX305" fmla="*/ 5591144 w 12191995"/>
              <a:gd name="connsiteY305" fmla="*/ 522678 h 6857997"/>
              <a:gd name="connsiteX306" fmla="*/ 5591144 w 12191995"/>
              <a:gd name="connsiteY306" fmla="*/ 617011 h 6857997"/>
              <a:gd name="connsiteX307" fmla="*/ 5638579 w 12191995"/>
              <a:gd name="connsiteY307" fmla="*/ 674150 h 6857997"/>
              <a:gd name="connsiteX308" fmla="*/ 5712969 w 12191995"/>
              <a:gd name="connsiteY308" fmla="*/ 674150 h 6857997"/>
              <a:gd name="connsiteX309" fmla="*/ 5712969 w 12191995"/>
              <a:gd name="connsiteY309" fmla="*/ 648545 h 6857997"/>
              <a:gd name="connsiteX310" fmla="*/ 5656098 w 12191995"/>
              <a:gd name="connsiteY310" fmla="*/ 648545 h 6857997"/>
              <a:gd name="connsiteX311" fmla="*/ 5629685 w 12191995"/>
              <a:gd name="connsiteY311" fmla="*/ 620784 h 6857997"/>
              <a:gd name="connsiteX312" fmla="*/ 5629685 w 12191995"/>
              <a:gd name="connsiteY312" fmla="*/ 579547 h 6857997"/>
              <a:gd name="connsiteX313" fmla="*/ 5706230 w 12191995"/>
              <a:gd name="connsiteY313" fmla="*/ 579547 h 6857997"/>
              <a:gd name="connsiteX314" fmla="*/ 5706230 w 12191995"/>
              <a:gd name="connsiteY314" fmla="*/ 553943 h 6857997"/>
              <a:gd name="connsiteX315" fmla="*/ 5629685 w 12191995"/>
              <a:gd name="connsiteY315" fmla="*/ 553943 h 6857997"/>
              <a:gd name="connsiteX316" fmla="*/ 5629685 w 12191995"/>
              <a:gd name="connsiteY316" fmla="*/ 518905 h 6857997"/>
              <a:gd name="connsiteX317" fmla="*/ 5656098 w 12191995"/>
              <a:gd name="connsiteY317" fmla="*/ 491144 h 6857997"/>
              <a:gd name="connsiteX318" fmla="*/ 5713237 w 12191995"/>
              <a:gd name="connsiteY318" fmla="*/ 491144 h 6857997"/>
              <a:gd name="connsiteX319" fmla="*/ 5713237 w 12191995"/>
              <a:gd name="connsiteY319" fmla="*/ 465539 h 6857997"/>
              <a:gd name="connsiteX320" fmla="*/ 5915920 w 12191995"/>
              <a:gd name="connsiteY320" fmla="*/ 465272 h 6857997"/>
              <a:gd name="connsiteX321" fmla="*/ 5915920 w 12191995"/>
              <a:gd name="connsiteY321" fmla="*/ 616744 h 6857997"/>
              <a:gd name="connsiteX322" fmla="*/ 5963356 w 12191995"/>
              <a:gd name="connsiteY322" fmla="*/ 673883 h 6857997"/>
              <a:gd name="connsiteX323" fmla="*/ 6037474 w 12191995"/>
              <a:gd name="connsiteY323" fmla="*/ 673883 h 6857997"/>
              <a:gd name="connsiteX324" fmla="*/ 6037474 w 12191995"/>
              <a:gd name="connsiteY324" fmla="*/ 648278 h 6857997"/>
              <a:gd name="connsiteX325" fmla="*/ 5980875 w 12191995"/>
              <a:gd name="connsiteY325" fmla="*/ 648278 h 6857997"/>
              <a:gd name="connsiteX326" fmla="*/ 5954462 w 12191995"/>
              <a:gd name="connsiteY326" fmla="*/ 620517 h 6857997"/>
              <a:gd name="connsiteX327" fmla="*/ 5954462 w 12191995"/>
              <a:gd name="connsiteY327" fmla="*/ 465272 h 6857997"/>
              <a:gd name="connsiteX328" fmla="*/ 6171158 w 12191995"/>
              <a:gd name="connsiteY328" fmla="*/ 463654 h 6857997"/>
              <a:gd name="connsiteX329" fmla="*/ 6134503 w 12191995"/>
              <a:gd name="connsiteY329" fmla="*/ 470392 h 6857997"/>
              <a:gd name="connsiteX330" fmla="*/ 6134503 w 12191995"/>
              <a:gd name="connsiteY330" fmla="*/ 664718 h 6857997"/>
              <a:gd name="connsiteX331" fmla="*/ 6191103 w 12191995"/>
              <a:gd name="connsiteY331" fmla="*/ 676577 h 6857997"/>
              <a:gd name="connsiteX332" fmla="*/ 6270073 w 12191995"/>
              <a:gd name="connsiteY332" fmla="*/ 588174 h 6857997"/>
              <a:gd name="connsiteX333" fmla="*/ 6205927 w 12191995"/>
              <a:gd name="connsiteY333" fmla="*/ 508395 h 6857997"/>
              <a:gd name="connsiteX334" fmla="*/ 6171158 w 12191995"/>
              <a:gd name="connsiteY334" fmla="*/ 515133 h 6857997"/>
              <a:gd name="connsiteX335" fmla="*/ 6252285 w 12191995"/>
              <a:gd name="connsiteY335" fmla="*/ 347219 h 6857997"/>
              <a:gd name="connsiteX336" fmla="*/ 6063619 w 12191995"/>
              <a:gd name="connsiteY336" fmla="*/ 443169 h 6857997"/>
              <a:gd name="connsiteX337" fmla="*/ 6057958 w 12191995"/>
              <a:gd name="connsiteY337" fmla="*/ 457993 h 6857997"/>
              <a:gd name="connsiteX338" fmla="*/ 6063079 w 12191995"/>
              <a:gd name="connsiteY338" fmla="*/ 472817 h 6857997"/>
              <a:gd name="connsiteX339" fmla="*/ 6080330 w 12191995"/>
              <a:gd name="connsiteY339" fmla="*/ 481711 h 6857997"/>
              <a:gd name="connsiteX340" fmla="*/ 6101082 w 12191995"/>
              <a:gd name="connsiteY340" fmla="*/ 470122 h 6857997"/>
              <a:gd name="connsiteX341" fmla="*/ 6251746 w 12191995"/>
              <a:gd name="connsiteY341" fmla="*/ 357191 h 6857997"/>
              <a:gd name="connsiteX342" fmla="*/ 6405105 w 12191995"/>
              <a:gd name="connsiteY342" fmla="*/ 471200 h 6857997"/>
              <a:gd name="connsiteX343" fmla="*/ 6427745 w 12191995"/>
              <a:gd name="connsiteY343" fmla="*/ 480902 h 6857997"/>
              <a:gd name="connsiteX344" fmla="*/ 6447420 w 12191995"/>
              <a:gd name="connsiteY344" fmla="*/ 458263 h 6857997"/>
              <a:gd name="connsiteX345" fmla="*/ 6442299 w 12191995"/>
              <a:gd name="connsiteY345" fmla="*/ 443439 h 6857997"/>
              <a:gd name="connsiteX346" fmla="*/ 6252285 w 12191995"/>
              <a:gd name="connsiteY346" fmla="*/ 347219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6" y="846646"/>
                </a:moveTo>
                <a:lnTo>
                  <a:pt x="5709196" y="855541"/>
                </a:lnTo>
                <a:cubicBezTo>
                  <a:pt x="5709196" y="867130"/>
                  <a:pt x="5699762" y="872521"/>
                  <a:pt x="5690328" y="872521"/>
                </a:cubicBezTo>
                <a:cubicBezTo>
                  <a:pt x="5679548" y="872521"/>
                  <a:pt x="5675236" y="866052"/>
                  <a:pt x="5675236" y="860392"/>
                </a:cubicBezTo>
                <a:cubicBezTo>
                  <a:pt x="5675236" y="853654"/>
                  <a:pt x="5679548" y="849072"/>
                  <a:pt x="5688982" y="849072"/>
                </a:cubicBezTo>
                <a:lnTo>
                  <a:pt x="5700841" y="849072"/>
                </a:lnTo>
                <a:cubicBezTo>
                  <a:pt x="5704344" y="849072"/>
                  <a:pt x="5707579" y="848533"/>
                  <a:pt x="5709196" y="846646"/>
                </a:cubicBezTo>
                <a:close/>
                <a:moveTo>
                  <a:pt x="6530703" y="825894"/>
                </a:moveTo>
                <a:cubicBezTo>
                  <a:pt x="6538789" y="825894"/>
                  <a:pt x="6544449" y="831284"/>
                  <a:pt x="6545527" y="838022"/>
                </a:cubicBezTo>
                <a:lnTo>
                  <a:pt x="6515610" y="838022"/>
                </a:lnTo>
                <a:cubicBezTo>
                  <a:pt x="6517227" y="830745"/>
                  <a:pt x="6522887" y="825624"/>
                  <a:pt x="6530703" y="825894"/>
                </a:cubicBezTo>
                <a:close/>
                <a:moveTo>
                  <a:pt x="5883577" y="820234"/>
                </a:moveTo>
                <a:cubicBezTo>
                  <a:pt x="5898132" y="820234"/>
                  <a:pt x="5907835" y="831824"/>
                  <a:pt x="5907835" y="846378"/>
                </a:cubicBezTo>
                <a:cubicBezTo>
                  <a:pt x="5907835" y="861202"/>
                  <a:pt x="5897862" y="872522"/>
                  <a:pt x="5883577" y="872522"/>
                </a:cubicBezTo>
                <a:cubicBezTo>
                  <a:pt x="5869294" y="872522"/>
                  <a:pt x="5859320" y="861202"/>
                  <a:pt x="5859320" y="846378"/>
                </a:cubicBezTo>
                <a:cubicBezTo>
                  <a:pt x="5859320" y="831554"/>
                  <a:pt x="5869294" y="820234"/>
                  <a:pt x="5883577" y="820234"/>
                </a:cubicBezTo>
                <a:close/>
                <a:moveTo>
                  <a:pt x="5766065" y="813225"/>
                </a:moveTo>
                <a:cubicBezTo>
                  <a:pt x="5758249" y="813225"/>
                  <a:pt x="5750433" y="816729"/>
                  <a:pt x="5746658" y="825354"/>
                </a:cubicBezTo>
                <a:lnTo>
                  <a:pt x="5746658" y="814303"/>
                </a:lnTo>
                <a:lnTo>
                  <a:pt x="5738304" y="814303"/>
                </a:lnTo>
                <a:lnTo>
                  <a:pt x="5738304" y="878450"/>
                </a:lnTo>
                <a:lnTo>
                  <a:pt x="5746929" y="878450"/>
                </a:lnTo>
                <a:lnTo>
                  <a:pt x="5746929" y="842603"/>
                </a:lnTo>
                <a:cubicBezTo>
                  <a:pt x="5746929" y="827240"/>
                  <a:pt x="5755014" y="822119"/>
                  <a:pt x="5766334" y="822119"/>
                </a:cubicBezTo>
                <a:lnTo>
                  <a:pt x="5770646" y="822119"/>
                </a:lnTo>
                <a:lnTo>
                  <a:pt x="5770916" y="813495"/>
                </a:lnTo>
                <a:cubicBezTo>
                  <a:pt x="5769029" y="813495"/>
                  <a:pt x="5767412" y="813225"/>
                  <a:pt x="5766065" y="813225"/>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5693563" y="812417"/>
                </a:moveTo>
                <a:cubicBezTo>
                  <a:pt x="5682513" y="812417"/>
                  <a:pt x="5673349" y="816999"/>
                  <a:pt x="5669037" y="820503"/>
                </a:cubicBezTo>
                <a:lnTo>
                  <a:pt x="5673349" y="827241"/>
                </a:lnTo>
                <a:cubicBezTo>
                  <a:pt x="5678470" y="823737"/>
                  <a:pt x="5684939" y="820233"/>
                  <a:pt x="5693024" y="820233"/>
                </a:cubicBezTo>
                <a:cubicBezTo>
                  <a:pt x="5701649" y="820233"/>
                  <a:pt x="5709196" y="824276"/>
                  <a:pt x="5709196" y="833979"/>
                </a:cubicBezTo>
                <a:lnTo>
                  <a:pt x="5708926" y="835596"/>
                </a:lnTo>
                <a:cubicBezTo>
                  <a:pt x="5708926" y="839100"/>
                  <a:pt x="5707309" y="841526"/>
                  <a:pt x="5702727" y="841526"/>
                </a:cubicBezTo>
                <a:lnTo>
                  <a:pt x="5687364" y="841526"/>
                </a:lnTo>
                <a:cubicBezTo>
                  <a:pt x="5673888" y="841526"/>
                  <a:pt x="5665532" y="848803"/>
                  <a:pt x="5665532" y="860392"/>
                </a:cubicBezTo>
                <a:cubicBezTo>
                  <a:pt x="5665532" y="871982"/>
                  <a:pt x="5674966" y="880067"/>
                  <a:pt x="5688982" y="880067"/>
                </a:cubicBezTo>
                <a:cubicBezTo>
                  <a:pt x="5696798" y="880067"/>
                  <a:pt x="5705422" y="876833"/>
                  <a:pt x="5709196" y="870364"/>
                </a:cubicBezTo>
                <a:lnTo>
                  <a:pt x="5709196" y="878450"/>
                </a:lnTo>
                <a:lnTo>
                  <a:pt x="5718089" y="878450"/>
                </a:lnTo>
                <a:lnTo>
                  <a:pt x="5718089" y="834248"/>
                </a:lnTo>
                <a:cubicBezTo>
                  <a:pt x="5718089" y="821042"/>
                  <a:pt x="5708926" y="812417"/>
                  <a:pt x="5693563" y="812417"/>
                </a:cubicBezTo>
                <a:close/>
                <a:moveTo>
                  <a:pt x="6261179" y="811879"/>
                </a:moveTo>
                <a:lnTo>
                  <a:pt x="6261179" y="827780"/>
                </a:lnTo>
                <a:lnTo>
                  <a:pt x="6270612" y="827780"/>
                </a:lnTo>
                <a:lnTo>
                  <a:pt x="6270612" y="878451"/>
                </a:lnTo>
                <a:lnTo>
                  <a:pt x="6289479" y="878451"/>
                </a:lnTo>
                <a:lnTo>
                  <a:pt x="6289479" y="811879"/>
                </a:lnTo>
                <a:close/>
                <a:moveTo>
                  <a:pt x="6299451" y="811608"/>
                </a:moveTo>
                <a:lnTo>
                  <a:pt x="6322091" y="878450"/>
                </a:lnTo>
                <a:lnTo>
                  <a:pt x="6345540" y="878450"/>
                </a:lnTo>
                <a:lnTo>
                  <a:pt x="6369258" y="811608"/>
                </a:lnTo>
                <a:lnTo>
                  <a:pt x="6349313" y="811608"/>
                </a:lnTo>
                <a:lnTo>
                  <a:pt x="6334220" y="857966"/>
                </a:lnTo>
                <a:lnTo>
                  <a:pt x="6319935" y="811608"/>
                </a:lnTo>
                <a:close/>
                <a:moveTo>
                  <a:pt x="6530973" y="810531"/>
                </a:moveTo>
                <a:cubicBezTo>
                  <a:pt x="6511028" y="810531"/>
                  <a:pt x="6496204" y="825355"/>
                  <a:pt x="6496204" y="845569"/>
                </a:cubicBezTo>
                <a:cubicBezTo>
                  <a:pt x="6496204" y="865783"/>
                  <a:pt x="6511297" y="880607"/>
                  <a:pt x="6531242" y="880607"/>
                </a:cubicBezTo>
                <a:cubicBezTo>
                  <a:pt x="6546066" y="880607"/>
                  <a:pt x="6558734" y="873869"/>
                  <a:pt x="6564663" y="859584"/>
                </a:cubicBezTo>
                <a:lnTo>
                  <a:pt x="6544988" y="857428"/>
                </a:lnTo>
                <a:cubicBezTo>
                  <a:pt x="6542293" y="861740"/>
                  <a:pt x="6537172" y="864166"/>
                  <a:pt x="6531512" y="864166"/>
                </a:cubicBezTo>
                <a:cubicBezTo>
                  <a:pt x="6522887" y="864166"/>
                  <a:pt x="6517227" y="857967"/>
                  <a:pt x="6516149" y="850690"/>
                </a:cubicBezTo>
                <a:lnTo>
                  <a:pt x="6565741" y="850690"/>
                </a:lnTo>
                <a:lnTo>
                  <a:pt x="6566011" y="850420"/>
                </a:lnTo>
                <a:cubicBezTo>
                  <a:pt x="6566011" y="822390"/>
                  <a:pt x="6549300" y="810531"/>
                  <a:pt x="6530973" y="810531"/>
                </a:cubicBezTo>
                <a:close/>
                <a:moveTo>
                  <a:pt x="6250668" y="810529"/>
                </a:moveTo>
                <a:cubicBezTo>
                  <a:pt x="6242313" y="810529"/>
                  <a:pt x="6236114" y="815111"/>
                  <a:pt x="6233419" y="822119"/>
                </a:cubicBezTo>
                <a:lnTo>
                  <a:pt x="6233419" y="811607"/>
                </a:lnTo>
                <a:lnTo>
                  <a:pt x="6215091" y="811607"/>
                </a:lnTo>
                <a:lnTo>
                  <a:pt x="6215091" y="878449"/>
                </a:lnTo>
                <a:lnTo>
                  <a:pt x="6233958" y="878449"/>
                </a:lnTo>
                <a:lnTo>
                  <a:pt x="6233958" y="846645"/>
                </a:lnTo>
                <a:cubicBezTo>
                  <a:pt x="6233958" y="835056"/>
                  <a:pt x="6238270" y="830474"/>
                  <a:pt x="6247973" y="830474"/>
                </a:cubicBezTo>
                <a:lnTo>
                  <a:pt x="6256059" y="830474"/>
                </a:lnTo>
                <a:lnTo>
                  <a:pt x="6255789" y="811068"/>
                </a:lnTo>
                <a:cubicBezTo>
                  <a:pt x="6254172" y="810799"/>
                  <a:pt x="6252555" y="810529"/>
                  <a:pt x="6250668" y="810529"/>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2"/>
                </a:moveTo>
                <a:lnTo>
                  <a:pt x="5787627" y="813764"/>
                </a:lnTo>
                <a:lnTo>
                  <a:pt x="5776577" y="813764"/>
                </a:lnTo>
                <a:lnTo>
                  <a:pt x="5776577" y="821041"/>
                </a:lnTo>
                <a:lnTo>
                  <a:pt x="5787627" y="821041"/>
                </a:lnTo>
                <a:lnTo>
                  <a:pt x="5787627" y="864704"/>
                </a:lnTo>
                <a:cubicBezTo>
                  <a:pt x="5787627" y="876563"/>
                  <a:pt x="5795713" y="878450"/>
                  <a:pt x="5802450" y="878450"/>
                </a:cubicBezTo>
                <a:cubicBezTo>
                  <a:pt x="5807842" y="878450"/>
                  <a:pt x="5812424" y="877911"/>
                  <a:pt x="5812424" y="877911"/>
                </a:cubicBezTo>
                <a:lnTo>
                  <a:pt x="5812424" y="870634"/>
                </a:lnTo>
                <a:cubicBezTo>
                  <a:pt x="5812424" y="870634"/>
                  <a:pt x="5809727" y="871173"/>
                  <a:pt x="5805685" y="871173"/>
                </a:cubicBezTo>
                <a:cubicBezTo>
                  <a:pt x="5800834" y="871173"/>
                  <a:pt x="5796522" y="870903"/>
                  <a:pt x="5796522" y="864974"/>
                </a:cubicBezTo>
                <a:lnTo>
                  <a:pt x="5796522" y="821311"/>
                </a:lnTo>
                <a:lnTo>
                  <a:pt x="5812424" y="821311"/>
                </a:lnTo>
                <a:lnTo>
                  <a:pt x="5812424" y="814034"/>
                </a:lnTo>
                <a:lnTo>
                  <a:pt x="5796522" y="814034"/>
                </a:lnTo>
                <a:lnTo>
                  <a:pt x="5796522" y="787082"/>
                </a:lnTo>
                <a:lnTo>
                  <a:pt x="5796522" y="786812"/>
                </a:lnTo>
                <a:close/>
                <a:moveTo>
                  <a:pt x="6453619" y="786004"/>
                </a:moveTo>
                <a:lnTo>
                  <a:pt x="6453619" y="811339"/>
                </a:lnTo>
                <a:lnTo>
                  <a:pt x="6443108" y="811339"/>
                </a:lnTo>
                <a:lnTo>
                  <a:pt x="6443108" y="827241"/>
                </a:lnTo>
                <a:lnTo>
                  <a:pt x="6453619" y="827241"/>
                </a:lnTo>
                <a:lnTo>
                  <a:pt x="6453619" y="863896"/>
                </a:lnTo>
                <a:cubicBezTo>
                  <a:pt x="6453619" y="877372"/>
                  <a:pt x="6463322" y="878989"/>
                  <a:pt x="6472756" y="878989"/>
                </a:cubicBezTo>
                <a:cubicBezTo>
                  <a:pt x="6478416" y="878989"/>
                  <a:pt x="6487579" y="878181"/>
                  <a:pt x="6487579" y="878181"/>
                </a:cubicBezTo>
                <a:lnTo>
                  <a:pt x="6487579" y="862010"/>
                </a:lnTo>
                <a:cubicBezTo>
                  <a:pt x="6487579" y="862010"/>
                  <a:pt x="6483806" y="862549"/>
                  <a:pt x="6478955" y="862549"/>
                </a:cubicBezTo>
                <a:cubicBezTo>
                  <a:pt x="6476259" y="862549"/>
                  <a:pt x="6472756" y="862010"/>
                  <a:pt x="6472756" y="857697"/>
                </a:cubicBezTo>
                <a:lnTo>
                  <a:pt x="6472756" y="827511"/>
                </a:lnTo>
                <a:lnTo>
                  <a:pt x="6487310" y="827511"/>
                </a:lnTo>
                <a:lnTo>
                  <a:pt x="6487310" y="811609"/>
                </a:lnTo>
                <a:lnTo>
                  <a:pt x="6472756" y="811609"/>
                </a:lnTo>
                <a:lnTo>
                  <a:pt x="6472756" y="786273"/>
                </a:lnTo>
                <a:close/>
                <a:moveTo>
                  <a:pt x="5605968" y="784386"/>
                </a:moveTo>
                <a:lnTo>
                  <a:pt x="5625104" y="784386"/>
                </a:lnTo>
                <a:cubicBezTo>
                  <a:pt x="5638581" y="784386"/>
                  <a:pt x="5649901" y="791933"/>
                  <a:pt x="5649901" y="807296"/>
                </a:cubicBezTo>
                <a:cubicBezTo>
                  <a:pt x="5649901" y="822658"/>
                  <a:pt x="5638581" y="830744"/>
                  <a:pt x="5625104" y="830744"/>
                </a:cubicBezTo>
                <a:lnTo>
                  <a:pt x="5605968" y="830744"/>
                </a:lnTo>
                <a:close/>
                <a:moveTo>
                  <a:pt x="6279237" y="776571"/>
                </a:moveTo>
                <a:cubicBezTo>
                  <a:pt x="6272499" y="776571"/>
                  <a:pt x="6267108" y="781961"/>
                  <a:pt x="6267108" y="788700"/>
                </a:cubicBezTo>
                <a:cubicBezTo>
                  <a:pt x="6267108" y="795438"/>
                  <a:pt x="6272499" y="800828"/>
                  <a:pt x="6279237" y="800828"/>
                </a:cubicBezTo>
                <a:cubicBezTo>
                  <a:pt x="6285975" y="800828"/>
                  <a:pt x="6291366" y="795438"/>
                  <a:pt x="6291366" y="788700"/>
                </a:cubicBezTo>
                <a:cubicBezTo>
                  <a:pt x="6291366" y="781961"/>
                  <a:pt x="6285975" y="776571"/>
                  <a:pt x="6279237" y="776571"/>
                </a:cubicBezTo>
                <a:close/>
                <a:moveTo>
                  <a:pt x="5597074" y="776570"/>
                </a:moveTo>
                <a:lnTo>
                  <a:pt x="5597074" y="878450"/>
                </a:lnTo>
                <a:lnTo>
                  <a:pt x="5605968" y="878450"/>
                </a:lnTo>
                <a:lnTo>
                  <a:pt x="5605968" y="839099"/>
                </a:lnTo>
                <a:lnTo>
                  <a:pt x="5624026" y="839099"/>
                </a:lnTo>
                <a:cubicBezTo>
                  <a:pt x="5647475" y="839099"/>
                  <a:pt x="5659064" y="824545"/>
                  <a:pt x="5659064" y="807565"/>
                </a:cubicBezTo>
                <a:cubicBezTo>
                  <a:pt x="5659064" y="790316"/>
                  <a:pt x="5647475" y="776570"/>
                  <a:pt x="5624026" y="776570"/>
                </a:cubicBezTo>
                <a:close/>
                <a:moveTo>
                  <a:pt x="6108359" y="776570"/>
                </a:moveTo>
                <a:lnTo>
                  <a:pt x="6108359" y="878450"/>
                </a:lnTo>
                <a:lnTo>
                  <a:pt x="6127226" y="878450"/>
                </a:lnTo>
                <a:lnTo>
                  <a:pt x="6127226" y="776570"/>
                </a:lnTo>
                <a:close/>
                <a:moveTo>
                  <a:pt x="5951228" y="775762"/>
                </a:moveTo>
                <a:cubicBezTo>
                  <a:pt x="5944489" y="775762"/>
                  <a:pt x="5936674" y="779266"/>
                  <a:pt x="5936674" y="791125"/>
                </a:cubicBezTo>
                <a:lnTo>
                  <a:pt x="5936403" y="791125"/>
                </a:lnTo>
                <a:lnTo>
                  <a:pt x="5936403" y="814034"/>
                </a:lnTo>
                <a:lnTo>
                  <a:pt x="5925353" y="814034"/>
                </a:lnTo>
                <a:lnTo>
                  <a:pt x="5925353" y="821311"/>
                </a:lnTo>
                <a:lnTo>
                  <a:pt x="5936403" y="821311"/>
                </a:lnTo>
                <a:lnTo>
                  <a:pt x="5936403" y="878181"/>
                </a:lnTo>
                <a:lnTo>
                  <a:pt x="5945298" y="878181"/>
                </a:lnTo>
                <a:lnTo>
                  <a:pt x="5945298" y="821311"/>
                </a:lnTo>
                <a:lnTo>
                  <a:pt x="5958505" y="821311"/>
                </a:lnTo>
                <a:lnTo>
                  <a:pt x="5958505" y="814034"/>
                </a:lnTo>
                <a:lnTo>
                  <a:pt x="5945298" y="814034"/>
                </a:lnTo>
                <a:lnTo>
                  <a:pt x="5945298" y="791933"/>
                </a:lnTo>
                <a:cubicBezTo>
                  <a:pt x="5945298" y="785734"/>
                  <a:pt x="5947723" y="783309"/>
                  <a:pt x="5953384" y="783309"/>
                </a:cubicBezTo>
                <a:cubicBezTo>
                  <a:pt x="5955810" y="783309"/>
                  <a:pt x="5959853" y="784117"/>
                  <a:pt x="5959853" y="784117"/>
                </a:cubicBezTo>
                <a:lnTo>
                  <a:pt x="5959853" y="776301"/>
                </a:lnTo>
                <a:cubicBezTo>
                  <a:pt x="5959853" y="776301"/>
                  <a:pt x="5955810" y="775762"/>
                  <a:pt x="5951228" y="775762"/>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8"/>
                </a:moveTo>
                <a:lnTo>
                  <a:pt x="6603474" y="647468"/>
                </a:lnTo>
                <a:cubicBezTo>
                  <a:pt x="6604553" y="647468"/>
                  <a:pt x="6605631" y="647737"/>
                  <a:pt x="6606709" y="648276"/>
                </a:cubicBezTo>
                <a:cubicBezTo>
                  <a:pt x="6607248" y="648815"/>
                  <a:pt x="6607517" y="649893"/>
                  <a:pt x="6607517" y="650702"/>
                </a:cubicBezTo>
                <a:cubicBezTo>
                  <a:pt x="6607517" y="651780"/>
                  <a:pt x="6607248" y="652319"/>
                  <a:pt x="6606439" y="652858"/>
                </a:cubicBezTo>
                <a:cubicBezTo>
                  <a:pt x="6605631" y="653397"/>
                  <a:pt x="6604822" y="653667"/>
                  <a:pt x="6603744" y="653667"/>
                </a:cubicBezTo>
                <a:lnTo>
                  <a:pt x="6600240" y="653667"/>
                </a:lnTo>
                <a:close/>
                <a:moveTo>
                  <a:pt x="6596467" y="644772"/>
                </a:moveTo>
                <a:lnTo>
                  <a:pt x="6596467" y="664987"/>
                </a:lnTo>
                <a:lnTo>
                  <a:pt x="6600240" y="664987"/>
                </a:lnTo>
                <a:lnTo>
                  <a:pt x="6600240" y="656901"/>
                </a:lnTo>
                <a:lnTo>
                  <a:pt x="6604283" y="656901"/>
                </a:lnTo>
                <a:cubicBezTo>
                  <a:pt x="6605361" y="656901"/>
                  <a:pt x="6606170" y="657170"/>
                  <a:pt x="6606978" y="657710"/>
                </a:cubicBezTo>
                <a:cubicBezTo>
                  <a:pt x="6607517" y="658249"/>
                  <a:pt x="6607787" y="659057"/>
                  <a:pt x="6607787" y="660135"/>
                </a:cubicBezTo>
                <a:lnTo>
                  <a:pt x="6607787" y="663370"/>
                </a:lnTo>
                <a:cubicBezTo>
                  <a:pt x="6607787" y="663639"/>
                  <a:pt x="6607787" y="664178"/>
                  <a:pt x="6608056" y="664717"/>
                </a:cubicBezTo>
                <a:lnTo>
                  <a:pt x="6611560" y="664717"/>
                </a:lnTo>
                <a:lnTo>
                  <a:pt x="6611560" y="664448"/>
                </a:lnTo>
                <a:cubicBezTo>
                  <a:pt x="6611291" y="663909"/>
                  <a:pt x="6611021" y="663639"/>
                  <a:pt x="6611021" y="663100"/>
                </a:cubicBezTo>
                <a:cubicBezTo>
                  <a:pt x="6611021" y="662561"/>
                  <a:pt x="6611021" y="662022"/>
                  <a:pt x="6611021" y="661483"/>
                </a:cubicBezTo>
                <a:lnTo>
                  <a:pt x="6611021" y="660135"/>
                </a:lnTo>
                <a:cubicBezTo>
                  <a:pt x="6611021" y="659057"/>
                  <a:pt x="6610752" y="658249"/>
                  <a:pt x="6610213" y="657170"/>
                </a:cubicBezTo>
                <a:cubicBezTo>
                  <a:pt x="6609943" y="656362"/>
                  <a:pt x="6609135" y="655553"/>
                  <a:pt x="6608056" y="655284"/>
                </a:cubicBezTo>
                <a:cubicBezTo>
                  <a:pt x="6608865" y="654745"/>
                  <a:pt x="6609674" y="654206"/>
                  <a:pt x="6610213" y="653397"/>
                </a:cubicBezTo>
                <a:cubicBezTo>
                  <a:pt x="6610752" y="652858"/>
                  <a:pt x="6611021" y="651780"/>
                  <a:pt x="6611021" y="650971"/>
                </a:cubicBezTo>
                <a:cubicBezTo>
                  <a:pt x="6611021" y="649085"/>
                  <a:pt x="6610213" y="647468"/>
                  <a:pt x="6608865" y="646390"/>
                </a:cubicBezTo>
                <a:cubicBezTo>
                  <a:pt x="6607248" y="645311"/>
                  <a:pt x="6605361" y="644772"/>
                  <a:pt x="6603205" y="644772"/>
                </a:cubicBezTo>
                <a:close/>
                <a:moveTo>
                  <a:pt x="6603980" y="640292"/>
                </a:moveTo>
                <a:cubicBezTo>
                  <a:pt x="6607450" y="640393"/>
                  <a:pt x="6610887" y="641808"/>
                  <a:pt x="6613447" y="644503"/>
                </a:cubicBezTo>
                <a:cubicBezTo>
                  <a:pt x="6618837" y="650432"/>
                  <a:pt x="6618837" y="659596"/>
                  <a:pt x="6613447" y="665526"/>
                </a:cubicBezTo>
                <a:lnTo>
                  <a:pt x="6612638" y="666334"/>
                </a:lnTo>
                <a:cubicBezTo>
                  <a:pt x="6607248" y="671186"/>
                  <a:pt x="6598623" y="670916"/>
                  <a:pt x="6593502" y="665526"/>
                </a:cubicBezTo>
                <a:cubicBezTo>
                  <a:pt x="6590807" y="662830"/>
                  <a:pt x="6589459" y="659057"/>
                  <a:pt x="6589459" y="655014"/>
                </a:cubicBezTo>
                <a:cubicBezTo>
                  <a:pt x="6589459" y="651241"/>
                  <a:pt x="6590807" y="647468"/>
                  <a:pt x="6593772" y="644503"/>
                </a:cubicBezTo>
                <a:lnTo>
                  <a:pt x="6594311" y="643964"/>
                </a:lnTo>
                <a:cubicBezTo>
                  <a:pt x="6597006" y="641404"/>
                  <a:pt x="6600510" y="640191"/>
                  <a:pt x="6603980" y="640292"/>
                </a:cubicBezTo>
                <a:close/>
                <a:moveTo>
                  <a:pt x="6603104" y="637327"/>
                </a:moveTo>
                <a:cubicBezTo>
                  <a:pt x="6598892" y="637428"/>
                  <a:pt x="6594715" y="639113"/>
                  <a:pt x="6591615" y="642347"/>
                </a:cubicBezTo>
                <a:cubicBezTo>
                  <a:pt x="6588381" y="645850"/>
                  <a:pt x="6586764" y="650432"/>
                  <a:pt x="6586764" y="655014"/>
                </a:cubicBezTo>
                <a:cubicBezTo>
                  <a:pt x="6586764" y="659866"/>
                  <a:pt x="6588381" y="664448"/>
                  <a:pt x="6591615" y="667682"/>
                </a:cubicBezTo>
                <a:lnTo>
                  <a:pt x="6592154" y="668221"/>
                </a:lnTo>
                <a:cubicBezTo>
                  <a:pt x="6598623" y="674420"/>
                  <a:pt x="6609135" y="674150"/>
                  <a:pt x="6615334" y="667682"/>
                </a:cubicBezTo>
                <a:cubicBezTo>
                  <a:pt x="6618568" y="664178"/>
                  <a:pt x="6620185" y="659596"/>
                  <a:pt x="6620185" y="655014"/>
                </a:cubicBezTo>
                <a:cubicBezTo>
                  <a:pt x="6620454" y="650163"/>
                  <a:pt x="6618568" y="645850"/>
                  <a:pt x="6615334" y="642347"/>
                </a:cubicBezTo>
                <a:lnTo>
                  <a:pt x="6614794" y="641808"/>
                </a:lnTo>
                <a:cubicBezTo>
                  <a:pt x="6611560" y="638709"/>
                  <a:pt x="6607315" y="637226"/>
                  <a:pt x="6603104" y="637327"/>
                </a:cubicBezTo>
                <a:close/>
                <a:moveTo>
                  <a:pt x="6195954" y="529687"/>
                </a:moveTo>
                <a:cubicBezTo>
                  <a:pt x="6223715" y="529957"/>
                  <a:pt x="6233418" y="556370"/>
                  <a:pt x="6233418" y="590330"/>
                </a:cubicBezTo>
                <a:cubicBezTo>
                  <a:pt x="6233418" y="629141"/>
                  <a:pt x="6221559" y="653937"/>
                  <a:pt x="6192451" y="653937"/>
                </a:cubicBezTo>
                <a:cubicBezTo>
                  <a:pt x="6185173" y="653937"/>
                  <a:pt x="6177896" y="652859"/>
                  <a:pt x="6171158" y="650434"/>
                </a:cubicBezTo>
                <a:lnTo>
                  <a:pt x="6171158" y="534539"/>
                </a:lnTo>
                <a:cubicBezTo>
                  <a:pt x="6178974" y="531035"/>
                  <a:pt x="6187330" y="529418"/>
                  <a:pt x="6195954" y="529687"/>
                </a:cubicBezTo>
                <a:close/>
                <a:moveTo>
                  <a:pt x="6062271" y="510282"/>
                </a:moveTo>
                <a:lnTo>
                  <a:pt x="6062271" y="673344"/>
                </a:lnTo>
                <a:lnTo>
                  <a:pt x="6099196" y="673344"/>
                </a:lnTo>
                <a:lnTo>
                  <a:pt x="6099196" y="510282"/>
                </a:lnTo>
                <a:close/>
                <a:moveTo>
                  <a:pt x="6406452" y="510281"/>
                </a:moveTo>
                <a:lnTo>
                  <a:pt x="6406452" y="673343"/>
                </a:lnTo>
                <a:lnTo>
                  <a:pt x="6443377" y="673343"/>
                </a:lnTo>
                <a:lnTo>
                  <a:pt x="6443377" y="510281"/>
                </a:lnTo>
                <a:close/>
                <a:moveTo>
                  <a:pt x="5738574" y="510281"/>
                </a:moveTo>
                <a:lnTo>
                  <a:pt x="5790052" y="588981"/>
                </a:lnTo>
                <a:lnTo>
                  <a:pt x="5732643" y="673611"/>
                </a:lnTo>
                <a:lnTo>
                  <a:pt x="5775229" y="673611"/>
                </a:lnTo>
                <a:lnTo>
                  <a:pt x="5810535" y="614317"/>
                </a:lnTo>
                <a:lnTo>
                  <a:pt x="5811344" y="614317"/>
                </a:lnTo>
                <a:lnTo>
                  <a:pt x="5846113" y="673611"/>
                </a:lnTo>
                <a:lnTo>
                  <a:pt x="5891931" y="673611"/>
                </a:lnTo>
                <a:lnTo>
                  <a:pt x="5833984" y="586556"/>
                </a:lnTo>
                <a:lnTo>
                  <a:pt x="5886541" y="510281"/>
                </a:lnTo>
                <a:lnTo>
                  <a:pt x="5846922" y="510281"/>
                </a:lnTo>
                <a:lnTo>
                  <a:pt x="5814310" y="563646"/>
                </a:lnTo>
                <a:lnTo>
                  <a:pt x="5813770" y="563646"/>
                </a:lnTo>
                <a:lnTo>
                  <a:pt x="5782505" y="510281"/>
                </a:lnTo>
                <a:close/>
                <a:moveTo>
                  <a:pt x="6383812" y="507856"/>
                </a:moveTo>
                <a:cubicBezTo>
                  <a:pt x="6345540" y="504892"/>
                  <a:pt x="6320474" y="510282"/>
                  <a:pt x="6298912" y="519176"/>
                </a:cubicBezTo>
                <a:lnTo>
                  <a:pt x="6298912" y="673613"/>
                </a:lnTo>
                <a:lnTo>
                  <a:pt x="6335837" y="673613"/>
                </a:lnTo>
                <a:lnTo>
                  <a:pt x="6335837" y="535887"/>
                </a:lnTo>
                <a:cubicBezTo>
                  <a:pt x="6344192" y="531035"/>
                  <a:pt x="6363867" y="530227"/>
                  <a:pt x="6376265" y="534539"/>
                </a:cubicBezTo>
                <a:cubicBezTo>
                  <a:pt x="6376265" y="534539"/>
                  <a:pt x="6383812" y="507856"/>
                  <a:pt x="6383812" y="507856"/>
                </a:cubicBezTo>
                <a:close/>
                <a:moveTo>
                  <a:pt x="6533398" y="507318"/>
                </a:moveTo>
                <a:cubicBezTo>
                  <a:pt x="6499438" y="507318"/>
                  <a:pt x="6476798" y="528341"/>
                  <a:pt x="6476798" y="554484"/>
                </a:cubicBezTo>
                <a:cubicBezTo>
                  <a:pt x="6476798" y="571464"/>
                  <a:pt x="6483806" y="588444"/>
                  <a:pt x="6517765" y="600303"/>
                </a:cubicBezTo>
                <a:cubicBezTo>
                  <a:pt x="6536093" y="606772"/>
                  <a:pt x="6546874" y="613778"/>
                  <a:pt x="6546874" y="627256"/>
                </a:cubicBezTo>
                <a:cubicBezTo>
                  <a:pt x="6546874" y="640462"/>
                  <a:pt x="6533128" y="650164"/>
                  <a:pt x="6516418" y="650164"/>
                </a:cubicBezTo>
                <a:cubicBezTo>
                  <a:pt x="6504289" y="650434"/>
                  <a:pt x="6492700" y="647199"/>
                  <a:pt x="6482727" y="640732"/>
                </a:cubicBezTo>
                <a:lnTo>
                  <a:pt x="6472216" y="664450"/>
                </a:lnTo>
                <a:cubicBezTo>
                  <a:pt x="6487309" y="672805"/>
                  <a:pt x="6504559" y="676847"/>
                  <a:pt x="6521808" y="676309"/>
                </a:cubicBezTo>
                <a:cubicBezTo>
                  <a:pt x="6560889" y="676039"/>
                  <a:pt x="6585685" y="653129"/>
                  <a:pt x="6585685" y="626177"/>
                </a:cubicBezTo>
                <a:cubicBezTo>
                  <a:pt x="6585685" y="607311"/>
                  <a:pt x="6577869" y="590870"/>
                  <a:pt x="6542831" y="578202"/>
                </a:cubicBezTo>
                <a:cubicBezTo>
                  <a:pt x="6526929" y="572542"/>
                  <a:pt x="6513723" y="565804"/>
                  <a:pt x="6513723" y="552598"/>
                </a:cubicBezTo>
                <a:cubicBezTo>
                  <a:pt x="6513723" y="541008"/>
                  <a:pt x="6525043" y="531036"/>
                  <a:pt x="6541753" y="531036"/>
                </a:cubicBezTo>
                <a:cubicBezTo>
                  <a:pt x="6551725" y="531305"/>
                  <a:pt x="6561698" y="534540"/>
                  <a:pt x="6570053" y="540200"/>
                </a:cubicBezTo>
                <a:lnTo>
                  <a:pt x="6580025" y="518637"/>
                </a:lnTo>
                <a:cubicBezTo>
                  <a:pt x="6565741" y="510822"/>
                  <a:pt x="6549569" y="506779"/>
                  <a:pt x="6533398" y="507318"/>
                </a:cubicBezTo>
                <a:close/>
                <a:moveTo>
                  <a:pt x="5638579" y="465539"/>
                </a:moveTo>
                <a:cubicBezTo>
                  <a:pt x="5611357" y="465270"/>
                  <a:pt x="5591144" y="491144"/>
                  <a:pt x="5591144" y="522678"/>
                </a:cubicBezTo>
                <a:lnTo>
                  <a:pt x="5591144" y="617011"/>
                </a:lnTo>
                <a:cubicBezTo>
                  <a:pt x="5591144" y="648545"/>
                  <a:pt x="5611357" y="674150"/>
                  <a:pt x="5638579" y="674150"/>
                </a:cubicBezTo>
                <a:lnTo>
                  <a:pt x="5712969" y="674150"/>
                </a:lnTo>
                <a:lnTo>
                  <a:pt x="5712969" y="648545"/>
                </a:lnTo>
                <a:lnTo>
                  <a:pt x="5656098" y="648545"/>
                </a:lnTo>
                <a:cubicBezTo>
                  <a:pt x="5638850" y="648545"/>
                  <a:pt x="5629685" y="635339"/>
                  <a:pt x="5629685" y="620784"/>
                </a:cubicBezTo>
                <a:lnTo>
                  <a:pt x="5629685" y="579547"/>
                </a:lnTo>
                <a:lnTo>
                  <a:pt x="5706230" y="579547"/>
                </a:lnTo>
                <a:lnTo>
                  <a:pt x="5706230" y="553943"/>
                </a:lnTo>
                <a:lnTo>
                  <a:pt x="5629685" y="553943"/>
                </a:lnTo>
                <a:lnTo>
                  <a:pt x="5629685" y="518905"/>
                </a:lnTo>
                <a:cubicBezTo>
                  <a:pt x="5629685" y="504081"/>
                  <a:pt x="5638850" y="491144"/>
                  <a:pt x="5656098" y="491144"/>
                </a:cubicBezTo>
                <a:lnTo>
                  <a:pt x="5713237" y="491144"/>
                </a:lnTo>
                <a:lnTo>
                  <a:pt x="5713237" y="465539"/>
                </a:lnTo>
                <a:close/>
                <a:moveTo>
                  <a:pt x="5915920" y="465272"/>
                </a:moveTo>
                <a:lnTo>
                  <a:pt x="5915920" y="616744"/>
                </a:lnTo>
                <a:cubicBezTo>
                  <a:pt x="5915920" y="648278"/>
                  <a:pt x="5936134" y="673883"/>
                  <a:pt x="5963356" y="673883"/>
                </a:cubicBezTo>
                <a:lnTo>
                  <a:pt x="6037474" y="673883"/>
                </a:lnTo>
                <a:lnTo>
                  <a:pt x="6037474" y="648278"/>
                </a:lnTo>
                <a:lnTo>
                  <a:pt x="5980875" y="648278"/>
                </a:lnTo>
                <a:cubicBezTo>
                  <a:pt x="5963356" y="648278"/>
                  <a:pt x="5954462" y="635341"/>
                  <a:pt x="5954462" y="620517"/>
                </a:cubicBezTo>
                <a:lnTo>
                  <a:pt x="5954462" y="465272"/>
                </a:lnTo>
                <a:close/>
                <a:moveTo>
                  <a:pt x="6171158" y="463654"/>
                </a:moveTo>
                <a:lnTo>
                  <a:pt x="6134503" y="470392"/>
                </a:lnTo>
                <a:lnTo>
                  <a:pt x="6134503" y="664718"/>
                </a:lnTo>
                <a:cubicBezTo>
                  <a:pt x="6145014" y="671456"/>
                  <a:pt x="6166037" y="676577"/>
                  <a:pt x="6191103" y="676577"/>
                </a:cubicBezTo>
                <a:cubicBezTo>
                  <a:pt x="6241504" y="676577"/>
                  <a:pt x="6269804" y="643156"/>
                  <a:pt x="6270073" y="588174"/>
                </a:cubicBezTo>
                <a:cubicBezTo>
                  <a:pt x="6270073" y="539660"/>
                  <a:pt x="6243660" y="508395"/>
                  <a:pt x="6205927" y="508395"/>
                </a:cubicBezTo>
                <a:cubicBezTo>
                  <a:pt x="6194068" y="508125"/>
                  <a:pt x="6182209" y="510551"/>
                  <a:pt x="6171158" y="515133"/>
                </a:cubicBezTo>
                <a:close/>
                <a:moveTo>
                  <a:pt x="6252285" y="347219"/>
                </a:moveTo>
                <a:cubicBezTo>
                  <a:pt x="6179514" y="347219"/>
                  <a:pt x="6101621" y="376058"/>
                  <a:pt x="6063619" y="443169"/>
                </a:cubicBezTo>
                <a:cubicBezTo>
                  <a:pt x="6060385" y="447482"/>
                  <a:pt x="6058497" y="452603"/>
                  <a:pt x="6057958" y="457993"/>
                </a:cubicBezTo>
                <a:cubicBezTo>
                  <a:pt x="6057689" y="463383"/>
                  <a:pt x="6059577" y="468774"/>
                  <a:pt x="6063079" y="472817"/>
                </a:cubicBezTo>
                <a:cubicBezTo>
                  <a:pt x="6067392" y="477938"/>
                  <a:pt x="6073591" y="481172"/>
                  <a:pt x="6080330" y="481711"/>
                </a:cubicBezTo>
                <a:cubicBezTo>
                  <a:pt x="6088954" y="481981"/>
                  <a:pt x="6096770" y="477399"/>
                  <a:pt x="6101082" y="470122"/>
                </a:cubicBezTo>
                <a:cubicBezTo>
                  <a:pt x="6138007" y="403010"/>
                  <a:pt x="6180322" y="357191"/>
                  <a:pt x="6251746" y="357191"/>
                </a:cubicBezTo>
                <a:cubicBezTo>
                  <a:pt x="6323170" y="357191"/>
                  <a:pt x="6368180" y="405706"/>
                  <a:pt x="6405105" y="471200"/>
                </a:cubicBezTo>
                <a:cubicBezTo>
                  <a:pt x="6410226" y="478207"/>
                  <a:pt x="6419120" y="481981"/>
                  <a:pt x="6427745" y="480902"/>
                </a:cubicBezTo>
                <a:cubicBezTo>
                  <a:pt x="6441221" y="480363"/>
                  <a:pt x="6447690" y="465540"/>
                  <a:pt x="6447420" y="458263"/>
                </a:cubicBezTo>
                <a:cubicBezTo>
                  <a:pt x="6447151" y="452872"/>
                  <a:pt x="6445264" y="447751"/>
                  <a:pt x="6442299" y="443439"/>
                </a:cubicBezTo>
                <a:cubicBezTo>
                  <a:pt x="6403757" y="375788"/>
                  <a:pt x="6325056" y="347219"/>
                  <a:pt x="6252285" y="347219"/>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endParaRPr lang="en-US" dirty="0"/>
          </a:p>
        </p:txBody>
      </p:sp>
      <p:sp>
        <p:nvSpPr>
          <p:cNvPr id="3" name="Text Placeholder 9">
            <a:extLst>
              <a:ext uri="{FF2B5EF4-FFF2-40B4-BE49-F238E27FC236}">
                <a16:creationId xmlns:a16="http://schemas.microsoft.com/office/drawing/2014/main" id="{902B0758-B4CA-9757-CB8C-7EFB8F6D8A18}"/>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412437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Gradient 2: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F82AFE-3DF4-478E-5350-A8740B747053}"/>
              </a:ext>
            </a:extLst>
          </p:cNvPr>
          <p:cNvSpPr/>
          <p:nvPr userDrawn="1"/>
        </p:nvSpPr>
        <p:spPr>
          <a:xfrm>
            <a:off x="8040688"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946500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1:2 Text / Char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387C50-765E-22DF-416A-179E0271B93F}"/>
              </a:ext>
            </a:extLst>
          </p:cNvPr>
          <p:cNvSpPr/>
          <p:nvPr userDrawn="1"/>
        </p:nvSpPr>
        <p:spPr>
          <a:xfrm>
            <a:off x="0" y="0"/>
            <a:ext cx="4151312"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dirty="0"/>
          </a:p>
        </p:txBody>
      </p:sp>
      <p:grpSp>
        <p:nvGrpSpPr>
          <p:cNvPr id="6" name="Group 5">
            <a:extLst>
              <a:ext uri="{FF2B5EF4-FFF2-40B4-BE49-F238E27FC236}">
                <a16:creationId xmlns:a16="http://schemas.microsoft.com/office/drawing/2014/main" id="{88B17E9E-B112-23A8-4144-25F6E728E4C0}"/>
              </a:ext>
            </a:extLst>
          </p:cNvPr>
          <p:cNvGrpSpPr/>
          <p:nvPr userDrawn="1"/>
        </p:nvGrpSpPr>
        <p:grpSpPr>
          <a:xfrm>
            <a:off x="594288" y="6242315"/>
            <a:ext cx="863309" cy="447470"/>
            <a:chOff x="5591148" y="1647262"/>
            <a:chExt cx="1029067" cy="533386"/>
          </a:xfrm>
        </p:grpSpPr>
        <p:sp>
          <p:nvSpPr>
            <p:cNvPr id="98" name="Freeform 97">
              <a:extLst>
                <a:ext uri="{FF2B5EF4-FFF2-40B4-BE49-F238E27FC236}">
                  <a16:creationId xmlns:a16="http://schemas.microsoft.com/office/drawing/2014/main" id="{2A5CA6F4-A706-C9CA-9561-FBA8DAC8D49A}"/>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99" name="Freeform 98">
              <a:extLst>
                <a:ext uri="{FF2B5EF4-FFF2-40B4-BE49-F238E27FC236}">
                  <a16:creationId xmlns:a16="http://schemas.microsoft.com/office/drawing/2014/main" id="{708C482A-6175-ABA6-0A57-BB6E94306170}"/>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100" name="Freeform 99">
              <a:extLst>
                <a:ext uri="{FF2B5EF4-FFF2-40B4-BE49-F238E27FC236}">
                  <a16:creationId xmlns:a16="http://schemas.microsoft.com/office/drawing/2014/main" id="{1A0FAA4A-855B-1057-F9F5-F01D67D16A6C}"/>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101" name="Freeform 100">
              <a:extLst>
                <a:ext uri="{FF2B5EF4-FFF2-40B4-BE49-F238E27FC236}">
                  <a16:creationId xmlns:a16="http://schemas.microsoft.com/office/drawing/2014/main" id="{FD89B222-A9A9-14C0-99A5-18498263C8DE}"/>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102" name="Freeform 101">
              <a:extLst>
                <a:ext uri="{FF2B5EF4-FFF2-40B4-BE49-F238E27FC236}">
                  <a16:creationId xmlns:a16="http://schemas.microsoft.com/office/drawing/2014/main" id="{0B29F16A-D71D-A579-C925-BD66482E9163}"/>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03" name="Freeform 102">
              <a:extLst>
                <a:ext uri="{FF2B5EF4-FFF2-40B4-BE49-F238E27FC236}">
                  <a16:creationId xmlns:a16="http://schemas.microsoft.com/office/drawing/2014/main" id="{CAABE743-6B03-340B-D12C-6A501E6D93F3}"/>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04" name="Freeform 103">
              <a:extLst>
                <a:ext uri="{FF2B5EF4-FFF2-40B4-BE49-F238E27FC236}">
                  <a16:creationId xmlns:a16="http://schemas.microsoft.com/office/drawing/2014/main" id="{B9C4694B-FE4A-11FC-64BC-F1F69A4E939A}"/>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05" name="Freeform 104">
              <a:extLst>
                <a:ext uri="{FF2B5EF4-FFF2-40B4-BE49-F238E27FC236}">
                  <a16:creationId xmlns:a16="http://schemas.microsoft.com/office/drawing/2014/main" id="{AB1928AC-DE37-7593-0DF6-C7EE9239A2C2}"/>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06" name="Freeform 105">
              <a:extLst>
                <a:ext uri="{FF2B5EF4-FFF2-40B4-BE49-F238E27FC236}">
                  <a16:creationId xmlns:a16="http://schemas.microsoft.com/office/drawing/2014/main" id="{595B3F34-7212-4BFE-3B68-A2EAD053ADEA}"/>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07" name="Freeform 106">
              <a:extLst>
                <a:ext uri="{FF2B5EF4-FFF2-40B4-BE49-F238E27FC236}">
                  <a16:creationId xmlns:a16="http://schemas.microsoft.com/office/drawing/2014/main" id="{706F8876-1BE9-6846-9271-3D1A312CD9DE}"/>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108" name="Freeform 107">
              <a:extLst>
                <a:ext uri="{FF2B5EF4-FFF2-40B4-BE49-F238E27FC236}">
                  <a16:creationId xmlns:a16="http://schemas.microsoft.com/office/drawing/2014/main" id="{095F87B0-C703-C8D0-C669-FEA0CC41ADD7}"/>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109" name="Freeform 108">
              <a:extLst>
                <a:ext uri="{FF2B5EF4-FFF2-40B4-BE49-F238E27FC236}">
                  <a16:creationId xmlns:a16="http://schemas.microsoft.com/office/drawing/2014/main" id="{42885C3A-B09B-B860-CC1D-8412BF20C1C5}"/>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110" name="Freeform 109">
              <a:extLst>
                <a:ext uri="{FF2B5EF4-FFF2-40B4-BE49-F238E27FC236}">
                  <a16:creationId xmlns:a16="http://schemas.microsoft.com/office/drawing/2014/main" id="{9535E20D-67CC-F890-1B27-3F3CC8E2E20C}"/>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11" name="Freeform 110">
              <a:extLst>
                <a:ext uri="{FF2B5EF4-FFF2-40B4-BE49-F238E27FC236}">
                  <a16:creationId xmlns:a16="http://schemas.microsoft.com/office/drawing/2014/main" id="{8C78B765-C75C-D7B3-DA1C-63DA55F75E49}"/>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112" name="Freeform 111">
              <a:extLst>
                <a:ext uri="{FF2B5EF4-FFF2-40B4-BE49-F238E27FC236}">
                  <a16:creationId xmlns:a16="http://schemas.microsoft.com/office/drawing/2014/main" id="{A52FABDE-2A64-4BCA-5501-48CB1983309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113" name="Freeform 112">
              <a:extLst>
                <a:ext uri="{FF2B5EF4-FFF2-40B4-BE49-F238E27FC236}">
                  <a16:creationId xmlns:a16="http://schemas.microsoft.com/office/drawing/2014/main" id="{ED8624B3-D41C-966C-3E55-4522DC757506}"/>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114" name="Freeform 113">
              <a:extLst>
                <a:ext uri="{FF2B5EF4-FFF2-40B4-BE49-F238E27FC236}">
                  <a16:creationId xmlns:a16="http://schemas.microsoft.com/office/drawing/2014/main" id="{9C7E6E05-5894-08EA-8DF7-D4DC2D1C9721}"/>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115" name="Freeform 114">
              <a:extLst>
                <a:ext uri="{FF2B5EF4-FFF2-40B4-BE49-F238E27FC236}">
                  <a16:creationId xmlns:a16="http://schemas.microsoft.com/office/drawing/2014/main" id="{EC97633F-3BF1-61EE-92DB-4DB9E9F52F7C}"/>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116" name="Freeform 115">
              <a:extLst>
                <a:ext uri="{FF2B5EF4-FFF2-40B4-BE49-F238E27FC236}">
                  <a16:creationId xmlns:a16="http://schemas.microsoft.com/office/drawing/2014/main" id="{71128C03-E685-5B82-D225-720B61394509}"/>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117" name="Freeform 116">
              <a:extLst>
                <a:ext uri="{FF2B5EF4-FFF2-40B4-BE49-F238E27FC236}">
                  <a16:creationId xmlns:a16="http://schemas.microsoft.com/office/drawing/2014/main" id="{8010EB33-D7FA-9102-FD8A-D54FD0D60791}"/>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118" name="Freeform 117">
              <a:extLst>
                <a:ext uri="{FF2B5EF4-FFF2-40B4-BE49-F238E27FC236}">
                  <a16:creationId xmlns:a16="http://schemas.microsoft.com/office/drawing/2014/main" id="{89558AE4-2A5D-0171-8436-D235C94C9223}"/>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19" name="Freeform 118">
              <a:extLst>
                <a:ext uri="{FF2B5EF4-FFF2-40B4-BE49-F238E27FC236}">
                  <a16:creationId xmlns:a16="http://schemas.microsoft.com/office/drawing/2014/main" id="{BF07071B-D248-740C-3ACE-8D573FADD217}"/>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120" name="Freeform 119">
              <a:extLst>
                <a:ext uri="{FF2B5EF4-FFF2-40B4-BE49-F238E27FC236}">
                  <a16:creationId xmlns:a16="http://schemas.microsoft.com/office/drawing/2014/main" id="{8259DC85-3626-A631-DB5B-A3ECA5256C5C}"/>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121" name="Freeform 120">
              <a:extLst>
                <a:ext uri="{FF2B5EF4-FFF2-40B4-BE49-F238E27FC236}">
                  <a16:creationId xmlns:a16="http://schemas.microsoft.com/office/drawing/2014/main" id="{010F91FB-F259-9690-571B-B8CB879DA312}"/>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22" name="Freeform 121">
              <a:extLst>
                <a:ext uri="{FF2B5EF4-FFF2-40B4-BE49-F238E27FC236}">
                  <a16:creationId xmlns:a16="http://schemas.microsoft.com/office/drawing/2014/main" id="{7B7F722B-A62E-4B50-A80D-C02F130D48CB}"/>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46" name="Rectangle 45">
            <a:extLst>
              <a:ext uri="{FF2B5EF4-FFF2-40B4-BE49-F238E27FC236}">
                <a16:creationId xmlns:a16="http://schemas.microsoft.com/office/drawing/2014/main" id="{B41EB5C8-83AE-A8CE-762C-DDD1F2E9F10F}"/>
              </a:ext>
            </a:extLst>
          </p:cNvPr>
          <p:cNvSpPr>
            <a:spLocks/>
          </p:cNvSpPr>
          <p:nvPr userDrawn="1"/>
        </p:nvSpPr>
        <p:spPr>
          <a:xfrm>
            <a:off x="3483429" y="494507"/>
            <a:ext cx="8157709" cy="5689534"/>
          </a:xfrm>
          <a:prstGeom prst="rect">
            <a:avLst/>
          </a:prstGeom>
          <a:solidFill>
            <a:schemeClr val="bg1"/>
          </a:solidFill>
          <a:ln w="6350">
            <a:solidFill>
              <a:schemeClr val="bg1">
                <a:lumMod val="75000"/>
              </a:schemeClr>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black"/>
              </a:solidFill>
              <a:effectLst/>
              <a:uLnTx/>
              <a:uFillTx/>
              <a:latin typeface="Arial"/>
              <a:cs typeface="Arial"/>
              <a:sym typeface="Arial"/>
            </a:endParaRPr>
          </a:p>
        </p:txBody>
      </p:sp>
      <p:sp>
        <p:nvSpPr>
          <p:cNvPr id="47" name="Google Shape;6309;p52">
            <a:extLst>
              <a:ext uri="{FF2B5EF4-FFF2-40B4-BE49-F238E27FC236}">
                <a16:creationId xmlns:a16="http://schemas.microsoft.com/office/drawing/2014/main" id="{CD87A1E7-6D73-0847-01DB-ED130E0C8A11}"/>
              </a:ext>
            </a:extLst>
          </p:cNvPr>
          <p:cNvSpPr>
            <a:spLocks/>
          </p:cNvSpPr>
          <p:nvPr userDrawn="1"/>
        </p:nvSpPr>
        <p:spPr>
          <a:xfrm>
            <a:off x="4038600" y="1657350"/>
            <a:ext cx="102953" cy="4526691"/>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venir"/>
              <a:buNone/>
              <a:tabLst/>
              <a:defRPr/>
            </a:pPr>
            <a:endParaRPr kumimoji="0" sz="1800" b="0" i="0" u="none" strike="noStrike" kern="0" cap="none" spc="0" normalizeH="0" baseline="0" noProof="0" dirty="0">
              <a:ln>
                <a:noFill/>
              </a:ln>
              <a:solidFill>
                <a:srgbClr val="000000"/>
              </a:solidFill>
              <a:effectLst/>
              <a:uLnTx/>
              <a:uFillTx/>
              <a:latin typeface="Avenir"/>
              <a:ea typeface="Avenir"/>
              <a:cs typeface="Avenir"/>
              <a:sym typeface="Avenir"/>
            </a:endParaRPr>
          </a:p>
        </p:txBody>
      </p:sp>
      <p:sp>
        <p:nvSpPr>
          <p:cNvPr id="49" name="Google Shape;5930;p5">
            <a:extLst>
              <a:ext uri="{FF2B5EF4-FFF2-40B4-BE49-F238E27FC236}">
                <a16:creationId xmlns:a16="http://schemas.microsoft.com/office/drawing/2014/main" id="{B3B7FDF8-0F4A-A1F1-F0E6-024F9F01E84F}"/>
              </a:ext>
            </a:extLst>
          </p:cNvPr>
          <p:cNvSpPr txBox="1">
            <a:spLocks/>
          </p:cNvSpPr>
          <p:nvPr userDrawn="1"/>
        </p:nvSpPr>
        <p:spPr>
          <a:xfrm>
            <a:off x="3483429" y="808614"/>
            <a:ext cx="8157709" cy="492443"/>
          </a:xfrm>
          <a:prstGeom prst="rect">
            <a:avLst/>
          </a:prstGeom>
          <a:solidFill>
            <a:schemeClr val="bg2"/>
          </a:solidFill>
          <a:ln>
            <a:noFill/>
          </a:ln>
        </p:spPr>
        <p:txBody>
          <a:bodyPr spcFirstLastPara="1" wrap="square" lIns="137160" tIns="91440" rIns="137160" bIns="91440" anchor="ctr" anchorCtr="0">
            <a:sp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white"/>
              </a:solidFill>
              <a:effectLst/>
              <a:uLnTx/>
              <a:uFillTx/>
              <a:latin typeface="AvenirNext LT Pro Regular"/>
              <a:ea typeface="+mn-ea"/>
              <a:cs typeface="+mn-cs"/>
              <a:sym typeface="Arial"/>
            </a:endParaRPr>
          </a:p>
        </p:txBody>
      </p:sp>
      <p:sp>
        <p:nvSpPr>
          <p:cNvPr id="50" name="Rectangle: Rounded Corners 49">
            <a:extLst>
              <a:ext uri="{FF2B5EF4-FFF2-40B4-BE49-F238E27FC236}">
                <a16:creationId xmlns:a16="http://schemas.microsoft.com/office/drawing/2014/main" id="{CE5EFD7E-3960-09C5-5579-FEF840658BC3}"/>
              </a:ext>
            </a:extLst>
          </p:cNvPr>
          <p:cNvSpPr>
            <a:spLocks/>
          </p:cNvSpPr>
          <p:nvPr userDrawn="1"/>
        </p:nvSpPr>
        <p:spPr>
          <a:xfrm>
            <a:off x="3724316" y="1620226"/>
            <a:ext cx="731520" cy="45720"/>
          </a:xfrm>
          <a:prstGeom prst="roundRect">
            <a:avLst>
              <a:gd name="adj" fmla="val 50000"/>
            </a:avLst>
          </a:prstGeom>
          <a:solidFill>
            <a:schemeClr val="bg2"/>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black"/>
              </a:solidFill>
              <a:effectLst/>
              <a:uLnTx/>
              <a:uFillTx/>
              <a:latin typeface="Arial"/>
              <a:cs typeface="Arial"/>
              <a:sym typeface="Arial"/>
            </a:endParaRPr>
          </a:p>
        </p:txBody>
      </p:sp>
      <p:grpSp>
        <p:nvGrpSpPr>
          <p:cNvPr id="53" name="Google Shape;6311;p52">
            <a:extLst>
              <a:ext uri="{FF2B5EF4-FFF2-40B4-BE49-F238E27FC236}">
                <a16:creationId xmlns:a16="http://schemas.microsoft.com/office/drawing/2014/main" id="{614EE842-4910-EAC1-B249-C5604E645657}"/>
              </a:ext>
            </a:extLst>
          </p:cNvPr>
          <p:cNvGrpSpPr/>
          <p:nvPr userDrawn="1"/>
        </p:nvGrpSpPr>
        <p:grpSpPr>
          <a:xfrm>
            <a:off x="3779282" y="2108168"/>
            <a:ext cx="621588" cy="621588"/>
            <a:chOff x="129625" y="1658616"/>
            <a:chExt cx="510550" cy="510550"/>
          </a:xfrm>
        </p:grpSpPr>
        <p:sp>
          <p:nvSpPr>
            <p:cNvPr id="54" name="Google Shape;6312;p52">
              <a:extLst>
                <a:ext uri="{FF2B5EF4-FFF2-40B4-BE49-F238E27FC236}">
                  <a16:creationId xmlns:a16="http://schemas.microsoft.com/office/drawing/2014/main" id="{11B81C7B-92A7-8269-706C-F3933D79679D}"/>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dirty="0">
                <a:ln>
                  <a:noFill/>
                </a:ln>
                <a:solidFill>
                  <a:srgbClr val="5E33BF"/>
                </a:solidFill>
                <a:effectLst/>
                <a:uLnTx/>
                <a:uFillTx/>
                <a:latin typeface="AvenirNext LT Pro Regular"/>
                <a:ea typeface="Quattrocento Sans"/>
                <a:cs typeface="Quattrocento Sans"/>
                <a:sym typeface="Quattrocento Sans"/>
              </a:endParaRPr>
            </a:p>
          </p:txBody>
        </p:sp>
        <p:sp>
          <p:nvSpPr>
            <p:cNvPr id="55" name="Google Shape;6313;p52">
              <a:extLst>
                <a:ext uri="{FF2B5EF4-FFF2-40B4-BE49-F238E27FC236}">
                  <a16:creationId xmlns:a16="http://schemas.microsoft.com/office/drawing/2014/main" id="{13CB8C7B-CFEC-3C2A-7217-436F9D2A6194}"/>
                </a:ext>
              </a:extLst>
            </p:cNvPr>
            <p:cNvSpPr/>
            <p:nvPr userDrawn="1"/>
          </p:nvSpPr>
          <p:spPr>
            <a:xfrm>
              <a:off x="174487" y="1703479"/>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grpSp>
        <p:nvGrpSpPr>
          <p:cNvPr id="58" name="Google Shape;6311;p52">
            <a:extLst>
              <a:ext uri="{FF2B5EF4-FFF2-40B4-BE49-F238E27FC236}">
                <a16:creationId xmlns:a16="http://schemas.microsoft.com/office/drawing/2014/main" id="{F0D8D62E-EC55-5BAC-C2B1-2DC956227885}"/>
              </a:ext>
            </a:extLst>
          </p:cNvPr>
          <p:cNvGrpSpPr/>
          <p:nvPr/>
        </p:nvGrpSpPr>
        <p:grpSpPr>
          <a:xfrm>
            <a:off x="3779282" y="3614200"/>
            <a:ext cx="621588" cy="621588"/>
            <a:chOff x="129625" y="1658616"/>
            <a:chExt cx="510550" cy="510550"/>
          </a:xfrm>
        </p:grpSpPr>
        <p:sp>
          <p:nvSpPr>
            <p:cNvPr id="59" name="Google Shape;6312;p52">
              <a:extLst>
                <a:ext uri="{FF2B5EF4-FFF2-40B4-BE49-F238E27FC236}">
                  <a16:creationId xmlns:a16="http://schemas.microsoft.com/office/drawing/2014/main" id="{277BAB1E-955A-3660-FD6B-ED189CEEEA41}"/>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dirty="0">
                <a:ln>
                  <a:noFill/>
                </a:ln>
                <a:solidFill>
                  <a:srgbClr val="5E33BF"/>
                </a:solidFill>
                <a:effectLst/>
                <a:uLnTx/>
                <a:uFillTx/>
                <a:latin typeface="AvenirNext LT Pro Regular"/>
                <a:ea typeface="Quattrocento Sans"/>
                <a:cs typeface="Quattrocento Sans"/>
                <a:sym typeface="Quattrocento Sans"/>
              </a:endParaRPr>
            </a:p>
          </p:txBody>
        </p:sp>
        <p:sp>
          <p:nvSpPr>
            <p:cNvPr id="60" name="Google Shape;6313;p52">
              <a:extLst>
                <a:ext uri="{FF2B5EF4-FFF2-40B4-BE49-F238E27FC236}">
                  <a16:creationId xmlns:a16="http://schemas.microsoft.com/office/drawing/2014/main" id="{D731B683-4721-0624-C0E5-DF7E4ED76B7C}"/>
                </a:ext>
              </a:extLst>
            </p:cNvPr>
            <p:cNvSpPr/>
            <p:nvPr/>
          </p:nvSpPr>
          <p:spPr>
            <a:xfrm>
              <a:off x="174487" y="1703478"/>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cxnSp>
        <p:nvCxnSpPr>
          <p:cNvPr id="61" name="Google Shape;6338;p52">
            <a:extLst>
              <a:ext uri="{FF2B5EF4-FFF2-40B4-BE49-F238E27FC236}">
                <a16:creationId xmlns:a16="http://schemas.microsoft.com/office/drawing/2014/main" id="{F5823AD6-7A6E-24D6-B960-D3647D3BE752}"/>
              </a:ext>
            </a:extLst>
          </p:cNvPr>
          <p:cNvCxnSpPr>
            <a:cxnSpLocks/>
          </p:cNvCxnSpPr>
          <p:nvPr userDrawn="1"/>
        </p:nvCxnSpPr>
        <p:spPr>
          <a:xfrm rot="10800000">
            <a:off x="4648200" y="3171978"/>
            <a:ext cx="6756400" cy="0"/>
          </a:xfrm>
          <a:prstGeom prst="straightConnector1">
            <a:avLst/>
          </a:prstGeom>
          <a:noFill/>
          <a:ln w="6350" cap="flat" cmpd="sng">
            <a:solidFill>
              <a:schemeClr val="bg1">
                <a:lumMod val="75000"/>
              </a:schemeClr>
            </a:solidFill>
            <a:prstDash val="dash"/>
            <a:miter lim="800000"/>
            <a:headEnd type="none" w="sm" len="sm"/>
            <a:tailEnd type="none" w="sm" len="sm"/>
          </a:ln>
        </p:spPr>
      </p:cxnSp>
      <p:cxnSp>
        <p:nvCxnSpPr>
          <p:cNvPr id="62" name="Google Shape;6338;p52">
            <a:extLst>
              <a:ext uri="{FF2B5EF4-FFF2-40B4-BE49-F238E27FC236}">
                <a16:creationId xmlns:a16="http://schemas.microsoft.com/office/drawing/2014/main" id="{23719527-E132-E273-90A8-5AFE47965E01}"/>
              </a:ext>
            </a:extLst>
          </p:cNvPr>
          <p:cNvCxnSpPr>
            <a:cxnSpLocks/>
          </p:cNvCxnSpPr>
          <p:nvPr userDrawn="1"/>
        </p:nvCxnSpPr>
        <p:spPr>
          <a:xfrm rot="10800000">
            <a:off x="4648200" y="4678010"/>
            <a:ext cx="6756400" cy="0"/>
          </a:xfrm>
          <a:prstGeom prst="straightConnector1">
            <a:avLst/>
          </a:prstGeom>
          <a:noFill/>
          <a:ln w="6350" cap="flat" cmpd="sng">
            <a:solidFill>
              <a:schemeClr val="bg1">
                <a:lumMod val="75000"/>
              </a:schemeClr>
            </a:solidFill>
            <a:prstDash val="dash"/>
            <a:miter lim="800000"/>
            <a:headEnd type="none" w="sm" len="sm"/>
            <a:tailEnd type="none" w="sm" len="sm"/>
          </a:ln>
        </p:spPr>
      </p:cxnSp>
      <p:grpSp>
        <p:nvGrpSpPr>
          <p:cNvPr id="65" name="Google Shape;6311;p52">
            <a:extLst>
              <a:ext uri="{FF2B5EF4-FFF2-40B4-BE49-F238E27FC236}">
                <a16:creationId xmlns:a16="http://schemas.microsoft.com/office/drawing/2014/main" id="{FBAAEB95-99FB-6D95-EBA3-ECD5193B57C5}"/>
              </a:ext>
            </a:extLst>
          </p:cNvPr>
          <p:cNvGrpSpPr/>
          <p:nvPr/>
        </p:nvGrpSpPr>
        <p:grpSpPr>
          <a:xfrm>
            <a:off x="3779282" y="5120232"/>
            <a:ext cx="621588" cy="621588"/>
            <a:chOff x="129625" y="1658616"/>
            <a:chExt cx="510550" cy="510550"/>
          </a:xfrm>
        </p:grpSpPr>
        <p:sp>
          <p:nvSpPr>
            <p:cNvPr id="66" name="Google Shape;6312;p52">
              <a:extLst>
                <a:ext uri="{FF2B5EF4-FFF2-40B4-BE49-F238E27FC236}">
                  <a16:creationId xmlns:a16="http://schemas.microsoft.com/office/drawing/2014/main" id="{68F23C21-73D3-5D34-F714-488671C42B8E}"/>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dirty="0">
                <a:ln>
                  <a:noFill/>
                </a:ln>
                <a:solidFill>
                  <a:srgbClr val="5E33BF"/>
                </a:solidFill>
                <a:effectLst/>
                <a:uLnTx/>
                <a:uFillTx/>
                <a:latin typeface="AvenirNext LT Pro Regular"/>
                <a:ea typeface="Quattrocento Sans"/>
                <a:cs typeface="Quattrocento Sans"/>
                <a:sym typeface="Quattrocento Sans"/>
              </a:endParaRPr>
            </a:p>
          </p:txBody>
        </p:sp>
        <p:sp>
          <p:nvSpPr>
            <p:cNvPr id="67" name="Google Shape;6313;p52">
              <a:extLst>
                <a:ext uri="{FF2B5EF4-FFF2-40B4-BE49-F238E27FC236}">
                  <a16:creationId xmlns:a16="http://schemas.microsoft.com/office/drawing/2014/main" id="{CBBCA02F-DFA4-E5E0-BFB8-F896D89A9802}"/>
                </a:ext>
              </a:extLst>
            </p:cNvPr>
            <p:cNvSpPr/>
            <p:nvPr/>
          </p:nvSpPr>
          <p:spPr>
            <a:xfrm>
              <a:off x="174487" y="1703478"/>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sp>
        <p:nvSpPr>
          <p:cNvPr id="68" name="Slide Number Placeholder 3">
            <a:extLst>
              <a:ext uri="{FF2B5EF4-FFF2-40B4-BE49-F238E27FC236}">
                <a16:creationId xmlns:a16="http://schemas.microsoft.com/office/drawing/2014/main" id="{7D610661-39CF-280C-C767-24CFEC1914D7}"/>
              </a:ext>
            </a:extLst>
          </p:cNvPr>
          <p:cNvSpPr txBox="1">
            <a:spLocks/>
          </p:cNvSpPr>
          <p:nvPr userDrawn="1"/>
        </p:nvSpPr>
        <p:spPr>
          <a:xfrm>
            <a:off x="11571292"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Font typeface="Arial"/>
              <a:buNone/>
              <a:defRPr/>
            </a:pPr>
            <a:fld id="{F59CD943-D024-467A-B36E-F11E1285ED75}" type="slidenum">
              <a:rPr lang="en-GB" smtClean="0"/>
              <a:pPr>
                <a:buClr>
                  <a:srgbClr val="000000"/>
                </a:buClr>
                <a:buFont typeface="Arial"/>
                <a:buNone/>
                <a:defRPr/>
              </a:pPr>
              <a:t>‹#›</a:t>
            </a:fld>
            <a:endParaRPr lang="en-GB" kern="0" dirty="0">
              <a:solidFill>
                <a:prstClr val="black"/>
              </a:solidFill>
              <a:latin typeface="AvenirNext LT Pro Bold"/>
              <a:cs typeface="Arial"/>
              <a:sym typeface="Arial"/>
            </a:endParaRPr>
          </a:p>
        </p:txBody>
      </p:sp>
      <p:sp>
        <p:nvSpPr>
          <p:cNvPr id="70" name="Title 1">
            <a:extLst>
              <a:ext uri="{FF2B5EF4-FFF2-40B4-BE49-F238E27FC236}">
                <a16:creationId xmlns:a16="http://schemas.microsoft.com/office/drawing/2014/main" id="{6B74318F-9261-CF92-9BAC-EBB724871569}"/>
              </a:ext>
            </a:extLst>
          </p:cNvPr>
          <p:cNvSpPr>
            <a:spLocks noGrp="1"/>
          </p:cNvSpPr>
          <p:nvPr userDrawn="1">
            <p:ph type="title" hasCustomPrompt="1"/>
          </p:nvPr>
        </p:nvSpPr>
        <p:spPr>
          <a:xfrm>
            <a:off x="550864" y="3112041"/>
            <a:ext cx="2696027" cy="251885"/>
          </a:xfrm>
        </p:spPr>
        <p:txBody>
          <a:bodyPr/>
          <a:lstStyle>
            <a:lvl1pPr>
              <a:defRPr/>
            </a:lvl1pPr>
          </a:lstStyle>
          <a:p>
            <a:r>
              <a:rPr lang="en-US"/>
              <a:t>Header avenir demi 24pt</a:t>
            </a:r>
            <a:endParaRPr lang="en-GB"/>
          </a:p>
        </p:txBody>
      </p:sp>
      <p:sp>
        <p:nvSpPr>
          <p:cNvPr id="72" name="Text Placeholder 12">
            <a:extLst>
              <a:ext uri="{FF2B5EF4-FFF2-40B4-BE49-F238E27FC236}">
                <a16:creationId xmlns:a16="http://schemas.microsoft.com/office/drawing/2014/main" id="{01FDCDA4-A47A-3B0C-B741-669C0B5464BA}"/>
              </a:ext>
            </a:extLst>
          </p:cNvPr>
          <p:cNvSpPr>
            <a:spLocks noGrp="1"/>
          </p:cNvSpPr>
          <p:nvPr>
            <p:ph type="body" sz="quarter" idx="61" hasCustomPrompt="1"/>
          </p:nvPr>
        </p:nvSpPr>
        <p:spPr>
          <a:xfrm>
            <a:off x="4550950" y="2324521"/>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5" name="Text Placeholder 12">
            <a:extLst>
              <a:ext uri="{FF2B5EF4-FFF2-40B4-BE49-F238E27FC236}">
                <a16:creationId xmlns:a16="http://schemas.microsoft.com/office/drawing/2014/main" id="{3F66F77F-2006-8027-0624-8E880B29BC74}"/>
              </a:ext>
            </a:extLst>
          </p:cNvPr>
          <p:cNvSpPr>
            <a:spLocks noGrp="1"/>
          </p:cNvSpPr>
          <p:nvPr>
            <p:ph type="body" sz="quarter" idx="62" hasCustomPrompt="1"/>
          </p:nvPr>
        </p:nvSpPr>
        <p:spPr>
          <a:xfrm>
            <a:off x="4550950" y="3830128"/>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6" name="Text Placeholder 12">
            <a:extLst>
              <a:ext uri="{FF2B5EF4-FFF2-40B4-BE49-F238E27FC236}">
                <a16:creationId xmlns:a16="http://schemas.microsoft.com/office/drawing/2014/main" id="{DB88C398-2F1B-D22A-77BC-6E018721ADCB}"/>
              </a:ext>
            </a:extLst>
          </p:cNvPr>
          <p:cNvSpPr>
            <a:spLocks noGrp="1"/>
          </p:cNvSpPr>
          <p:nvPr>
            <p:ph type="body" sz="quarter" idx="63" hasCustomPrompt="1"/>
          </p:nvPr>
        </p:nvSpPr>
        <p:spPr>
          <a:xfrm>
            <a:off x="4550950" y="5335734"/>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8" name="Text Placeholder 12">
            <a:extLst>
              <a:ext uri="{FF2B5EF4-FFF2-40B4-BE49-F238E27FC236}">
                <a16:creationId xmlns:a16="http://schemas.microsoft.com/office/drawing/2014/main" id="{0859682D-BD4E-A3F8-9CEB-6E7666737AC7}"/>
              </a:ext>
            </a:extLst>
          </p:cNvPr>
          <p:cNvSpPr>
            <a:spLocks noGrp="1"/>
          </p:cNvSpPr>
          <p:nvPr>
            <p:ph type="body" sz="quarter" idx="64" hasCustomPrompt="1"/>
          </p:nvPr>
        </p:nvSpPr>
        <p:spPr>
          <a:xfrm>
            <a:off x="3612902" y="994328"/>
            <a:ext cx="6853650" cy="243704"/>
          </a:xfrm>
          <a:prstGeom prst="rect">
            <a:avLst/>
          </a:prstGeom>
        </p:spPr>
        <p:txBody>
          <a:bodyPr anchor="b" anchorCtr="0"/>
          <a:lstStyle>
            <a:lvl1pPr marL="0" indent="0" algn="l">
              <a:lnSpc>
                <a:spcPct val="85000"/>
              </a:lnSpc>
              <a:buNone/>
              <a:defRPr kumimoji="0" lang="en-US" sz="2000" b="0" i="0" u="none" strike="noStrike" kern="1200" cap="none" spc="0" normalizeH="0" baseline="0" dirty="0">
                <a:ln>
                  <a:noFill/>
                </a:ln>
                <a:solidFill>
                  <a:prstClr val="white"/>
                </a:solidFill>
                <a:effectLst/>
                <a:uLnTx/>
                <a:uFillTx/>
                <a:latin typeface="AvenirNext LT Pro Regular"/>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Title</a:t>
            </a:r>
          </a:p>
        </p:txBody>
      </p:sp>
    </p:spTree>
    <p:extLst>
      <p:ext uri="{BB962C8B-B14F-4D97-AF65-F5344CB8AC3E}">
        <p14:creationId xmlns:p14="http://schemas.microsoft.com/office/powerpoint/2010/main" val="13730688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x Text / 1x Screen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9AE78E4D-1195-3CAD-2E8F-608D49BDA29A}"/>
              </a:ext>
            </a:extLst>
          </p:cNvPr>
          <p:cNvSpPr/>
          <p:nvPr userDrawn="1"/>
        </p:nvSpPr>
        <p:spPr>
          <a:xfrm>
            <a:off x="4740276" y="1603375"/>
            <a:ext cx="6096000" cy="3651250"/>
          </a:xfrm>
          <a:prstGeom prst="round2SameRect">
            <a:avLst>
              <a:gd name="adj1" fmla="val 2349"/>
              <a:gd name="adj2" fmla="val 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9" name="Group 8">
            <a:extLst>
              <a:ext uri="{FF2B5EF4-FFF2-40B4-BE49-F238E27FC236}">
                <a16:creationId xmlns:a16="http://schemas.microsoft.com/office/drawing/2014/main" id="{A9D14ACC-3B80-72E3-AF36-12AAF3A4188F}"/>
              </a:ext>
            </a:extLst>
          </p:cNvPr>
          <p:cNvGrpSpPr/>
          <p:nvPr userDrawn="1"/>
        </p:nvGrpSpPr>
        <p:grpSpPr>
          <a:xfrm>
            <a:off x="10351298" y="1654106"/>
            <a:ext cx="118572" cy="116191"/>
            <a:chOff x="10353679" y="1654106"/>
            <a:chExt cx="118572" cy="116191"/>
          </a:xfrm>
        </p:grpSpPr>
        <p:sp>
          <p:nvSpPr>
            <p:cNvPr id="11" name="Rectangle 10">
              <a:extLst>
                <a:ext uri="{FF2B5EF4-FFF2-40B4-BE49-F238E27FC236}">
                  <a16:creationId xmlns:a16="http://schemas.microsoft.com/office/drawing/2014/main" id="{BD98B882-BAA3-23BC-F2E4-92C80C0D9BD8}"/>
                </a:ext>
              </a:extLst>
            </p:cNvPr>
            <p:cNvSpPr/>
            <p:nvPr/>
          </p:nvSpPr>
          <p:spPr>
            <a:xfrm>
              <a:off x="10382251" y="1680297"/>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55F176FF-F698-0ED4-8DAC-4EF3FFEC0449}"/>
                </a:ext>
              </a:extLst>
            </p:cNvPr>
            <p:cNvSpPr/>
            <p:nvPr/>
          </p:nvSpPr>
          <p:spPr>
            <a:xfrm>
              <a:off x="10353679" y="1654106"/>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4" name="Group 13">
            <a:extLst>
              <a:ext uri="{FF2B5EF4-FFF2-40B4-BE49-F238E27FC236}">
                <a16:creationId xmlns:a16="http://schemas.microsoft.com/office/drawing/2014/main" id="{29475372-49CA-1792-C2EB-B4BDA0D043C8}"/>
              </a:ext>
            </a:extLst>
          </p:cNvPr>
          <p:cNvGrpSpPr/>
          <p:nvPr userDrawn="1"/>
        </p:nvGrpSpPr>
        <p:grpSpPr>
          <a:xfrm>
            <a:off x="10602747" y="1677271"/>
            <a:ext cx="74459" cy="74459"/>
            <a:chOff x="10602747" y="1677271"/>
            <a:chExt cx="74459" cy="74459"/>
          </a:xfrm>
        </p:grpSpPr>
        <p:cxnSp>
          <p:nvCxnSpPr>
            <p:cNvPr id="15" name="Straight Connector 14">
              <a:extLst>
                <a:ext uri="{FF2B5EF4-FFF2-40B4-BE49-F238E27FC236}">
                  <a16:creationId xmlns:a16="http://schemas.microsoft.com/office/drawing/2014/main" id="{9DA2D6D6-E463-5F1C-D1AD-5574FEB8D0CB}"/>
                </a:ext>
              </a:extLst>
            </p:cNvPr>
            <p:cNvCxnSpPr>
              <a:cxnSpLocks/>
            </p:cNvCxnSpPr>
            <p:nvPr/>
          </p:nvCxnSpPr>
          <p:spPr>
            <a:xfrm>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3955D532-8B2E-6D51-79A0-4F01903427C9}"/>
                </a:ext>
              </a:extLst>
            </p:cNvPr>
            <p:cNvCxnSpPr>
              <a:cxnSpLocks/>
            </p:cNvCxnSpPr>
            <p:nvPr/>
          </p:nvCxnSpPr>
          <p:spPr>
            <a:xfrm flipH="1">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7" name="Straight Connector 16">
            <a:extLst>
              <a:ext uri="{FF2B5EF4-FFF2-40B4-BE49-F238E27FC236}">
                <a16:creationId xmlns:a16="http://schemas.microsoft.com/office/drawing/2014/main" id="{1A0C37A6-3B99-8D45-A011-A6EB79DA3611}"/>
              </a:ext>
            </a:extLst>
          </p:cNvPr>
          <p:cNvCxnSpPr>
            <a:cxnSpLocks/>
          </p:cNvCxnSpPr>
          <p:nvPr userDrawn="1"/>
        </p:nvCxnSpPr>
        <p:spPr>
          <a:xfrm rot="2700000" flipH="1">
            <a:off x="10124115"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18" name="Picture Placeholder 15">
            <a:extLst>
              <a:ext uri="{FF2B5EF4-FFF2-40B4-BE49-F238E27FC236}">
                <a16:creationId xmlns:a16="http://schemas.microsoft.com/office/drawing/2014/main" id="{0F058624-3B61-1626-E04D-A5E5F87717E5}"/>
              </a:ext>
            </a:extLst>
          </p:cNvPr>
          <p:cNvSpPr>
            <a:spLocks noGrp="1"/>
          </p:cNvSpPr>
          <p:nvPr>
            <p:ph type="pic" sz="quarter" idx="20" hasCustomPrompt="1"/>
          </p:nvPr>
        </p:nvSpPr>
        <p:spPr>
          <a:xfrm>
            <a:off x="4740276" y="1825625"/>
            <a:ext cx="6096000" cy="3429000"/>
          </a:xfrm>
          <a:prstGeom prst="rect">
            <a:avLst/>
          </a:prstGeom>
          <a:solidFill>
            <a:schemeClr val="bg1">
              <a:lumMod val="95000"/>
            </a:schemeClr>
          </a:solidFill>
          <a:ln w="12700">
            <a:solidFill>
              <a:schemeClr val="bg1"/>
            </a:solid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select center icon to insert </a:t>
            </a:r>
            <a:r>
              <a:rPr lang="en-GB" dirty="0"/>
              <a:t>screenshot</a:t>
            </a:r>
          </a:p>
        </p:txBody>
      </p:sp>
    </p:spTree>
    <p:extLst>
      <p:ext uri="{BB962C8B-B14F-4D97-AF65-F5344CB8AC3E}">
        <p14:creationId xmlns:p14="http://schemas.microsoft.com/office/powerpoint/2010/main" val="37801974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x Text / 2x Smartph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Rounded Corners 5">
            <a:extLst>
              <a:ext uri="{FF2B5EF4-FFF2-40B4-BE49-F238E27FC236}">
                <a16:creationId xmlns:a16="http://schemas.microsoft.com/office/drawing/2014/main" id="{554C177F-8144-2B79-80FF-DDB6ECB5AD64}"/>
              </a:ext>
            </a:extLst>
          </p:cNvPr>
          <p:cNvSpPr/>
          <p:nvPr userDrawn="1"/>
        </p:nvSpPr>
        <p:spPr>
          <a:xfrm>
            <a:off x="4797580"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15">
            <a:extLst>
              <a:ext uri="{FF2B5EF4-FFF2-40B4-BE49-F238E27FC236}">
                <a16:creationId xmlns:a16="http://schemas.microsoft.com/office/drawing/2014/main" id="{E729752E-A2D0-6970-2572-715077B0E0E7}"/>
              </a:ext>
            </a:extLst>
          </p:cNvPr>
          <p:cNvSpPr>
            <a:spLocks noGrp="1"/>
          </p:cNvSpPr>
          <p:nvPr>
            <p:ph type="pic" sz="quarter" idx="20" hasCustomPrompt="1"/>
          </p:nvPr>
        </p:nvSpPr>
        <p:spPr>
          <a:xfrm>
            <a:off x="4938715"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26732965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x Text / 1x Smartph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52460"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5246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12">
            <a:extLst>
              <a:ext uri="{FF2B5EF4-FFF2-40B4-BE49-F238E27FC236}">
                <a16:creationId xmlns:a16="http://schemas.microsoft.com/office/drawing/2014/main" id="{B2DE60A2-5411-67A4-7462-2548CF00E8BD}"/>
              </a:ext>
            </a:extLst>
          </p:cNvPr>
          <p:cNvSpPr>
            <a:spLocks noGrp="1"/>
          </p:cNvSpPr>
          <p:nvPr>
            <p:ph type="body" sz="quarter" idx="22"/>
          </p:nvPr>
        </p:nvSpPr>
        <p:spPr>
          <a:xfrm>
            <a:off x="4299324" y="1808165"/>
            <a:ext cx="3204000" cy="4321173"/>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27888633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x Text / 1x Tablet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Top Corners Rounded 5">
            <a:extLst>
              <a:ext uri="{FF2B5EF4-FFF2-40B4-BE49-F238E27FC236}">
                <a16:creationId xmlns:a16="http://schemas.microsoft.com/office/drawing/2014/main" id="{0D172ACE-2E60-6F2C-1A9C-4E5C5AF68040}"/>
              </a:ext>
            </a:extLst>
          </p:cNvPr>
          <p:cNvSpPr/>
          <p:nvPr userDrawn="1"/>
        </p:nvSpPr>
        <p:spPr>
          <a:xfrm>
            <a:off x="4695563" y="1681560"/>
            <a:ext cx="6148800" cy="3769200"/>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icture Placeholder 15">
            <a:extLst>
              <a:ext uri="{FF2B5EF4-FFF2-40B4-BE49-F238E27FC236}">
                <a16:creationId xmlns:a16="http://schemas.microsoft.com/office/drawing/2014/main" id="{84E42A62-9E1F-CC49-FB5E-025015C68644}"/>
              </a:ext>
            </a:extLst>
          </p:cNvPr>
          <p:cNvSpPr>
            <a:spLocks noGrp="1"/>
          </p:cNvSpPr>
          <p:nvPr>
            <p:ph type="pic" sz="quarter" idx="20" hasCustomPrompt="1"/>
          </p:nvPr>
        </p:nvSpPr>
        <p:spPr>
          <a:xfrm>
            <a:off x="4847376" y="1814760"/>
            <a:ext cx="5846400" cy="350280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6194999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x Text / 1x Tablet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4113500"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41135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3"/>
            <a:ext cx="41135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D6216F3C-1EDF-9B90-1E7A-C9A4A1DCA1C6}"/>
              </a:ext>
            </a:extLst>
          </p:cNvPr>
          <p:cNvSpPr/>
          <p:nvPr userDrawn="1"/>
        </p:nvSpPr>
        <p:spPr>
          <a:xfrm rot="5400000">
            <a:off x="5081086" y="1298079"/>
            <a:ext cx="5774739" cy="3887787"/>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icture Placeholder 15">
            <a:extLst>
              <a:ext uri="{FF2B5EF4-FFF2-40B4-BE49-F238E27FC236}">
                <a16:creationId xmlns:a16="http://schemas.microsoft.com/office/drawing/2014/main" id="{A0E7D2A0-0D05-58CA-310A-406A5D6DA7CD}"/>
              </a:ext>
            </a:extLst>
          </p:cNvPr>
          <p:cNvSpPr>
            <a:spLocks noGrp="1"/>
          </p:cNvSpPr>
          <p:nvPr>
            <p:ph type="pic" sz="quarter" idx="20" hasCustomPrompt="1"/>
          </p:nvPr>
        </p:nvSpPr>
        <p:spPr>
          <a:xfrm>
            <a:off x="6168230" y="507027"/>
            <a:ext cx="3600450" cy="546989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dirty="0"/>
              <a:t>Drag picture file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31177337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Map (Fi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88234" y="1120389"/>
            <a:ext cx="3203999" cy="251885"/>
          </a:xfrm>
        </p:spPr>
        <p:txBody>
          <a:bodyPr/>
          <a:lstStyle>
            <a:lvl1pPr>
              <a:defRPr/>
            </a:lvl1pPr>
          </a:lstStyle>
          <a:p>
            <a:r>
              <a:rPr lang="en-US"/>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488234" y="1733007"/>
            <a:ext cx="2843689"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70F946C9-55D6-13C0-69B8-93C23F576A4C}"/>
              </a:ext>
            </a:extLst>
          </p:cNvPr>
          <p:cNvSpPr txBox="1"/>
          <p:nvPr userDrawn="1"/>
        </p:nvSpPr>
        <p:spPr>
          <a:xfrm>
            <a:off x="3682652" y="3043825"/>
            <a:ext cx="0" cy="0"/>
          </a:xfrm>
          <a:prstGeom prst="rect">
            <a:avLst/>
          </a:prstGeom>
          <a:solidFill>
            <a:schemeClr val="bg1"/>
          </a:solidFill>
          <a:ln>
            <a:solidFill>
              <a:schemeClr val="accent2"/>
            </a:solidFill>
          </a:ln>
        </p:spPr>
        <p:txBody>
          <a:bodyPr wrap="none" rtlCol="0">
            <a:noAutofit/>
          </a:bodyPr>
          <a:lstStyle/>
          <a:p>
            <a:pPr algn="l"/>
            <a:endParaRPr lang="en-NL" err="1"/>
          </a:p>
        </p:txBody>
      </p:sp>
    </p:spTree>
    <p:extLst>
      <p:ext uri="{BB962C8B-B14F-4D97-AF65-F5344CB8AC3E}">
        <p14:creationId xmlns:p14="http://schemas.microsoft.com/office/powerpoint/2010/main" val="14355696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Purple Stars - Copyright Only">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E54D67F-F299-2D00-03D1-2E7D2C93F9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grpSp>
        <p:nvGrpSpPr>
          <p:cNvPr id="4" name="Group 3">
            <a:extLst>
              <a:ext uri="{FF2B5EF4-FFF2-40B4-BE49-F238E27FC236}">
                <a16:creationId xmlns:a16="http://schemas.microsoft.com/office/drawing/2014/main" id="{FEE2C5DE-D186-18DB-1E9D-5C50AD48C63A}"/>
              </a:ext>
            </a:extLst>
          </p:cNvPr>
          <p:cNvGrpSpPr/>
          <p:nvPr userDrawn="1"/>
        </p:nvGrpSpPr>
        <p:grpSpPr>
          <a:xfrm>
            <a:off x="5588961" y="339727"/>
            <a:ext cx="1029067" cy="533386"/>
            <a:chOff x="5591148" y="347222"/>
            <a:chExt cx="1029067" cy="533386"/>
          </a:xfrm>
        </p:grpSpPr>
        <p:sp>
          <p:nvSpPr>
            <p:cNvPr id="6" name="Freeform 5">
              <a:extLst>
                <a:ext uri="{FF2B5EF4-FFF2-40B4-BE49-F238E27FC236}">
                  <a16:creationId xmlns:a16="http://schemas.microsoft.com/office/drawing/2014/main" id="{46B9823E-6E3A-9A94-208C-7999FAD0184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7" name="Freeform 6">
              <a:extLst>
                <a:ext uri="{FF2B5EF4-FFF2-40B4-BE49-F238E27FC236}">
                  <a16:creationId xmlns:a16="http://schemas.microsoft.com/office/drawing/2014/main" id="{5A58B263-F698-6264-8924-6FBE7F2CDDD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C15A6373-F53F-F80D-41C2-68528A13A335}"/>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0ADDF1A0-A3C1-74EA-C273-D2887E1A0ED9}"/>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EA7CDCCF-A044-DA1B-7B6E-507361258C5B}"/>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0E0837BB-DF20-A02A-EA75-9A2E4545A34C}"/>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85AACA24-BA44-3C6E-A635-75C3DF3913C1}"/>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25DE3FF2-A7A9-D59A-1D90-F14D70C400C6}"/>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958D78B6-8690-CCF3-7D61-A01E7EF97F5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0DAF06C3-CDE5-2D40-EFE1-D20759BD771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C06EE2A5-D503-7E9B-90F4-D84CF744222E}"/>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834FAE93-7046-907B-D509-B54AE685F9C2}"/>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CB68D87C-FFE0-34E6-5A29-F51FCBE2B300}"/>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1F6810CC-B13B-800A-CB97-3F8B3011931E}"/>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7CB71AB9-5FBA-6B2B-13B7-F7C3592DD37C}"/>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202CCE1A-1D45-E73E-8A81-9F575AA99E5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AC96F820-0DE5-A595-CBCF-8CF64A14B4B5}"/>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1BED2C0D-05DB-78AC-7F7D-4F27D5530CB0}"/>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E6AAD4D2-6D2E-8B21-71DA-AA93B5EC4533}"/>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F78E8F69-94CA-5C03-D621-E194007D0583}"/>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F64ABA07-8598-1D2F-457D-EFF90400F99B}"/>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C4EAAB85-EF94-B43B-E2FE-CDE66B895E0B}"/>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6DDF7525-6334-D172-CB25-518371E0FAA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D6C142BA-4496-CDA0-BBDE-2957CD0CFD70}"/>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8BB6948B-B1A4-CEA7-5E58-FDC60C907FE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2" name="TextBox 1">
            <a:extLst>
              <a:ext uri="{FF2B5EF4-FFF2-40B4-BE49-F238E27FC236}">
                <a16:creationId xmlns:a16="http://schemas.microsoft.com/office/drawing/2014/main" id="{57D1A3CF-355D-DE31-456B-4A87EBF1BCF7}"/>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 name="Text Placeholder 5">
            <a:extLst>
              <a:ext uri="{FF2B5EF4-FFF2-40B4-BE49-F238E27FC236}">
                <a16:creationId xmlns:a16="http://schemas.microsoft.com/office/drawing/2014/main" id="{B4F98F24-F86A-24AA-1C93-606AC4855DCE}"/>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5" name="Text Placeholder 5">
            <a:extLst>
              <a:ext uri="{FF2B5EF4-FFF2-40B4-BE49-F238E27FC236}">
                <a16:creationId xmlns:a16="http://schemas.microsoft.com/office/drawing/2014/main" id="{FF1C8229-6B2F-DEAF-C5A7-4A505930887D}"/>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2168381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grpSp>
        <p:nvGrpSpPr>
          <p:cNvPr id="4" name="Group 3">
            <a:extLst>
              <a:ext uri="{FF2B5EF4-FFF2-40B4-BE49-F238E27FC236}">
                <a16:creationId xmlns:a16="http://schemas.microsoft.com/office/drawing/2014/main" id="{97ADC281-006B-5CAD-0601-31443608FE2F}"/>
              </a:ext>
            </a:extLst>
          </p:cNvPr>
          <p:cNvGrpSpPr/>
          <p:nvPr userDrawn="1"/>
        </p:nvGrpSpPr>
        <p:grpSpPr>
          <a:xfrm>
            <a:off x="5588961" y="339727"/>
            <a:ext cx="1029067" cy="533386"/>
            <a:chOff x="5591148" y="347222"/>
            <a:chExt cx="1029067" cy="533386"/>
          </a:xfrm>
        </p:grpSpPr>
        <p:sp>
          <p:nvSpPr>
            <p:cNvPr id="7" name="Freeform 6">
              <a:extLst>
                <a:ext uri="{FF2B5EF4-FFF2-40B4-BE49-F238E27FC236}">
                  <a16:creationId xmlns:a16="http://schemas.microsoft.com/office/drawing/2014/main" id="{6648E7CB-40C5-BAD3-8F7A-2E5337AC4D64}"/>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05B6A522-5536-FB73-3E96-7B3DD5F7A7CC}"/>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89086346-3653-C016-C8BA-EF04089DF51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5F558F7C-9284-F12B-8477-1D33FCC0B1F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5307B573-5329-6206-F70C-DA4B0449D498}"/>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E73213F2-F0EA-0BE1-BAC8-8C057325EE57}"/>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109B6BBB-4789-B80B-F987-27FCE5ADEE13}"/>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DD458DB3-57D9-D184-9734-C9CD1ACFCD58}"/>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C51A444C-6265-1123-19DB-ADDB3D40F4E4}"/>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A6AD120D-7FF2-7BE7-112D-199F53B857CD}"/>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57476674-DB7A-CF23-34CB-341DD416A5CB}"/>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61DF3B16-DBF0-5976-748D-F5AD867C48E1}"/>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45CF01BD-3EB9-4D8A-60EC-3AA7F04E3AE3}"/>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37763A08-A35C-EB23-58D8-0970F57D6A85}"/>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1777EE0E-5FC5-8120-9414-97C8CF8D5C7F}"/>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DDF6469-EA64-9313-FC22-6B89D6487F3C}"/>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CCA6CAB2-3DD7-319C-924B-C89D69A5FCAA}"/>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FC0B1543-A95C-C880-34A6-46D52D27806B}"/>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C66AD059-A5C3-8903-0DBD-5E86567AB005}"/>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E84A8013-5DCE-11D3-38D5-EAEAF98BD439}"/>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2949D1A2-34AC-9378-9678-6A32C6338D4A}"/>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B0B04DD8-289B-B3C2-2B87-3911FD290A9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A9AF4952-1E41-861C-E331-20D65766489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2E7CD6F3-F097-9DB9-695F-B3784CBBDEA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B66188BB-AD7E-AD44-CD04-7207AB80BEF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17" name="TextBox 16">
            <a:extLst>
              <a:ext uri="{FF2B5EF4-FFF2-40B4-BE49-F238E27FC236}">
                <a16:creationId xmlns:a16="http://schemas.microsoft.com/office/drawing/2014/main" id="{05B16EB1-522C-4E32-32BA-D68CB4CFB21E}"/>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 name="Text Placeholder 5">
            <a:extLst>
              <a:ext uri="{FF2B5EF4-FFF2-40B4-BE49-F238E27FC236}">
                <a16:creationId xmlns:a16="http://schemas.microsoft.com/office/drawing/2014/main" id="{099519A8-5C6D-5DB5-667C-3BAA06BB7A1B}"/>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5" name="Text Placeholder 5">
            <a:extLst>
              <a:ext uri="{FF2B5EF4-FFF2-40B4-BE49-F238E27FC236}">
                <a16:creationId xmlns:a16="http://schemas.microsoft.com/office/drawing/2014/main" id="{E89F2C0E-6DC0-74E5-6389-39F541493A69}"/>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62233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dirty="0"/>
              <a:t>Drag picture file here or select </a:t>
            </a:r>
            <a:r>
              <a:rPr lang="en-US" noProof="0" dirty="0"/>
              <a:t>center</a:t>
            </a:r>
            <a:r>
              <a:rPr lang="en-US" dirty="0"/>
              <a:t> icon to insert light image</a:t>
            </a:r>
          </a:p>
          <a:p>
            <a:endParaRPr lang="en-GB" dirty="0"/>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a:t>Section break subtitle here</a:t>
            </a:r>
          </a:p>
        </p:txBody>
      </p:sp>
    </p:spTree>
    <p:extLst>
      <p:ext uri="{BB962C8B-B14F-4D97-AF65-F5344CB8AC3E}">
        <p14:creationId xmlns:p14="http://schemas.microsoft.com/office/powerpoint/2010/main" val="33059586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each Shore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2025 Clarivate</a:t>
            </a:r>
          </a:p>
          <a:p>
            <a:r>
              <a:rPr lang="en-US" sz="900" noProof="0" dirty="0">
                <a:solidFill>
                  <a:schemeClr val="bg1"/>
                </a:solidFill>
              </a:rPr>
              <a:t>Clarivate and its logo, as well as all other trademarks used herein are trademarks of their respective owners and used under license.</a:t>
            </a:r>
          </a:p>
        </p:txBody>
      </p:sp>
      <p:grpSp>
        <p:nvGrpSpPr>
          <p:cNvPr id="4" name="Group 3">
            <a:extLst>
              <a:ext uri="{FF2B5EF4-FFF2-40B4-BE49-F238E27FC236}">
                <a16:creationId xmlns:a16="http://schemas.microsoft.com/office/drawing/2014/main" id="{0EACC456-B339-D460-558D-76C4C4AEC8C3}"/>
              </a:ext>
            </a:extLst>
          </p:cNvPr>
          <p:cNvGrpSpPr/>
          <p:nvPr userDrawn="1"/>
        </p:nvGrpSpPr>
        <p:grpSpPr>
          <a:xfrm>
            <a:off x="5588961" y="339727"/>
            <a:ext cx="1029067" cy="533386"/>
            <a:chOff x="5591148" y="347222"/>
            <a:chExt cx="1029067" cy="533386"/>
          </a:xfrm>
        </p:grpSpPr>
        <p:sp>
          <p:nvSpPr>
            <p:cNvPr id="6" name="Freeform 5">
              <a:extLst>
                <a:ext uri="{FF2B5EF4-FFF2-40B4-BE49-F238E27FC236}">
                  <a16:creationId xmlns:a16="http://schemas.microsoft.com/office/drawing/2014/main" id="{A10E7966-027E-C555-E212-A729A769D45D}"/>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7" name="Freeform 6">
              <a:extLst>
                <a:ext uri="{FF2B5EF4-FFF2-40B4-BE49-F238E27FC236}">
                  <a16:creationId xmlns:a16="http://schemas.microsoft.com/office/drawing/2014/main" id="{E99A20B4-E0F4-280E-EAC1-AB4156C56280}"/>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3675B044-50B0-C596-CB38-42F4168F186B}"/>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AAA043C0-BB23-91DC-1B20-88BC55E96591}"/>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4BA97CDC-8F4B-1C03-9F8F-082E898B195A}"/>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A2408F56-BB6C-8E94-3E1A-58918C31C3EE}"/>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CA02CF55-8840-3256-A044-D74D87199973}"/>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4946362B-6BBF-EE4B-DFCE-7C0D28D82F3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2B236FF3-6DBF-9165-C2F2-F65752E37DCD}"/>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439DDD2D-F548-3706-4B42-5B8B5C13F107}"/>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1CB9476-C64A-C315-9EC5-F0F7C63954A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904CC98E-4909-BB43-16CC-DFD38312C911}"/>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3BF1B15A-6718-55F1-8AEA-8F9496B893F3}"/>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CF9DBC41-080E-7D5E-A1E7-834C3A345364}"/>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6F4D8A94-C57F-9867-8CF4-CAAFEA2795A8}"/>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868989D7-8734-3836-EBCF-FB3C9041E07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05DE7D4-2B75-2094-F1AF-AD1D4B549057}"/>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6C0E91AA-2F6D-AACD-CA53-9096A31CDC30}"/>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745B412F-A644-1B85-D217-EFAE4812B148}"/>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C6A0950B-17CA-F32E-D534-C19104C2A0F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47D864F4-3246-79D5-37AC-F8B78B2C4D60}"/>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6BF71B8-3AF9-A3E2-E1A7-E390DB005C1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A3D4F62D-B187-4E44-1E01-F52D470B7091}"/>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1028EF13-C7E7-BF0D-BA4C-91449B66024E}"/>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6912A873-D7F1-06FC-ADC3-0F20FE0AB7B6}"/>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3" name="Text Placeholder 5">
            <a:extLst>
              <a:ext uri="{FF2B5EF4-FFF2-40B4-BE49-F238E27FC236}">
                <a16:creationId xmlns:a16="http://schemas.microsoft.com/office/drawing/2014/main" id="{59E44DD3-0EBF-7BDA-6909-A1DDD8C8458D}"/>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17" name="Text Placeholder 5">
            <a:extLst>
              <a:ext uri="{FF2B5EF4-FFF2-40B4-BE49-F238E27FC236}">
                <a16:creationId xmlns:a16="http://schemas.microsoft.com/office/drawing/2014/main" id="{BD129E9B-48A3-1936-8DD3-96B34E00093B}"/>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9314568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ap Only (Fixe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3A20153-59DC-D807-4A32-17105E847BA1}"/>
              </a:ext>
            </a:extLst>
          </p:cNvPr>
          <p:cNvGrpSpPr/>
          <p:nvPr userDrawn="1"/>
        </p:nvGrpSpPr>
        <p:grpSpPr>
          <a:xfrm>
            <a:off x="1146008" y="225287"/>
            <a:ext cx="9899984" cy="6407426"/>
            <a:chOff x="1857537" y="685800"/>
            <a:chExt cx="8476926" cy="5486400"/>
          </a:xfrm>
          <a:solidFill>
            <a:schemeClr val="bg1">
              <a:lumMod val="95000"/>
            </a:schemeClr>
          </a:solidFill>
        </p:grpSpPr>
        <p:sp>
          <p:nvSpPr>
            <p:cNvPr id="9" name="Fiji">
              <a:extLst>
                <a:ext uri="{FF2B5EF4-FFF2-40B4-BE49-F238E27FC236}">
                  <a16:creationId xmlns:a16="http://schemas.microsoft.com/office/drawing/2014/main" id="{B2AFBB76-9EA4-1A59-0E72-98E2B80D857F}"/>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48" name="New Zealand (North Island)">
              <a:extLst>
                <a:ext uri="{FF2B5EF4-FFF2-40B4-BE49-F238E27FC236}">
                  <a16:creationId xmlns:a16="http://schemas.microsoft.com/office/drawing/2014/main" id="{E5B221CD-B792-9E56-3125-C4EC17403772}"/>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49" name="New Zealand (South Island)">
              <a:extLst>
                <a:ext uri="{FF2B5EF4-FFF2-40B4-BE49-F238E27FC236}">
                  <a16:creationId xmlns:a16="http://schemas.microsoft.com/office/drawing/2014/main" id="{F872ED0B-0D8F-96E4-B16F-FAF3436461F3}"/>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0" name="Stewart Island">
              <a:extLst>
                <a:ext uri="{FF2B5EF4-FFF2-40B4-BE49-F238E27FC236}">
                  <a16:creationId xmlns:a16="http://schemas.microsoft.com/office/drawing/2014/main" id="{9F8B80BF-0022-490C-E88A-A9230AA685FF}"/>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1" name="Auckland Island">
              <a:extLst>
                <a:ext uri="{FF2B5EF4-FFF2-40B4-BE49-F238E27FC236}">
                  <a16:creationId xmlns:a16="http://schemas.microsoft.com/office/drawing/2014/main" id="{18A149CC-0EFF-9230-A018-632C2ED09213}"/>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2" name="New Caledonia">
              <a:extLst>
                <a:ext uri="{FF2B5EF4-FFF2-40B4-BE49-F238E27FC236}">
                  <a16:creationId xmlns:a16="http://schemas.microsoft.com/office/drawing/2014/main" id="{0059F19C-CF2C-D110-319F-EA3247DF9078}"/>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3" name="Australia - Mainland">
              <a:extLst>
                <a:ext uri="{FF2B5EF4-FFF2-40B4-BE49-F238E27FC236}">
                  <a16:creationId xmlns:a16="http://schemas.microsoft.com/office/drawing/2014/main" id="{ADBA5E28-99E9-3AF2-EC24-A22BCDA3ACB1}"/>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4" name="Australia - Offshore">
              <a:extLst>
                <a:ext uri="{FF2B5EF4-FFF2-40B4-BE49-F238E27FC236}">
                  <a16:creationId xmlns:a16="http://schemas.microsoft.com/office/drawing/2014/main" id="{E2B2A5E9-0549-DC1C-05E6-F1C159055807}"/>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5" name="Tasmania">
              <a:extLst>
                <a:ext uri="{FF2B5EF4-FFF2-40B4-BE49-F238E27FC236}">
                  <a16:creationId xmlns:a16="http://schemas.microsoft.com/office/drawing/2014/main" id="{52873FA5-363E-4FF1-F1E6-FF3E6DC9D19E}"/>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6" name="Solomon Islands">
              <a:extLst>
                <a:ext uri="{FF2B5EF4-FFF2-40B4-BE49-F238E27FC236}">
                  <a16:creationId xmlns:a16="http://schemas.microsoft.com/office/drawing/2014/main" id="{83AB95D6-DA38-A980-F629-AF49297569F8}"/>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7" name="Papua New Guinea">
              <a:extLst>
                <a:ext uri="{FF2B5EF4-FFF2-40B4-BE49-F238E27FC236}">
                  <a16:creationId xmlns:a16="http://schemas.microsoft.com/office/drawing/2014/main" id="{2B058FC5-0E9C-03CC-A035-A678C5C98E12}"/>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8" name="Tonga">
              <a:extLst>
                <a:ext uri="{FF2B5EF4-FFF2-40B4-BE49-F238E27FC236}">
                  <a16:creationId xmlns:a16="http://schemas.microsoft.com/office/drawing/2014/main" id="{9A0E7AB1-14D0-89EB-A555-96E6C5A71AAB}"/>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9" name="Vanuatu">
              <a:extLst>
                <a:ext uri="{FF2B5EF4-FFF2-40B4-BE49-F238E27FC236}">
                  <a16:creationId xmlns:a16="http://schemas.microsoft.com/office/drawing/2014/main" id="{E2AB9BBD-36A3-3A02-3B2B-E7C3E39A7E27}"/>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0" name="Chatham Island">
              <a:extLst>
                <a:ext uri="{FF2B5EF4-FFF2-40B4-BE49-F238E27FC236}">
                  <a16:creationId xmlns:a16="http://schemas.microsoft.com/office/drawing/2014/main" id="{846A6BF8-7892-3616-7204-8F986D90D9CE}"/>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1" name="American Samoa">
              <a:extLst>
                <a:ext uri="{FF2B5EF4-FFF2-40B4-BE49-F238E27FC236}">
                  <a16:creationId xmlns:a16="http://schemas.microsoft.com/office/drawing/2014/main" id="{FBFFDBDD-A9E0-D0A0-AAFC-D24903916127}"/>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2" name="Galapagos">
              <a:extLst>
                <a:ext uri="{FF2B5EF4-FFF2-40B4-BE49-F238E27FC236}">
                  <a16:creationId xmlns:a16="http://schemas.microsoft.com/office/drawing/2014/main" id="{8CFA9954-6102-FD35-7D6D-C961EEDB80E4}"/>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3" name="Venezuela">
              <a:extLst>
                <a:ext uri="{FF2B5EF4-FFF2-40B4-BE49-F238E27FC236}">
                  <a16:creationId xmlns:a16="http://schemas.microsoft.com/office/drawing/2014/main" id="{67663718-964D-3DB7-293E-7C90DD134DAE}"/>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4" name="Uruguay">
              <a:extLst>
                <a:ext uri="{FF2B5EF4-FFF2-40B4-BE49-F238E27FC236}">
                  <a16:creationId xmlns:a16="http://schemas.microsoft.com/office/drawing/2014/main" id="{9158DFE6-87FA-92D3-4DBB-A40F91A2700A}"/>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5" name="Trinidad &amp; Tobago">
              <a:extLst>
                <a:ext uri="{FF2B5EF4-FFF2-40B4-BE49-F238E27FC236}">
                  <a16:creationId xmlns:a16="http://schemas.microsoft.com/office/drawing/2014/main" id="{351CA2E6-F29C-9584-EF1A-79CC6A170E41}"/>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6" name="Suriname">
              <a:extLst>
                <a:ext uri="{FF2B5EF4-FFF2-40B4-BE49-F238E27FC236}">
                  <a16:creationId xmlns:a16="http://schemas.microsoft.com/office/drawing/2014/main" id="{9281EAF6-45AF-2055-D675-21705359556E}"/>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7" name="Peru">
              <a:extLst>
                <a:ext uri="{FF2B5EF4-FFF2-40B4-BE49-F238E27FC236}">
                  <a16:creationId xmlns:a16="http://schemas.microsoft.com/office/drawing/2014/main" id="{E1353DD5-7F66-C239-DC28-127A11C17327}"/>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8" name="Paraguay">
              <a:extLst>
                <a:ext uri="{FF2B5EF4-FFF2-40B4-BE49-F238E27FC236}">
                  <a16:creationId xmlns:a16="http://schemas.microsoft.com/office/drawing/2014/main" id="{261D62AC-351C-2B4C-0975-EC56716ACA5D}"/>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9" name="Isla de Margarita">
              <a:extLst>
                <a:ext uri="{FF2B5EF4-FFF2-40B4-BE49-F238E27FC236}">
                  <a16:creationId xmlns:a16="http://schemas.microsoft.com/office/drawing/2014/main" id="{225BF7F7-7FEC-3C36-6E9C-4267CB1B12AB}"/>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0" name="French Guiana">
              <a:extLst>
                <a:ext uri="{FF2B5EF4-FFF2-40B4-BE49-F238E27FC236}">
                  <a16:creationId xmlns:a16="http://schemas.microsoft.com/office/drawing/2014/main" id="{AA881330-B906-4B33-4454-092F2875E8C4}"/>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1" name="Guyana">
              <a:extLst>
                <a:ext uri="{FF2B5EF4-FFF2-40B4-BE49-F238E27FC236}">
                  <a16:creationId xmlns:a16="http://schemas.microsoft.com/office/drawing/2014/main" id="{46EDE2D3-7275-47CD-F349-7BA01E5ABAD8}"/>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2" name="Ecuador">
              <a:extLst>
                <a:ext uri="{FF2B5EF4-FFF2-40B4-BE49-F238E27FC236}">
                  <a16:creationId xmlns:a16="http://schemas.microsoft.com/office/drawing/2014/main" id="{AD6FCF22-1AB0-5194-1D89-7CE33262E982}"/>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3" name="Bolivia">
              <a:extLst>
                <a:ext uri="{FF2B5EF4-FFF2-40B4-BE49-F238E27FC236}">
                  <a16:creationId xmlns:a16="http://schemas.microsoft.com/office/drawing/2014/main" id="{097C0A04-2985-1317-6AAA-69B78F510C01}"/>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4" name="Columbia">
              <a:extLst>
                <a:ext uri="{FF2B5EF4-FFF2-40B4-BE49-F238E27FC236}">
                  <a16:creationId xmlns:a16="http://schemas.microsoft.com/office/drawing/2014/main" id="{EF0FB73A-98D2-C508-F000-0CBFCC6E8107}"/>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5" name="Chile - Mainland">
              <a:extLst>
                <a:ext uri="{FF2B5EF4-FFF2-40B4-BE49-F238E27FC236}">
                  <a16:creationId xmlns:a16="http://schemas.microsoft.com/office/drawing/2014/main" id="{42A976C8-8424-E0AD-C2EB-E6CA79B6CD5D}"/>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6" name="Chile - Offshore">
              <a:extLst>
                <a:ext uri="{FF2B5EF4-FFF2-40B4-BE49-F238E27FC236}">
                  <a16:creationId xmlns:a16="http://schemas.microsoft.com/office/drawing/2014/main" id="{DC619E89-020F-C2E1-750C-5C6E93F30887}"/>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7" name="Brazil">
              <a:extLst>
                <a:ext uri="{FF2B5EF4-FFF2-40B4-BE49-F238E27FC236}">
                  <a16:creationId xmlns:a16="http://schemas.microsoft.com/office/drawing/2014/main" id="{B66A2E02-8724-EBEE-3E0D-A164AA2777B5}"/>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8" name="Argentina">
              <a:extLst>
                <a:ext uri="{FF2B5EF4-FFF2-40B4-BE49-F238E27FC236}">
                  <a16:creationId xmlns:a16="http://schemas.microsoft.com/office/drawing/2014/main" id="{FDED3D12-22D9-38A1-B54F-648F3EDE10D2}"/>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9" name="The Bahamas">
              <a:extLst>
                <a:ext uri="{FF2B5EF4-FFF2-40B4-BE49-F238E27FC236}">
                  <a16:creationId xmlns:a16="http://schemas.microsoft.com/office/drawing/2014/main" id="{CE24177F-8AC1-2D35-213D-95CF4FB5E983}"/>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0" name="Canada - Offshore">
              <a:extLst>
                <a:ext uri="{FF2B5EF4-FFF2-40B4-BE49-F238E27FC236}">
                  <a16:creationId xmlns:a16="http://schemas.microsoft.com/office/drawing/2014/main" id="{A5171EE2-D9D2-2033-3827-DFE964DE035B}"/>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1" name="Canada - Mainland">
              <a:extLst>
                <a:ext uri="{FF2B5EF4-FFF2-40B4-BE49-F238E27FC236}">
                  <a16:creationId xmlns:a16="http://schemas.microsoft.com/office/drawing/2014/main" id="{8E4EAD92-12E8-1C73-8433-267B9425FA75}"/>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2" name="Alaska - Mainland">
              <a:extLst>
                <a:ext uri="{FF2B5EF4-FFF2-40B4-BE49-F238E27FC236}">
                  <a16:creationId xmlns:a16="http://schemas.microsoft.com/office/drawing/2014/main" id="{CE4C52AA-CC53-3358-8765-27791B42F162}"/>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3" name="Alaska - Offshore">
              <a:extLst>
                <a:ext uri="{FF2B5EF4-FFF2-40B4-BE49-F238E27FC236}">
                  <a16:creationId xmlns:a16="http://schemas.microsoft.com/office/drawing/2014/main" id="{26903BEF-FD1A-B0AF-782E-9179C768256A}"/>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4" name="USA - Mainland">
              <a:extLst>
                <a:ext uri="{FF2B5EF4-FFF2-40B4-BE49-F238E27FC236}">
                  <a16:creationId xmlns:a16="http://schemas.microsoft.com/office/drawing/2014/main" id="{1DD7BD2D-8259-249F-97B1-DFA196F6FC1D}"/>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5" name="USA - Offshore">
              <a:extLst>
                <a:ext uri="{FF2B5EF4-FFF2-40B4-BE49-F238E27FC236}">
                  <a16:creationId xmlns:a16="http://schemas.microsoft.com/office/drawing/2014/main" id="{BB66DB30-1011-BD6F-71C8-3EB69A6D5751}"/>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6" name="Hawaii">
              <a:extLst>
                <a:ext uri="{FF2B5EF4-FFF2-40B4-BE49-F238E27FC236}">
                  <a16:creationId xmlns:a16="http://schemas.microsoft.com/office/drawing/2014/main" id="{ABEAAA9A-6EA0-1802-7D58-8414C6EBE8B9}"/>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7" name="Puerto Rico">
              <a:extLst>
                <a:ext uri="{FF2B5EF4-FFF2-40B4-BE49-F238E27FC236}">
                  <a16:creationId xmlns:a16="http://schemas.microsoft.com/office/drawing/2014/main" id="{0C809A6E-2E66-1F0D-F122-90CF4AF3EBB9}"/>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8" name="Panama">
              <a:extLst>
                <a:ext uri="{FF2B5EF4-FFF2-40B4-BE49-F238E27FC236}">
                  <a16:creationId xmlns:a16="http://schemas.microsoft.com/office/drawing/2014/main" id="{B2E177FF-F267-B5DF-347D-D122E8143D47}"/>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9" name="Nicaragua">
              <a:extLst>
                <a:ext uri="{FF2B5EF4-FFF2-40B4-BE49-F238E27FC236}">
                  <a16:creationId xmlns:a16="http://schemas.microsoft.com/office/drawing/2014/main" id="{C21459A6-39F3-ECBB-9752-E8978A66F504}"/>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0" name="Mexico">
              <a:extLst>
                <a:ext uri="{FF2B5EF4-FFF2-40B4-BE49-F238E27FC236}">
                  <a16:creationId xmlns:a16="http://schemas.microsoft.com/office/drawing/2014/main" id="{E57FDE24-1B11-BE92-DA55-55641BC3087C}"/>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1" name="Martinique">
              <a:extLst>
                <a:ext uri="{FF2B5EF4-FFF2-40B4-BE49-F238E27FC236}">
                  <a16:creationId xmlns:a16="http://schemas.microsoft.com/office/drawing/2014/main" id="{F691BD80-AF60-63B9-A6B7-56391ED501AF}"/>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2" name="Lago de Nicaragua">
              <a:extLst>
                <a:ext uri="{FF2B5EF4-FFF2-40B4-BE49-F238E27FC236}">
                  <a16:creationId xmlns:a16="http://schemas.microsoft.com/office/drawing/2014/main" id="{4EF62560-A66D-468A-37C2-6AB1888D859F}"/>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3" name="Honduras">
              <a:extLst>
                <a:ext uri="{FF2B5EF4-FFF2-40B4-BE49-F238E27FC236}">
                  <a16:creationId xmlns:a16="http://schemas.microsoft.com/office/drawing/2014/main" id="{A60F90A2-D792-80F4-EF5C-FC54E1B3EEB7}"/>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4" name="Haiti">
              <a:extLst>
                <a:ext uri="{FF2B5EF4-FFF2-40B4-BE49-F238E27FC236}">
                  <a16:creationId xmlns:a16="http://schemas.microsoft.com/office/drawing/2014/main" id="{A0A1561D-A468-E6EB-180E-4773E7C07695}"/>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5" name="Jamaica">
              <a:extLst>
                <a:ext uri="{FF2B5EF4-FFF2-40B4-BE49-F238E27FC236}">
                  <a16:creationId xmlns:a16="http://schemas.microsoft.com/office/drawing/2014/main" id="{8A9BF4EE-1942-14C0-6FF8-57A1139B7CF8}"/>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6" name="Guadeloupe">
              <a:extLst>
                <a:ext uri="{FF2B5EF4-FFF2-40B4-BE49-F238E27FC236}">
                  <a16:creationId xmlns:a16="http://schemas.microsoft.com/office/drawing/2014/main" id="{83FB0554-E7F2-2366-D30E-5503C7D9EF6B}"/>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7" name="Guatemala">
              <a:extLst>
                <a:ext uri="{FF2B5EF4-FFF2-40B4-BE49-F238E27FC236}">
                  <a16:creationId xmlns:a16="http://schemas.microsoft.com/office/drawing/2014/main" id="{DC4372EC-F202-A694-2BC8-6A3D492240B7}"/>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8" name="El Salvador">
              <a:extLst>
                <a:ext uri="{FF2B5EF4-FFF2-40B4-BE49-F238E27FC236}">
                  <a16:creationId xmlns:a16="http://schemas.microsoft.com/office/drawing/2014/main" id="{3591AACB-D2EA-AB4A-5173-C561D14B95F5}"/>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9" name="Dominican Republic">
              <a:extLst>
                <a:ext uri="{FF2B5EF4-FFF2-40B4-BE49-F238E27FC236}">
                  <a16:creationId xmlns:a16="http://schemas.microsoft.com/office/drawing/2014/main" id="{C0D5BCC9-617A-7FAA-C1B1-E226B3038019}"/>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0" name="Costa Rica">
              <a:extLst>
                <a:ext uri="{FF2B5EF4-FFF2-40B4-BE49-F238E27FC236}">
                  <a16:creationId xmlns:a16="http://schemas.microsoft.com/office/drawing/2014/main" id="{7FB51EC5-CA78-FA7C-621D-901F615591C3}"/>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1" name="Cuba">
              <a:extLst>
                <a:ext uri="{FF2B5EF4-FFF2-40B4-BE49-F238E27FC236}">
                  <a16:creationId xmlns:a16="http://schemas.microsoft.com/office/drawing/2014/main" id="{C4F007E8-9949-7968-7E03-4B838455F2AE}"/>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2" name="Belize">
              <a:extLst>
                <a:ext uri="{FF2B5EF4-FFF2-40B4-BE49-F238E27FC236}">
                  <a16:creationId xmlns:a16="http://schemas.microsoft.com/office/drawing/2014/main" id="{6C45F7B2-8094-321B-CB48-00E35A761CC7}"/>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3" name="Greenland - Offshore">
              <a:extLst>
                <a:ext uri="{FF2B5EF4-FFF2-40B4-BE49-F238E27FC236}">
                  <a16:creationId xmlns:a16="http://schemas.microsoft.com/office/drawing/2014/main" id="{B1F6F3DD-2CF0-FD51-7355-8F0FFF5761AC}"/>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4" name="Greenland - Mainland">
              <a:extLst>
                <a:ext uri="{FF2B5EF4-FFF2-40B4-BE49-F238E27FC236}">
                  <a16:creationId xmlns:a16="http://schemas.microsoft.com/office/drawing/2014/main" id="{3FB27EE9-BE8B-9561-3C57-7E25342BF262}"/>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5" name="Svalbard">
              <a:extLst>
                <a:ext uri="{FF2B5EF4-FFF2-40B4-BE49-F238E27FC236}">
                  <a16:creationId xmlns:a16="http://schemas.microsoft.com/office/drawing/2014/main" id="{D2DC18DF-6457-0FE5-30EE-1AC9E9AC3F8A}"/>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6" name="Iceland">
              <a:extLst>
                <a:ext uri="{FF2B5EF4-FFF2-40B4-BE49-F238E27FC236}">
                  <a16:creationId xmlns:a16="http://schemas.microsoft.com/office/drawing/2014/main" id="{6DAE4177-A6CA-4487-9B2E-8E95D23B3BF2}"/>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7" name="Portugal">
              <a:extLst>
                <a:ext uri="{FF2B5EF4-FFF2-40B4-BE49-F238E27FC236}">
                  <a16:creationId xmlns:a16="http://schemas.microsoft.com/office/drawing/2014/main" id="{EDE96ADA-65CF-674A-616C-27F3778F818E}"/>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8" name="Spain">
              <a:extLst>
                <a:ext uri="{FF2B5EF4-FFF2-40B4-BE49-F238E27FC236}">
                  <a16:creationId xmlns:a16="http://schemas.microsoft.com/office/drawing/2014/main" id="{872DCD39-C326-8545-EB6C-56C988639520}"/>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9" name="France">
              <a:extLst>
                <a:ext uri="{FF2B5EF4-FFF2-40B4-BE49-F238E27FC236}">
                  <a16:creationId xmlns:a16="http://schemas.microsoft.com/office/drawing/2014/main" id="{2BCBCAC6-67E5-0607-71FF-F4379A629060}"/>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0" name="Ireland">
              <a:extLst>
                <a:ext uri="{FF2B5EF4-FFF2-40B4-BE49-F238E27FC236}">
                  <a16:creationId xmlns:a16="http://schemas.microsoft.com/office/drawing/2014/main" id="{FF18AB2F-5917-9B89-490B-557611D7F93C}"/>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1" name="Austria">
              <a:extLst>
                <a:ext uri="{FF2B5EF4-FFF2-40B4-BE49-F238E27FC236}">
                  <a16:creationId xmlns:a16="http://schemas.microsoft.com/office/drawing/2014/main" id="{5F7F9D56-185A-D202-164A-AC41C3005E95}"/>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2" name="Belgium">
              <a:extLst>
                <a:ext uri="{FF2B5EF4-FFF2-40B4-BE49-F238E27FC236}">
                  <a16:creationId xmlns:a16="http://schemas.microsoft.com/office/drawing/2014/main" id="{70FED76B-05E8-A60F-8159-06833C505ABB}"/>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3" name="Poland">
              <a:extLst>
                <a:ext uri="{FF2B5EF4-FFF2-40B4-BE49-F238E27FC236}">
                  <a16:creationId xmlns:a16="http://schemas.microsoft.com/office/drawing/2014/main" id="{4E820625-3361-673A-C94E-70B43D6CAE41}"/>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4" name="Sardinia (Italy)">
              <a:extLst>
                <a:ext uri="{FF2B5EF4-FFF2-40B4-BE49-F238E27FC236}">
                  <a16:creationId xmlns:a16="http://schemas.microsoft.com/office/drawing/2014/main" id="{3051027D-C675-3D6A-D4A2-AD5A1E49A755}"/>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5" name="Sicily (Italy)">
              <a:extLst>
                <a:ext uri="{FF2B5EF4-FFF2-40B4-BE49-F238E27FC236}">
                  <a16:creationId xmlns:a16="http://schemas.microsoft.com/office/drawing/2014/main" id="{39AB3A5F-1704-C024-43ED-9AFDC252109B}"/>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6" name="Italy">
              <a:extLst>
                <a:ext uri="{FF2B5EF4-FFF2-40B4-BE49-F238E27FC236}">
                  <a16:creationId xmlns:a16="http://schemas.microsoft.com/office/drawing/2014/main" id="{6D0451EB-AB35-E11B-0E10-2DA2BE8F656D}"/>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7" name="Croatia">
              <a:extLst>
                <a:ext uri="{FF2B5EF4-FFF2-40B4-BE49-F238E27FC236}">
                  <a16:creationId xmlns:a16="http://schemas.microsoft.com/office/drawing/2014/main" id="{3B20EC8C-2F11-0A65-45DA-81FEEF232936}"/>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8" name="Switzerland">
              <a:extLst>
                <a:ext uri="{FF2B5EF4-FFF2-40B4-BE49-F238E27FC236}">
                  <a16:creationId xmlns:a16="http://schemas.microsoft.com/office/drawing/2014/main" id="{6177C129-FE2B-049F-B5F8-DE51A3720B02}"/>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9" name="Latvia">
              <a:extLst>
                <a:ext uri="{FF2B5EF4-FFF2-40B4-BE49-F238E27FC236}">
                  <a16:creationId xmlns:a16="http://schemas.microsoft.com/office/drawing/2014/main" id="{C4F559D3-29B6-FD32-8021-BA9414C8AB5A}"/>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0" name="Lithuania">
              <a:extLst>
                <a:ext uri="{FF2B5EF4-FFF2-40B4-BE49-F238E27FC236}">
                  <a16:creationId xmlns:a16="http://schemas.microsoft.com/office/drawing/2014/main" id="{523DD02E-96B2-A72B-360A-7A04C238F687}"/>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1" name="Czech Republic">
              <a:extLst>
                <a:ext uri="{FF2B5EF4-FFF2-40B4-BE49-F238E27FC236}">
                  <a16:creationId xmlns:a16="http://schemas.microsoft.com/office/drawing/2014/main" id="{2487D4CE-9084-4270-8176-68964AA0F047}"/>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2" name="Corsica (France)">
              <a:extLst>
                <a:ext uri="{FF2B5EF4-FFF2-40B4-BE49-F238E27FC236}">
                  <a16:creationId xmlns:a16="http://schemas.microsoft.com/office/drawing/2014/main" id="{A728EEC5-15D4-DA4B-0E52-F13550210D12}"/>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3" name="Kaliningrad (Russia)">
              <a:extLst>
                <a:ext uri="{FF2B5EF4-FFF2-40B4-BE49-F238E27FC236}">
                  <a16:creationId xmlns:a16="http://schemas.microsoft.com/office/drawing/2014/main" id="{1C04E3B6-FA5A-4AAC-8702-8D512EBD2201}"/>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4" name="Luxembourg">
              <a:extLst>
                <a:ext uri="{FF2B5EF4-FFF2-40B4-BE49-F238E27FC236}">
                  <a16:creationId xmlns:a16="http://schemas.microsoft.com/office/drawing/2014/main" id="{A42C1981-B82A-1FFB-9229-AA41489833AA}"/>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5" name="Hungary">
              <a:extLst>
                <a:ext uri="{FF2B5EF4-FFF2-40B4-BE49-F238E27FC236}">
                  <a16:creationId xmlns:a16="http://schemas.microsoft.com/office/drawing/2014/main" id="{DB9ED342-9A80-9C32-A8E3-E86EECDAEDE4}"/>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6" name="Romania">
              <a:extLst>
                <a:ext uri="{FF2B5EF4-FFF2-40B4-BE49-F238E27FC236}">
                  <a16:creationId xmlns:a16="http://schemas.microsoft.com/office/drawing/2014/main" id="{A350AF03-5F31-FD48-EF84-431E472F294D}"/>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7" name="Slovenia">
              <a:extLst>
                <a:ext uri="{FF2B5EF4-FFF2-40B4-BE49-F238E27FC236}">
                  <a16:creationId xmlns:a16="http://schemas.microsoft.com/office/drawing/2014/main" id="{71BE0B55-A182-22EB-64DF-4B04FDD86403}"/>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8" name="Bosnia &amp; Herzegovina">
              <a:extLst>
                <a:ext uri="{FF2B5EF4-FFF2-40B4-BE49-F238E27FC236}">
                  <a16:creationId xmlns:a16="http://schemas.microsoft.com/office/drawing/2014/main" id="{34946674-4F68-A57F-B0BB-C0A03627E031}"/>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9" name="Serbia">
              <a:extLst>
                <a:ext uri="{FF2B5EF4-FFF2-40B4-BE49-F238E27FC236}">
                  <a16:creationId xmlns:a16="http://schemas.microsoft.com/office/drawing/2014/main" id="{02A8E5A6-DDCF-B2B0-C1A5-DD8E38D2BF52}"/>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0" name="Belarus">
              <a:extLst>
                <a:ext uri="{FF2B5EF4-FFF2-40B4-BE49-F238E27FC236}">
                  <a16:creationId xmlns:a16="http://schemas.microsoft.com/office/drawing/2014/main" id="{3D46BE94-851D-21C4-8995-855539D637B2}"/>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1" name="Moldova">
              <a:extLst>
                <a:ext uri="{FF2B5EF4-FFF2-40B4-BE49-F238E27FC236}">
                  <a16:creationId xmlns:a16="http://schemas.microsoft.com/office/drawing/2014/main" id="{FEABDA10-449C-E88E-5607-4F4D08BC90A5}"/>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2" name="Ukraine">
              <a:extLst>
                <a:ext uri="{FF2B5EF4-FFF2-40B4-BE49-F238E27FC236}">
                  <a16:creationId xmlns:a16="http://schemas.microsoft.com/office/drawing/2014/main" id="{B5953DCD-F446-4508-D1A6-0FCD5879AA0D}"/>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3" name="Albania">
              <a:extLst>
                <a:ext uri="{FF2B5EF4-FFF2-40B4-BE49-F238E27FC236}">
                  <a16:creationId xmlns:a16="http://schemas.microsoft.com/office/drawing/2014/main" id="{A05FE660-FEC7-8D46-DEA6-F41EA20723A1}"/>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4" name="Bulgaria">
              <a:extLst>
                <a:ext uri="{FF2B5EF4-FFF2-40B4-BE49-F238E27FC236}">
                  <a16:creationId xmlns:a16="http://schemas.microsoft.com/office/drawing/2014/main" id="{E96728C8-D025-9FEF-056C-7228A6C8155F}"/>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5" name="Cyprus">
              <a:extLst>
                <a:ext uri="{FF2B5EF4-FFF2-40B4-BE49-F238E27FC236}">
                  <a16:creationId xmlns:a16="http://schemas.microsoft.com/office/drawing/2014/main" id="{C2306F17-2D44-9BA4-6085-8E2278344778}"/>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6" name="Kosovo">
              <a:extLst>
                <a:ext uri="{FF2B5EF4-FFF2-40B4-BE49-F238E27FC236}">
                  <a16:creationId xmlns:a16="http://schemas.microsoft.com/office/drawing/2014/main" id="{93E67232-0CCF-66A1-3A1F-3743873A1651}"/>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7" name="Macedonia">
              <a:extLst>
                <a:ext uri="{FF2B5EF4-FFF2-40B4-BE49-F238E27FC236}">
                  <a16:creationId xmlns:a16="http://schemas.microsoft.com/office/drawing/2014/main" id="{2F9B6976-BD75-274B-D7C8-60FCF486A751}"/>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8" name="Slovakia">
              <a:extLst>
                <a:ext uri="{FF2B5EF4-FFF2-40B4-BE49-F238E27FC236}">
                  <a16:creationId xmlns:a16="http://schemas.microsoft.com/office/drawing/2014/main" id="{10FAC0AD-3940-9DD4-CA91-7826C46766BA}"/>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9" name="Montenegro">
              <a:extLst>
                <a:ext uri="{FF2B5EF4-FFF2-40B4-BE49-F238E27FC236}">
                  <a16:creationId xmlns:a16="http://schemas.microsoft.com/office/drawing/2014/main" id="{54724A76-3152-DFE1-14B1-9CF161646D0A}"/>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0" name="Palma">
              <a:extLst>
                <a:ext uri="{FF2B5EF4-FFF2-40B4-BE49-F238E27FC236}">
                  <a16:creationId xmlns:a16="http://schemas.microsoft.com/office/drawing/2014/main" id="{0EE5D453-3BD7-C1EE-CB98-15FC775FF219}"/>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1" name="Armenia">
              <a:extLst>
                <a:ext uri="{FF2B5EF4-FFF2-40B4-BE49-F238E27FC236}">
                  <a16:creationId xmlns:a16="http://schemas.microsoft.com/office/drawing/2014/main" id="{4DB7E86E-F8BA-2FA8-C16D-E45263F42219}"/>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2" name="Azerbaijan - West">
              <a:extLst>
                <a:ext uri="{FF2B5EF4-FFF2-40B4-BE49-F238E27FC236}">
                  <a16:creationId xmlns:a16="http://schemas.microsoft.com/office/drawing/2014/main" id="{853E7ECC-57B7-9CE9-2B7F-55C8DABBEDA8}"/>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3" name="Azerbaijan - East">
              <a:extLst>
                <a:ext uri="{FF2B5EF4-FFF2-40B4-BE49-F238E27FC236}">
                  <a16:creationId xmlns:a16="http://schemas.microsoft.com/office/drawing/2014/main" id="{BBE2987B-8CD6-0AD4-A790-D393CFA007D8}"/>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4" name="Denmark">
              <a:extLst>
                <a:ext uri="{FF2B5EF4-FFF2-40B4-BE49-F238E27FC236}">
                  <a16:creationId xmlns:a16="http://schemas.microsoft.com/office/drawing/2014/main" id="{320ADDD8-3E47-02B7-83D8-2AE2C1D21942}"/>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5" name="Germany">
              <a:extLst>
                <a:ext uri="{FF2B5EF4-FFF2-40B4-BE49-F238E27FC236}">
                  <a16:creationId xmlns:a16="http://schemas.microsoft.com/office/drawing/2014/main" id="{82200C5A-7064-8726-9037-F7D781E5E1F6}"/>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6" name="Netherlands">
              <a:extLst>
                <a:ext uri="{FF2B5EF4-FFF2-40B4-BE49-F238E27FC236}">
                  <a16:creationId xmlns:a16="http://schemas.microsoft.com/office/drawing/2014/main" id="{47879770-9F26-3023-3D73-1129E7163BA7}"/>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7" name="Norway Mainland">
              <a:extLst>
                <a:ext uri="{FF2B5EF4-FFF2-40B4-BE49-F238E27FC236}">
                  <a16:creationId xmlns:a16="http://schemas.microsoft.com/office/drawing/2014/main" id="{3C54319B-C4C1-D0AB-A53D-17EB3E07A014}"/>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8" name="Norway Offshore">
              <a:extLst>
                <a:ext uri="{FF2B5EF4-FFF2-40B4-BE49-F238E27FC236}">
                  <a16:creationId xmlns:a16="http://schemas.microsoft.com/office/drawing/2014/main" id="{0D598EAB-C998-6AEF-2432-713B4ED6D825}"/>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9" name="Jan Mayen">
              <a:extLst>
                <a:ext uri="{FF2B5EF4-FFF2-40B4-BE49-F238E27FC236}">
                  <a16:creationId xmlns:a16="http://schemas.microsoft.com/office/drawing/2014/main" id="{EA43AFC6-88FC-B380-30C0-69758B775C81}"/>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0" name="European Island">
              <a:extLst>
                <a:ext uri="{FF2B5EF4-FFF2-40B4-BE49-F238E27FC236}">
                  <a16:creationId xmlns:a16="http://schemas.microsoft.com/office/drawing/2014/main" id="{8201BA46-C34C-2B9A-1418-83915B5A824D}"/>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1" name="Finland">
              <a:extLst>
                <a:ext uri="{FF2B5EF4-FFF2-40B4-BE49-F238E27FC236}">
                  <a16:creationId xmlns:a16="http://schemas.microsoft.com/office/drawing/2014/main" id="{3D3EDD94-CF33-DFF6-12AA-4D338A8CEFBC}"/>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2" name="Sweden Mainland">
              <a:extLst>
                <a:ext uri="{FF2B5EF4-FFF2-40B4-BE49-F238E27FC236}">
                  <a16:creationId xmlns:a16="http://schemas.microsoft.com/office/drawing/2014/main" id="{FF624E57-3783-E0A6-8E3B-8A4D9A1C9B68}"/>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3" name="Sweden Offshore">
              <a:extLst>
                <a:ext uri="{FF2B5EF4-FFF2-40B4-BE49-F238E27FC236}">
                  <a16:creationId xmlns:a16="http://schemas.microsoft.com/office/drawing/2014/main" id="{7E0561A5-2C3F-8ABE-6A6A-D37045D38D9B}"/>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4" name="Estonia">
              <a:extLst>
                <a:ext uri="{FF2B5EF4-FFF2-40B4-BE49-F238E27FC236}">
                  <a16:creationId xmlns:a16="http://schemas.microsoft.com/office/drawing/2014/main" id="{8B66F256-28CB-3019-97F2-5512413B3AA2}"/>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5" name="Greece">
              <a:extLst>
                <a:ext uri="{FF2B5EF4-FFF2-40B4-BE49-F238E27FC236}">
                  <a16:creationId xmlns:a16="http://schemas.microsoft.com/office/drawing/2014/main" id="{342EE2FE-56E4-EF88-EB4B-78361AF29490}"/>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6" name="Ibiza">
              <a:extLst>
                <a:ext uri="{FF2B5EF4-FFF2-40B4-BE49-F238E27FC236}">
                  <a16:creationId xmlns:a16="http://schemas.microsoft.com/office/drawing/2014/main" id="{1AB264D6-BC84-FFED-48BC-4E65968EA75F}"/>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7" name="Menorca">
              <a:extLst>
                <a:ext uri="{FF2B5EF4-FFF2-40B4-BE49-F238E27FC236}">
                  <a16:creationId xmlns:a16="http://schemas.microsoft.com/office/drawing/2014/main" id="{ABAE236B-BCFC-71CE-9B8C-5515E2A01C38}"/>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8" name="Island">
              <a:extLst>
                <a:ext uri="{FF2B5EF4-FFF2-40B4-BE49-F238E27FC236}">
                  <a16:creationId xmlns:a16="http://schemas.microsoft.com/office/drawing/2014/main" id="{7CF8CD1E-5410-6492-28DB-AC5EAA63FDAB}"/>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9" name="Sao Miguel">
              <a:extLst>
                <a:ext uri="{FF2B5EF4-FFF2-40B4-BE49-F238E27FC236}">
                  <a16:creationId xmlns:a16="http://schemas.microsoft.com/office/drawing/2014/main" id="{1DDB9CDB-A8EB-8BF8-74AB-8ABFFAD2FD1B}"/>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0" name="United Kingdom">
              <a:extLst>
                <a:ext uri="{FF2B5EF4-FFF2-40B4-BE49-F238E27FC236}">
                  <a16:creationId xmlns:a16="http://schemas.microsoft.com/office/drawing/2014/main" id="{86231F0E-77EE-B8F5-041E-BE3E520E1BD9}"/>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1" name="Sri Lanka">
              <a:extLst>
                <a:ext uri="{FF2B5EF4-FFF2-40B4-BE49-F238E27FC236}">
                  <a16:creationId xmlns:a16="http://schemas.microsoft.com/office/drawing/2014/main" id="{F1C9E17C-E1E7-ABED-9EB9-6C1A94DD0751}"/>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2" name="Afghanistan">
              <a:extLst>
                <a:ext uri="{FF2B5EF4-FFF2-40B4-BE49-F238E27FC236}">
                  <a16:creationId xmlns:a16="http://schemas.microsoft.com/office/drawing/2014/main" id="{A089671F-773E-8CF8-E9BE-22DE2BDA3685}"/>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3" name="Iraq">
              <a:extLst>
                <a:ext uri="{FF2B5EF4-FFF2-40B4-BE49-F238E27FC236}">
                  <a16:creationId xmlns:a16="http://schemas.microsoft.com/office/drawing/2014/main" id="{E03CB969-1114-5EE6-74AD-5863286E6AD2}"/>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4" name="Jordan">
              <a:extLst>
                <a:ext uri="{FF2B5EF4-FFF2-40B4-BE49-F238E27FC236}">
                  <a16:creationId xmlns:a16="http://schemas.microsoft.com/office/drawing/2014/main" id="{F7035432-503A-6FA8-9342-FF2A82D6B235}"/>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5" name="Saudi Arabia">
              <a:extLst>
                <a:ext uri="{FF2B5EF4-FFF2-40B4-BE49-F238E27FC236}">
                  <a16:creationId xmlns:a16="http://schemas.microsoft.com/office/drawing/2014/main" id="{BEB3990B-3C9E-9E0F-A58F-0AE771AA77EF}"/>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6" name="Syria">
              <a:extLst>
                <a:ext uri="{FF2B5EF4-FFF2-40B4-BE49-F238E27FC236}">
                  <a16:creationId xmlns:a16="http://schemas.microsoft.com/office/drawing/2014/main" id="{387E2278-1629-FE7E-1C0B-029F09F659E1}"/>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7" name="United Arab Emirates">
              <a:extLst>
                <a:ext uri="{FF2B5EF4-FFF2-40B4-BE49-F238E27FC236}">
                  <a16:creationId xmlns:a16="http://schemas.microsoft.com/office/drawing/2014/main" id="{EF543C6E-E263-5F87-3FA9-DD9A3F5CE5E6}"/>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8" name="Yemen">
              <a:extLst>
                <a:ext uri="{FF2B5EF4-FFF2-40B4-BE49-F238E27FC236}">
                  <a16:creationId xmlns:a16="http://schemas.microsoft.com/office/drawing/2014/main" id="{C0F5F3EF-EEA0-7338-4162-43E8EB0D4A69}"/>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9" name="Iran">
              <a:extLst>
                <a:ext uri="{FF2B5EF4-FFF2-40B4-BE49-F238E27FC236}">
                  <a16:creationId xmlns:a16="http://schemas.microsoft.com/office/drawing/2014/main" id="{6347C96E-B782-1F81-4D54-36D96EC19BE6}"/>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0" name="Bangladesh">
              <a:extLst>
                <a:ext uri="{FF2B5EF4-FFF2-40B4-BE49-F238E27FC236}">
                  <a16:creationId xmlns:a16="http://schemas.microsoft.com/office/drawing/2014/main" id="{5EDEDDEB-49D1-98DC-15E1-A8433AB97F44}"/>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1" name="Bhutan">
              <a:extLst>
                <a:ext uri="{FF2B5EF4-FFF2-40B4-BE49-F238E27FC236}">
                  <a16:creationId xmlns:a16="http://schemas.microsoft.com/office/drawing/2014/main" id="{72F0929F-A1F5-F3EE-5CFB-E1C069573B00}"/>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2" name="Myanmar">
              <a:extLst>
                <a:ext uri="{FF2B5EF4-FFF2-40B4-BE49-F238E27FC236}">
                  <a16:creationId xmlns:a16="http://schemas.microsoft.com/office/drawing/2014/main" id="{C570A5AF-F38E-52DE-81AB-6D707C19454C}"/>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3" name="Laos">
              <a:extLst>
                <a:ext uri="{FF2B5EF4-FFF2-40B4-BE49-F238E27FC236}">
                  <a16:creationId xmlns:a16="http://schemas.microsoft.com/office/drawing/2014/main" id="{6099B163-77BC-B37A-635E-3E254FF754B8}"/>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4" name="Malaysia - East">
              <a:extLst>
                <a:ext uri="{FF2B5EF4-FFF2-40B4-BE49-F238E27FC236}">
                  <a16:creationId xmlns:a16="http://schemas.microsoft.com/office/drawing/2014/main" id="{E64472B9-CB88-9029-07B1-F9BE8799464E}"/>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5" name="Malaysia - West">
              <a:extLst>
                <a:ext uri="{FF2B5EF4-FFF2-40B4-BE49-F238E27FC236}">
                  <a16:creationId xmlns:a16="http://schemas.microsoft.com/office/drawing/2014/main" id="{A31BBCBC-0930-5BF2-06C9-334BC16EC53A}"/>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6" name="Nepal">
              <a:extLst>
                <a:ext uri="{FF2B5EF4-FFF2-40B4-BE49-F238E27FC236}">
                  <a16:creationId xmlns:a16="http://schemas.microsoft.com/office/drawing/2014/main" id="{3F37A98A-207A-BE35-4DDA-5A0B6F9DD44D}"/>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7" name="Vietnam">
              <a:extLst>
                <a:ext uri="{FF2B5EF4-FFF2-40B4-BE49-F238E27FC236}">
                  <a16:creationId xmlns:a16="http://schemas.microsoft.com/office/drawing/2014/main" id="{71464DBB-4873-DEAB-4CA6-09B7E1D217CA}"/>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8" name="India">
              <a:extLst>
                <a:ext uri="{FF2B5EF4-FFF2-40B4-BE49-F238E27FC236}">
                  <a16:creationId xmlns:a16="http://schemas.microsoft.com/office/drawing/2014/main" id="{2583D588-1F01-4E55-3543-6D606AC42C32}"/>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9" name="Mongolia">
              <a:extLst>
                <a:ext uri="{FF2B5EF4-FFF2-40B4-BE49-F238E27FC236}">
                  <a16:creationId xmlns:a16="http://schemas.microsoft.com/office/drawing/2014/main" id="{8E638908-67AD-1AC3-A52D-5A4D5FF7E96F}"/>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0" name="Georgia">
              <a:extLst>
                <a:ext uri="{FF2B5EF4-FFF2-40B4-BE49-F238E27FC236}">
                  <a16:creationId xmlns:a16="http://schemas.microsoft.com/office/drawing/2014/main" id="{46560984-4A50-5D09-810C-AD5314061FB3}"/>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1" name="Turkmenistan">
              <a:extLst>
                <a:ext uri="{FF2B5EF4-FFF2-40B4-BE49-F238E27FC236}">
                  <a16:creationId xmlns:a16="http://schemas.microsoft.com/office/drawing/2014/main" id="{98D32D1C-0CEF-9DBF-98F0-45E36E309DDB}"/>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2" name="Uzbekistan">
              <a:extLst>
                <a:ext uri="{FF2B5EF4-FFF2-40B4-BE49-F238E27FC236}">
                  <a16:creationId xmlns:a16="http://schemas.microsoft.com/office/drawing/2014/main" id="{18588C86-45C4-A1A4-C2EE-1A27907AC096}"/>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3" name="Kazakhstan">
              <a:extLst>
                <a:ext uri="{FF2B5EF4-FFF2-40B4-BE49-F238E27FC236}">
                  <a16:creationId xmlns:a16="http://schemas.microsoft.com/office/drawing/2014/main" id="{755E4AF9-5621-3EAD-F4E0-856489E9A7BB}"/>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4" name="Kyrgyzstan">
              <a:extLst>
                <a:ext uri="{FF2B5EF4-FFF2-40B4-BE49-F238E27FC236}">
                  <a16:creationId xmlns:a16="http://schemas.microsoft.com/office/drawing/2014/main" id="{060E763F-AC89-3E21-FF70-7BB0173CADA6}"/>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5" name="Tajikistan">
              <a:extLst>
                <a:ext uri="{FF2B5EF4-FFF2-40B4-BE49-F238E27FC236}">
                  <a16:creationId xmlns:a16="http://schemas.microsoft.com/office/drawing/2014/main" id="{52676BE2-0F06-F81E-7645-16E4A5D09468}"/>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6" name="Israel">
              <a:extLst>
                <a:ext uri="{FF2B5EF4-FFF2-40B4-BE49-F238E27FC236}">
                  <a16:creationId xmlns:a16="http://schemas.microsoft.com/office/drawing/2014/main" id="{801A8392-1F6B-4A50-5659-E104DB8C0F28}"/>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7" name="Lebanon">
              <a:extLst>
                <a:ext uri="{FF2B5EF4-FFF2-40B4-BE49-F238E27FC236}">
                  <a16:creationId xmlns:a16="http://schemas.microsoft.com/office/drawing/2014/main" id="{ED80B75B-B66E-7EFA-2F3C-5AC4CC46AB2C}"/>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8" name="Pakistan">
              <a:extLst>
                <a:ext uri="{FF2B5EF4-FFF2-40B4-BE49-F238E27FC236}">
                  <a16:creationId xmlns:a16="http://schemas.microsoft.com/office/drawing/2014/main" id="{900F0659-82F2-00CA-8FC6-CF4A6DD4BF94}"/>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9" name="Cambodia">
              <a:extLst>
                <a:ext uri="{FF2B5EF4-FFF2-40B4-BE49-F238E27FC236}">
                  <a16:creationId xmlns:a16="http://schemas.microsoft.com/office/drawing/2014/main" id="{F4459EB2-091F-7BE5-FC91-935CA200D268}"/>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0" name="Taiwan">
              <a:extLst>
                <a:ext uri="{FF2B5EF4-FFF2-40B4-BE49-F238E27FC236}">
                  <a16:creationId xmlns:a16="http://schemas.microsoft.com/office/drawing/2014/main" id="{9398507D-112C-11BB-2F18-D36CEC8ECE7F}"/>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1" name="Unknown">
              <a:extLst>
                <a:ext uri="{FF2B5EF4-FFF2-40B4-BE49-F238E27FC236}">
                  <a16:creationId xmlns:a16="http://schemas.microsoft.com/office/drawing/2014/main" id="{4927FFCE-603C-B211-B478-9B11E2839E79}"/>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2" name="Kuwait">
              <a:extLst>
                <a:ext uri="{FF2B5EF4-FFF2-40B4-BE49-F238E27FC236}">
                  <a16:creationId xmlns:a16="http://schemas.microsoft.com/office/drawing/2014/main" id="{D2AD539A-C1DA-BE31-2366-C7D83D874FEF}"/>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3" name="Qatar">
              <a:extLst>
                <a:ext uri="{FF2B5EF4-FFF2-40B4-BE49-F238E27FC236}">
                  <a16:creationId xmlns:a16="http://schemas.microsoft.com/office/drawing/2014/main" id="{5642D2C5-15AE-2FAD-6FC8-BDB36313FC6A}"/>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4" name="Asian Island">
              <a:extLst>
                <a:ext uri="{FF2B5EF4-FFF2-40B4-BE49-F238E27FC236}">
                  <a16:creationId xmlns:a16="http://schemas.microsoft.com/office/drawing/2014/main" id="{F1CF3C35-F79A-A5C6-64D1-245EF3EFFBBE}"/>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5" name="Asian Island">
              <a:extLst>
                <a:ext uri="{FF2B5EF4-FFF2-40B4-BE49-F238E27FC236}">
                  <a16:creationId xmlns:a16="http://schemas.microsoft.com/office/drawing/2014/main" id="{1774133D-E9F1-CB34-B005-7D3DCCACCD8E}"/>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6" name="Asian Island">
              <a:extLst>
                <a:ext uri="{FF2B5EF4-FFF2-40B4-BE49-F238E27FC236}">
                  <a16:creationId xmlns:a16="http://schemas.microsoft.com/office/drawing/2014/main" id="{FA5ECD21-3891-5E37-B2A2-0F6ADC677D77}"/>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7" name="Asian Island">
              <a:extLst>
                <a:ext uri="{FF2B5EF4-FFF2-40B4-BE49-F238E27FC236}">
                  <a16:creationId xmlns:a16="http://schemas.microsoft.com/office/drawing/2014/main" id="{420247F0-9D6D-8885-2317-C8A15954B802}"/>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8" name="Asian Island">
              <a:extLst>
                <a:ext uri="{FF2B5EF4-FFF2-40B4-BE49-F238E27FC236}">
                  <a16:creationId xmlns:a16="http://schemas.microsoft.com/office/drawing/2014/main" id="{F3534BEF-AC49-091A-347E-2F4B9FC75E2E}"/>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9" name="Brunei">
              <a:extLst>
                <a:ext uri="{FF2B5EF4-FFF2-40B4-BE49-F238E27FC236}">
                  <a16:creationId xmlns:a16="http://schemas.microsoft.com/office/drawing/2014/main" id="{7B62A10A-C366-38A2-D8ED-85E8F6C17D36}"/>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0" name="Philippines">
              <a:extLst>
                <a:ext uri="{FF2B5EF4-FFF2-40B4-BE49-F238E27FC236}">
                  <a16:creationId xmlns:a16="http://schemas.microsoft.com/office/drawing/2014/main" id="{FD1708B8-3229-3266-0A5D-C6FCBB730BA5}"/>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1" name="Thailand">
              <a:extLst>
                <a:ext uri="{FF2B5EF4-FFF2-40B4-BE49-F238E27FC236}">
                  <a16:creationId xmlns:a16="http://schemas.microsoft.com/office/drawing/2014/main" id="{3ADD1E72-5A88-E5DD-92CC-046A7FD42A7A}"/>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2" name="Andaman &amp; Nicobar Islands">
              <a:extLst>
                <a:ext uri="{FF2B5EF4-FFF2-40B4-BE49-F238E27FC236}">
                  <a16:creationId xmlns:a16="http://schemas.microsoft.com/office/drawing/2014/main" id="{99B50069-4407-DB8B-5EBD-44FA77A45519}"/>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3" name="Indonesia">
              <a:extLst>
                <a:ext uri="{FF2B5EF4-FFF2-40B4-BE49-F238E27FC236}">
                  <a16:creationId xmlns:a16="http://schemas.microsoft.com/office/drawing/2014/main" id="{FF566523-C40F-D207-D0E5-4BABC1E8AC25}"/>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4" name="Socotra">
              <a:extLst>
                <a:ext uri="{FF2B5EF4-FFF2-40B4-BE49-F238E27FC236}">
                  <a16:creationId xmlns:a16="http://schemas.microsoft.com/office/drawing/2014/main" id="{ED960BE1-E6E7-0804-2494-6365335DBABF}"/>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5" name="Bahrain">
              <a:extLst>
                <a:ext uri="{FF2B5EF4-FFF2-40B4-BE49-F238E27FC236}">
                  <a16:creationId xmlns:a16="http://schemas.microsoft.com/office/drawing/2014/main" id="{84AA7D79-D3C0-8E1C-9BC4-E05044C12C06}"/>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6" name="Oman">
              <a:extLst>
                <a:ext uri="{FF2B5EF4-FFF2-40B4-BE49-F238E27FC236}">
                  <a16:creationId xmlns:a16="http://schemas.microsoft.com/office/drawing/2014/main" id="{D19CF17F-1CDF-C531-EC4B-AA5271A49AA4}"/>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7" name="Musandam Peninsula">
              <a:extLst>
                <a:ext uri="{FF2B5EF4-FFF2-40B4-BE49-F238E27FC236}">
                  <a16:creationId xmlns:a16="http://schemas.microsoft.com/office/drawing/2014/main" id="{05728CEA-66E5-39C4-E39A-6B44CF25FA4D}"/>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8" name="Qeshm Island">
              <a:extLst>
                <a:ext uri="{FF2B5EF4-FFF2-40B4-BE49-F238E27FC236}">
                  <a16:creationId xmlns:a16="http://schemas.microsoft.com/office/drawing/2014/main" id="{E2B137FF-DF6E-EB8E-A6FA-87E4200ABBB4}"/>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9" name="China">
              <a:extLst>
                <a:ext uri="{FF2B5EF4-FFF2-40B4-BE49-F238E27FC236}">
                  <a16:creationId xmlns:a16="http://schemas.microsoft.com/office/drawing/2014/main" id="{D649F587-7DC4-4176-89EA-0410FDAEC222}"/>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0" name="Japan - Offshore">
              <a:extLst>
                <a:ext uri="{FF2B5EF4-FFF2-40B4-BE49-F238E27FC236}">
                  <a16:creationId xmlns:a16="http://schemas.microsoft.com/office/drawing/2014/main" id="{1B7E8703-3470-F55C-E481-63AE6D5095EB}"/>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1" name="Japan - Mainland">
              <a:extLst>
                <a:ext uri="{FF2B5EF4-FFF2-40B4-BE49-F238E27FC236}">
                  <a16:creationId xmlns:a16="http://schemas.microsoft.com/office/drawing/2014/main" id="{87DB36F9-6AA6-860B-8884-A603AF264242}"/>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2" name="Korea - South">
              <a:extLst>
                <a:ext uri="{FF2B5EF4-FFF2-40B4-BE49-F238E27FC236}">
                  <a16:creationId xmlns:a16="http://schemas.microsoft.com/office/drawing/2014/main" id="{85625B89-30D5-C8BA-16EE-63EDCC7DB643}"/>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3" name="Korea - North">
              <a:extLst>
                <a:ext uri="{FF2B5EF4-FFF2-40B4-BE49-F238E27FC236}">
                  <a16:creationId xmlns:a16="http://schemas.microsoft.com/office/drawing/2014/main" id="{8040D101-3664-3E39-7B5E-BED011E7063E}"/>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4" name="Russia - Offshore">
              <a:extLst>
                <a:ext uri="{FF2B5EF4-FFF2-40B4-BE49-F238E27FC236}">
                  <a16:creationId xmlns:a16="http://schemas.microsoft.com/office/drawing/2014/main" id="{6210A1AD-0FCD-9035-CD5D-EEF5D9CB3DA3}"/>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5" name="Russia - Mainland">
              <a:extLst>
                <a:ext uri="{FF2B5EF4-FFF2-40B4-BE49-F238E27FC236}">
                  <a16:creationId xmlns:a16="http://schemas.microsoft.com/office/drawing/2014/main" id="{D2F20DBE-00E9-6868-0F20-DDAF89F9F4A5}"/>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6" name="Turkey">
              <a:extLst>
                <a:ext uri="{FF2B5EF4-FFF2-40B4-BE49-F238E27FC236}">
                  <a16:creationId xmlns:a16="http://schemas.microsoft.com/office/drawing/2014/main" id="{BEDDD529-A99C-F657-F9C2-E9AF469F9F78}"/>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7" name="African Island">
              <a:extLst>
                <a:ext uri="{FF2B5EF4-FFF2-40B4-BE49-F238E27FC236}">
                  <a16:creationId xmlns:a16="http://schemas.microsoft.com/office/drawing/2014/main" id="{C05C5AB9-FA0A-C8E7-2F65-4B4A8527A2E3}"/>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8" name="African Island">
              <a:extLst>
                <a:ext uri="{FF2B5EF4-FFF2-40B4-BE49-F238E27FC236}">
                  <a16:creationId xmlns:a16="http://schemas.microsoft.com/office/drawing/2014/main" id="{1F71A504-4A33-D266-26C7-F9D804D0AA42}"/>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9" name="African Island">
              <a:extLst>
                <a:ext uri="{FF2B5EF4-FFF2-40B4-BE49-F238E27FC236}">
                  <a16:creationId xmlns:a16="http://schemas.microsoft.com/office/drawing/2014/main" id="{53B01C36-B73F-6F34-CDDA-27D815D86521}"/>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0" name="African Island">
              <a:extLst>
                <a:ext uri="{FF2B5EF4-FFF2-40B4-BE49-F238E27FC236}">
                  <a16:creationId xmlns:a16="http://schemas.microsoft.com/office/drawing/2014/main" id="{2D4BF81C-9244-FC54-CD28-4A28D0154889}"/>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1" name="African Island">
              <a:extLst>
                <a:ext uri="{FF2B5EF4-FFF2-40B4-BE49-F238E27FC236}">
                  <a16:creationId xmlns:a16="http://schemas.microsoft.com/office/drawing/2014/main" id="{C277B47A-4DBA-3819-5073-AA9D7E1E3651}"/>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2" name="African Island">
              <a:extLst>
                <a:ext uri="{FF2B5EF4-FFF2-40B4-BE49-F238E27FC236}">
                  <a16:creationId xmlns:a16="http://schemas.microsoft.com/office/drawing/2014/main" id="{8B1E0617-ED61-1DF0-5A58-EFA02AA12998}"/>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3" name="African Island">
              <a:extLst>
                <a:ext uri="{FF2B5EF4-FFF2-40B4-BE49-F238E27FC236}">
                  <a16:creationId xmlns:a16="http://schemas.microsoft.com/office/drawing/2014/main" id="{526950CE-ED09-95F4-4C6A-C3247DCDA7AB}"/>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4" name="African Island">
              <a:extLst>
                <a:ext uri="{FF2B5EF4-FFF2-40B4-BE49-F238E27FC236}">
                  <a16:creationId xmlns:a16="http://schemas.microsoft.com/office/drawing/2014/main" id="{B25B5BC1-2ACC-4636-8CD9-5A67D40658FA}"/>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5" name="African Island">
              <a:extLst>
                <a:ext uri="{FF2B5EF4-FFF2-40B4-BE49-F238E27FC236}">
                  <a16:creationId xmlns:a16="http://schemas.microsoft.com/office/drawing/2014/main" id="{1179EAC3-BCC1-A574-D311-805FA67CC629}"/>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6" name="African Island">
              <a:extLst>
                <a:ext uri="{FF2B5EF4-FFF2-40B4-BE49-F238E27FC236}">
                  <a16:creationId xmlns:a16="http://schemas.microsoft.com/office/drawing/2014/main" id="{0C36ECCC-28A8-60B0-9817-0CC96568D51D}"/>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7" name="African Island">
              <a:extLst>
                <a:ext uri="{FF2B5EF4-FFF2-40B4-BE49-F238E27FC236}">
                  <a16:creationId xmlns:a16="http://schemas.microsoft.com/office/drawing/2014/main" id="{B333A101-9632-1DFE-ED65-3376908BDC41}"/>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8" name="African Island">
              <a:extLst>
                <a:ext uri="{FF2B5EF4-FFF2-40B4-BE49-F238E27FC236}">
                  <a16:creationId xmlns:a16="http://schemas.microsoft.com/office/drawing/2014/main" id="{4A7AE45B-5DDF-02DF-5A0D-4CF792FF3C65}"/>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9" name="African Island">
              <a:extLst>
                <a:ext uri="{FF2B5EF4-FFF2-40B4-BE49-F238E27FC236}">
                  <a16:creationId xmlns:a16="http://schemas.microsoft.com/office/drawing/2014/main" id="{11FA41E0-150F-55EE-4F81-6960A8147EE5}"/>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0" name="African Island">
              <a:extLst>
                <a:ext uri="{FF2B5EF4-FFF2-40B4-BE49-F238E27FC236}">
                  <a16:creationId xmlns:a16="http://schemas.microsoft.com/office/drawing/2014/main" id="{9A4A1823-2C30-C1AE-9C1C-FF967F12FFC2}"/>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1" name="African Island">
              <a:extLst>
                <a:ext uri="{FF2B5EF4-FFF2-40B4-BE49-F238E27FC236}">
                  <a16:creationId xmlns:a16="http://schemas.microsoft.com/office/drawing/2014/main" id="{755AFAA9-1526-ACBE-B59B-AC430E7C0FDB}"/>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2" name="African Island">
              <a:extLst>
                <a:ext uri="{FF2B5EF4-FFF2-40B4-BE49-F238E27FC236}">
                  <a16:creationId xmlns:a16="http://schemas.microsoft.com/office/drawing/2014/main" id="{D2F5D767-2CCE-987C-03FE-20565CFD7520}"/>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3" name="Zimbabwe">
              <a:extLst>
                <a:ext uri="{FF2B5EF4-FFF2-40B4-BE49-F238E27FC236}">
                  <a16:creationId xmlns:a16="http://schemas.microsoft.com/office/drawing/2014/main" id="{7770DC56-7D8C-3E3B-6512-6BAE21B49BED}"/>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4" name="Zambia">
              <a:extLst>
                <a:ext uri="{FF2B5EF4-FFF2-40B4-BE49-F238E27FC236}">
                  <a16:creationId xmlns:a16="http://schemas.microsoft.com/office/drawing/2014/main" id="{F33FF4F5-B92A-7A24-3DB2-79C8974C24BB}"/>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5" name="Western Sahara">
              <a:extLst>
                <a:ext uri="{FF2B5EF4-FFF2-40B4-BE49-F238E27FC236}">
                  <a16:creationId xmlns:a16="http://schemas.microsoft.com/office/drawing/2014/main" id="{D7441089-27DA-9EF0-690A-BE4AA237C5AE}"/>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6" name="Uganda">
              <a:extLst>
                <a:ext uri="{FF2B5EF4-FFF2-40B4-BE49-F238E27FC236}">
                  <a16:creationId xmlns:a16="http://schemas.microsoft.com/office/drawing/2014/main" id="{A4B4D4B6-5FB7-66BB-CAA7-6B8CF436ACDF}"/>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7" name="Tunisia">
              <a:extLst>
                <a:ext uri="{FF2B5EF4-FFF2-40B4-BE49-F238E27FC236}">
                  <a16:creationId xmlns:a16="http://schemas.microsoft.com/office/drawing/2014/main" id="{F873BE49-67AC-D2F4-5760-9C3E33D9AA6E}"/>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8" name="Togo">
              <a:extLst>
                <a:ext uri="{FF2B5EF4-FFF2-40B4-BE49-F238E27FC236}">
                  <a16:creationId xmlns:a16="http://schemas.microsoft.com/office/drawing/2014/main" id="{5A199FA3-ECAA-A6F8-CA80-262DA09942FE}"/>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9" name="Tanzania">
              <a:extLst>
                <a:ext uri="{FF2B5EF4-FFF2-40B4-BE49-F238E27FC236}">
                  <a16:creationId xmlns:a16="http://schemas.microsoft.com/office/drawing/2014/main" id="{CB152E2A-2E8C-B5F2-3DF4-7F592D0724ED}"/>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0" name="Swaziland">
              <a:extLst>
                <a:ext uri="{FF2B5EF4-FFF2-40B4-BE49-F238E27FC236}">
                  <a16:creationId xmlns:a16="http://schemas.microsoft.com/office/drawing/2014/main" id="{4EE008A6-5CCD-2BB5-6F72-F0DA1C12095B}"/>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1" name="Sudan">
              <a:extLst>
                <a:ext uri="{FF2B5EF4-FFF2-40B4-BE49-F238E27FC236}">
                  <a16:creationId xmlns:a16="http://schemas.microsoft.com/office/drawing/2014/main" id="{7B3F1532-6393-CF25-89D6-741265C9183F}"/>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2" name="South Sudan">
              <a:extLst>
                <a:ext uri="{FF2B5EF4-FFF2-40B4-BE49-F238E27FC236}">
                  <a16:creationId xmlns:a16="http://schemas.microsoft.com/office/drawing/2014/main" id="{622FF6E1-6F88-CA54-DD2E-03DB93B4B3A7}"/>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3" name="South Africa">
              <a:extLst>
                <a:ext uri="{FF2B5EF4-FFF2-40B4-BE49-F238E27FC236}">
                  <a16:creationId xmlns:a16="http://schemas.microsoft.com/office/drawing/2014/main" id="{15BCC8E6-18C7-8FE9-7EC9-4CAD8F042162}"/>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4" name="Somalia">
              <a:extLst>
                <a:ext uri="{FF2B5EF4-FFF2-40B4-BE49-F238E27FC236}">
                  <a16:creationId xmlns:a16="http://schemas.microsoft.com/office/drawing/2014/main" id="{657054FF-95E0-C8AE-0134-75C58EC01D39}"/>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5" name="Senegal">
              <a:extLst>
                <a:ext uri="{FF2B5EF4-FFF2-40B4-BE49-F238E27FC236}">
                  <a16:creationId xmlns:a16="http://schemas.microsoft.com/office/drawing/2014/main" id="{114ED1A9-7F30-A30E-65E6-11473600740A}"/>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6" name="Sierra Leone">
              <a:extLst>
                <a:ext uri="{FF2B5EF4-FFF2-40B4-BE49-F238E27FC236}">
                  <a16:creationId xmlns:a16="http://schemas.microsoft.com/office/drawing/2014/main" id="{CCE7837F-EDF8-495C-121D-89E6212BF4F8}"/>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7" name="Rwanda">
              <a:extLst>
                <a:ext uri="{FF2B5EF4-FFF2-40B4-BE49-F238E27FC236}">
                  <a16:creationId xmlns:a16="http://schemas.microsoft.com/office/drawing/2014/main" id="{517027D6-CD9D-DF0D-9F78-22C95007F2C0}"/>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8" name="Nigeria">
              <a:extLst>
                <a:ext uri="{FF2B5EF4-FFF2-40B4-BE49-F238E27FC236}">
                  <a16:creationId xmlns:a16="http://schemas.microsoft.com/office/drawing/2014/main" id="{7D3C35E6-CA73-BC90-E317-2A97C3C822EF}"/>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9" name="Niger">
              <a:extLst>
                <a:ext uri="{FF2B5EF4-FFF2-40B4-BE49-F238E27FC236}">
                  <a16:creationId xmlns:a16="http://schemas.microsoft.com/office/drawing/2014/main" id="{05AABF2B-BA6E-F3B6-867C-23494665127F}"/>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0" name="Namibia">
              <a:extLst>
                <a:ext uri="{FF2B5EF4-FFF2-40B4-BE49-F238E27FC236}">
                  <a16:creationId xmlns:a16="http://schemas.microsoft.com/office/drawing/2014/main" id="{5D8EE4F4-F36E-F989-4B5B-0E9B2BFB1BD1}"/>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1" name="Mali">
              <a:extLst>
                <a:ext uri="{FF2B5EF4-FFF2-40B4-BE49-F238E27FC236}">
                  <a16:creationId xmlns:a16="http://schemas.microsoft.com/office/drawing/2014/main" id="{D5062B6B-5E41-AECC-C29F-C3BCB0E31DEB}"/>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2" name="Madagascar">
              <a:extLst>
                <a:ext uri="{FF2B5EF4-FFF2-40B4-BE49-F238E27FC236}">
                  <a16:creationId xmlns:a16="http://schemas.microsoft.com/office/drawing/2014/main" id="{3FE0BAAC-636C-DE78-C0EE-70CE696E2AE9}"/>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3" name="Mauritania">
              <a:extLst>
                <a:ext uri="{FF2B5EF4-FFF2-40B4-BE49-F238E27FC236}">
                  <a16:creationId xmlns:a16="http://schemas.microsoft.com/office/drawing/2014/main" id="{2DE10F12-A7A6-4B35-1154-A97F14B29C4B}"/>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4" name="Mozambique">
              <a:extLst>
                <a:ext uri="{FF2B5EF4-FFF2-40B4-BE49-F238E27FC236}">
                  <a16:creationId xmlns:a16="http://schemas.microsoft.com/office/drawing/2014/main" id="{4A54D6DC-F045-DB20-E62C-B6A5BBDF7984}"/>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5" name="Morocco">
              <a:extLst>
                <a:ext uri="{FF2B5EF4-FFF2-40B4-BE49-F238E27FC236}">
                  <a16:creationId xmlns:a16="http://schemas.microsoft.com/office/drawing/2014/main" id="{94D034FA-9873-6A35-B6D8-938C8CF4D696}"/>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6" name="Malawi">
              <a:extLst>
                <a:ext uri="{FF2B5EF4-FFF2-40B4-BE49-F238E27FC236}">
                  <a16:creationId xmlns:a16="http://schemas.microsoft.com/office/drawing/2014/main" id="{9907EB7F-56CC-D899-7BF5-605E93220065}"/>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7" name="Libya">
              <a:extLst>
                <a:ext uri="{FF2B5EF4-FFF2-40B4-BE49-F238E27FC236}">
                  <a16:creationId xmlns:a16="http://schemas.microsoft.com/office/drawing/2014/main" id="{F5C151B3-5B31-AFEA-84AB-21EC8A3A0497}"/>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8" name="Liberia">
              <a:extLst>
                <a:ext uri="{FF2B5EF4-FFF2-40B4-BE49-F238E27FC236}">
                  <a16:creationId xmlns:a16="http://schemas.microsoft.com/office/drawing/2014/main" id="{9E0D719F-81AD-532B-06BD-817FF8A04361}"/>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9" name="Lesotho">
              <a:extLst>
                <a:ext uri="{FF2B5EF4-FFF2-40B4-BE49-F238E27FC236}">
                  <a16:creationId xmlns:a16="http://schemas.microsoft.com/office/drawing/2014/main" id="{8C8AF8D7-897B-87D2-103E-896BD8F4670E}"/>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0" name="Kenya">
              <a:extLst>
                <a:ext uri="{FF2B5EF4-FFF2-40B4-BE49-F238E27FC236}">
                  <a16:creationId xmlns:a16="http://schemas.microsoft.com/office/drawing/2014/main" id="{289D9F42-1BB5-C1B6-0A11-15C3EA21816A}"/>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1" name="Guinea">
              <a:extLst>
                <a:ext uri="{FF2B5EF4-FFF2-40B4-BE49-F238E27FC236}">
                  <a16:creationId xmlns:a16="http://schemas.microsoft.com/office/drawing/2014/main" id="{22AB3ED3-CA18-B6F4-931D-21CA2D7C21AE}"/>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2" name="Guinea-Bissau">
              <a:extLst>
                <a:ext uri="{FF2B5EF4-FFF2-40B4-BE49-F238E27FC236}">
                  <a16:creationId xmlns:a16="http://schemas.microsoft.com/office/drawing/2014/main" id="{112FCB27-8030-3C54-F5F0-ED7B895D121C}"/>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3" name="Ghana">
              <a:extLst>
                <a:ext uri="{FF2B5EF4-FFF2-40B4-BE49-F238E27FC236}">
                  <a16:creationId xmlns:a16="http://schemas.microsoft.com/office/drawing/2014/main" id="{3BD2B060-3440-B753-F560-C288D20ABE92}"/>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4" name="The Gambia">
              <a:extLst>
                <a:ext uri="{FF2B5EF4-FFF2-40B4-BE49-F238E27FC236}">
                  <a16:creationId xmlns:a16="http://schemas.microsoft.com/office/drawing/2014/main" id="{0893626C-A720-4B0A-ED15-E8B64DAAF6EB}"/>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5" name="Gabon">
              <a:extLst>
                <a:ext uri="{FF2B5EF4-FFF2-40B4-BE49-F238E27FC236}">
                  <a16:creationId xmlns:a16="http://schemas.microsoft.com/office/drawing/2014/main" id="{878B3F24-AE8A-BF8E-3430-68C46CE24071}"/>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6" name="Eritrea">
              <a:extLst>
                <a:ext uri="{FF2B5EF4-FFF2-40B4-BE49-F238E27FC236}">
                  <a16:creationId xmlns:a16="http://schemas.microsoft.com/office/drawing/2014/main" id="{51E35ADA-1242-A6DF-AFE1-5C3CCD6D28F0}"/>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7" name="Equatorial Guinea">
              <a:extLst>
                <a:ext uri="{FF2B5EF4-FFF2-40B4-BE49-F238E27FC236}">
                  <a16:creationId xmlns:a16="http://schemas.microsoft.com/office/drawing/2014/main" id="{33DD197C-A8DA-83DF-B572-61358E44105B}"/>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8" name="Ethiopia">
              <a:extLst>
                <a:ext uri="{FF2B5EF4-FFF2-40B4-BE49-F238E27FC236}">
                  <a16:creationId xmlns:a16="http://schemas.microsoft.com/office/drawing/2014/main" id="{0936CF96-66D1-87C6-6F13-BE85C690B2E8}"/>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9" name="Egypt">
              <a:extLst>
                <a:ext uri="{FF2B5EF4-FFF2-40B4-BE49-F238E27FC236}">
                  <a16:creationId xmlns:a16="http://schemas.microsoft.com/office/drawing/2014/main" id="{29C39959-4CFD-D76F-390B-E31D692FDCDD}"/>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0" name="Djibouti">
              <a:extLst>
                <a:ext uri="{FF2B5EF4-FFF2-40B4-BE49-F238E27FC236}">
                  <a16:creationId xmlns:a16="http://schemas.microsoft.com/office/drawing/2014/main" id="{68994018-91C6-E870-88FE-91538CD23A23}"/>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1" name="Democratic Republic of the Congo">
              <a:extLst>
                <a:ext uri="{FF2B5EF4-FFF2-40B4-BE49-F238E27FC236}">
                  <a16:creationId xmlns:a16="http://schemas.microsoft.com/office/drawing/2014/main" id="{8016A48D-D2AA-8298-F983-162C399F794C}"/>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2" name="Cote d'Ivoire">
              <a:extLst>
                <a:ext uri="{FF2B5EF4-FFF2-40B4-BE49-F238E27FC236}">
                  <a16:creationId xmlns:a16="http://schemas.microsoft.com/office/drawing/2014/main" id="{6BC4A2D4-3F66-081B-4543-21C698D07A1D}"/>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3" name="Congo">
              <a:extLst>
                <a:ext uri="{FF2B5EF4-FFF2-40B4-BE49-F238E27FC236}">
                  <a16:creationId xmlns:a16="http://schemas.microsoft.com/office/drawing/2014/main" id="{96C3A71F-B14F-24D3-FE68-F3B2707CE3A4}"/>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4" name="Chad">
              <a:extLst>
                <a:ext uri="{FF2B5EF4-FFF2-40B4-BE49-F238E27FC236}">
                  <a16:creationId xmlns:a16="http://schemas.microsoft.com/office/drawing/2014/main" id="{1B497A83-4164-4284-6CAA-1D3E6BD81494}"/>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5" name="Central African Republic">
              <a:extLst>
                <a:ext uri="{FF2B5EF4-FFF2-40B4-BE49-F238E27FC236}">
                  <a16:creationId xmlns:a16="http://schemas.microsoft.com/office/drawing/2014/main" id="{6C4E1FBB-5528-8CFB-A84A-5AAAEEE754D2}"/>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6" name="Cameroon">
              <a:extLst>
                <a:ext uri="{FF2B5EF4-FFF2-40B4-BE49-F238E27FC236}">
                  <a16:creationId xmlns:a16="http://schemas.microsoft.com/office/drawing/2014/main" id="{4513D947-F07E-763E-F784-7D74361C5383}"/>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7" name="Cabinda (Province)">
              <a:extLst>
                <a:ext uri="{FF2B5EF4-FFF2-40B4-BE49-F238E27FC236}">
                  <a16:creationId xmlns:a16="http://schemas.microsoft.com/office/drawing/2014/main" id="{EE6FB817-67C3-3726-56DD-FDE66A6C7C6F}"/>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8" name="Botswana">
              <a:extLst>
                <a:ext uri="{FF2B5EF4-FFF2-40B4-BE49-F238E27FC236}">
                  <a16:creationId xmlns:a16="http://schemas.microsoft.com/office/drawing/2014/main" id="{6C180FCE-9951-114D-42C5-F6534518B342}"/>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9" name="Burundi">
              <a:extLst>
                <a:ext uri="{FF2B5EF4-FFF2-40B4-BE49-F238E27FC236}">
                  <a16:creationId xmlns:a16="http://schemas.microsoft.com/office/drawing/2014/main" id="{5139BD9B-9F81-0B3D-1ABB-0166425DEFD9}"/>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0" name="Burkina Faso">
              <a:extLst>
                <a:ext uri="{FF2B5EF4-FFF2-40B4-BE49-F238E27FC236}">
                  <a16:creationId xmlns:a16="http://schemas.microsoft.com/office/drawing/2014/main" id="{DEB0F2F7-C9CE-50B6-8716-A52C434B1216}"/>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1" name="Benin">
              <a:extLst>
                <a:ext uri="{FF2B5EF4-FFF2-40B4-BE49-F238E27FC236}">
                  <a16:creationId xmlns:a16="http://schemas.microsoft.com/office/drawing/2014/main" id="{35F39237-2774-DF03-B19A-3AE3856054F7}"/>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2" name="Angola">
              <a:extLst>
                <a:ext uri="{FF2B5EF4-FFF2-40B4-BE49-F238E27FC236}">
                  <a16:creationId xmlns:a16="http://schemas.microsoft.com/office/drawing/2014/main" id="{5A007457-88B6-0482-18F9-3E61254FF3B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3" name="Algeria">
              <a:extLst>
                <a:ext uri="{FF2B5EF4-FFF2-40B4-BE49-F238E27FC236}">
                  <a16:creationId xmlns:a16="http://schemas.microsoft.com/office/drawing/2014/main" id="{23B0C4FA-022D-FA90-A206-C39ABCF084B9}"/>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gr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100892" cy="251885"/>
          </a:xfrm>
        </p:spPr>
        <p:txBody>
          <a:bodyPr/>
          <a:lstStyle>
            <a:lvl1pPr>
              <a:defRPr/>
            </a:lvl1pPr>
          </a:lstStyle>
          <a:p>
            <a:r>
              <a:rPr lang="en-US"/>
              <a:t>Header avenir demi</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510933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Tree>
    <p:extLst>
      <p:ext uri="{BB962C8B-B14F-4D97-AF65-F5344CB8AC3E}">
        <p14:creationId xmlns:p14="http://schemas.microsoft.com/office/powerpoint/2010/main" val="12656300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620411"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587313"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9451587"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62613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58731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9458566"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Tree>
    <p:extLst>
      <p:ext uri="{BB962C8B-B14F-4D97-AF65-F5344CB8AC3E}">
        <p14:creationId xmlns:p14="http://schemas.microsoft.com/office/powerpoint/2010/main" val="10465365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1" name="Pentagon 1">
            <a:extLst>
              <a:ext uri="{FF2B5EF4-FFF2-40B4-BE49-F238E27FC236}">
                <a16:creationId xmlns:a16="http://schemas.microsoft.com/office/drawing/2014/main" id="{4665CDA0-7F72-FD64-9CB1-5756EFE310F8}"/>
              </a:ext>
            </a:extLst>
          </p:cNvPr>
          <p:cNvSpPr/>
          <p:nvPr userDrawn="1"/>
        </p:nvSpPr>
        <p:spPr>
          <a:xfrm>
            <a:off x="365688" y="3337812"/>
            <a:ext cx="11521812" cy="251270"/>
          </a:xfrm>
          <a:prstGeom prst="homePlate">
            <a:avLst/>
          </a:prstGeom>
          <a:solidFill>
            <a:schemeClr val="accent2">
              <a:lumMod val="20000"/>
              <a:lumOff val="80000"/>
            </a:schemeClr>
          </a:solidFill>
          <a:ln>
            <a:noFill/>
          </a:ln>
        </p:spPr>
        <p:txBody>
          <a:bodyPr wrap="square" rtlCol="0" anchor="ctr">
            <a:noAutofit/>
          </a:bodyPr>
          <a:lstStyle/>
          <a:p>
            <a:pPr algn="l"/>
            <a:endParaRPr lang="en-NL">
              <a:solidFill>
                <a:schemeClr val="tx1"/>
              </a:solidFill>
            </a:endParaRPr>
          </a:p>
        </p:txBody>
      </p:sp>
      <p:sp>
        <p:nvSpPr>
          <p:cNvPr id="32" name="Oval 31">
            <a:extLst>
              <a:ext uri="{FF2B5EF4-FFF2-40B4-BE49-F238E27FC236}">
                <a16:creationId xmlns:a16="http://schemas.microsoft.com/office/drawing/2014/main" id="{9FA99312-9594-2C61-B093-A283128B6A2E}"/>
              </a:ext>
            </a:extLst>
          </p:cNvPr>
          <p:cNvSpPr/>
          <p:nvPr userDrawn="1"/>
        </p:nvSpPr>
        <p:spPr>
          <a:xfrm>
            <a:off x="30488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3" name="Oval 32">
            <a:extLst>
              <a:ext uri="{FF2B5EF4-FFF2-40B4-BE49-F238E27FC236}">
                <a16:creationId xmlns:a16="http://schemas.microsoft.com/office/drawing/2014/main" id="{054ED34A-8260-A9EA-C91C-0364CCAFA767}"/>
              </a:ext>
            </a:extLst>
          </p:cNvPr>
          <p:cNvSpPr/>
          <p:nvPr userDrawn="1"/>
        </p:nvSpPr>
        <p:spPr>
          <a:xfrm>
            <a:off x="265351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4" name="Oval 33">
            <a:extLst>
              <a:ext uri="{FF2B5EF4-FFF2-40B4-BE49-F238E27FC236}">
                <a16:creationId xmlns:a16="http://schemas.microsoft.com/office/drawing/2014/main" id="{93D243E7-1BF0-5064-773C-C507154A9DC0}"/>
              </a:ext>
            </a:extLst>
          </p:cNvPr>
          <p:cNvSpPr/>
          <p:nvPr userDrawn="1"/>
        </p:nvSpPr>
        <p:spPr>
          <a:xfrm>
            <a:off x="500214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5" name="Oval 34">
            <a:extLst>
              <a:ext uri="{FF2B5EF4-FFF2-40B4-BE49-F238E27FC236}">
                <a16:creationId xmlns:a16="http://schemas.microsoft.com/office/drawing/2014/main" id="{A7CEA7D3-C1C4-7C61-B8DC-17B4B2591447}"/>
              </a:ext>
            </a:extLst>
          </p:cNvPr>
          <p:cNvSpPr/>
          <p:nvPr userDrawn="1"/>
        </p:nvSpPr>
        <p:spPr>
          <a:xfrm>
            <a:off x="735077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6" name="Oval 35">
            <a:extLst>
              <a:ext uri="{FF2B5EF4-FFF2-40B4-BE49-F238E27FC236}">
                <a16:creationId xmlns:a16="http://schemas.microsoft.com/office/drawing/2014/main" id="{CF57096D-5014-B35E-FADD-BB7224043DF3}"/>
              </a:ext>
            </a:extLst>
          </p:cNvPr>
          <p:cNvSpPr/>
          <p:nvPr userDrawn="1"/>
        </p:nvSpPr>
        <p:spPr>
          <a:xfrm>
            <a:off x="969940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7" name="Text Placeholder 12">
            <a:extLst>
              <a:ext uri="{FF2B5EF4-FFF2-40B4-BE49-F238E27FC236}">
                <a16:creationId xmlns:a16="http://schemas.microsoft.com/office/drawing/2014/main" id="{5664DE7D-49FF-1566-B741-6291C8F37C8C}"/>
              </a:ext>
            </a:extLst>
          </p:cNvPr>
          <p:cNvSpPr>
            <a:spLocks noGrp="1"/>
          </p:cNvSpPr>
          <p:nvPr>
            <p:ph type="body" sz="quarter" idx="26"/>
          </p:nvPr>
        </p:nvSpPr>
        <p:spPr>
          <a:xfrm>
            <a:off x="443098"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38" name="Text Placeholder 12">
            <a:extLst>
              <a:ext uri="{FF2B5EF4-FFF2-40B4-BE49-F238E27FC236}">
                <a16:creationId xmlns:a16="http://schemas.microsoft.com/office/drawing/2014/main" id="{B0F1D0F1-377C-F298-E371-BB0A7456D7DA}"/>
              </a:ext>
            </a:extLst>
          </p:cNvPr>
          <p:cNvSpPr>
            <a:spLocks noGrp="1"/>
          </p:cNvSpPr>
          <p:nvPr>
            <p:ph type="body" sz="quarter" idx="41" hasCustomPrompt="1"/>
          </p:nvPr>
        </p:nvSpPr>
        <p:spPr>
          <a:xfrm>
            <a:off x="443098"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39" name="Text Placeholder 12">
            <a:extLst>
              <a:ext uri="{FF2B5EF4-FFF2-40B4-BE49-F238E27FC236}">
                <a16:creationId xmlns:a16="http://schemas.microsoft.com/office/drawing/2014/main" id="{B011A416-5C63-697D-BFD2-308A18C24885}"/>
              </a:ext>
            </a:extLst>
          </p:cNvPr>
          <p:cNvSpPr>
            <a:spLocks noGrp="1"/>
          </p:cNvSpPr>
          <p:nvPr>
            <p:ph type="body" sz="quarter" idx="42"/>
          </p:nvPr>
        </p:nvSpPr>
        <p:spPr>
          <a:xfrm>
            <a:off x="4922735"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0" name="Text Placeholder 12">
            <a:extLst>
              <a:ext uri="{FF2B5EF4-FFF2-40B4-BE49-F238E27FC236}">
                <a16:creationId xmlns:a16="http://schemas.microsoft.com/office/drawing/2014/main" id="{2790641C-E457-42EB-3FA9-8DE5CF6EBAEA}"/>
              </a:ext>
            </a:extLst>
          </p:cNvPr>
          <p:cNvSpPr>
            <a:spLocks noGrp="1"/>
          </p:cNvSpPr>
          <p:nvPr>
            <p:ph type="body" sz="quarter" idx="43" hasCustomPrompt="1"/>
          </p:nvPr>
        </p:nvSpPr>
        <p:spPr>
          <a:xfrm>
            <a:off x="4922735"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1" name="Text Placeholder 12">
            <a:extLst>
              <a:ext uri="{FF2B5EF4-FFF2-40B4-BE49-F238E27FC236}">
                <a16:creationId xmlns:a16="http://schemas.microsoft.com/office/drawing/2014/main" id="{4AFC52B6-308F-76DD-7808-B40ED117A5CD}"/>
              </a:ext>
            </a:extLst>
          </p:cNvPr>
          <p:cNvSpPr>
            <a:spLocks noGrp="1"/>
          </p:cNvSpPr>
          <p:nvPr>
            <p:ph type="body" sz="quarter" idx="44"/>
          </p:nvPr>
        </p:nvSpPr>
        <p:spPr>
          <a:xfrm>
            <a:off x="9808771"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2" name="Text Placeholder 12">
            <a:extLst>
              <a:ext uri="{FF2B5EF4-FFF2-40B4-BE49-F238E27FC236}">
                <a16:creationId xmlns:a16="http://schemas.microsoft.com/office/drawing/2014/main" id="{B61ECFFC-7168-99B7-AC02-32BC3EA7056A}"/>
              </a:ext>
            </a:extLst>
          </p:cNvPr>
          <p:cNvSpPr>
            <a:spLocks noGrp="1"/>
          </p:cNvSpPr>
          <p:nvPr>
            <p:ph type="body" sz="quarter" idx="45" hasCustomPrompt="1"/>
          </p:nvPr>
        </p:nvSpPr>
        <p:spPr>
          <a:xfrm>
            <a:off x="9808771"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3" name="Text Placeholder 12">
            <a:extLst>
              <a:ext uri="{FF2B5EF4-FFF2-40B4-BE49-F238E27FC236}">
                <a16:creationId xmlns:a16="http://schemas.microsoft.com/office/drawing/2014/main" id="{FE67D3DD-E6E5-2471-59F9-11F6A2AD0B53}"/>
              </a:ext>
            </a:extLst>
          </p:cNvPr>
          <p:cNvSpPr>
            <a:spLocks noGrp="1"/>
          </p:cNvSpPr>
          <p:nvPr>
            <p:ph type="body" sz="quarter" idx="46"/>
          </p:nvPr>
        </p:nvSpPr>
        <p:spPr>
          <a:xfrm>
            <a:off x="7382093"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4" name="Text Placeholder 12">
            <a:extLst>
              <a:ext uri="{FF2B5EF4-FFF2-40B4-BE49-F238E27FC236}">
                <a16:creationId xmlns:a16="http://schemas.microsoft.com/office/drawing/2014/main" id="{5474D62A-2B13-EEC0-E719-FA9579D94BC1}"/>
              </a:ext>
            </a:extLst>
          </p:cNvPr>
          <p:cNvSpPr>
            <a:spLocks noGrp="1"/>
          </p:cNvSpPr>
          <p:nvPr>
            <p:ph type="body" sz="quarter" idx="47" hasCustomPrompt="1"/>
          </p:nvPr>
        </p:nvSpPr>
        <p:spPr>
          <a:xfrm>
            <a:off x="7382093"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5" name="Text Placeholder 12">
            <a:extLst>
              <a:ext uri="{FF2B5EF4-FFF2-40B4-BE49-F238E27FC236}">
                <a16:creationId xmlns:a16="http://schemas.microsoft.com/office/drawing/2014/main" id="{611943BD-A132-495E-DB09-7DF90D4FD4C6}"/>
              </a:ext>
            </a:extLst>
          </p:cNvPr>
          <p:cNvSpPr>
            <a:spLocks noGrp="1"/>
          </p:cNvSpPr>
          <p:nvPr>
            <p:ph type="body" sz="quarter" idx="48"/>
          </p:nvPr>
        </p:nvSpPr>
        <p:spPr>
          <a:xfrm>
            <a:off x="2653074"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6" name="Text Placeholder 12">
            <a:extLst>
              <a:ext uri="{FF2B5EF4-FFF2-40B4-BE49-F238E27FC236}">
                <a16:creationId xmlns:a16="http://schemas.microsoft.com/office/drawing/2014/main" id="{6DC2DDFF-CA29-CE83-3BC6-FFDE1BDFB9A9}"/>
              </a:ext>
            </a:extLst>
          </p:cNvPr>
          <p:cNvSpPr>
            <a:spLocks noGrp="1"/>
          </p:cNvSpPr>
          <p:nvPr>
            <p:ph type="body" sz="quarter" idx="49" hasCustomPrompt="1"/>
          </p:nvPr>
        </p:nvSpPr>
        <p:spPr>
          <a:xfrm>
            <a:off x="2653074"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760264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1" name="Pentagon 1">
            <a:extLst>
              <a:ext uri="{FF2B5EF4-FFF2-40B4-BE49-F238E27FC236}">
                <a16:creationId xmlns:a16="http://schemas.microsoft.com/office/drawing/2014/main" id="{4665CDA0-7F72-FD64-9CB1-5756EFE310F8}"/>
              </a:ext>
            </a:extLst>
          </p:cNvPr>
          <p:cNvSpPr/>
          <p:nvPr userDrawn="1"/>
        </p:nvSpPr>
        <p:spPr>
          <a:xfrm>
            <a:off x="365688" y="3337812"/>
            <a:ext cx="11521812" cy="251270"/>
          </a:xfrm>
          <a:prstGeom prst="homePlate">
            <a:avLst/>
          </a:prstGeom>
          <a:solidFill>
            <a:schemeClr val="accent2">
              <a:lumMod val="20000"/>
              <a:lumOff val="80000"/>
            </a:schemeClr>
          </a:solidFill>
          <a:ln>
            <a:noFill/>
          </a:ln>
        </p:spPr>
        <p:txBody>
          <a:bodyPr wrap="square" rtlCol="0" anchor="ctr">
            <a:noAutofit/>
          </a:bodyPr>
          <a:lstStyle/>
          <a:p>
            <a:pPr algn="l"/>
            <a:endParaRPr lang="en-NL">
              <a:solidFill>
                <a:schemeClr val="tx1"/>
              </a:solidFill>
            </a:endParaRPr>
          </a:p>
        </p:txBody>
      </p:sp>
      <p:sp>
        <p:nvSpPr>
          <p:cNvPr id="32" name="Oval 31">
            <a:extLst>
              <a:ext uri="{FF2B5EF4-FFF2-40B4-BE49-F238E27FC236}">
                <a16:creationId xmlns:a16="http://schemas.microsoft.com/office/drawing/2014/main" id="{9FA99312-9594-2C61-B093-A283128B6A2E}"/>
              </a:ext>
            </a:extLst>
          </p:cNvPr>
          <p:cNvSpPr/>
          <p:nvPr userDrawn="1"/>
        </p:nvSpPr>
        <p:spPr>
          <a:xfrm>
            <a:off x="30488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3" name="Oval 32">
            <a:extLst>
              <a:ext uri="{FF2B5EF4-FFF2-40B4-BE49-F238E27FC236}">
                <a16:creationId xmlns:a16="http://schemas.microsoft.com/office/drawing/2014/main" id="{054ED34A-8260-A9EA-C91C-0364CCAFA767}"/>
              </a:ext>
            </a:extLst>
          </p:cNvPr>
          <p:cNvSpPr/>
          <p:nvPr userDrawn="1"/>
        </p:nvSpPr>
        <p:spPr>
          <a:xfrm>
            <a:off x="3436395"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4" name="Oval 33">
            <a:extLst>
              <a:ext uri="{FF2B5EF4-FFF2-40B4-BE49-F238E27FC236}">
                <a16:creationId xmlns:a16="http://schemas.microsoft.com/office/drawing/2014/main" id="{93D243E7-1BF0-5064-773C-C507154A9DC0}"/>
              </a:ext>
            </a:extLst>
          </p:cNvPr>
          <p:cNvSpPr/>
          <p:nvPr userDrawn="1"/>
        </p:nvSpPr>
        <p:spPr>
          <a:xfrm>
            <a:off x="6567902"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6" name="Oval 35">
            <a:extLst>
              <a:ext uri="{FF2B5EF4-FFF2-40B4-BE49-F238E27FC236}">
                <a16:creationId xmlns:a16="http://schemas.microsoft.com/office/drawing/2014/main" id="{CF57096D-5014-B35E-FADD-BB7224043DF3}"/>
              </a:ext>
            </a:extLst>
          </p:cNvPr>
          <p:cNvSpPr/>
          <p:nvPr userDrawn="1"/>
        </p:nvSpPr>
        <p:spPr>
          <a:xfrm>
            <a:off x="969940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7" name="Text Placeholder 12">
            <a:extLst>
              <a:ext uri="{FF2B5EF4-FFF2-40B4-BE49-F238E27FC236}">
                <a16:creationId xmlns:a16="http://schemas.microsoft.com/office/drawing/2014/main" id="{5664DE7D-49FF-1566-B741-6291C8F37C8C}"/>
              </a:ext>
            </a:extLst>
          </p:cNvPr>
          <p:cNvSpPr>
            <a:spLocks noGrp="1"/>
          </p:cNvSpPr>
          <p:nvPr>
            <p:ph type="body" sz="quarter" idx="26"/>
          </p:nvPr>
        </p:nvSpPr>
        <p:spPr>
          <a:xfrm>
            <a:off x="443098"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38" name="Text Placeholder 12">
            <a:extLst>
              <a:ext uri="{FF2B5EF4-FFF2-40B4-BE49-F238E27FC236}">
                <a16:creationId xmlns:a16="http://schemas.microsoft.com/office/drawing/2014/main" id="{B0F1D0F1-377C-F298-E371-BB0A7456D7DA}"/>
              </a:ext>
            </a:extLst>
          </p:cNvPr>
          <p:cNvSpPr>
            <a:spLocks noGrp="1"/>
          </p:cNvSpPr>
          <p:nvPr>
            <p:ph type="body" sz="quarter" idx="41" hasCustomPrompt="1"/>
          </p:nvPr>
        </p:nvSpPr>
        <p:spPr>
          <a:xfrm>
            <a:off x="443098"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39" name="Text Placeholder 12">
            <a:extLst>
              <a:ext uri="{FF2B5EF4-FFF2-40B4-BE49-F238E27FC236}">
                <a16:creationId xmlns:a16="http://schemas.microsoft.com/office/drawing/2014/main" id="{B011A416-5C63-697D-BFD2-308A18C24885}"/>
              </a:ext>
            </a:extLst>
          </p:cNvPr>
          <p:cNvSpPr>
            <a:spLocks noGrp="1"/>
          </p:cNvSpPr>
          <p:nvPr>
            <p:ph type="body" sz="quarter" idx="42"/>
          </p:nvPr>
        </p:nvSpPr>
        <p:spPr>
          <a:xfrm>
            <a:off x="6567902"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0" name="Text Placeholder 12">
            <a:extLst>
              <a:ext uri="{FF2B5EF4-FFF2-40B4-BE49-F238E27FC236}">
                <a16:creationId xmlns:a16="http://schemas.microsoft.com/office/drawing/2014/main" id="{2790641C-E457-42EB-3FA9-8DE5CF6EBAEA}"/>
              </a:ext>
            </a:extLst>
          </p:cNvPr>
          <p:cNvSpPr>
            <a:spLocks noGrp="1"/>
          </p:cNvSpPr>
          <p:nvPr>
            <p:ph type="body" sz="quarter" idx="43" hasCustomPrompt="1"/>
          </p:nvPr>
        </p:nvSpPr>
        <p:spPr>
          <a:xfrm>
            <a:off x="6567902"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3" name="Text Placeholder 12">
            <a:extLst>
              <a:ext uri="{FF2B5EF4-FFF2-40B4-BE49-F238E27FC236}">
                <a16:creationId xmlns:a16="http://schemas.microsoft.com/office/drawing/2014/main" id="{FE67D3DD-E6E5-2471-59F9-11F6A2AD0B53}"/>
              </a:ext>
            </a:extLst>
          </p:cNvPr>
          <p:cNvSpPr>
            <a:spLocks noGrp="1"/>
          </p:cNvSpPr>
          <p:nvPr>
            <p:ph type="body" sz="quarter" idx="46"/>
          </p:nvPr>
        </p:nvSpPr>
        <p:spPr>
          <a:xfrm>
            <a:off x="9699408"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4" name="Text Placeholder 12">
            <a:extLst>
              <a:ext uri="{FF2B5EF4-FFF2-40B4-BE49-F238E27FC236}">
                <a16:creationId xmlns:a16="http://schemas.microsoft.com/office/drawing/2014/main" id="{5474D62A-2B13-EEC0-E719-FA9579D94BC1}"/>
              </a:ext>
            </a:extLst>
          </p:cNvPr>
          <p:cNvSpPr>
            <a:spLocks noGrp="1"/>
          </p:cNvSpPr>
          <p:nvPr>
            <p:ph type="body" sz="quarter" idx="47" hasCustomPrompt="1"/>
          </p:nvPr>
        </p:nvSpPr>
        <p:spPr>
          <a:xfrm>
            <a:off x="9699408"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5" name="Text Placeholder 12">
            <a:extLst>
              <a:ext uri="{FF2B5EF4-FFF2-40B4-BE49-F238E27FC236}">
                <a16:creationId xmlns:a16="http://schemas.microsoft.com/office/drawing/2014/main" id="{611943BD-A132-495E-DB09-7DF90D4FD4C6}"/>
              </a:ext>
            </a:extLst>
          </p:cNvPr>
          <p:cNvSpPr>
            <a:spLocks noGrp="1"/>
          </p:cNvSpPr>
          <p:nvPr>
            <p:ph type="body" sz="quarter" idx="48"/>
          </p:nvPr>
        </p:nvSpPr>
        <p:spPr>
          <a:xfrm>
            <a:off x="3436395"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6" name="Text Placeholder 12">
            <a:extLst>
              <a:ext uri="{FF2B5EF4-FFF2-40B4-BE49-F238E27FC236}">
                <a16:creationId xmlns:a16="http://schemas.microsoft.com/office/drawing/2014/main" id="{6DC2DDFF-CA29-CE83-3BC6-FFDE1BDFB9A9}"/>
              </a:ext>
            </a:extLst>
          </p:cNvPr>
          <p:cNvSpPr>
            <a:spLocks noGrp="1"/>
          </p:cNvSpPr>
          <p:nvPr>
            <p:ph type="body" sz="quarter" idx="49" hasCustomPrompt="1"/>
          </p:nvPr>
        </p:nvSpPr>
        <p:spPr>
          <a:xfrm>
            <a:off x="3436395"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0324873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152859"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152859"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grpSp>
        <p:nvGrpSpPr>
          <p:cNvPr id="2" name="Group 1">
            <a:extLst>
              <a:ext uri="{FF2B5EF4-FFF2-40B4-BE49-F238E27FC236}">
                <a16:creationId xmlns:a16="http://schemas.microsoft.com/office/drawing/2014/main" id="{15BF94C4-F6E6-6C5E-1717-2F94A80021A3}"/>
              </a:ext>
            </a:extLst>
          </p:cNvPr>
          <p:cNvGrpSpPr/>
          <p:nvPr userDrawn="1"/>
        </p:nvGrpSpPr>
        <p:grpSpPr>
          <a:xfrm>
            <a:off x="365688" y="2216114"/>
            <a:ext cx="11659298" cy="489655"/>
            <a:chOff x="365688" y="3184172"/>
            <a:chExt cx="14707571" cy="489655"/>
          </a:xfrm>
        </p:grpSpPr>
        <p:sp>
          <p:nvSpPr>
            <p:cNvPr id="3" name="Pentagon 1">
              <a:extLst>
                <a:ext uri="{FF2B5EF4-FFF2-40B4-BE49-F238E27FC236}">
                  <a16:creationId xmlns:a16="http://schemas.microsoft.com/office/drawing/2014/main" id="{98A3859A-BE0F-FE39-5557-047D93C434BA}"/>
                </a:ext>
              </a:extLst>
            </p:cNvPr>
            <p:cNvSpPr/>
            <p:nvPr/>
          </p:nvSpPr>
          <p:spPr>
            <a:xfrm>
              <a:off x="365688" y="3184172"/>
              <a:ext cx="2715715"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3369613" y="3184172"/>
              <a:ext cx="2715715"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0" name="Pentagon 9">
              <a:extLst>
                <a:ext uri="{FF2B5EF4-FFF2-40B4-BE49-F238E27FC236}">
                  <a16:creationId xmlns:a16="http://schemas.microsoft.com/office/drawing/2014/main" id="{72607D40-CFD3-38EA-738C-DD8716764606}"/>
                </a:ext>
              </a:extLst>
            </p:cNvPr>
            <p:cNvSpPr/>
            <p:nvPr/>
          </p:nvSpPr>
          <p:spPr>
            <a:xfrm>
              <a:off x="6373538" y="3184172"/>
              <a:ext cx="2715715" cy="489655"/>
            </a:xfrm>
            <a:prstGeom prst="homePlate">
              <a:avLst/>
            </a:prstGeom>
            <a:solidFill>
              <a:schemeClr val="bg2">
                <a:lumMod val="60000"/>
                <a:lumOff val="40000"/>
              </a:schemeClr>
            </a:solidFill>
            <a:ln>
              <a:noFill/>
            </a:ln>
          </p:spPr>
          <p:txBody>
            <a:bodyPr wrap="square" rtlCol="0" anchor="ctr">
              <a:noAutofit/>
            </a:bodyPr>
            <a:lstStyle/>
            <a:p>
              <a:endParaRPr lang="en-NL">
                <a:solidFill>
                  <a:schemeClr val="bg1"/>
                </a:solidFill>
              </a:endParaRPr>
            </a:p>
          </p:txBody>
        </p:sp>
        <p:sp>
          <p:nvSpPr>
            <p:cNvPr id="11" name="Pentagon 10">
              <a:extLst>
                <a:ext uri="{FF2B5EF4-FFF2-40B4-BE49-F238E27FC236}">
                  <a16:creationId xmlns:a16="http://schemas.microsoft.com/office/drawing/2014/main" id="{5A96194E-5CB9-B206-48A3-C13EB220D187}"/>
                </a:ext>
              </a:extLst>
            </p:cNvPr>
            <p:cNvSpPr/>
            <p:nvPr/>
          </p:nvSpPr>
          <p:spPr>
            <a:xfrm>
              <a:off x="9377464" y="3184172"/>
              <a:ext cx="2715715" cy="489655"/>
            </a:xfrm>
            <a:prstGeom prst="homePlate">
              <a:avLst/>
            </a:prstGeom>
            <a:solidFill>
              <a:schemeClr val="bg2"/>
            </a:solidFill>
            <a:ln>
              <a:noFill/>
            </a:ln>
          </p:spPr>
          <p:txBody>
            <a:bodyPr wrap="square" rtlCol="0" anchor="ctr">
              <a:noAutofit/>
            </a:bodyPr>
            <a:lstStyle/>
            <a:p>
              <a:endParaRPr lang="en-NL">
                <a:solidFill>
                  <a:schemeClr val="bg1"/>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12357544" y="3184172"/>
              <a:ext cx="2715715" cy="489655"/>
            </a:xfrm>
            <a:prstGeom prst="homePlate">
              <a:avLst/>
            </a:prstGeom>
            <a:solidFill>
              <a:schemeClr val="bg2">
                <a:lumMod val="50000"/>
              </a:schemeClr>
            </a:solidFill>
            <a:ln>
              <a:noFill/>
            </a:ln>
          </p:spPr>
          <p:txBody>
            <a:bodyPr wrap="square" rtlCol="0" anchor="ctr">
              <a:noAutofit/>
            </a:bodyPr>
            <a:lstStyle/>
            <a:p>
              <a:endParaRPr lang="en-NL">
                <a:solidFill>
                  <a:schemeClr val="bg1"/>
                </a:solidFill>
              </a:endParaRPr>
            </a:p>
          </p:txBody>
        </p:sp>
      </p:grpSp>
      <p:sp>
        <p:nvSpPr>
          <p:cNvPr id="13" name="Text Placeholder 12">
            <a:extLst>
              <a:ext uri="{FF2B5EF4-FFF2-40B4-BE49-F238E27FC236}">
                <a16:creationId xmlns:a16="http://schemas.microsoft.com/office/drawing/2014/main" id="{4F6954F9-AF67-243B-5905-A30E0624ABF2}"/>
              </a:ext>
            </a:extLst>
          </p:cNvPr>
          <p:cNvSpPr>
            <a:spLocks noGrp="1"/>
          </p:cNvSpPr>
          <p:nvPr>
            <p:ph type="body" sz="quarter" idx="42"/>
          </p:nvPr>
        </p:nvSpPr>
        <p:spPr>
          <a:xfrm>
            <a:off x="2748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p:ph type="body" sz="quarter" idx="43" hasCustomPrompt="1"/>
          </p:nvPr>
        </p:nvSpPr>
        <p:spPr>
          <a:xfrm>
            <a:off x="2748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7" name="Text Placeholder 12">
            <a:extLst>
              <a:ext uri="{FF2B5EF4-FFF2-40B4-BE49-F238E27FC236}">
                <a16:creationId xmlns:a16="http://schemas.microsoft.com/office/drawing/2014/main" id="{DF29350A-3EC1-EC8C-9E2B-F38CB9E1DE65}"/>
              </a:ext>
            </a:extLst>
          </p:cNvPr>
          <p:cNvSpPr>
            <a:spLocks noGrp="1"/>
          </p:cNvSpPr>
          <p:nvPr>
            <p:ph type="body" sz="quarter" idx="44"/>
          </p:nvPr>
        </p:nvSpPr>
        <p:spPr>
          <a:xfrm>
            <a:off x="5122415"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53EBEC60-6761-E69E-D5B5-BD9E67F7B82D}"/>
              </a:ext>
            </a:extLst>
          </p:cNvPr>
          <p:cNvSpPr>
            <a:spLocks noGrp="1"/>
          </p:cNvSpPr>
          <p:nvPr>
            <p:ph type="body" sz="quarter" idx="45" hasCustomPrompt="1"/>
          </p:nvPr>
        </p:nvSpPr>
        <p:spPr>
          <a:xfrm>
            <a:off x="5122415"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0" name="Text Placeholder 12">
            <a:extLst>
              <a:ext uri="{FF2B5EF4-FFF2-40B4-BE49-F238E27FC236}">
                <a16:creationId xmlns:a16="http://schemas.microsoft.com/office/drawing/2014/main" id="{EE938176-5448-861D-7DE5-DC545359D037}"/>
              </a:ext>
            </a:extLst>
          </p:cNvPr>
          <p:cNvSpPr>
            <a:spLocks noGrp="1"/>
          </p:cNvSpPr>
          <p:nvPr>
            <p:ph type="body" sz="quarter" idx="46"/>
          </p:nvPr>
        </p:nvSpPr>
        <p:spPr>
          <a:xfrm>
            <a:off x="7505397"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1" name="Text Placeholder 12">
            <a:extLst>
              <a:ext uri="{FF2B5EF4-FFF2-40B4-BE49-F238E27FC236}">
                <a16:creationId xmlns:a16="http://schemas.microsoft.com/office/drawing/2014/main" id="{3B48E7F8-6760-C14A-96F0-04AD87E09D50}"/>
              </a:ext>
            </a:extLst>
          </p:cNvPr>
          <p:cNvSpPr>
            <a:spLocks noGrp="1"/>
          </p:cNvSpPr>
          <p:nvPr>
            <p:ph type="body" sz="quarter" idx="47" hasCustomPrompt="1"/>
          </p:nvPr>
        </p:nvSpPr>
        <p:spPr>
          <a:xfrm>
            <a:off x="7505397"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p:ph type="body" sz="quarter" idx="48"/>
          </p:nvPr>
        </p:nvSpPr>
        <p:spPr>
          <a:xfrm>
            <a:off x="9860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p:ph type="body" sz="quarter" idx="49" hasCustomPrompt="1"/>
          </p:nvPr>
        </p:nvSpPr>
        <p:spPr>
          <a:xfrm>
            <a:off x="9860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9872720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152859"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152859"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 name="Pentagon 1">
            <a:extLst>
              <a:ext uri="{FF2B5EF4-FFF2-40B4-BE49-F238E27FC236}">
                <a16:creationId xmlns:a16="http://schemas.microsoft.com/office/drawing/2014/main" id="{98A3859A-BE0F-FE39-5557-047D93C434BA}"/>
              </a:ext>
            </a:extLst>
          </p:cNvPr>
          <p:cNvSpPr/>
          <p:nvPr/>
        </p:nvSpPr>
        <p:spPr>
          <a:xfrm>
            <a:off x="365688" y="2216114"/>
            <a:ext cx="2152859"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3534501" y="2216114"/>
            <a:ext cx="2152859"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0" name="Pentagon 9">
            <a:extLst>
              <a:ext uri="{FF2B5EF4-FFF2-40B4-BE49-F238E27FC236}">
                <a16:creationId xmlns:a16="http://schemas.microsoft.com/office/drawing/2014/main" id="{72607D40-CFD3-38EA-738C-DD8716764606}"/>
              </a:ext>
            </a:extLst>
          </p:cNvPr>
          <p:cNvSpPr/>
          <p:nvPr/>
        </p:nvSpPr>
        <p:spPr>
          <a:xfrm>
            <a:off x="6703314" y="2216114"/>
            <a:ext cx="2152859" cy="489655"/>
          </a:xfrm>
          <a:prstGeom prst="homePlate">
            <a:avLst/>
          </a:prstGeom>
          <a:solidFill>
            <a:schemeClr val="accent6"/>
          </a:solidFill>
          <a:ln>
            <a:noFill/>
          </a:ln>
        </p:spPr>
        <p:txBody>
          <a:bodyPr wrap="square" rtlCol="0" anchor="ctr">
            <a:noAutofit/>
          </a:bodyPr>
          <a:lstStyle/>
          <a:p>
            <a:endParaRPr lang="en-NL">
              <a:solidFill>
                <a:schemeClr val="bg1"/>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9872127" y="2216114"/>
            <a:ext cx="2152859" cy="489655"/>
          </a:xfrm>
          <a:prstGeom prst="homePlate">
            <a:avLst/>
          </a:prstGeom>
          <a:solidFill>
            <a:schemeClr val="bg2">
              <a:lumMod val="50000"/>
            </a:schemeClr>
          </a:solidFill>
          <a:ln>
            <a:noFill/>
          </a:ln>
        </p:spPr>
        <p:txBody>
          <a:bodyPr wrap="square" rtlCol="0" anchor="ctr">
            <a:noAutofit/>
          </a:bodyPr>
          <a:lstStyle/>
          <a:p>
            <a:endParaRPr lang="en-NL">
              <a:solidFill>
                <a:schemeClr val="bg1"/>
              </a:solidFill>
            </a:endParaRPr>
          </a:p>
        </p:txBody>
      </p:sp>
      <p:sp>
        <p:nvSpPr>
          <p:cNvPr id="13" name="Text Placeholder 12">
            <a:extLst>
              <a:ext uri="{FF2B5EF4-FFF2-40B4-BE49-F238E27FC236}">
                <a16:creationId xmlns:a16="http://schemas.microsoft.com/office/drawing/2014/main" id="{4F6954F9-AF67-243B-5905-A30E0624ABF2}"/>
              </a:ext>
            </a:extLst>
          </p:cNvPr>
          <p:cNvSpPr>
            <a:spLocks noGrp="1"/>
          </p:cNvSpPr>
          <p:nvPr userDrawn="1">
            <p:ph type="body" sz="quarter" idx="42"/>
          </p:nvPr>
        </p:nvSpPr>
        <p:spPr>
          <a:xfrm>
            <a:off x="3530682"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userDrawn="1">
            <p:ph type="body" sz="quarter" idx="43" hasCustomPrompt="1"/>
          </p:nvPr>
        </p:nvSpPr>
        <p:spPr>
          <a:xfrm>
            <a:off x="3530682"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7" name="Text Placeholder 12">
            <a:extLst>
              <a:ext uri="{FF2B5EF4-FFF2-40B4-BE49-F238E27FC236}">
                <a16:creationId xmlns:a16="http://schemas.microsoft.com/office/drawing/2014/main" id="{DF29350A-3EC1-EC8C-9E2B-F38CB9E1DE65}"/>
              </a:ext>
            </a:extLst>
          </p:cNvPr>
          <p:cNvSpPr>
            <a:spLocks noGrp="1"/>
          </p:cNvSpPr>
          <p:nvPr userDrawn="1">
            <p:ph type="body" sz="quarter" idx="44"/>
          </p:nvPr>
        </p:nvSpPr>
        <p:spPr>
          <a:xfrm>
            <a:off x="6695676"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53EBEC60-6761-E69E-D5B5-BD9E67F7B82D}"/>
              </a:ext>
            </a:extLst>
          </p:cNvPr>
          <p:cNvSpPr>
            <a:spLocks noGrp="1"/>
          </p:cNvSpPr>
          <p:nvPr userDrawn="1">
            <p:ph type="body" sz="quarter" idx="45" hasCustomPrompt="1"/>
          </p:nvPr>
        </p:nvSpPr>
        <p:spPr>
          <a:xfrm>
            <a:off x="6695676"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userDrawn="1">
            <p:ph type="body" sz="quarter" idx="48"/>
          </p:nvPr>
        </p:nvSpPr>
        <p:spPr>
          <a:xfrm>
            <a:off x="9860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userDrawn="1">
            <p:ph type="body" sz="quarter" idx="49" hasCustomPrompt="1"/>
          </p:nvPr>
        </p:nvSpPr>
        <p:spPr>
          <a:xfrm>
            <a:off x="9860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17138430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876974"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876974"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 name="Pentagon 1">
            <a:extLst>
              <a:ext uri="{FF2B5EF4-FFF2-40B4-BE49-F238E27FC236}">
                <a16:creationId xmlns:a16="http://schemas.microsoft.com/office/drawing/2014/main" id="{98A3859A-BE0F-FE39-5557-047D93C434BA}"/>
              </a:ext>
            </a:extLst>
          </p:cNvPr>
          <p:cNvSpPr/>
          <p:nvPr/>
        </p:nvSpPr>
        <p:spPr>
          <a:xfrm>
            <a:off x="365688" y="2216114"/>
            <a:ext cx="2876974"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4497457" y="2216114"/>
            <a:ext cx="2876974"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8629226" y="2216114"/>
            <a:ext cx="2876974" cy="489655"/>
          </a:xfrm>
          <a:prstGeom prst="homePlate">
            <a:avLst/>
          </a:prstGeom>
          <a:solidFill>
            <a:schemeClr val="accent6"/>
          </a:solidFill>
          <a:ln>
            <a:noFill/>
          </a:ln>
        </p:spPr>
        <p:txBody>
          <a:bodyPr wrap="square" rtlCol="0" anchor="ctr">
            <a:noAutofit/>
          </a:bodyPr>
          <a:lstStyle/>
          <a:p>
            <a:endParaRPr lang="en-NL">
              <a:solidFill>
                <a:schemeClr val="bg1"/>
              </a:solidFill>
            </a:endParaRPr>
          </a:p>
        </p:txBody>
      </p:sp>
      <p:sp>
        <p:nvSpPr>
          <p:cNvPr id="13" name="Text Placeholder 12">
            <a:extLst>
              <a:ext uri="{FF2B5EF4-FFF2-40B4-BE49-F238E27FC236}">
                <a16:creationId xmlns:a16="http://schemas.microsoft.com/office/drawing/2014/main" id="{4F6954F9-AF67-243B-5905-A30E0624ABF2}"/>
              </a:ext>
            </a:extLst>
          </p:cNvPr>
          <p:cNvSpPr>
            <a:spLocks noGrp="1"/>
          </p:cNvSpPr>
          <p:nvPr userDrawn="1">
            <p:ph type="body" sz="quarter" idx="42"/>
          </p:nvPr>
        </p:nvSpPr>
        <p:spPr>
          <a:xfrm>
            <a:off x="4497457" y="3429000"/>
            <a:ext cx="2876974"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userDrawn="1">
            <p:ph type="body" sz="quarter" idx="43" hasCustomPrompt="1"/>
          </p:nvPr>
        </p:nvSpPr>
        <p:spPr>
          <a:xfrm>
            <a:off x="4497457" y="3068637"/>
            <a:ext cx="2876974"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userDrawn="1">
            <p:ph type="body" sz="quarter" idx="48"/>
          </p:nvPr>
        </p:nvSpPr>
        <p:spPr>
          <a:xfrm>
            <a:off x="8629226" y="3429000"/>
            <a:ext cx="2876974"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userDrawn="1">
            <p:ph type="body" sz="quarter" idx="49" hasCustomPrompt="1"/>
          </p:nvPr>
        </p:nvSpPr>
        <p:spPr>
          <a:xfrm>
            <a:off x="8629226" y="3068637"/>
            <a:ext cx="2876974"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2476197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Single image - 2 or 3 lines - Mint">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01870E7-67C3-31B4-3763-30D7343FC40E}"/>
              </a:ext>
            </a:extLst>
          </p:cNvPr>
          <p:cNvSpPr/>
          <p:nvPr userDrawn="1"/>
        </p:nvSpPr>
        <p:spPr>
          <a:xfrm rot="10800000">
            <a:off x="-5" y="-11"/>
            <a:ext cx="12192004" cy="6582436"/>
          </a:xfrm>
          <a:prstGeom prst="rect">
            <a:avLst/>
          </a:prstGeom>
          <a:gradFill flip="none" rotWithShape="1">
            <a:gsLst>
              <a:gs pos="0">
                <a:srgbClr val="B39FD8"/>
              </a:gs>
              <a:gs pos="64000">
                <a:schemeClr val="bg2">
                  <a:lumMod val="60000"/>
                  <a:lumOff val="40000"/>
                </a:schemeClr>
              </a:gs>
              <a:gs pos="100000">
                <a:schemeClr val="bg2">
                  <a:lumMod val="7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4" name="Rectangle 23"/>
          <p:cNvSpPr/>
          <p:nvPr userDrawn="1"/>
        </p:nvSpPr>
        <p:spPr>
          <a:xfrm>
            <a:off x="-20412" y="6113021"/>
            <a:ext cx="12212412" cy="744980"/>
          </a:xfrm>
          <a:prstGeom prst="rect">
            <a:avLst/>
          </a:prstGeom>
          <a:solidFill>
            <a:schemeClr val="bg1"/>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Text Placeholder 9">
            <a:extLst>
              <a:ext uri="{FF2B5EF4-FFF2-40B4-BE49-F238E27FC236}">
                <a16:creationId xmlns:a16="http://schemas.microsoft.com/office/drawing/2014/main" id="{AC9E0084-1BBE-803B-F4D4-530F7FD5787B}"/>
              </a:ext>
            </a:extLst>
          </p:cNvPr>
          <p:cNvSpPr>
            <a:spLocks noGrp="1"/>
          </p:cNvSpPr>
          <p:nvPr>
            <p:ph type="body" sz="quarter" idx="16" hasCustomPrompt="1"/>
          </p:nvPr>
        </p:nvSpPr>
        <p:spPr>
          <a:xfrm>
            <a:off x="527475" y="2130266"/>
            <a:ext cx="5576763" cy="2169113"/>
          </a:xfrm>
          <a:prstGeom prst="rect">
            <a:avLst/>
          </a:prstGeom>
        </p:spPr>
        <p:txBody>
          <a:bodyPr lIns="0" tIns="36000" rIns="0" bIns="0" anchor="b" anchorCtr="0">
            <a:noAutofit/>
          </a:bodyPr>
          <a:lstStyle>
            <a:lvl1pPr marL="0" indent="0" algn="l">
              <a:lnSpc>
                <a:spcPct val="85000"/>
              </a:lnSpc>
              <a:spcBef>
                <a:spcPts val="0"/>
              </a:spcBef>
              <a:buNone/>
              <a:defRPr sz="4800" spc="-100" baseline="0">
                <a:solidFill>
                  <a:schemeClr val="bg1"/>
                </a:solidFill>
                <a:latin typeface="+mj-lt"/>
              </a:defRPr>
            </a:lvl1pPr>
          </a:lstStyle>
          <a:p>
            <a:pPr lvl="0"/>
            <a:r>
              <a:rPr lang="en-US"/>
              <a:t>Two or three</a:t>
            </a:r>
            <a:br>
              <a:rPr lang="en-US"/>
            </a:br>
            <a:r>
              <a:rPr lang="en-US"/>
              <a:t>line title here</a:t>
            </a:r>
            <a:br>
              <a:rPr lang="en-US"/>
            </a:br>
            <a:r>
              <a:rPr lang="en-US"/>
              <a:t>lorem ipsum dolor</a:t>
            </a:r>
          </a:p>
        </p:txBody>
      </p:sp>
      <p:sp>
        <p:nvSpPr>
          <p:cNvPr id="4" name="Text Placeholder 9">
            <a:extLst>
              <a:ext uri="{FF2B5EF4-FFF2-40B4-BE49-F238E27FC236}">
                <a16:creationId xmlns:a16="http://schemas.microsoft.com/office/drawing/2014/main" id="{724E2F64-1CF9-ED20-65FE-D01EF624EAB8}"/>
              </a:ext>
            </a:extLst>
          </p:cNvPr>
          <p:cNvSpPr>
            <a:spLocks noGrp="1"/>
          </p:cNvSpPr>
          <p:nvPr>
            <p:ph type="body" sz="quarter" idx="17" hasCustomPrompt="1"/>
          </p:nvPr>
        </p:nvSpPr>
        <p:spPr>
          <a:xfrm>
            <a:off x="527475" y="4383735"/>
            <a:ext cx="5576763" cy="281703"/>
          </a:xfrm>
          <a:prstGeom prst="rect">
            <a:avLst/>
          </a:prstGeom>
        </p:spPr>
        <p:txBody>
          <a:bodyPr lIns="0" tIns="36000" rIns="0" bIns="0" anchor="t" anchorCtr="0">
            <a:noAutofit/>
          </a:bodyPr>
          <a:lstStyle>
            <a:lvl1pPr marL="0" indent="0" algn="l">
              <a:lnSpc>
                <a:spcPct val="85000"/>
              </a:lnSpc>
              <a:buNone/>
              <a:defRPr sz="2400">
                <a:solidFill>
                  <a:schemeClr val="bg1"/>
                </a:solidFill>
                <a:latin typeface="+mn-lt"/>
              </a:defRPr>
            </a:lvl1pPr>
          </a:lstStyle>
          <a:p>
            <a:pPr lvl="0"/>
            <a:r>
              <a:rPr lang="en-US"/>
              <a:t>Presentation subtitle here</a:t>
            </a:r>
          </a:p>
        </p:txBody>
      </p:sp>
      <p:pic>
        <p:nvPicPr>
          <p:cNvPr id="7" name="Graphic 6">
            <a:extLst>
              <a:ext uri="{FF2B5EF4-FFF2-40B4-BE49-F238E27FC236}">
                <a16:creationId xmlns:a16="http://schemas.microsoft.com/office/drawing/2014/main" id="{8E2601FE-0EB6-E94B-1BD5-E13E5D65872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27475" y="517645"/>
            <a:ext cx="1860650" cy="333729"/>
          </a:xfrm>
          <a:prstGeom prst="rect">
            <a:avLst/>
          </a:prstGeom>
        </p:spPr>
      </p:pic>
      <p:sp>
        <p:nvSpPr>
          <p:cNvPr id="11" name="Rectangle 10">
            <a:extLst>
              <a:ext uri="{FF2B5EF4-FFF2-40B4-BE49-F238E27FC236}">
                <a16:creationId xmlns:a16="http://schemas.microsoft.com/office/drawing/2014/main" id="{59C51011-248D-19E1-3F64-2153EDA8B492}"/>
              </a:ext>
            </a:extLst>
          </p:cNvPr>
          <p:cNvSpPr/>
          <p:nvPr userDrawn="1"/>
        </p:nvSpPr>
        <p:spPr>
          <a:xfrm>
            <a:off x="7025995" y="632427"/>
            <a:ext cx="4848160" cy="4848155"/>
          </a:xfrm>
          <a:prstGeom prst="rect">
            <a:avLst/>
          </a:prstGeom>
          <a:blipFill dpi="0" rotWithShape="1">
            <a:blip r:embed="rId3">
              <a:alphaModFix amt="12000"/>
            </a:blip>
            <a:srcRect/>
            <a:stretch>
              <a:fillRect/>
            </a:stretch>
          </a:blip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8079861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Light Gradient-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B4F137-457C-8970-EFEC-298491A3E676}"/>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95000"/>
              </a:lnSpc>
              <a:buNone/>
              <a:defRPr sz="3600" spc="0" baseline="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Enter date, agenda </a:t>
            </a:r>
            <a:r>
              <a:rPr lang="en-US" dirty="0" err="1"/>
              <a:t>etc</a:t>
            </a:r>
            <a:endParaRPr lang="en-US" dirty="0"/>
          </a:p>
        </p:txBody>
      </p:sp>
      <p:sp>
        <p:nvSpPr>
          <p:cNvPr id="3" name="Footer Placeholder 4">
            <a:extLst>
              <a:ext uri="{FF2B5EF4-FFF2-40B4-BE49-F238E27FC236}">
                <a16:creationId xmlns:a16="http://schemas.microsoft.com/office/drawing/2014/main" id="{41355F1B-2024-F95A-6F46-1B1748798FB7}"/>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dirty="0"/>
              <a:t>© 2026 Clarivate. All rights reserved.</a:t>
            </a:r>
            <a:endParaRPr lang="en-GB" dirty="0"/>
          </a:p>
        </p:txBody>
      </p:sp>
      <p:sp>
        <p:nvSpPr>
          <p:cNvPr id="4" name="Slide Number Placeholder 5">
            <a:extLst>
              <a:ext uri="{FF2B5EF4-FFF2-40B4-BE49-F238E27FC236}">
                <a16:creationId xmlns:a16="http://schemas.microsoft.com/office/drawing/2014/main" id="{0A541D86-F871-9AD5-5C0D-1A70D3EEB787}"/>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sp>
        <p:nvSpPr>
          <p:cNvPr id="5" name="Text Placeholder 9">
            <a:extLst>
              <a:ext uri="{FF2B5EF4-FFF2-40B4-BE49-F238E27FC236}">
                <a16:creationId xmlns:a16="http://schemas.microsoft.com/office/drawing/2014/main" id="{9801CEDE-5190-BB35-50C3-F5E6843ADE42}"/>
              </a:ext>
            </a:extLst>
          </p:cNvPr>
          <p:cNvSpPr>
            <a:spLocks noGrp="1"/>
          </p:cNvSpPr>
          <p:nvPr>
            <p:ph type="body" sz="quarter" idx="32" hasCustomPrompt="1"/>
          </p:nvPr>
        </p:nvSpPr>
        <p:spPr>
          <a:xfrm>
            <a:off x="8975725"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dirty="0"/>
              <a:t>Enter your agenda here</a:t>
            </a:r>
            <a:endParaRPr lang="en-GB" dirty="0"/>
          </a:p>
        </p:txBody>
      </p:sp>
      <p:sp>
        <p:nvSpPr>
          <p:cNvPr id="7" name="Text Placeholder 9">
            <a:extLst>
              <a:ext uri="{FF2B5EF4-FFF2-40B4-BE49-F238E27FC236}">
                <a16:creationId xmlns:a16="http://schemas.microsoft.com/office/drawing/2014/main" id="{0E7BC35B-6E1E-373A-9BC6-7C7A5792071D}"/>
              </a:ext>
            </a:extLst>
          </p:cNvPr>
          <p:cNvSpPr>
            <a:spLocks noGrp="1"/>
          </p:cNvSpPr>
          <p:nvPr>
            <p:ph type="body" sz="quarter" idx="33" hasCustomPrompt="1"/>
          </p:nvPr>
        </p:nvSpPr>
        <p:spPr>
          <a:xfrm>
            <a:off x="5232400"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dirty="0"/>
              <a:t>Enter your agenda here</a:t>
            </a:r>
            <a:endParaRPr lang="en-GB" dirty="0"/>
          </a:p>
        </p:txBody>
      </p:sp>
      <p:pic>
        <p:nvPicPr>
          <p:cNvPr id="8" name="Graphic 7">
            <a:extLst>
              <a:ext uri="{FF2B5EF4-FFF2-40B4-BE49-F238E27FC236}">
                <a16:creationId xmlns:a16="http://schemas.microsoft.com/office/drawing/2014/main" id="{86063EA2-0B14-2A03-9F94-59FBC522EAEE}"/>
              </a:ext>
            </a:extLst>
          </p:cNvPr>
          <p:cNvPicPr>
            <a:picLocks noChangeAspect="1"/>
          </p:cNvPicPr>
          <p:nvPr userDrawn="1"/>
        </p:nvPicPr>
        <p:blipFill>
          <a:blip>
            <a:extLst>
              <a:ext uri="{96DAC541-7B7A-43D3-8B79-37D633B846F1}">
                <asvg:svgBlip xmlns:asvg="http://schemas.microsoft.com/office/drawing/2016/SVG/main" r:embed="rId2"/>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2199703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ght image - 2 or 3 lines">
    <p:bg>
      <p:bgPr>
        <a:solidFill>
          <a:schemeClr val="tx1"/>
        </a:solidFill>
        <a:effectLst/>
      </p:bgPr>
    </p:bg>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0FB197E9-9F43-28D4-A8FE-131BB93E5495}"/>
              </a:ext>
            </a:extLst>
          </p:cNvPr>
          <p:cNvPicPr>
            <a:picLocks noChangeAspect="1"/>
          </p:cNvPicPr>
          <p:nvPr userDrawn="1"/>
        </p:nvPicPr>
        <p:blipFill>
          <a:blip r:embed="rId2">
            <a:extLst>
              <a:ext uri="{28A0092B-C50C-407E-A947-70E740481C1C}">
                <a14:useLocalDpi xmlns:a14="http://schemas.microsoft.com/office/drawing/2010/main" val="0"/>
              </a:ext>
            </a:extLst>
          </a:blip>
          <a:srcRect t="7552" b="755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B303406-BC78-DA68-B53E-5531BCABC8B3}"/>
              </a:ext>
            </a:extLst>
          </p:cNvPr>
          <p:cNvSpPr/>
          <p:nvPr userDrawn="1"/>
        </p:nvSpPr>
        <p:spPr>
          <a:xfrm>
            <a:off x="0" y="0"/>
            <a:ext cx="12192000" cy="6858000"/>
          </a:xfrm>
          <a:prstGeom prst="rect">
            <a:avLst/>
          </a:prstGeom>
          <a:solidFill>
            <a:schemeClr val="tx1">
              <a:alpha val="50000"/>
            </a:schemeClr>
          </a:solidFill>
          <a:ln>
            <a:noFill/>
          </a:ln>
        </p:spPr>
        <p:txBody>
          <a:bodyPr wrap="square" rtlCol="0" anchor="ctr">
            <a:noAutofit/>
          </a:bodyPr>
          <a:lstStyle/>
          <a:p>
            <a:pPr algn="l"/>
            <a:endParaRPr lang="en-NL">
              <a:solidFill>
                <a:schemeClr val="tx1"/>
              </a:solidFill>
            </a:endParaRP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dirty="0"/>
          </a:p>
        </p:txBody>
      </p:sp>
      <p:sp>
        <p:nvSpPr>
          <p:cNvPr id="61" name="Text Placeholder 9">
            <a:extLst>
              <a:ext uri="{FF2B5EF4-FFF2-40B4-BE49-F238E27FC236}">
                <a16:creationId xmlns:a16="http://schemas.microsoft.com/office/drawing/2014/main" id="{268F205D-6A96-F8BD-D1AD-F6C6F2D82D75}"/>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62" name="Text Placeholder 9">
            <a:extLst>
              <a:ext uri="{FF2B5EF4-FFF2-40B4-BE49-F238E27FC236}">
                <a16:creationId xmlns:a16="http://schemas.microsoft.com/office/drawing/2014/main" id="{0DE7D0AD-4F10-AFFB-0952-EC9DCBAE19B0}"/>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a:t>Click to add divider title</a:t>
            </a:r>
          </a:p>
        </p:txBody>
      </p:sp>
      <p:grpSp>
        <p:nvGrpSpPr>
          <p:cNvPr id="63" name="Group 62">
            <a:extLst>
              <a:ext uri="{FF2B5EF4-FFF2-40B4-BE49-F238E27FC236}">
                <a16:creationId xmlns:a16="http://schemas.microsoft.com/office/drawing/2014/main" id="{CD54C28E-F12F-98E1-2D47-5F86059DFD83}"/>
              </a:ext>
            </a:extLst>
          </p:cNvPr>
          <p:cNvGrpSpPr/>
          <p:nvPr userDrawn="1"/>
        </p:nvGrpSpPr>
        <p:grpSpPr>
          <a:xfrm>
            <a:off x="368227" y="6247419"/>
            <a:ext cx="869854" cy="440815"/>
            <a:chOff x="5591148" y="347222"/>
            <a:chExt cx="1029067" cy="533386"/>
          </a:xfrm>
        </p:grpSpPr>
        <p:sp>
          <p:nvSpPr>
            <p:cNvPr id="64" name="Freeform 63">
              <a:extLst>
                <a:ext uri="{FF2B5EF4-FFF2-40B4-BE49-F238E27FC236}">
                  <a16:creationId xmlns:a16="http://schemas.microsoft.com/office/drawing/2014/main" id="{14EC5FCF-2BAA-EC33-D7B4-424B06B27B11}"/>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90D3C83B-7316-8951-DFC6-D594F8BF87A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9B8551B2-4030-59D9-0D8B-D5E9BB293A9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49B2FB89-76C1-8603-D8CE-1B95AFCBD2C6}"/>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3B5BACE2-7EC5-BED7-278E-14A11A6091F4}"/>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B917B6F4-1083-B92D-E4B4-258A4F4C10AD}"/>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D486E55D-4B80-274F-99E6-BABA94DA8534}"/>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69E17B46-8503-7943-C6C8-68A3A63DD71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C6BA4EA3-0B98-110E-E54F-18E0077C469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7C1EADF2-61C3-E922-D235-EA8E1B792614}"/>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75AE0ABE-0302-3A09-0DBB-C2EF541A8210}"/>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D8C0BA0F-FAFE-19CB-BF2B-186E3B53B19A}"/>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39896063-93BB-31AD-0612-339E427DC69D}"/>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3163EC64-762D-8B6A-E3E5-530456F05E01}"/>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0141A264-49D6-B007-4AEC-7B46028E8A71}"/>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8722AFB1-37DC-DF02-3DCB-E3EB4A130E9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DCDAB556-4BDC-A90C-2FF6-DE7DB7A003C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7E4A8FDE-DB8E-CF9B-341E-4E209FC676C1}"/>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139B69BA-30FA-ACF4-E369-0A9173E75FC8}"/>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934ACC5F-A00B-728F-74B4-409A5E25D98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DE61879C-4885-D662-EA6F-789914F82CB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5" name="Freeform 84">
              <a:extLst>
                <a:ext uri="{FF2B5EF4-FFF2-40B4-BE49-F238E27FC236}">
                  <a16:creationId xmlns:a16="http://schemas.microsoft.com/office/drawing/2014/main" id="{E98FBE29-F478-750A-2FE5-83C5981A0C7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86" name="Freeform 85">
              <a:extLst>
                <a:ext uri="{FF2B5EF4-FFF2-40B4-BE49-F238E27FC236}">
                  <a16:creationId xmlns:a16="http://schemas.microsoft.com/office/drawing/2014/main" id="{2148A833-7F41-7AEC-CCDC-F7A2FFD8E63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87" name="Freeform 86">
              <a:extLst>
                <a:ext uri="{FF2B5EF4-FFF2-40B4-BE49-F238E27FC236}">
                  <a16:creationId xmlns:a16="http://schemas.microsoft.com/office/drawing/2014/main" id="{932E0CC6-CE04-1965-5D9C-1EE567210E41}"/>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8" name="Freeform 87">
              <a:extLst>
                <a:ext uri="{FF2B5EF4-FFF2-40B4-BE49-F238E27FC236}">
                  <a16:creationId xmlns:a16="http://schemas.microsoft.com/office/drawing/2014/main" id="{455EA0B0-982D-C5A8-A744-7AD97D9FCBF1}"/>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8058294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Mint Pattern - 1 lin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52BD9C-D948-D0D2-FB62-231BD39CDFEA}"/>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3" t="322" r="216" b="105"/>
          <a:stretch/>
        </p:blipFill>
        <p:spPr>
          <a:xfrm>
            <a:off x="0" y="0"/>
            <a:ext cx="12190728" cy="6858000"/>
          </a:xfrm>
          <a:prstGeom prst="rect">
            <a:avLst/>
          </a:prstGeom>
        </p:spPr>
      </p:pic>
      <p:grpSp>
        <p:nvGrpSpPr>
          <p:cNvPr id="6" name="Graphic 13">
            <a:extLst>
              <a:ext uri="{FF2B5EF4-FFF2-40B4-BE49-F238E27FC236}">
                <a16:creationId xmlns:a16="http://schemas.microsoft.com/office/drawing/2014/main" id="{D52C985B-47D7-433E-A866-3C0AB39DE64B}"/>
              </a:ext>
              <a:ext uri="{C183D7F6-B498-43B3-948B-1728B52AA6E4}">
                <adec:decorative xmlns:adec="http://schemas.microsoft.com/office/drawing/2017/decorative" val="1"/>
              </a:ext>
            </a:extLst>
          </p:cNvPr>
          <p:cNvGrpSpPr/>
          <p:nvPr userDrawn="1"/>
        </p:nvGrpSpPr>
        <p:grpSpPr>
          <a:xfrm>
            <a:off x="5916434" y="371476"/>
            <a:ext cx="341492" cy="376238"/>
            <a:chOff x="5408631" y="362875"/>
            <a:chExt cx="214296" cy="236100"/>
          </a:xfrm>
          <a:solidFill>
            <a:schemeClr val="tx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95000"/>
              </a:lnSpc>
              <a:buNone/>
              <a:defRPr sz="2000">
                <a:solidFill>
                  <a:schemeClr val="tx1"/>
                </a:solidFill>
                <a:latin typeface="+mn-lt"/>
              </a:defRPr>
            </a:lvl1pPr>
          </a:lstStyle>
          <a:p>
            <a:pPr lvl="0"/>
            <a:r>
              <a:rPr lang="en-US" dirty="0"/>
              <a:t>Section break subtitle here</a:t>
            </a:r>
          </a:p>
        </p:txBody>
      </p:sp>
      <p:sp>
        <p:nvSpPr>
          <p:cNvPr id="3" name="Footer Placeholder 4">
            <a:extLst>
              <a:ext uri="{FF2B5EF4-FFF2-40B4-BE49-F238E27FC236}">
                <a16:creationId xmlns:a16="http://schemas.microsoft.com/office/drawing/2014/main" id="{C15ABA69-B3D5-F3B7-4E43-69991F1131EC}"/>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dirty="0"/>
              <a:t>© 2026 Clarivate. All rights reserved.</a:t>
            </a:r>
          </a:p>
        </p:txBody>
      </p:sp>
      <p:sp>
        <p:nvSpPr>
          <p:cNvPr id="4" name="Slide Number Placeholder 5">
            <a:extLst>
              <a:ext uri="{FF2B5EF4-FFF2-40B4-BE49-F238E27FC236}">
                <a16:creationId xmlns:a16="http://schemas.microsoft.com/office/drawing/2014/main" id="{365B9859-F00E-8C63-F91B-5D91A8A28A0E}"/>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sp>
        <p:nvSpPr>
          <p:cNvPr id="7" name="Text Placeholder 9">
            <a:extLst>
              <a:ext uri="{FF2B5EF4-FFF2-40B4-BE49-F238E27FC236}">
                <a16:creationId xmlns:a16="http://schemas.microsoft.com/office/drawing/2014/main" id="{7540912D-D14E-55AC-C114-6C8756261DC1}"/>
              </a:ext>
            </a:extLst>
          </p:cNvPr>
          <p:cNvSpPr>
            <a:spLocks noGrp="1"/>
          </p:cNvSpPr>
          <p:nvPr>
            <p:ph type="body" sz="quarter" idx="16" hasCustomPrompt="1"/>
          </p:nvPr>
        </p:nvSpPr>
        <p:spPr>
          <a:xfrm>
            <a:off x="1487487" y="2523829"/>
            <a:ext cx="9217026" cy="1030130"/>
          </a:xfrm>
          <a:prstGeom prst="rect">
            <a:avLst/>
          </a:prstGeom>
        </p:spPr>
        <p:txBody>
          <a:bodyPr lIns="0" tIns="36000" rIns="0" bIns="0" anchor="b" anchorCtr="0">
            <a:noAutofit/>
          </a:bodyPr>
          <a:lstStyle>
            <a:lvl1pPr marL="0" indent="0" algn="ctr">
              <a:lnSpc>
                <a:spcPct val="95000"/>
              </a:lnSpc>
              <a:spcBef>
                <a:spcPts val="0"/>
              </a:spcBef>
              <a:buNone/>
              <a:defRPr sz="3600">
                <a:solidFill>
                  <a:schemeClr val="accent2"/>
                </a:solidFill>
                <a:latin typeface="+mj-lt"/>
              </a:defRPr>
            </a:lvl1pPr>
          </a:lstStyle>
          <a:p>
            <a:pPr lvl="0"/>
            <a:r>
              <a:rPr lang="en-US" dirty="0"/>
              <a:t>Section break one line</a:t>
            </a:r>
          </a:p>
        </p:txBody>
      </p:sp>
    </p:spTree>
    <p:extLst>
      <p:ext uri="{BB962C8B-B14F-4D97-AF65-F5344CB8AC3E}">
        <p14:creationId xmlns:p14="http://schemas.microsoft.com/office/powerpoint/2010/main" val="23570604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ext / Chart / Table_Light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508058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Light image - 2 or 3 lines">
    <p:bg>
      <p:bgPr>
        <a:solidFill>
          <a:schemeClr val="tx1"/>
        </a:solidFill>
        <a:effectLst/>
      </p:bgPr>
    </p:bg>
    <p:spTree>
      <p:nvGrpSpPr>
        <p:cNvPr id="1" name=""/>
        <p:cNvGrpSpPr/>
        <p:nvPr/>
      </p:nvGrpSpPr>
      <p:grpSpPr>
        <a:xfrm>
          <a:off x="0" y="0"/>
          <a:ext cx="0" cy="0"/>
          <a:chOff x="0" y="0"/>
          <a:chExt cx="0" cy="0"/>
        </a:xfrm>
      </p:grpSpPr>
      <p:pic>
        <p:nvPicPr>
          <p:cNvPr id="2" name="Picture Placeholder 6">
            <a:extLst>
              <a:ext uri="{FF2B5EF4-FFF2-40B4-BE49-F238E27FC236}">
                <a16:creationId xmlns:a16="http://schemas.microsoft.com/office/drawing/2014/main" id="{AE0CAE52-C8F1-A58D-6B6C-F0D739FD710B}"/>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97FC31FD-20E5-1734-927F-803376A99C36}"/>
              </a:ext>
            </a:extLst>
          </p:cNvPr>
          <p:cNvSpPr/>
          <p:nvPr userDrawn="1"/>
        </p:nvSpPr>
        <p:spPr>
          <a:xfrm>
            <a:off x="-15338" y="0"/>
            <a:ext cx="12207337" cy="6857999"/>
          </a:xfrm>
          <a:prstGeom prst="rect">
            <a:avLst/>
          </a:prstGeom>
          <a:gradFill>
            <a:gsLst>
              <a:gs pos="50000">
                <a:srgbClr val="7188E9">
                  <a:alpha val="80000"/>
                </a:srgbClr>
              </a:gs>
              <a:gs pos="85000">
                <a:srgbClr val="319AF0">
                  <a:alpha val="95000"/>
                </a:srgbClr>
              </a:gs>
              <a:gs pos="15000">
                <a:schemeClr val="accent2">
                  <a:alpha val="70000"/>
                </a:schemeClr>
              </a:gs>
            </a:gsLst>
            <a:lin ang="3600000" scaled="0"/>
          </a:gradFill>
          <a:ln>
            <a:noFill/>
          </a:ln>
        </p:spPr>
        <p:txBody>
          <a:bodyPr wrap="square" rtlCol="0" anchor="ctr">
            <a:noAutofit/>
          </a:bodyPr>
          <a:lstStyle/>
          <a:p>
            <a:pPr marL="0" algn="l" defTabSz="914400" rtl="0" eaLnBrk="1" latinLnBrk="0" hangingPunct="1"/>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bg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dirty="0"/>
          </a:p>
        </p:txBody>
      </p:sp>
      <p:grpSp>
        <p:nvGrpSpPr>
          <p:cNvPr id="35" name="Group 34">
            <a:extLst>
              <a:ext uri="{FF2B5EF4-FFF2-40B4-BE49-F238E27FC236}">
                <a16:creationId xmlns:a16="http://schemas.microsoft.com/office/drawing/2014/main" id="{A52484DD-0F0A-EF68-C2C2-4BC6BE33C810}"/>
              </a:ext>
            </a:extLst>
          </p:cNvPr>
          <p:cNvGrpSpPr/>
          <p:nvPr userDrawn="1"/>
        </p:nvGrpSpPr>
        <p:grpSpPr>
          <a:xfrm>
            <a:off x="368227" y="6247419"/>
            <a:ext cx="869854" cy="440815"/>
            <a:chOff x="5591148" y="347222"/>
            <a:chExt cx="1029067" cy="533386"/>
          </a:xfrm>
        </p:grpSpPr>
        <p:sp>
          <p:nvSpPr>
            <p:cNvPr id="36" name="Freeform 35">
              <a:extLst>
                <a:ext uri="{FF2B5EF4-FFF2-40B4-BE49-F238E27FC236}">
                  <a16:creationId xmlns:a16="http://schemas.microsoft.com/office/drawing/2014/main" id="{8B132AC9-683E-E294-7975-5183D380B91D}"/>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524CE8EE-3467-631A-151A-5795C9F02C46}"/>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93796A9C-AF30-8803-EE1E-DAB979509293}"/>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E145A5E6-CB5C-3567-DDC7-4B69B221C3A5}"/>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28EFD751-7A15-3E83-670E-0B671B2EC977}"/>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42FD97FA-20A7-C0F7-AC47-25D79AF934DC}"/>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47B4F747-77F7-A925-7531-C507674DF478}"/>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788E7286-4E7D-8D90-4F14-DA6116496C4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4EC1D6A5-8467-7C2C-1655-36E2C7A3638A}"/>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53360258-E60D-BB58-FEBB-99CBA4B513DB}"/>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C58B0772-0ACF-AB7B-F6F9-5BDAE106A19C}"/>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52E0EF27-4AEA-07AD-492B-DC51631519F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E2BA9790-D564-5B52-CC01-BAEEBBD084CE}"/>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5F2438D0-0397-FD4F-95B7-A63667CEA75E}"/>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5F672A3F-29D5-79CD-5D62-4F86F7A861E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DFE14898-1A93-A856-82ED-3C46ACF1186B}"/>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C0593C9-D25E-C029-B034-FDF75219D8A3}"/>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07777BBE-A649-997B-E471-382C80E750CA}"/>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E3F8455E-4DAB-AC73-A595-A0313840D556}"/>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AAD430DF-7D39-E27C-B2DA-1EFA65D9FC42}"/>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24B33A19-296D-9014-3B37-564A7638BE02}"/>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030C25D7-F9F6-8C67-7412-DD797443F36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9E2087B-BFB7-90CC-FC8C-E6C2A9C8070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866E4340-E73E-5B26-43B8-1F97AE38B854}"/>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C90866B6-904C-07ED-343C-1C5F3D833DFE}"/>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169000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Light image - 2 or 3 lines">
    <p:bg>
      <p:bgPr>
        <a:gradFill>
          <a:gsLst>
            <a:gs pos="50000">
              <a:srgbClr val="7188E9"/>
            </a:gs>
            <a:gs pos="85000">
              <a:srgbClr val="319AF0"/>
            </a:gs>
            <a:gs pos="15000">
              <a:schemeClr val="accent2"/>
            </a:gs>
          </a:gsLst>
          <a:lin ang="3600000" scaled="0"/>
        </a:gra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F088819-8E12-3D66-06EA-27D2A22F0066}"/>
              </a:ext>
            </a:extLst>
          </p:cNvPr>
          <p:cNvSpPr/>
          <p:nvPr userDrawn="1"/>
        </p:nvSpPr>
        <p:spPr>
          <a:xfrm>
            <a:off x="-6804" y="0"/>
            <a:ext cx="12013925"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bg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grpSp>
        <p:nvGrpSpPr>
          <p:cNvPr id="32" name="Group 31">
            <a:extLst>
              <a:ext uri="{FF2B5EF4-FFF2-40B4-BE49-F238E27FC236}">
                <a16:creationId xmlns:a16="http://schemas.microsoft.com/office/drawing/2014/main" id="{A2BC8337-3219-A917-4959-59153751CFBE}"/>
              </a:ext>
            </a:extLst>
          </p:cNvPr>
          <p:cNvGrpSpPr/>
          <p:nvPr userDrawn="1"/>
        </p:nvGrpSpPr>
        <p:grpSpPr>
          <a:xfrm>
            <a:off x="368227" y="6247419"/>
            <a:ext cx="869854" cy="440815"/>
            <a:chOff x="5591148" y="347222"/>
            <a:chExt cx="1029067" cy="533386"/>
          </a:xfrm>
        </p:grpSpPr>
        <p:sp>
          <p:nvSpPr>
            <p:cNvPr id="33" name="Freeform 32">
              <a:extLst>
                <a:ext uri="{FF2B5EF4-FFF2-40B4-BE49-F238E27FC236}">
                  <a16:creationId xmlns:a16="http://schemas.microsoft.com/office/drawing/2014/main" id="{030511B3-A83B-1635-7018-696F07C5C31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85AA9476-0A14-C3D7-079A-62A0DD38974A}"/>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D163A2D7-1365-9777-0E34-121CAE1C97AA}"/>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6" name="Freeform 35">
              <a:extLst>
                <a:ext uri="{FF2B5EF4-FFF2-40B4-BE49-F238E27FC236}">
                  <a16:creationId xmlns:a16="http://schemas.microsoft.com/office/drawing/2014/main" id="{76AE48A8-556E-779C-01BE-B9026EE73F7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CA0CC60E-001E-29FA-57D5-11E7E04C420E}"/>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4D405FC7-7811-37F1-78C6-477E9CFDA8E1}"/>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5CB3E010-B985-EC8F-517D-363C41C1E04C}"/>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C04CBF63-A751-7EDB-96C3-60E792FB5FF1}"/>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C8EEF82C-108A-3BDC-2C6A-5A05E91556E7}"/>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FBCC57BB-3AE7-254F-9141-BEA3ECBB34A0}"/>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0DD18FCD-0A2A-A6A7-C8A6-03E40E5DDCD4}"/>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7F7FAC08-B93B-F6D9-B3D8-C4C988E7C96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370325A0-2BDF-EECA-1666-72B367AA6FA4}"/>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06E0178F-12FF-680B-06A0-1EF6D3D5AC70}"/>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7125DE89-F373-5A26-1A2E-1D35C6B61C6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D9FDA12-BD1C-E11C-DBE1-FC0C6B0F5951}"/>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FB04BD6D-76E4-BF44-1385-9504AE55313E}"/>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E4C4D88A-94EE-9906-1BF8-5840636529DD}"/>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8A3FE4E6-B367-F309-3FC4-3474C5260237}"/>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ABF654CF-8B1E-B1C6-90D2-8834CDD5CC61}"/>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F3075DE4-DE87-8921-9C70-DA99FCC3904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16F04CC-2334-DE44-2B10-6CD73502E5BC}"/>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004CE3FD-5855-48BD-2B8F-A3AE6FE63D9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B4105C55-2F4B-7EED-2F74-48394AD62E5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D30CAE9-0211-6D4D-A126-C68FE6DD9506}"/>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01027030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1.sv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Header avenir demi </a:t>
            </a:r>
            <a:r>
              <a:rPr lang="he-IL"/>
              <a:t>32</a:t>
            </a:r>
            <a:r>
              <a:rPr lang="en-US" err="1"/>
              <a:t>pt</a:t>
            </a:r>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grpSp>
        <p:nvGrpSpPr>
          <p:cNvPr id="18" name="Group 17">
            <a:extLst>
              <a:ext uri="{FF2B5EF4-FFF2-40B4-BE49-F238E27FC236}">
                <a16:creationId xmlns:a16="http://schemas.microsoft.com/office/drawing/2014/main" id="{F9B7B87D-C20A-0E5B-ED37-D6B58C7D7D09}"/>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B5DD8644-27C9-E8E4-4751-18BA66E6201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0F131E8-62DE-35D4-233F-6CB06FC6B30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C5496BE-3682-96FB-BB64-7D3C45E1AF4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FE49F71-4EBF-2EFD-86CA-2476C727BC20}"/>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64839F6-FFE9-AF1D-3BC2-5905C2297631}"/>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B96D8FC-9927-769E-43CE-DDE825ED4D55}"/>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EE62C59-07C8-2BC2-F7AD-4917E550BCCD}"/>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B65CE1E-31DF-294E-0385-5634C00AAA19}"/>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1FD4153-12EB-E60A-8E3F-E4700D52D398}"/>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68BC99C-D301-F420-053E-C5564C39D404}"/>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7D8CB5F-F197-51F0-548C-0B1D37174F46}"/>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9994C1A-2594-B1D9-D641-81CD9A7767C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pic>
        <p:nvPicPr>
          <p:cNvPr id="3" name="Graphic 2">
            <a:extLst>
              <a:ext uri="{FF2B5EF4-FFF2-40B4-BE49-F238E27FC236}">
                <a16:creationId xmlns:a16="http://schemas.microsoft.com/office/drawing/2014/main" id="{0F3B43D6-3A31-2B7A-CD20-9B6F1E2F1BCB}"/>
              </a:ext>
            </a:extLst>
          </p:cNvPr>
          <p:cNvPicPr>
            <a:picLocks noChangeAspect="1"/>
          </p:cNvPicPr>
          <p:nvPr userDrawn="1"/>
        </p:nvPicPr>
        <p:blipFill>
          <a:blip>
            <a:extLst>
              <a:ext uri="{96DAC541-7B7A-43D3-8B79-37D633B846F1}">
                <asvg:svgBlip xmlns:asvg="http://schemas.microsoft.com/office/drawing/2016/SVG/main" r:embed="rId73"/>
              </a:ext>
            </a:extLst>
          </a:blip>
          <a:stretch>
            <a:fillRect/>
          </a:stretch>
        </p:blipFill>
        <p:spPr>
          <a:xfrm>
            <a:off x="550864" y="6455269"/>
            <a:ext cx="2416810" cy="223520"/>
          </a:xfrm>
          <a:prstGeom prst="rect">
            <a:avLst/>
          </a:prstGeom>
        </p:spPr>
      </p:pic>
    </p:spTree>
    <p:extLst>
      <p:ext uri="{BB962C8B-B14F-4D97-AF65-F5344CB8AC3E}">
        <p14:creationId xmlns:p14="http://schemas.microsoft.com/office/powerpoint/2010/main" val="1691894521"/>
      </p:ext>
    </p:extLst>
  </p:cSld>
  <p:clrMap bg1="lt1" tx1="dk1" bg2="lt2" tx2="dk2" accent1="accent1" accent2="accent2" accent3="accent3" accent4="accent4" accent5="accent5" accent6="accent6" hlink="hlink" folHlink="folHlink"/>
  <p:sldLayoutIdLst>
    <p:sldLayoutId id="2147483919" r:id="rId1"/>
    <p:sldLayoutId id="2147484658" r:id="rId2"/>
    <p:sldLayoutId id="2147484660" r:id="rId3"/>
    <p:sldLayoutId id="2147484661" r:id="rId4"/>
    <p:sldLayoutId id="2147484589" r:id="rId5"/>
    <p:sldLayoutId id="2147484498" r:id="rId6"/>
    <p:sldLayoutId id="2147484499" r:id="rId7"/>
    <p:sldLayoutId id="2147484653" r:id="rId8"/>
    <p:sldLayoutId id="2147484655" r:id="rId9"/>
    <p:sldLayoutId id="2147484652" r:id="rId10"/>
    <p:sldLayoutId id="2147484651" r:id="rId11"/>
    <p:sldLayoutId id="2147483836" r:id="rId12"/>
    <p:sldLayoutId id="2147484627" r:id="rId13"/>
    <p:sldLayoutId id="2147484591" r:id="rId14"/>
    <p:sldLayoutId id="2147484636" r:id="rId15"/>
    <p:sldLayoutId id="2147484666" r:id="rId16"/>
    <p:sldLayoutId id="2147484638" r:id="rId17"/>
    <p:sldLayoutId id="2147484639" r:id="rId18"/>
    <p:sldLayoutId id="2147484667" r:id="rId19"/>
    <p:sldLayoutId id="2147484641" r:id="rId20"/>
    <p:sldLayoutId id="2147484592" r:id="rId21"/>
    <p:sldLayoutId id="2147484663" r:id="rId22"/>
    <p:sldLayoutId id="2147484632" r:id="rId23"/>
    <p:sldLayoutId id="2147484669" r:id="rId24"/>
    <p:sldLayoutId id="2147484635" r:id="rId25"/>
    <p:sldLayoutId id="2147484642" r:id="rId26"/>
    <p:sldLayoutId id="2147484644" r:id="rId27"/>
    <p:sldLayoutId id="2147484648" r:id="rId28"/>
    <p:sldLayoutId id="2147484664" r:id="rId29"/>
    <p:sldLayoutId id="2147484649" r:id="rId30"/>
    <p:sldLayoutId id="2147484671" r:id="rId31"/>
    <p:sldLayoutId id="2147484672" r:id="rId32"/>
    <p:sldLayoutId id="2147484682" r:id="rId33"/>
    <p:sldLayoutId id="2147483925" r:id="rId34"/>
    <p:sldLayoutId id="2147483926" r:id="rId35"/>
    <p:sldLayoutId id="2147483928" r:id="rId36"/>
    <p:sldLayoutId id="2147484503" r:id="rId37"/>
    <p:sldLayoutId id="2147483930" r:id="rId38"/>
    <p:sldLayoutId id="2147483931" r:id="rId39"/>
    <p:sldLayoutId id="2147483934" r:id="rId40"/>
    <p:sldLayoutId id="2147483935" r:id="rId41"/>
    <p:sldLayoutId id="2147483936" r:id="rId42"/>
    <p:sldLayoutId id="2147483937" r:id="rId43"/>
    <p:sldLayoutId id="2147483940" r:id="rId44"/>
    <p:sldLayoutId id="2147484614" r:id="rId45"/>
    <p:sldLayoutId id="2147484616" r:id="rId46"/>
    <p:sldLayoutId id="2147484618" r:id="rId47"/>
    <p:sldLayoutId id="2147484619" r:id="rId48"/>
    <p:sldLayoutId id="2147484622" r:id="rId49"/>
    <p:sldLayoutId id="2147484623" r:id="rId50"/>
    <p:sldLayoutId id="2147484677" r:id="rId51"/>
    <p:sldLayoutId id="2147484033" r:id="rId52"/>
    <p:sldLayoutId id="2147484034" r:id="rId53"/>
    <p:sldLayoutId id="2147484035" r:id="rId54"/>
    <p:sldLayoutId id="2147484036" r:id="rId55"/>
    <p:sldLayoutId id="2147484037" r:id="rId56"/>
    <p:sldLayoutId id="2147484119" r:id="rId57"/>
    <p:sldLayoutId id="2147484665" r:id="rId58"/>
    <p:sldLayoutId id="2147484208" r:id="rId59"/>
    <p:sldLayoutId id="2147484207" r:id="rId60"/>
    <p:sldLayoutId id="2147484120" r:id="rId61"/>
    <p:sldLayoutId id="2147484681" r:id="rId62"/>
    <p:sldLayoutId id="2147484680" r:id="rId63"/>
    <p:sldLayoutId id="2147484683" r:id="rId64"/>
    <p:sldLayoutId id="2147484679" r:id="rId65"/>
    <p:sldLayoutId id="2147484684" r:id="rId66"/>
    <p:sldLayoutId id="2147484685" r:id="rId67"/>
    <p:sldLayoutId id="2147484687" r:id="rId68"/>
    <p:sldLayoutId id="2147484690" r:id="rId69"/>
    <p:sldLayoutId id="2147484691" r:id="rId70"/>
    <p:sldLayoutId id="2147484692" r:id="rId71"/>
  </p:sldLayoutIdLst>
  <p:hf hdr="0" dt="0"/>
  <p:txStyles>
    <p:titleStyle>
      <a:lvl1pPr algn="l" defTabSz="914400" rtl="0" eaLnBrk="1" latinLnBrk="0" hangingPunct="1">
        <a:lnSpc>
          <a:spcPct val="90000"/>
        </a:lnSpc>
        <a:spcBef>
          <a:spcPct val="0"/>
        </a:spcBef>
        <a:buNone/>
        <a:defRPr sz="3200" b="1" kern="1200">
          <a:solidFill>
            <a:schemeClr val="accent6"/>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10.jpeg"/><Relationship Id="rId1" Type="http://schemas.openxmlformats.org/officeDocument/2006/relationships/slideLayout" Target="../slideLayouts/slideLayout7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2" Type="http://schemas.openxmlformats.org/officeDocument/2006/relationships/hyperlink" Target="https://knowledge.exlibrisgroup.com/Alma/Product_Materials/010Roadmap/Repository_Search_-_Enhanced_UX/Introduction_to_the_New_Physical_Items_Experience#The_New_Item_View_and_Editor"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49.xml.rels><?xml version="1.0" encoding="UTF-8" standalone="yes"?>
<Relationships xmlns="http://schemas.openxmlformats.org/package/2006/relationships"><Relationship Id="rId2" Type="http://schemas.openxmlformats.org/officeDocument/2006/relationships/hyperlink" Target="https://knowledge.exlibrisgroup.com/Alma/Product_Documentation/010Alma_Online_Help_(English)/Physical_Resource_Management/070_Configuring_Resource_Management/090_Configuring_Physical_Item_Sort_Routines"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hyperlink" Target="https://knowledge.exlibrisgroup.com/Alma/Product_Documentation/010Alma_Online_Help_(English)/010Getting_Started/050Alma_User_Interface_%E2%80%93_General_Information/Searching_in_Alma#Repository_Search_Labels" TargetMode="Externa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703585-6643-7B67-9AED-C7BC9FEB0506}"/>
              </a:ext>
            </a:extLst>
          </p:cNvPr>
          <p:cNvSpPr>
            <a:spLocks noGrp="1"/>
          </p:cNvSpPr>
          <p:nvPr>
            <p:ph type="body" sz="quarter" idx="16"/>
          </p:nvPr>
        </p:nvSpPr>
        <p:spPr>
          <a:xfrm>
            <a:off x="519237" y="1194100"/>
            <a:ext cx="6994371" cy="2567017"/>
          </a:xfrm>
        </p:spPr>
        <p:txBody>
          <a:bodyPr/>
          <a:lstStyle/>
          <a:p>
            <a:r>
              <a:rPr lang="en-US" sz="4000" b="1" dirty="0"/>
              <a:t>The New Physical Items Experience (Q4 2026)</a:t>
            </a:r>
            <a:endParaRPr lang="en-US" sz="4000" spc="0" noProof="0" dirty="0"/>
          </a:p>
        </p:txBody>
      </p:sp>
      <p:sp>
        <p:nvSpPr>
          <p:cNvPr id="6" name="TextBox 5">
            <a:extLst>
              <a:ext uri="{FF2B5EF4-FFF2-40B4-BE49-F238E27FC236}">
                <a16:creationId xmlns:a16="http://schemas.microsoft.com/office/drawing/2014/main" id="{CDAC96CF-589B-1FB3-DCD9-D29AAEAC4949}"/>
              </a:ext>
            </a:extLst>
          </p:cNvPr>
          <p:cNvSpPr txBox="1"/>
          <p:nvPr/>
        </p:nvSpPr>
        <p:spPr>
          <a:xfrm>
            <a:off x="519237" y="5000395"/>
            <a:ext cx="3951962" cy="646331"/>
          </a:xfrm>
          <a:prstGeom prst="rect">
            <a:avLst/>
          </a:prstGeom>
          <a:noFill/>
          <a:ln>
            <a:noFill/>
          </a:ln>
        </p:spPr>
        <p:txBody>
          <a:bodyPr wrap="square">
            <a:spAutoFit/>
          </a:bodyPr>
          <a:lstStyle/>
          <a:p>
            <a:r>
              <a:rPr lang="en-US" noProof="0" dirty="0">
                <a:solidFill>
                  <a:schemeClr val="bg1"/>
                </a:solidFill>
              </a:rPr>
              <a:t>Yoel Kortick</a:t>
            </a:r>
          </a:p>
          <a:p>
            <a:r>
              <a:rPr lang="en-US" noProof="0" dirty="0">
                <a:solidFill>
                  <a:schemeClr val="bg1"/>
                </a:solidFill>
              </a:rPr>
              <a:t>Yoel.Kortick@clarivate.com</a:t>
            </a:r>
          </a:p>
        </p:txBody>
      </p:sp>
    </p:spTree>
    <p:extLst>
      <p:ext uri="{BB962C8B-B14F-4D97-AF65-F5344CB8AC3E}">
        <p14:creationId xmlns:p14="http://schemas.microsoft.com/office/powerpoint/2010/main" val="3525967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CA032-DA28-4653-03E5-284F4B812248}"/>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63DA5AD0-E0A6-A76A-F584-EF21647BD1C5}"/>
              </a:ext>
            </a:extLst>
          </p:cNvPr>
          <p:cNvSpPr>
            <a:spLocks noGrp="1"/>
          </p:cNvSpPr>
          <p:nvPr>
            <p:ph type="title"/>
          </p:nvPr>
        </p:nvSpPr>
        <p:spPr/>
        <p:txBody>
          <a:bodyPr/>
          <a:lstStyle/>
          <a:p>
            <a:r>
              <a:rPr lang="en-US" sz="2800" dirty="0"/>
              <a:t>Faster Access to Search Results</a:t>
            </a:r>
            <a:endParaRPr lang="en-US" sz="2800" noProof="0" dirty="0"/>
          </a:p>
        </p:txBody>
      </p:sp>
      <p:sp>
        <p:nvSpPr>
          <p:cNvPr id="9" name="Slide Number Placeholder 5">
            <a:extLst>
              <a:ext uri="{FF2B5EF4-FFF2-40B4-BE49-F238E27FC236}">
                <a16:creationId xmlns:a16="http://schemas.microsoft.com/office/drawing/2014/main" id="{B39F3CA2-3DC9-ECBD-5B7F-6B4194F4219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10</a:t>
            </a:fld>
            <a:endParaRPr lang="en-US" noProof="0" dirty="0"/>
          </a:p>
        </p:txBody>
      </p:sp>
      <p:pic>
        <p:nvPicPr>
          <p:cNvPr id="6" name="Picture 5">
            <a:extLst>
              <a:ext uri="{FF2B5EF4-FFF2-40B4-BE49-F238E27FC236}">
                <a16:creationId xmlns:a16="http://schemas.microsoft.com/office/drawing/2014/main" id="{E8BD5E5C-2482-C303-B9FB-66D5CA89A0A7}"/>
              </a:ext>
            </a:extLst>
          </p:cNvPr>
          <p:cNvPicPr>
            <a:picLocks noChangeAspect="1"/>
          </p:cNvPicPr>
          <p:nvPr/>
        </p:nvPicPr>
        <p:blipFill>
          <a:blip r:embed="rId2"/>
          <a:stretch>
            <a:fillRect/>
          </a:stretch>
        </p:blipFill>
        <p:spPr>
          <a:xfrm>
            <a:off x="365688" y="1066728"/>
            <a:ext cx="10773604" cy="5033229"/>
          </a:xfrm>
          <a:prstGeom prst="rect">
            <a:avLst/>
          </a:prstGeom>
          <a:ln>
            <a:solidFill>
              <a:schemeClr val="tx1"/>
            </a:solidFill>
          </a:ln>
        </p:spPr>
      </p:pic>
      <p:sp>
        <p:nvSpPr>
          <p:cNvPr id="7" name="TextBox 6">
            <a:extLst>
              <a:ext uri="{FF2B5EF4-FFF2-40B4-BE49-F238E27FC236}">
                <a16:creationId xmlns:a16="http://schemas.microsoft.com/office/drawing/2014/main" id="{E2AECDAA-2252-3A9B-E60F-E4BD5C99A1EF}"/>
              </a:ext>
            </a:extLst>
          </p:cNvPr>
          <p:cNvSpPr txBox="1"/>
          <p:nvPr/>
        </p:nvSpPr>
        <p:spPr>
          <a:xfrm>
            <a:off x="2231923" y="5053781"/>
            <a:ext cx="2487561" cy="953729"/>
          </a:xfrm>
          <a:prstGeom prst="rect">
            <a:avLst/>
          </a:prstGeom>
          <a:solidFill>
            <a:srgbClr val="FFFF00"/>
          </a:solidFill>
          <a:ln>
            <a:solidFill>
              <a:schemeClr val="tx1"/>
            </a:solidFill>
          </a:ln>
        </p:spPr>
        <p:txBody>
          <a:bodyPr wrap="square" rtlCol="0">
            <a:noAutofit/>
          </a:bodyPr>
          <a:lstStyle/>
          <a:p>
            <a:pPr algn="l"/>
            <a:r>
              <a:rPr lang="en-US" sz="1400" dirty="0"/>
              <a:t>Both facet pane and record list loaded and displays.  They can both be used by the staff user.</a:t>
            </a:r>
            <a:endParaRPr lang="LID4096" sz="1400" dirty="0" err="1"/>
          </a:p>
        </p:txBody>
      </p:sp>
      <p:sp>
        <p:nvSpPr>
          <p:cNvPr id="8" name="TextBox 7">
            <a:extLst>
              <a:ext uri="{FF2B5EF4-FFF2-40B4-BE49-F238E27FC236}">
                <a16:creationId xmlns:a16="http://schemas.microsoft.com/office/drawing/2014/main" id="{5F1BC6CB-72E5-2A1C-4C33-6095D6C430B8}"/>
              </a:ext>
            </a:extLst>
          </p:cNvPr>
          <p:cNvSpPr txBox="1"/>
          <p:nvPr/>
        </p:nvSpPr>
        <p:spPr>
          <a:xfrm>
            <a:off x="7885472" y="4286866"/>
            <a:ext cx="1750141" cy="619432"/>
          </a:xfrm>
          <a:prstGeom prst="rect">
            <a:avLst/>
          </a:prstGeom>
          <a:solidFill>
            <a:srgbClr val="FFFF00"/>
          </a:solidFill>
          <a:ln>
            <a:solidFill>
              <a:schemeClr val="tx1"/>
            </a:solidFill>
          </a:ln>
        </p:spPr>
        <p:txBody>
          <a:bodyPr wrap="square" rtlCol="0">
            <a:noAutofit/>
          </a:bodyPr>
          <a:lstStyle/>
          <a:p>
            <a:pPr algn="l"/>
            <a:r>
              <a:rPr lang="en-US" sz="1400" dirty="0"/>
              <a:t>The record view has not yet loaded</a:t>
            </a:r>
            <a:endParaRPr lang="LID4096" sz="1400" dirty="0" err="1"/>
          </a:p>
        </p:txBody>
      </p:sp>
    </p:spTree>
    <p:extLst>
      <p:ext uri="{BB962C8B-B14F-4D97-AF65-F5344CB8AC3E}">
        <p14:creationId xmlns:p14="http://schemas.microsoft.com/office/powerpoint/2010/main" val="237519187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B2E8F-3CDA-2273-D939-FB0A05FB18B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2C1DB3D-D84E-406C-AE05-E722D5E0E627}"/>
              </a:ext>
            </a:extLst>
          </p:cNvPr>
          <p:cNvPicPr>
            <a:picLocks noChangeAspect="1"/>
          </p:cNvPicPr>
          <p:nvPr/>
        </p:nvPicPr>
        <p:blipFill>
          <a:blip r:embed="rId2"/>
          <a:stretch>
            <a:fillRect/>
          </a:stretch>
        </p:blipFill>
        <p:spPr>
          <a:xfrm>
            <a:off x="0" y="2787057"/>
            <a:ext cx="12192000" cy="2326105"/>
          </a:xfrm>
          <a:prstGeom prst="rect">
            <a:avLst/>
          </a:prstGeom>
          <a:ln>
            <a:solidFill>
              <a:schemeClr val="tx1"/>
            </a:solidFill>
          </a:ln>
        </p:spPr>
      </p:pic>
      <p:sp>
        <p:nvSpPr>
          <p:cNvPr id="10" name="Title 9">
            <a:extLst>
              <a:ext uri="{FF2B5EF4-FFF2-40B4-BE49-F238E27FC236}">
                <a16:creationId xmlns:a16="http://schemas.microsoft.com/office/drawing/2014/main" id="{9D31E69F-3BE8-9C9E-EBE4-EC7F0F13F5A7}"/>
              </a:ext>
            </a:extLst>
          </p:cNvPr>
          <p:cNvSpPr>
            <a:spLocks noGrp="1"/>
          </p:cNvSpPr>
          <p:nvPr>
            <p:ph type="title"/>
          </p:nvPr>
        </p:nvSpPr>
        <p:spPr/>
        <p:txBody>
          <a:bodyPr/>
          <a:lstStyle/>
          <a:p>
            <a:r>
              <a:rPr lang="" sz="2800" dirty="0"/>
              <a:t>Configurable Display</a:t>
            </a:r>
            <a:br>
              <a:rPr lang="" sz="2800" dirty="0"/>
            </a:br>
            <a:endParaRPr lang="en-US" sz="2800" noProof="0" dirty="0"/>
          </a:p>
        </p:txBody>
      </p:sp>
      <p:sp>
        <p:nvSpPr>
          <p:cNvPr id="9" name="Slide Number Placeholder 5">
            <a:extLst>
              <a:ext uri="{FF2B5EF4-FFF2-40B4-BE49-F238E27FC236}">
                <a16:creationId xmlns:a16="http://schemas.microsoft.com/office/drawing/2014/main" id="{F383912D-450E-DC49-1DDF-893D3DC602D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100</a:t>
            </a:fld>
            <a:endParaRPr lang="en-US" noProof="0" dirty="0"/>
          </a:p>
        </p:txBody>
      </p:sp>
      <p:sp>
        <p:nvSpPr>
          <p:cNvPr id="11" name="Content Placeholder 10">
            <a:extLst>
              <a:ext uri="{FF2B5EF4-FFF2-40B4-BE49-F238E27FC236}">
                <a16:creationId xmlns:a16="http://schemas.microsoft.com/office/drawing/2014/main" id="{EFD2207D-7FCE-3C7A-E6E3-81ACA0188F0B}"/>
              </a:ext>
            </a:extLst>
          </p:cNvPr>
          <p:cNvSpPr>
            <a:spLocks noGrp="1"/>
          </p:cNvSpPr>
          <p:nvPr>
            <p:ph sz="quarter" idx="13"/>
          </p:nvPr>
        </p:nvSpPr>
        <p:spPr>
          <a:xfrm>
            <a:off x="370664" y="1131352"/>
            <a:ext cx="11300226" cy="1303543"/>
          </a:xfrm>
        </p:spPr>
        <p:txBody>
          <a:bodyPr/>
          <a:lstStyle/>
          <a:p>
            <a:r>
              <a:rPr lang="en-US" sz="2000" noProof="0" dirty="0"/>
              <a:t>Note that currently "Call Number" and "Call Number Type" are on the bottom of the left column.</a:t>
            </a:r>
          </a:p>
          <a:p>
            <a:r>
              <a:rPr lang="en-US" sz="2000" dirty="0"/>
              <a:t>We want to move them to the top of the left column.</a:t>
            </a:r>
            <a:endParaRPr lang="en-US" sz="2000" noProof="0" dirty="0"/>
          </a:p>
          <a:p>
            <a:pPr marL="0" indent="0">
              <a:buNone/>
            </a:pPr>
            <a:endParaRPr lang="en-US" sz="2000" noProof="0" dirty="0"/>
          </a:p>
        </p:txBody>
      </p:sp>
      <p:sp>
        <p:nvSpPr>
          <p:cNvPr id="4" name="Rectangle 3">
            <a:extLst>
              <a:ext uri="{FF2B5EF4-FFF2-40B4-BE49-F238E27FC236}">
                <a16:creationId xmlns:a16="http://schemas.microsoft.com/office/drawing/2014/main" id="{15FD5CB5-A559-0D60-BC30-447E0CC2DE35}"/>
              </a:ext>
            </a:extLst>
          </p:cNvPr>
          <p:cNvSpPr/>
          <p:nvPr/>
        </p:nvSpPr>
        <p:spPr>
          <a:xfrm>
            <a:off x="2222090" y="4660490"/>
            <a:ext cx="2163097" cy="285135"/>
          </a:xfrm>
          <a:prstGeom prst="rect">
            <a:avLst/>
          </a:prstGeom>
          <a:noFill/>
          <a:ln w="28575">
            <a:solidFill>
              <a:srgbClr val="FF0000"/>
            </a:solidFill>
          </a:ln>
        </p:spPr>
        <p:txBody>
          <a:bodyPr wrap="square" rtlCol="0" anchor="ctr">
            <a:noAutofit/>
          </a:bodyPr>
          <a:lstStyle/>
          <a:p>
            <a:pPr algn="l"/>
            <a:endParaRPr lang="LID4096">
              <a:solidFill>
                <a:schemeClr val="tx1"/>
              </a:solidFill>
            </a:endParaRPr>
          </a:p>
        </p:txBody>
      </p:sp>
    </p:spTree>
    <p:extLst>
      <p:ext uri="{BB962C8B-B14F-4D97-AF65-F5344CB8AC3E}">
        <p14:creationId xmlns:p14="http://schemas.microsoft.com/office/powerpoint/2010/main" val="334382593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12460-E032-11FA-8DCB-C3A8B57B1B5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FFABA15-7A05-20E2-D5F0-F25B9043AF9C}"/>
              </a:ext>
            </a:extLst>
          </p:cNvPr>
          <p:cNvPicPr>
            <a:picLocks noChangeAspect="1"/>
          </p:cNvPicPr>
          <p:nvPr/>
        </p:nvPicPr>
        <p:blipFill>
          <a:blip r:embed="rId2"/>
          <a:stretch>
            <a:fillRect/>
          </a:stretch>
        </p:blipFill>
        <p:spPr>
          <a:xfrm>
            <a:off x="0" y="1835987"/>
            <a:ext cx="12192000" cy="3638311"/>
          </a:xfrm>
          <a:prstGeom prst="rect">
            <a:avLst/>
          </a:prstGeom>
          <a:ln>
            <a:solidFill>
              <a:schemeClr val="tx1"/>
            </a:solidFill>
          </a:ln>
        </p:spPr>
      </p:pic>
      <p:sp>
        <p:nvSpPr>
          <p:cNvPr id="10" name="Title 9">
            <a:extLst>
              <a:ext uri="{FF2B5EF4-FFF2-40B4-BE49-F238E27FC236}">
                <a16:creationId xmlns:a16="http://schemas.microsoft.com/office/drawing/2014/main" id="{719FB0FD-E74B-2D0A-E3FE-C8F87E20D328}"/>
              </a:ext>
            </a:extLst>
          </p:cNvPr>
          <p:cNvSpPr>
            <a:spLocks noGrp="1"/>
          </p:cNvSpPr>
          <p:nvPr>
            <p:ph type="title"/>
          </p:nvPr>
        </p:nvSpPr>
        <p:spPr/>
        <p:txBody>
          <a:bodyPr/>
          <a:lstStyle/>
          <a:p>
            <a:r>
              <a:rPr lang="" sz="2800" dirty="0"/>
              <a:t>Configurable Display</a:t>
            </a:r>
            <a:br>
              <a:rPr lang="" sz="2800" dirty="0"/>
            </a:br>
            <a:endParaRPr lang="en-US" sz="2800" noProof="0" dirty="0"/>
          </a:p>
        </p:txBody>
      </p:sp>
      <p:sp>
        <p:nvSpPr>
          <p:cNvPr id="9" name="Slide Number Placeholder 5">
            <a:extLst>
              <a:ext uri="{FF2B5EF4-FFF2-40B4-BE49-F238E27FC236}">
                <a16:creationId xmlns:a16="http://schemas.microsoft.com/office/drawing/2014/main" id="{92F55498-F83D-12C2-E8C2-CCFC01F7F88A}"/>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101</a:t>
            </a:fld>
            <a:endParaRPr lang="en-US" noProof="0" dirty="0"/>
          </a:p>
        </p:txBody>
      </p:sp>
      <p:sp>
        <p:nvSpPr>
          <p:cNvPr id="11" name="Content Placeholder 10">
            <a:extLst>
              <a:ext uri="{FF2B5EF4-FFF2-40B4-BE49-F238E27FC236}">
                <a16:creationId xmlns:a16="http://schemas.microsoft.com/office/drawing/2014/main" id="{C3AB086F-43EE-D953-3FB0-5999F3FDB3A9}"/>
              </a:ext>
            </a:extLst>
          </p:cNvPr>
          <p:cNvSpPr>
            <a:spLocks noGrp="1"/>
          </p:cNvSpPr>
          <p:nvPr>
            <p:ph sz="quarter" idx="13"/>
          </p:nvPr>
        </p:nvSpPr>
        <p:spPr>
          <a:xfrm>
            <a:off x="370663" y="1131352"/>
            <a:ext cx="11335783" cy="809591"/>
          </a:xfrm>
        </p:spPr>
        <p:txBody>
          <a:bodyPr/>
          <a:lstStyle/>
          <a:p>
            <a:r>
              <a:rPr lang="en-US" sz="2000" noProof="0" dirty="0"/>
              <a:t>We have performed a physical items search and will now click "Customize"</a:t>
            </a:r>
          </a:p>
          <a:p>
            <a:pPr marL="0" indent="0">
              <a:buNone/>
            </a:pPr>
            <a:endParaRPr lang="en-US" sz="2000" noProof="0" dirty="0"/>
          </a:p>
        </p:txBody>
      </p:sp>
      <p:sp>
        <p:nvSpPr>
          <p:cNvPr id="4" name="Rectangle 3">
            <a:extLst>
              <a:ext uri="{FF2B5EF4-FFF2-40B4-BE49-F238E27FC236}">
                <a16:creationId xmlns:a16="http://schemas.microsoft.com/office/drawing/2014/main" id="{BF06F994-7A64-015D-D65A-997492281F4E}"/>
              </a:ext>
            </a:extLst>
          </p:cNvPr>
          <p:cNvSpPr/>
          <p:nvPr/>
        </p:nvSpPr>
        <p:spPr>
          <a:xfrm>
            <a:off x="11405418" y="2473825"/>
            <a:ext cx="261699" cy="249710"/>
          </a:xfrm>
          <a:prstGeom prst="rect">
            <a:avLst/>
          </a:prstGeom>
          <a:noFill/>
          <a:ln w="28575">
            <a:solidFill>
              <a:srgbClr val="FF0000"/>
            </a:solidFill>
          </a:ln>
        </p:spPr>
        <p:txBody>
          <a:bodyPr wrap="square" rtlCol="0" anchor="ctr">
            <a:noAutofit/>
          </a:bodyPr>
          <a:lstStyle/>
          <a:p>
            <a:pPr algn="l"/>
            <a:endParaRPr lang="en-US" noProof="0" dirty="0">
              <a:solidFill>
                <a:schemeClr val="tx1"/>
              </a:solidFill>
            </a:endParaRPr>
          </a:p>
        </p:txBody>
      </p:sp>
      <p:sp>
        <p:nvSpPr>
          <p:cNvPr id="7" name="Rectangle 6">
            <a:extLst>
              <a:ext uri="{FF2B5EF4-FFF2-40B4-BE49-F238E27FC236}">
                <a16:creationId xmlns:a16="http://schemas.microsoft.com/office/drawing/2014/main" id="{7317BEE0-4F4A-C2FB-8309-0D2DE19421D9}"/>
              </a:ext>
            </a:extLst>
          </p:cNvPr>
          <p:cNvSpPr/>
          <p:nvPr/>
        </p:nvSpPr>
        <p:spPr>
          <a:xfrm>
            <a:off x="2222090" y="3677264"/>
            <a:ext cx="2163097" cy="285135"/>
          </a:xfrm>
          <a:prstGeom prst="rect">
            <a:avLst/>
          </a:prstGeom>
          <a:noFill/>
          <a:ln w="28575">
            <a:solidFill>
              <a:srgbClr val="FF0000"/>
            </a:solidFill>
          </a:ln>
        </p:spPr>
        <p:txBody>
          <a:bodyPr wrap="square" rtlCol="0" anchor="ctr">
            <a:noAutofit/>
          </a:bodyPr>
          <a:lstStyle/>
          <a:p>
            <a:pPr algn="l"/>
            <a:endParaRPr lang="LID4096">
              <a:solidFill>
                <a:schemeClr val="tx1"/>
              </a:solidFill>
            </a:endParaRPr>
          </a:p>
        </p:txBody>
      </p:sp>
      <p:cxnSp>
        <p:nvCxnSpPr>
          <p:cNvPr id="12" name="Straight Arrow Connector 11">
            <a:extLst>
              <a:ext uri="{FF2B5EF4-FFF2-40B4-BE49-F238E27FC236}">
                <a16:creationId xmlns:a16="http://schemas.microsoft.com/office/drawing/2014/main" id="{E0DF9FA8-34FB-7457-5C21-B77A1F871501}"/>
              </a:ext>
            </a:extLst>
          </p:cNvPr>
          <p:cNvCxnSpPr/>
          <p:nvPr/>
        </p:nvCxnSpPr>
        <p:spPr>
          <a:xfrm>
            <a:off x="10186219" y="2241755"/>
            <a:ext cx="1022555" cy="32446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438725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AD685-3330-666D-693A-762EE54AE73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89DCDD9-A141-67E4-0CED-6A697114CC2E}"/>
              </a:ext>
            </a:extLst>
          </p:cNvPr>
          <p:cNvPicPr>
            <a:picLocks noChangeAspect="1"/>
          </p:cNvPicPr>
          <p:nvPr/>
        </p:nvPicPr>
        <p:blipFill>
          <a:blip r:embed="rId2"/>
          <a:stretch>
            <a:fillRect/>
          </a:stretch>
        </p:blipFill>
        <p:spPr>
          <a:xfrm>
            <a:off x="4333341" y="1994820"/>
            <a:ext cx="3410426" cy="4353533"/>
          </a:xfrm>
          <a:prstGeom prst="rect">
            <a:avLst/>
          </a:prstGeom>
          <a:ln>
            <a:solidFill>
              <a:schemeClr val="tx1"/>
            </a:solidFill>
          </a:ln>
        </p:spPr>
      </p:pic>
      <p:sp>
        <p:nvSpPr>
          <p:cNvPr id="10" name="Title 9">
            <a:extLst>
              <a:ext uri="{FF2B5EF4-FFF2-40B4-BE49-F238E27FC236}">
                <a16:creationId xmlns:a16="http://schemas.microsoft.com/office/drawing/2014/main" id="{2E229080-7D26-117C-E6A7-7E18AE291082}"/>
              </a:ext>
            </a:extLst>
          </p:cNvPr>
          <p:cNvSpPr>
            <a:spLocks noGrp="1"/>
          </p:cNvSpPr>
          <p:nvPr>
            <p:ph type="title"/>
          </p:nvPr>
        </p:nvSpPr>
        <p:spPr/>
        <p:txBody>
          <a:bodyPr/>
          <a:lstStyle/>
          <a:p>
            <a:r>
              <a:rPr lang="" sz="2800" dirty="0"/>
              <a:t>Configurable Display</a:t>
            </a:r>
            <a:br>
              <a:rPr lang="" sz="2800" dirty="0"/>
            </a:br>
            <a:endParaRPr lang="en-US" sz="2800" noProof="0" dirty="0"/>
          </a:p>
        </p:txBody>
      </p:sp>
      <p:sp>
        <p:nvSpPr>
          <p:cNvPr id="9" name="Slide Number Placeholder 5">
            <a:extLst>
              <a:ext uri="{FF2B5EF4-FFF2-40B4-BE49-F238E27FC236}">
                <a16:creationId xmlns:a16="http://schemas.microsoft.com/office/drawing/2014/main" id="{8550E236-2E8B-11AB-0ACB-91E8BB8295DC}"/>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102</a:t>
            </a:fld>
            <a:endParaRPr lang="en-US" noProof="0" dirty="0"/>
          </a:p>
        </p:txBody>
      </p:sp>
      <p:sp>
        <p:nvSpPr>
          <p:cNvPr id="11" name="Content Placeholder 10">
            <a:extLst>
              <a:ext uri="{FF2B5EF4-FFF2-40B4-BE49-F238E27FC236}">
                <a16:creationId xmlns:a16="http://schemas.microsoft.com/office/drawing/2014/main" id="{907107E0-7BB2-5E2D-B9C2-D87F98689E1A}"/>
              </a:ext>
            </a:extLst>
          </p:cNvPr>
          <p:cNvSpPr>
            <a:spLocks noGrp="1"/>
          </p:cNvSpPr>
          <p:nvPr>
            <p:ph sz="quarter" idx="13"/>
          </p:nvPr>
        </p:nvSpPr>
        <p:spPr>
          <a:xfrm>
            <a:off x="370663" y="1131352"/>
            <a:ext cx="11335783" cy="809591"/>
          </a:xfrm>
        </p:spPr>
        <p:txBody>
          <a:bodyPr/>
          <a:lstStyle/>
          <a:p>
            <a:r>
              <a:rPr lang="en-US" sz="2000" noProof="0" dirty="0"/>
              <a:t>On our example, under "User Customization" we will click "Records Customization"</a:t>
            </a:r>
          </a:p>
          <a:p>
            <a:pPr marL="0" indent="0">
              <a:buNone/>
            </a:pPr>
            <a:endParaRPr lang="en-US" sz="2000" noProof="0" dirty="0"/>
          </a:p>
        </p:txBody>
      </p:sp>
      <p:sp>
        <p:nvSpPr>
          <p:cNvPr id="4" name="Rectangle 3">
            <a:extLst>
              <a:ext uri="{FF2B5EF4-FFF2-40B4-BE49-F238E27FC236}">
                <a16:creationId xmlns:a16="http://schemas.microsoft.com/office/drawing/2014/main" id="{046FBC69-BD12-21A2-3B69-2717133355A4}"/>
              </a:ext>
            </a:extLst>
          </p:cNvPr>
          <p:cNvSpPr/>
          <p:nvPr/>
        </p:nvSpPr>
        <p:spPr>
          <a:xfrm>
            <a:off x="4562169" y="3487991"/>
            <a:ext cx="1327357" cy="356419"/>
          </a:xfrm>
          <a:prstGeom prst="rect">
            <a:avLst/>
          </a:prstGeom>
          <a:noFill/>
          <a:ln w="28575">
            <a:solidFill>
              <a:srgbClr val="FF0000"/>
            </a:solidFill>
          </a:ln>
        </p:spPr>
        <p:txBody>
          <a:bodyPr wrap="square" rtlCol="0" anchor="ctr">
            <a:noAutofit/>
          </a:bodyPr>
          <a:lstStyle/>
          <a:p>
            <a:pPr algn="l"/>
            <a:endParaRPr lang="en-US" noProof="0" dirty="0">
              <a:solidFill>
                <a:schemeClr val="tx1"/>
              </a:solidFill>
            </a:endParaRPr>
          </a:p>
        </p:txBody>
      </p:sp>
    </p:spTree>
    <p:extLst>
      <p:ext uri="{BB962C8B-B14F-4D97-AF65-F5344CB8AC3E}">
        <p14:creationId xmlns:p14="http://schemas.microsoft.com/office/powerpoint/2010/main" val="23363813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689ED-81FF-FF24-2D62-5727A783EC6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FB8A9C5-D22D-9249-59C2-CC312BED0DFA}"/>
              </a:ext>
            </a:extLst>
          </p:cNvPr>
          <p:cNvPicPr>
            <a:picLocks noChangeAspect="1"/>
          </p:cNvPicPr>
          <p:nvPr/>
        </p:nvPicPr>
        <p:blipFill>
          <a:blip r:embed="rId2"/>
          <a:stretch>
            <a:fillRect/>
          </a:stretch>
        </p:blipFill>
        <p:spPr>
          <a:xfrm>
            <a:off x="2997040" y="1884303"/>
            <a:ext cx="6267237" cy="4572000"/>
          </a:xfrm>
          <a:prstGeom prst="rect">
            <a:avLst/>
          </a:prstGeom>
          <a:ln>
            <a:solidFill>
              <a:schemeClr val="tx1"/>
            </a:solidFill>
          </a:ln>
        </p:spPr>
      </p:pic>
      <p:sp>
        <p:nvSpPr>
          <p:cNvPr id="10" name="Title 9">
            <a:extLst>
              <a:ext uri="{FF2B5EF4-FFF2-40B4-BE49-F238E27FC236}">
                <a16:creationId xmlns:a16="http://schemas.microsoft.com/office/drawing/2014/main" id="{8D134971-FC4A-7F23-1B36-4EFA0CD71480}"/>
              </a:ext>
            </a:extLst>
          </p:cNvPr>
          <p:cNvSpPr>
            <a:spLocks noGrp="1"/>
          </p:cNvSpPr>
          <p:nvPr>
            <p:ph type="title"/>
          </p:nvPr>
        </p:nvSpPr>
        <p:spPr/>
        <p:txBody>
          <a:bodyPr/>
          <a:lstStyle/>
          <a:p>
            <a:r>
              <a:rPr lang="" sz="2800" dirty="0"/>
              <a:t>Configurable Display</a:t>
            </a:r>
            <a:br>
              <a:rPr lang="" sz="2800" dirty="0"/>
            </a:br>
            <a:endParaRPr lang="en-US" sz="2800" noProof="0" dirty="0"/>
          </a:p>
        </p:txBody>
      </p:sp>
      <p:sp>
        <p:nvSpPr>
          <p:cNvPr id="9" name="Slide Number Placeholder 5">
            <a:extLst>
              <a:ext uri="{FF2B5EF4-FFF2-40B4-BE49-F238E27FC236}">
                <a16:creationId xmlns:a16="http://schemas.microsoft.com/office/drawing/2014/main" id="{248A3620-13E9-084B-0DEE-71B50C235187}"/>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103</a:t>
            </a:fld>
            <a:endParaRPr lang="en-US" noProof="0" dirty="0"/>
          </a:p>
        </p:txBody>
      </p:sp>
      <p:sp>
        <p:nvSpPr>
          <p:cNvPr id="11" name="Content Placeholder 10">
            <a:extLst>
              <a:ext uri="{FF2B5EF4-FFF2-40B4-BE49-F238E27FC236}">
                <a16:creationId xmlns:a16="http://schemas.microsoft.com/office/drawing/2014/main" id="{A8D85284-F677-AE1D-D6FC-84478D2A164E}"/>
              </a:ext>
            </a:extLst>
          </p:cNvPr>
          <p:cNvSpPr>
            <a:spLocks noGrp="1"/>
          </p:cNvSpPr>
          <p:nvPr>
            <p:ph sz="quarter" idx="13"/>
          </p:nvPr>
        </p:nvSpPr>
        <p:spPr>
          <a:xfrm>
            <a:off x="370663" y="1131352"/>
            <a:ext cx="11335783" cy="809591"/>
          </a:xfrm>
        </p:spPr>
        <p:txBody>
          <a:bodyPr/>
          <a:lstStyle/>
          <a:p>
            <a:r>
              <a:rPr lang="en-US" sz="2000" noProof="0" dirty="0"/>
              <a:t>Here is what we have, and we will drag "Call Number" and "Call Number Type" up to the top.</a:t>
            </a:r>
          </a:p>
          <a:p>
            <a:pPr marL="0" indent="0">
              <a:buNone/>
            </a:pPr>
            <a:endParaRPr lang="en-US" sz="2000" noProof="0" dirty="0"/>
          </a:p>
        </p:txBody>
      </p:sp>
      <p:sp>
        <p:nvSpPr>
          <p:cNvPr id="4" name="Rectangle 3">
            <a:extLst>
              <a:ext uri="{FF2B5EF4-FFF2-40B4-BE49-F238E27FC236}">
                <a16:creationId xmlns:a16="http://schemas.microsoft.com/office/drawing/2014/main" id="{195A85DF-4E0E-0B7F-BB6B-0006A9811C47}"/>
              </a:ext>
            </a:extLst>
          </p:cNvPr>
          <p:cNvSpPr/>
          <p:nvPr/>
        </p:nvSpPr>
        <p:spPr>
          <a:xfrm>
            <a:off x="2997040" y="5368411"/>
            <a:ext cx="1327357" cy="427061"/>
          </a:xfrm>
          <a:prstGeom prst="rect">
            <a:avLst/>
          </a:prstGeom>
          <a:noFill/>
          <a:ln w="28575">
            <a:solidFill>
              <a:srgbClr val="FF0000"/>
            </a:solidFill>
          </a:ln>
        </p:spPr>
        <p:txBody>
          <a:bodyPr wrap="square" rtlCol="0" anchor="ctr">
            <a:noAutofit/>
          </a:bodyPr>
          <a:lstStyle/>
          <a:p>
            <a:pPr algn="l"/>
            <a:endParaRPr lang="en-US" noProof="0" dirty="0">
              <a:solidFill>
                <a:schemeClr val="tx1"/>
              </a:solidFill>
            </a:endParaRPr>
          </a:p>
        </p:txBody>
      </p:sp>
    </p:spTree>
    <p:extLst>
      <p:ext uri="{BB962C8B-B14F-4D97-AF65-F5344CB8AC3E}">
        <p14:creationId xmlns:p14="http://schemas.microsoft.com/office/powerpoint/2010/main" val="375477788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C1AFB-E594-3AB6-DB87-DF091FFA9C3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61979B2-F62F-0D43-B808-4E57FC0778A5}"/>
              </a:ext>
            </a:extLst>
          </p:cNvPr>
          <p:cNvPicPr>
            <a:picLocks noChangeAspect="1"/>
          </p:cNvPicPr>
          <p:nvPr/>
        </p:nvPicPr>
        <p:blipFill>
          <a:blip r:embed="rId2"/>
          <a:stretch>
            <a:fillRect/>
          </a:stretch>
        </p:blipFill>
        <p:spPr>
          <a:xfrm>
            <a:off x="2758994" y="1619037"/>
            <a:ext cx="6288119" cy="4572000"/>
          </a:xfrm>
          <a:prstGeom prst="rect">
            <a:avLst/>
          </a:prstGeom>
          <a:ln>
            <a:solidFill>
              <a:schemeClr val="tx1"/>
            </a:solidFill>
          </a:ln>
        </p:spPr>
      </p:pic>
      <p:sp>
        <p:nvSpPr>
          <p:cNvPr id="10" name="Title 9">
            <a:extLst>
              <a:ext uri="{FF2B5EF4-FFF2-40B4-BE49-F238E27FC236}">
                <a16:creationId xmlns:a16="http://schemas.microsoft.com/office/drawing/2014/main" id="{E477595A-F930-3937-F910-D44D59463407}"/>
              </a:ext>
            </a:extLst>
          </p:cNvPr>
          <p:cNvSpPr>
            <a:spLocks noGrp="1"/>
          </p:cNvSpPr>
          <p:nvPr>
            <p:ph type="title"/>
          </p:nvPr>
        </p:nvSpPr>
        <p:spPr/>
        <p:txBody>
          <a:bodyPr/>
          <a:lstStyle/>
          <a:p>
            <a:r>
              <a:rPr lang="" sz="2800" dirty="0"/>
              <a:t>Configurable Display</a:t>
            </a:r>
            <a:br>
              <a:rPr lang="" sz="2800" dirty="0"/>
            </a:br>
            <a:endParaRPr lang="en-US" sz="2800" noProof="0" dirty="0"/>
          </a:p>
        </p:txBody>
      </p:sp>
      <p:sp>
        <p:nvSpPr>
          <p:cNvPr id="9" name="Slide Number Placeholder 5">
            <a:extLst>
              <a:ext uri="{FF2B5EF4-FFF2-40B4-BE49-F238E27FC236}">
                <a16:creationId xmlns:a16="http://schemas.microsoft.com/office/drawing/2014/main" id="{8BD93A55-79F0-A2FD-0FE7-BCDDA30C2086}"/>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104</a:t>
            </a:fld>
            <a:endParaRPr lang="en-US" noProof="0" dirty="0"/>
          </a:p>
        </p:txBody>
      </p:sp>
      <p:sp>
        <p:nvSpPr>
          <p:cNvPr id="11" name="Content Placeholder 10">
            <a:extLst>
              <a:ext uri="{FF2B5EF4-FFF2-40B4-BE49-F238E27FC236}">
                <a16:creationId xmlns:a16="http://schemas.microsoft.com/office/drawing/2014/main" id="{E4F3C852-EE96-7781-F655-65BB7EE39E0E}"/>
              </a:ext>
            </a:extLst>
          </p:cNvPr>
          <p:cNvSpPr>
            <a:spLocks noGrp="1"/>
          </p:cNvSpPr>
          <p:nvPr>
            <p:ph sz="quarter" idx="13"/>
          </p:nvPr>
        </p:nvSpPr>
        <p:spPr>
          <a:xfrm>
            <a:off x="370663" y="1131352"/>
            <a:ext cx="11335783" cy="809591"/>
          </a:xfrm>
        </p:spPr>
        <p:txBody>
          <a:bodyPr/>
          <a:lstStyle/>
          <a:p>
            <a:r>
              <a:rPr lang="en-US" sz="2000" noProof="0" dirty="0"/>
              <a:t>We have dragged the "Call Number" and "Call Number Type" up to the top.</a:t>
            </a:r>
          </a:p>
          <a:p>
            <a:pPr marL="0" indent="0">
              <a:buNone/>
            </a:pPr>
            <a:endParaRPr lang="en-US" sz="2000" noProof="0" dirty="0"/>
          </a:p>
        </p:txBody>
      </p:sp>
      <p:sp>
        <p:nvSpPr>
          <p:cNvPr id="4" name="Rectangle 3">
            <a:extLst>
              <a:ext uri="{FF2B5EF4-FFF2-40B4-BE49-F238E27FC236}">
                <a16:creationId xmlns:a16="http://schemas.microsoft.com/office/drawing/2014/main" id="{008D9A46-DB2C-3829-43C0-E7230C3485E3}"/>
              </a:ext>
            </a:extLst>
          </p:cNvPr>
          <p:cNvSpPr/>
          <p:nvPr/>
        </p:nvSpPr>
        <p:spPr>
          <a:xfrm>
            <a:off x="2829893" y="3334128"/>
            <a:ext cx="1327357" cy="427061"/>
          </a:xfrm>
          <a:prstGeom prst="rect">
            <a:avLst/>
          </a:prstGeom>
          <a:noFill/>
          <a:ln w="28575">
            <a:solidFill>
              <a:srgbClr val="FF0000"/>
            </a:solidFill>
          </a:ln>
        </p:spPr>
        <p:txBody>
          <a:bodyPr wrap="square" rtlCol="0" anchor="ctr">
            <a:noAutofit/>
          </a:bodyPr>
          <a:lstStyle/>
          <a:p>
            <a:pPr algn="l"/>
            <a:endParaRPr lang="en-US" noProof="0" dirty="0">
              <a:solidFill>
                <a:schemeClr val="tx1"/>
              </a:solidFill>
            </a:endParaRPr>
          </a:p>
        </p:txBody>
      </p:sp>
    </p:spTree>
    <p:extLst>
      <p:ext uri="{BB962C8B-B14F-4D97-AF65-F5344CB8AC3E}">
        <p14:creationId xmlns:p14="http://schemas.microsoft.com/office/powerpoint/2010/main" val="56128691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DB9EC-2781-9878-2C04-EED1D8349D8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461F37E-434B-329A-A06C-CD5C3220E809}"/>
              </a:ext>
            </a:extLst>
          </p:cNvPr>
          <p:cNvPicPr>
            <a:picLocks noChangeAspect="1"/>
          </p:cNvPicPr>
          <p:nvPr/>
        </p:nvPicPr>
        <p:blipFill>
          <a:blip r:embed="rId2"/>
          <a:stretch>
            <a:fillRect/>
          </a:stretch>
        </p:blipFill>
        <p:spPr>
          <a:xfrm>
            <a:off x="0" y="1912636"/>
            <a:ext cx="12192000" cy="3740651"/>
          </a:xfrm>
          <a:prstGeom prst="rect">
            <a:avLst/>
          </a:prstGeom>
        </p:spPr>
      </p:pic>
      <p:sp>
        <p:nvSpPr>
          <p:cNvPr id="10" name="Title 9">
            <a:extLst>
              <a:ext uri="{FF2B5EF4-FFF2-40B4-BE49-F238E27FC236}">
                <a16:creationId xmlns:a16="http://schemas.microsoft.com/office/drawing/2014/main" id="{605AD67C-8497-B441-9C19-B8FC1F744C0B}"/>
              </a:ext>
            </a:extLst>
          </p:cNvPr>
          <p:cNvSpPr>
            <a:spLocks noGrp="1"/>
          </p:cNvSpPr>
          <p:nvPr>
            <p:ph type="title"/>
          </p:nvPr>
        </p:nvSpPr>
        <p:spPr/>
        <p:txBody>
          <a:bodyPr/>
          <a:lstStyle/>
          <a:p>
            <a:r>
              <a:rPr lang="" sz="2800" dirty="0"/>
              <a:t>Configurable Display</a:t>
            </a:r>
            <a:br>
              <a:rPr lang="" sz="2800" dirty="0"/>
            </a:br>
            <a:endParaRPr lang="en-US" sz="2800" noProof="0" dirty="0"/>
          </a:p>
        </p:txBody>
      </p:sp>
      <p:sp>
        <p:nvSpPr>
          <p:cNvPr id="9" name="Slide Number Placeholder 5">
            <a:extLst>
              <a:ext uri="{FF2B5EF4-FFF2-40B4-BE49-F238E27FC236}">
                <a16:creationId xmlns:a16="http://schemas.microsoft.com/office/drawing/2014/main" id="{3B141F6B-E080-391B-A473-108A0F3E21D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105</a:t>
            </a:fld>
            <a:endParaRPr lang="en-US" noProof="0" dirty="0"/>
          </a:p>
        </p:txBody>
      </p:sp>
      <p:sp>
        <p:nvSpPr>
          <p:cNvPr id="11" name="Content Placeholder 10">
            <a:extLst>
              <a:ext uri="{FF2B5EF4-FFF2-40B4-BE49-F238E27FC236}">
                <a16:creationId xmlns:a16="http://schemas.microsoft.com/office/drawing/2014/main" id="{7C6630DD-3D59-740A-D0EF-591DF0FC6CEA}"/>
              </a:ext>
            </a:extLst>
          </p:cNvPr>
          <p:cNvSpPr>
            <a:spLocks noGrp="1"/>
          </p:cNvSpPr>
          <p:nvPr>
            <p:ph sz="quarter" idx="13"/>
          </p:nvPr>
        </p:nvSpPr>
        <p:spPr>
          <a:xfrm>
            <a:off x="370663" y="1131352"/>
            <a:ext cx="11335783" cy="809591"/>
          </a:xfrm>
        </p:spPr>
        <p:txBody>
          <a:bodyPr/>
          <a:lstStyle/>
          <a:p>
            <a:r>
              <a:rPr lang="en-US" sz="2000" noProof="0" dirty="0"/>
              <a:t>Now the "Call Number" and "Call Number Type" are at the top.</a:t>
            </a:r>
          </a:p>
          <a:p>
            <a:pPr marL="0" indent="0">
              <a:buNone/>
            </a:pPr>
            <a:endParaRPr lang="en-US" sz="2000" noProof="0" dirty="0"/>
          </a:p>
        </p:txBody>
      </p:sp>
      <p:sp>
        <p:nvSpPr>
          <p:cNvPr id="4" name="Rectangle 3">
            <a:extLst>
              <a:ext uri="{FF2B5EF4-FFF2-40B4-BE49-F238E27FC236}">
                <a16:creationId xmlns:a16="http://schemas.microsoft.com/office/drawing/2014/main" id="{D3EE55B1-0C6D-E8BC-C5EC-584EFF5A14A2}"/>
              </a:ext>
            </a:extLst>
          </p:cNvPr>
          <p:cNvSpPr/>
          <p:nvPr/>
        </p:nvSpPr>
        <p:spPr>
          <a:xfrm>
            <a:off x="2269455" y="3127027"/>
            <a:ext cx="2164893" cy="301973"/>
          </a:xfrm>
          <a:prstGeom prst="rect">
            <a:avLst/>
          </a:prstGeom>
          <a:noFill/>
          <a:ln w="28575">
            <a:solidFill>
              <a:srgbClr val="FF0000"/>
            </a:solidFill>
          </a:ln>
        </p:spPr>
        <p:txBody>
          <a:bodyPr wrap="square" rtlCol="0" anchor="ctr">
            <a:noAutofit/>
          </a:bodyPr>
          <a:lstStyle/>
          <a:p>
            <a:pPr algn="l"/>
            <a:endParaRPr lang="en-US" noProof="0" dirty="0">
              <a:solidFill>
                <a:schemeClr val="tx1"/>
              </a:solidFill>
            </a:endParaRPr>
          </a:p>
        </p:txBody>
      </p:sp>
    </p:spTree>
    <p:extLst>
      <p:ext uri="{BB962C8B-B14F-4D97-AF65-F5344CB8AC3E}">
        <p14:creationId xmlns:p14="http://schemas.microsoft.com/office/powerpoint/2010/main" val="306398225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DF10B-9D6D-32A6-9748-70954E8E3667}"/>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A4E3871F-3F19-247B-CAF0-138DD579C40D}"/>
              </a:ext>
            </a:extLst>
          </p:cNvPr>
          <p:cNvPicPr>
            <a:picLocks noChangeAspect="1"/>
          </p:cNvPicPr>
          <p:nvPr/>
        </p:nvPicPr>
        <p:blipFill>
          <a:blip r:embed="rId2"/>
          <a:stretch>
            <a:fillRect/>
          </a:stretch>
        </p:blipFill>
        <p:spPr>
          <a:xfrm>
            <a:off x="-5665" y="1635564"/>
            <a:ext cx="12192000" cy="1618339"/>
          </a:xfrm>
          <a:prstGeom prst="rect">
            <a:avLst/>
          </a:prstGeom>
        </p:spPr>
      </p:pic>
      <p:pic>
        <p:nvPicPr>
          <p:cNvPr id="13" name="Picture 12">
            <a:extLst>
              <a:ext uri="{FF2B5EF4-FFF2-40B4-BE49-F238E27FC236}">
                <a16:creationId xmlns:a16="http://schemas.microsoft.com/office/drawing/2014/main" id="{D31B3C0D-D962-EA5D-2985-5E66C57CA2EF}"/>
              </a:ext>
            </a:extLst>
          </p:cNvPr>
          <p:cNvPicPr>
            <a:picLocks noChangeAspect="1"/>
          </p:cNvPicPr>
          <p:nvPr/>
        </p:nvPicPr>
        <p:blipFill>
          <a:blip r:embed="rId3"/>
          <a:stretch>
            <a:fillRect/>
          </a:stretch>
        </p:blipFill>
        <p:spPr>
          <a:xfrm>
            <a:off x="-5665" y="4273561"/>
            <a:ext cx="12192000" cy="1581454"/>
          </a:xfrm>
          <a:prstGeom prst="rect">
            <a:avLst/>
          </a:prstGeom>
          <a:ln>
            <a:solidFill>
              <a:schemeClr val="tx1"/>
            </a:solidFill>
          </a:ln>
        </p:spPr>
      </p:pic>
      <p:sp>
        <p:nvSpPr>
          <p:cNvPr id="10" name="Title 9">
            <a:extLst>
              <a:ext uri="{FF2B5EF4-FFF2-40B4-BE49-F238E27FC236}">
                <a16:creationId xmlns:a16="http://schemas.microsoft.com/office/drawing/2014/main" id="{F790CBA4-4939-3E05-B5D9-E37DAA16AA1C}"/>
              </a:ext>
            </a:extLst>
          </p:cNvPr>
          <p:cNvSpPr>
            <a:spLocks noGrp="1"/>
          </p:cNvSpPr>
          <p:nvPr>
            <p:ph type="title"/>
          </p:nvPr>
        </p:nvSpPr>
        <p:spPr/>
        <p:txBody>
          <a:bodyPr/>
          <a:lstStyle/>
          <a:p>
            <a:r>
              <a:rPr lang="" sz="2800" dirty="0"/>
              <a:t>Configurable Display</a:t>
            </a:r>
            <a:br>
              <a:rPr lang="" sz="2800" dirty="0"/>
            </a:br>
            <a:endParaRPr lang="en-US" sz="2800" noProof="0" dirty="0"/>
          </a:p>
        </p:txBody>
      </p:sp>
      <p:sp>
        <p:nvSpPr>
          <p:cNvPr id="9" name="Slide Number Placeholder 5">
            <a:extLst>
              <a:ext uri="{FF2B5EF4-FFF2-40B4-BE49-F238E27FC236}">
                <a16:creationId xmlns:a16="http://schemas.microsoft.com/office/drawing/2014/main" id="{15134087-5048-945A-E8FF-52BDBDFEE2D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106</a:t>
            </a:fld>
            <a:endParaRPr lang="en-US" noProof="0" dirty="0"/>
          </a:p>
        </p:txBody>
      </p:sp>
      <p:sp>
        <p:nvSpPr>
          <p:cNvPr id="4" name="Rectangle 3">
            <a:extLst>
              <a:ext uri="{FF2B5EF4-FFF2-40B4-BE49-F238E27FC236}">
                <a16:creationId xmlns:a16="http://schemas.microsoft.com/office/drawing/2014/main" id="{AE9A5BAC-7CE3-A7D7-B00F-FAE0F4EFA03B}"/>
              </a:ext>
            </a:extLst>
          </p:cNvPr>
          <p:cNvSpPr/>
          <p:nvPr/>
        </p:nvSpPr>
        <p:spPr>
          <a:xfrm>
            <a:off x="759300" y="4592031"/>
            <a:ext cx="2391035" cy="343763"/>
          </a:xfrm>
          <a:prstGeom prst="rect">
            <a:avLst/>
          </a:prstGeom>
          <a:noFill/>
          <a:ln w="28575">
            <a:solidFill>
              <a:srgbClr val="FF0000"/>
            </a:solidFill>
          </a:ln>
        </p:spPr>
        <p:txBody>
          <a:bodyPr wrap="square" rtlCol="0" anchor="ctr">
            <a:noAutofit/>
          </a:bodyPr>
          <a:lstStyle/>
          <a:p>
            <a:pPr algn="l"/>
            <a:endParaRPr lang="en-US" noProof="0" dirty="0">
              <a:solidFill>
                <a:schemeClr val="tx1"/>
              </a:solidFill>
            </a:endParaRPr>
          </a:p>
        </p:txBody>
      </p:sp>
      <p:sp>
        <p:nvSpPr>
          <p:cNvPr id="6" name="TextBox 5">
            <a:extLst>
              <a:ext uri="{FF2B5EF4-FFF2-40B4-BE49-F238E27FC236}">
                <a16:creationId xmlns:a16="http://schemas.microsoft.com/office/drawing/2014/main" id="{2429AD00-EFDB-C721-A9B7-6776CE7D146C}"/>
              </a:ext>
            </a:extLst>
          </p:cNvPr>
          <p:cNvSpPr txBox="1"/>
          <p:nvPr/>
        </p:nvSpPr>
        <p:spPr>
          <a:xfrm>
            <a:off x="5653548" y="2369574"/>
            <a:ext cx="904568" cy="452284"/>
          </a:xfrm>
          <a:prstGeom prst="rect">
            <a:avLst/>
          </a:prstGeom>
          <a:solidFill>
            <a:srgbClr val="FFFF00"/>
          </a:solidFill>
          <a:ln>
            <a:solidFill>
              <a:schemeClr val="accent2"/>
            </a:solidFill>
          </a:ln>
        </p:spPr>
        <p:txBody>
          <a:bodyPr wrap="square" rtlCol="0">
            <a:noAutofit/>
          </a:bodyPr>
          <a:lstStyle/>
          <a:p>
            <a:pPr algn="l"/>
            <a:r>
              <a:rPr lang="en-US" dirty="0"/>
              <a:t>before</a:t>
            </a:r>
            <a:endParaRPr lang="LID4096" dirty="0" err="1"/>
          </a:p>
        </p:txBody>
      </p:sp>
      <p:sp>
        <p:nvSpPr>
          <p:cNvPr id="8" name="Rectangle 7">
            <a:extLst>
              <a:ext uri="{FF2B5EF4-FFF2-40B4-BE49-F238E27FC236}">
                <a16:creationId xmlns:a16="http://schemas.microsoft.com/office/drawing/2014/main" id="{0D6FAD13-F0F0-3711-E162-A2C98574BCB4}"/>
              </a:ext>
            </a:extLst>
          </p:cNvPr>
          <p:cNvSpPr/>
          <p:nvPr/>
        </p:nvSpPr>
        <p:spPr>
          <a:xfrm>
            <a:off x="739790" y="2705023"/>
            <a:ext cx="2391035" cy="385815"/>
          </a:xfrm>
          <a:prstGeom prst="rect">
            <a:avLst/>
          </a:prstGeom>
          <a:noFill/>
          <a:ln w="28575">
            <a:solidFill>
              <a:srgbClr val="FF0000"/>
            </a:solidFill>
          </a:ln>
        </p:spPr>
        <p:txBody>
          <a:bodyPr wrap="square" rtlCol="0" anchor="ctr">
            <a:noAutofit/>
          </a:bodyPr>
          <a:lstStyle/>
          <a:p>
            <a:pPr algn="l"/>
            <a:endParaRPr lang="LID4096">
              <a:solidFill>
                <a:schemeClr val="tx1"/>
              </a:solidFill>
            </a:endParaRPr>
          </a:p>
        </p:txBody>
      </p:sp>
      <p:sp>
        <p:nvSpPr>
          <p:cNvPr id="16" name="TextBox 15">
            <a:extLst>
              <a:ext uri="{FF2B5EF4-FFF2-40B4-BE49-F238E27FC236}">
                <a16:creationId xmlns:a16="http://schemas.microsoft.com/office/drawing/2014/main" id="{C210E034-CA9A-5448-9ED5-0DDEDE4F504C}"/>
              </a:ext>
            </a:extLst>
          </p:cNvPr>
          <p:cNvSpPr txBox="1"/>
          <p:nvPr/>
        </p:nvSpPr>
        <p:spPr>
          <a:xfrm>
            <a:off x="5624206" y="4694538"/>
            <a:ext cx="904568" cy="452284"/>
          </a:xfrm>
          <a:prstGeom prst="rect">
            <a:avLst/>
          </a:prstGeom>
          <a:solidFill>
            <a:srgbClr val="FFFF00"/>
          </a:solidFill>
          <a:ln>
            <a:solidFill>
              <a:schemeClr val="accent2"/>
            </a:solidFill>
          </a:ln>
        </p:spPr>
        <p:txBody>
          <a:bodyPr wrap="square" rtlCol="0">
            <a:noAutofit/>
          </a:bodyPr>
          <a:lstStyle/>
          <a:p>
            <a:pPr algn="l"/>
            <a:r>
              <a:rPr lang="en-US" dirty="0"/>
              <a:t>after</a:t>
            </a:r>
            <a:endParaRPr lang="LID4096" dirty="0" err="1"/>
          </a:p>
        </p:txBody>
      </p:sp>
    </p:spTree>
    <p:extLst>
      <p:ext uri="{BB962C8B-B14F-4D97-AF65-F5344CB8AC3E}">
        <p14:creationId xmlns:p14="http://schemas.microsoft.com/office/powerpoint/2010/main" val="132743962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E359B-FB73-E50F-490C-D0B268AC5D81}"/>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4B8F8867-4BCB-303F-EA96-944E4281087C}"/>
              </a:ext>
            </a:extLst>
          </p:cNvPr>
          <p:cNvSpPr>
            <a:spLocks noGrp="1"/>
          </p:cNvSpPr>
          <p:nvPr>
            <p:ph type="body" sz="quarter" idx="16"/>
          </p:nvPr>
        </p:nvSpPr>
        <p:spPr>
          <a:xfrm>
            <a:off x="182880" y="2523829"/>
            <a:ext cx="11807190" cy="1030130"/>
          </a:xfrm>
        </p:spPr>
        <p:txBody>
          <a:bodyPr/>
          <a:lstStyle/>
          <a:p>
            <a:r>
              <a:rPr lang="en-US" noProof="0" dirty="0"/>
              <a:t>The New Item View</a:t>
            </a:r>
          </a:p>
        </p:txBody>
      </p:sp>
      <p:sp>
        <p:nvSpPr>
          <p:cNvPr id="4" name="Footer Placeholder 3">
            <a:extLst>
              <a:ext uri="{FF2B5EF4-FFF2-40B4-BE49-F238E27FC236}">
                <a16:creationId xmlns:a16="http://schemas.microsoft.com/office/drawing/2014/main" id="{93E39855-B21B-BD4D-45F8-1270F9A3A839}"/>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noProof="0" dirty="0"/>
              <a:t>© 2026 Clarivate. All rights reserved.</a:t>
            </a:r>
          </a:p>
        </p:txBody>
      </p:sp>
      <p:sp>
        <p:nvSpPr>
          <p:cNvPr id="5" name="Slide Number Placeholder 4">
            <a:extLst>
              <a:ext uri="{FF2B5EF4-FFF2-40B4-BE49-F238E27FC236}">
                <a16:creationId xmlns:a16="http://schemas.microsoft.com/office/drawing/2014/main" id="{6160134C-DDED-9A98-B387-D182FD72B2A9}"/>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US" noProof="0" smtClean="0"/>
              <a:pPr/>
              <a:t>107</a:t>
            </a:fld>
            <a:endParaRPr lang="en-US" noProof="0" dirty="0"/>
          </a:p>
        </p:txBody>
      </p:sp>
    </p:spTree>
    <p:extLst>
      <p:ext uri="{BB962C8B-B14F-4D97-AF65-F5344CB8AC3E}">
        <p14:creationId xmlns:p14="http://schemas.microsoft.com/office/powerpoint/2010/main" val="295887191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0CBC9-4A91-6983-F748-134D1892B91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925B89C0-C7F1-2821-DC57-37804897A870}"/>
              </a:ext>
            </a:extLst>
          </p:cNvPr>
          <p:cNvSpPr>
            <a:spLocks noGrp="1"/>
          </p:cNvSpPr>
          <p:nvPr>
            <p:ph type="title"/>
          </p:nvPr>
        </p:nvSpPr>
        <p:spPr/>
        <p:txBody>
          <a:bodyPr/>
          <a:lstStyle/>
          <a:p>
            <a:r>
              <a:rPr lang="en-US" sz="2800" noProof="0" dirty="0"/>
              <a:t>The New Item View</a:t>
            </a:r>
          </a:p>
        </p:txBody>
      </p:sp>
      <p:sp>
        <p:nvSpPr>
          <p:cNvPr id="9" name="Slide Number Placeholder 5">
            <a:extLst>
              <a:ext uri="{FF2B5EF4-FFF2-40B4-BE49-F238E27FC236}">
                <a16:creationId xmlns:a16="http://schemas.microsoft.com/office/drawing/2014/main" id="{966E2FCC-F0F5-56A2-6094-BCE48E768986}"/>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108</a:t>
            </a:fld>
            <a:endParaRPr lang="en-US" noProof="0" dirty="0"/>
          </a:p>
        </p:txBody>
      </p:sp>
      <p:sp>
        <p:nvSpPr>
          <p:cNvPr id="11" name="Content Placeholder 10">
            <a:extLst>
              <a:ext uri="{FF2B5EF4-FFF2-40B4-BE49-F238E27FC236}">
                <a16:creationId xmlns:a16="http://schemas.microsoft.com/office/drawing/2014/main" id="{CC372120-1B5E-947B-3254-799173AF0FE2}"/>
              </a:ext>
            </a:extLst>
          </p:cNvPr>
          <p:cNvSpPr>
            <a:spLocks noGrp="1"/>
          </p:cNvSpPr>
          <p:nvPr>
            <p:ph sz="quarter" idx="13"/>
          </p:nvPr>
        </p:nvSpPr>
        <p:spPr>
          <a:xfrm>
            <a:off x="370663" y="1131351"/>
            <a:ext cx="11335783" cy="3293165"/>
          </a:xfrm>
        </p:spPr>
        <p:txBody>
          <a:bodyPr/>
          <a:lstStyle/>
          <a:p>
            <a:r>
              <a:rPr lang="en-US" sz="2000" noProof="0" dirty="0"/>
              <a:t>New Condensed Item View</a:t>
            </a:r>
          </a:p>
          <a:p>
            <a:endParaRPr lang="en-US" sz="2000" noProof="0" dirty="0"/>
          </a:p>
          <a:p>
            <a:pPr lvl="1"/>
            <a:r>
              <a:rPr lang="en-US" sz="2000" noProof="0" dirty="0"/>
              <a:t>Presents item details in a streamlined, easy-to-read format.</a:t>
            </a:r>
          </a:p>
          <a:p>
            <a:pPr lvl="1"/>
            <a:r>
              <a:rPr lang="en-US" sz="2000" noProof="0" dirty="0"/>
              <a:t>Key information is displayed in a compact layout to improve usability.</a:t>
            </a:r>
          </a:p>
          <a:p>
            <a:pPr lvl="1"/>
            <a:r>
              <a:rPr lang="en-US" sz="2000" noProof="0" dirty="0"/>
              <a:t>Sections can be expanded as needed to view additional details.</a:t>
            </a:r>
          </a:p>
          <a:p>
            <a:pPr lvl="1"/>
            <a:r>
              <a:rPr lang="en-US" sz="2000" noProof="0" dirty="0"/>
              <a:t>Provides quick access to essential information while minimizing screen clutter.</a:t>
            </a:r>
          </a:p>
          <a:p>
            <a:pPr marL="0" indent="0">
              <a:buNone/>
            </a:pPr>
            <a:endParaRPr lang="en-US" sz="2000" noProof="0" dirty="0"/>
          </a:p>
        </p:txBody>
      </p:sp>
    </p:spTree>
    <p:extLst>
      <p:ext uri="{BB962C8B-B14F-4D97-AF65-F5344CB8AC3E}">
        <p14:creationId xmlns:p14="http://schemas.microsoft.com/office/powerpoint/2010/main" val="408229167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E1D88-1679-8B38-8BD6-253E80758991}"/>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9876C57-F46C-0891-6F73-87A3A49D0A9B}"/>
              </a:ext>
            </a:extLst>
          </p:cNvPr>
          <p:cNvPicPr>
            <a:picLocks noChangeAspect="1"/>
          </p:cNvPicPr>
          <p:nvPr/>
        </p:nvPicPr>
        <p:blipFill>
          <a:blip r:embed="rId2"/>
          <a:stretch>
            <a:fillRect/>
          </a:stretch>
        </p:blipFill>
        <p:spPr>
          <a:xfrm>
            <a:off x="0" y="918394"/>
            <a:ext cx="12192000" cy="5488706"/>
          </a:xfrm>
          <a:prstGeom prst="rect">
            <a:avLst/>
          </a:prstGeom>
          <a:ln>
            <a:solidFill>
              <a:schemeClr val="tx1"/>
            </a:solidFill>
          </a:ln>
        </p:spPr>
      </p:pic>
      <p:sp>
        <p:nvSpPr>
          <p:cNvPr id="10" name="Title 9">
            <a:extLst>
              <a:ext uri="{FF2B5EF4-FFF2-40B4-BE49-F238E27FC236}">
                <a16:creationId xmlns:a16="http://schemas.microsoft.com/office/drawing/2014/main" id="{28D567E0-0346-94B8-E34B-D93890119D45}"/>
              </a:ext>
            </a:extLst>
          </p:cNvPr>
          <p:cNvSpPr>
            <a:spLocks noGrp="1"/>
          </p:cNvSpPr>
          <p:nvPr>
            <p:ph type="title"/>
          </p:nvPr>
        </p:nvSpPr>
        <p:spPr/>
        <p:txBody>
          <a:bodyPr/>
          <a:lstStyle/>
          <a:p>
            <a:r>
              <a:rPr lang="en-US" sz="2800" dirty="0"/>
              <a:t>The New Item View</a:t>
            </a:r>
            <a:endParaRPr lang="en-US" sz="2800" noProof="0" dirty="0"/>
          </a:p>
        </p:txBody>
      </p:sp>
      <p:sp>
        <p:nvSpPr>
          <p:cNvPr id="9" name="Slide Number Placeholder 5">
            <a:extLst>
              <a:ext uri="{FF2B5EF4-FFF2-40B4-BE49-F238E27FC236}">
                <a16:creationId xmlns:a16="http://schemas.microsoft.com/office/drawing/2014/main" id="{E70C383A-3A94-BA06-E72B-9AD39187F39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109</a:t>
            </a:fld>
            <a:endParaRPr lang="en-US" noProof="0" dirty="0"/>
          </a:p>
        </p:txBody>
      </p:sp>
      <p:sp>
        <p:nvSpPr>
          <p:cNvPr id="5" name="Rectangle 4">
            <a:extLst>
              <a:ext uri="{FF2B5EF4-FFF2-40B4-BE49-F238E27FC236}">
                <a16:creationId xmlns:a16="http://schemas.microsoft.com/office/drawing/2014/main" id="{B044A55D-0DC3-0BB6-AC52-373262E005AB}"/>
              </a:ext>
            </a:extLst>
          </p:cNvPr>
          <p:cNvSpPr/>
          <p:nvPr/>
        </p:nvSpPr>
        <p:spPr>
          <a:xfrm>
            <a:off x="1713359" y="5634549"/>
            <a:ext cx="10380317" cy="713803"/>
          </a:xfrm>
          <a:prstGeom prst="rect">
            <a:avLst/>
          </a:prstGeom>
          <a:noFill/>
          <a:ln w="28575">
            <a:solidFill>
              <a:srgbClr val="FF0000"/>
            </a:solidFill>
          </a:ln>
        </p:spPr>
        <p:txBody>
          <a:bodyPr wrap="square" rtlCol="0" anchor="ctr">
            <a:noAutofit/>
          </a:bodyPr>
          <a:lstStyle/>
          <a:p>
            <a:pPr algn="l"/>
            <a:endParaRPr lang="en-US" noProof="0" dirty="0">
              <a:solidFill>
                <a:schemeClr val="tx1"/>
              </a:solidFill>
            </a:endParaRPr>
          </a:p>
        </p:txBody>
      </p:sp>
      <p:sp>
        <p:nvSpPr>
          <p:cNvPr id="7" name="Rectangle 6">
            <a:extLst>
              <a:ext uri="{FF2B5EF4-FFF2-40B4-BE49-F238E27FC236}">
                <a16:creationId xmlns:a16="http://schemas.microsoft.com/office/drawing/2014/main" id="{FB4C925B-6503-C0F8-2E7D-F08B5A921B03}"/>
              </a:ext>
            </a:extLst>
          </p:cNvPr>
          <p:cNvSpPr/>
          <p:nvPr/>
        </p:nvSpPr>
        <p:spPr>
          <a:xfrm>
            <a:off x="1720509" y="3896206"/>
            <a:ext cx="10373168" cy="1275561"/>
          </a:xfrm>
          <a:prstGeom prst="rect">
            <a:avLst/>
          </a:prstGeom>
          <a:noFill/>
          <a:ln w="28575">
            <a:solidFill>
              <a:srgbClr val="FF0000"/>
            </a:solidFill>
          </a:ln>
        </p:spPr>
        <p:txBody>
          <a:bodyPr wrap="square" rtlCol="0" anchor="ctr">
            <a:noAutofit/>
          </a:bodyPr>
          <a:lstStyle/>
          <a:p>
            <a:pPr algn="l"/>
            <a:endParaRPr lang="en-US" noProof="0" dirty="0">
              <a:solidFill>
                <a:schemeClr val="tx1"/>
              </a:solidFill>
            </a:endParaRPr>
          </a:p>
        </p:txBody>
      </p:sp>
      <p:sp>
        <p:nvSpPr>
          <p:cNvPr id="12" name="TextBox 11">
            <a:extLst>
              <a:ext uri="{FF2B5EF4-FFF2-40B4-BE49-F238E27FC236}">
                <a16:creationId xmlns:a16="http://schemas.microsoft.com/office/drawing/2014/main" id="{535FCFA5-BFA6-81F4-29EE-BE9B7FD56914}"/>
              </a:ext>
            </a:extLst>
          </p:cNvPr>
          <p:cNvSpPr txBox="1"/>
          <p:nvPr/>
        </p:nvSpPr>
        <p:spPr>
          <a:xfrm>
            <a:off x="3952568" y="2635045"/>
            <a:ext cx="2399071" cy="793955"/>
          </a:xfrm>
          <a:prstGeom prst="rect">
            <a:avLst/>
          </a:prstGeom>
          <a:solidFill>
            <a:srgbClr val="FFFF00"/>
          </a:solidFill>
          <a:ln>
            <a:solidFill>
              <a:schemeClr val="tx1"/>
            </a:solidFill>
          </a:ln>
        </p:spPr>
        <p:txBody>
          <a:bodyPr wrap="square" rtlCol="0">
            <a:noAutofit/>
          </a:bodyPr>
          <a:lstStyle/>
          <a:p>
            <a:r>
              <a:rPr lang="en-US" sz="1400" dirty="0"/>
              <a:t>Key information is displayed in a compact layout to improve usability</a:t>
            </a:r>
            <a:endParaRPr lang="LID4096" sz="1400" dirty="0" err="1"/>
          </a:p>
        </p:txBody>
      </p:sp>
      <p:sp>
        <p:nvSpPr>
          <p:cNvPr id="13" name="TextBox 12">
            <a:extLst>
              <a:ext uri="{FF2B5EF4-FFF2-40B4-BE49-F238E27FC236}">
                <a16:creationId xmlns:a16="http://schemas.microsoft.com/office/drawing/2014/main" id="{8BB656F6-1867-7F46-D589-74F8ED7005D2}"/>
              </a:ext>
            </a:extLst>
          </p:cNvPr>
          <p:cNvSpPr txBox="1"/>
          <p:nvPr/>
        </p:nvSpPr>
        <p:spPr>
          <a:xfrm>
            <a:off x="8386917" y="2743200"/>
            <a:ext cx="2399071" cy="533271"/>
          </a:xfrm>
          <a:prstGeom prst="rect">
            <a:avLst/>
          </a:prstGeom>
          <a:solidFill>
            <a:srgbClr val="FFFF00"/>
          </a:solidFill>
          <a:ln>
            <a:solidFill>
              <a:schemeClr val="tx1"/>
            </a:solidFill>
          </a:ln>
        </p:spPr>
        <p:txBody>
          <a:bodyPr wrap="square" rtlCol="0">
            <a:noAutofit/>
          </a:bodyPr>
          <a:lstStyle/>
          <a:p>
            <a:r>
              <a:rPr lang="en-US" sz="1400" dirty="0"/>
              <a:t>We will expand this section to view additional details</a:t>
            </a:r>
            <a:endParaRPr lang="LID4096" sz="1400" dirty="0" err="1"/>
          </a:p>
        </p:txBody>
      </p:sp>
      <p:cxnSp>
        <p:nvCxnSpPr>
          <p:cNvPr id="15" name="Straight Arrow Connector 14">
            <a:extLst>
              <a:ext uri="{FF2B5EF4-FFF2-40B4-BE49-F238E27FC236}">
                <a16:creationId xmlns:a16="http://schemas.microsoft.com/office/drawing/2014/main" id="{121C3E7C-1708-B04C-B3CB-0EAB8BCED3D3}"/>
              </a:ext>
            </a:extLst>
          </p:cNvPr>
          <p:cNvCxnSpPr/>
          <p:nvPr/>
        </p:nvCxnSpPr>
        <p:spPr>
          <a:xfrm>
            <a:off x="10785988" y="3276471"/>
            <a:ext cx="1001304" cy="75475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7479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24B2E-28B3-EF77-04AA-23F7B69EACD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B9A3E3A-F880-87EA-A64F-3DF8A7256853}"/>
              </a:ext>
            </a:extLst>
          </p:cNvPr>
          <p:cNvPicPr>
            <a:picLocks noChangeAspect="1"/>
          </p:cNvPicPr>
          <p:nvPr/>
        </p:nvPicPr>
        <p:blipFill>
          <a:blip r:embed="rId2"/>
          <a:stretch>
            <a:fillRect/>
          </a:stretch>
        </p:blipFill>
        <p:spPr>
          <a:xfrm>
            <a:off x="365688" y="850490"/>
            <a:ext cx="11421604" cy="5395833"/>
          </a:xfrm>
          <a:prstGeom prst="rect">
            <a:avLst/>
          </a:prstGeom>
          <a:ln>
            <a:solidFill>
              <a:schemeClr val="tx1"/>
            </a:solidFill>
          </a:ln>
        </p:spPr>
      </p:pic>
      <p:sp>
        <p:nvSpPr>
          <p:cNvPr id="10" name="Title 9">
            <a:extLst>
              <a:ext uri="{FF2B5EF4-FFF2-40B4-BE49-F238E27FC236}">
                <a16:creationId xmlns:a16="http://schemas.microsoft.com/office/drawing/2014/main" id="{E906B74C-E9DA-89DA-BD44-9C3E289FC373}"/>
              </a:ext>
            </a:extLst>
          </p:cNvPr>
          <p:cNvSpPr>
            <a:spLocks noGrp="1"/>
          </p:cNvSpPr>
          <p:nvPr>
            <p:ph type="title"/>
          </p:nvPr>
        </p:nvSpPr>
        <p:spPr/>
        <p:txBody>
          <a:bodyPr/>
          <a:lstStyle/>
          <a:p>
            <a:r>
              <a:rPr lang="en-US" sz="2800" dirty="0"/>
              <a:t>Faster Access to Search Results</a:t>
            </a:r>
            <a:endParaRPr lang="en-US" sz="2800" noProof="0" dirty="0"/>
          </a:p>
        </p:txBody>
      </p:sp>
      <p:sp>
        <p:nvSpPr>
          <p:cNvPr id="9" name="Slide Number Placeholder 5">
            <a:extLst>
              <a:ext uri="{FF2B5EF4-FFF2-40B4-BE49-F238E27FC236}">
                <a16:creationId xmlns:a16="http://schemas.microsoft.com/office/drawing/2014/main" id="{5A0DD06F-7FF2-CE6F-98C8-A58D16A01EBD}"/>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11</a:t>
            </a:fld>
            <a:endParaRPr lang="en-US" noProof="0" dirty="0"/>
          </a:p>
        </p:txBody>
      </p:sp>
      <p:sp>
        <p:nvSpPr>
          <p:cNvPr id="7" name="TextBox 6">
            <a:extLst>
              <a:ext uri="{FF2B5EF4-FFF2-40B4-BE49-F238E27FC236}">
                <a16:creationId xmlns:a16="http://schemas.microsoft.com/office/drawing/2014/main" id="{74257ACA-398D-0CF1-F727-EEFE8882DA66}"/>
              </a:ext>
            </a:extLst>
          </p:cNvPr>
          <p:cNvSpPr txBox="1"/>
          <p:nvPr/>
        </p:nvSpPr>
        <p:spPr>
          <a:xfrm>
            <a:off x="4611330" y="4429433"/>
            <a:ext cx="2487561" cy="368709"/>
          </a:xfrm>
          <a:prstGeom prst="rect">
            <a:avLst/>
          </a:prstGeom>
          <a:solidFill>
            <a:srgbClr val="FFFF00"/>
          </a:solidFill>
          <a:ln>
            <a:solidFill>
              <a:schemeClr val="tx1"/>
            </a:solidFill>
          </a:ln>
        </p:spPr>
        <p:txBody>
          <a:bodyPr wrap="square" rtlCol="0">
            <a:noAutofit/>
          </a:bodyPr>
          <a:lstStyle/>
          <a:p>
            <a:pPr algn="l"/>
            <a:r>
              <a:rPr lang="en-US" sz="1400" dirty="0"/>
              <a:t>Now everything has loaded</a:t>
            </a:r>
            <a:endParaRPr lang="LID4096" sz="1400" dirty="0" err="1"/>
          </a:p>
        </p:txBody>
      </p:sp>
    </p:spTree>
    <p:extLst>
      <p:ext uri="{BB962C8B-B14F-4D97-AF65-F5344CB8AC3E}">
        <p14:creationId xmlns:p14="http://schemas.microsoft.com/office/powerpoint/2010/main" val="418635227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91691-A8FB-DD8A-148F-62A3B471AF0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9BDEECE-BD1C-F933-249D-0FD3E7CDF4F9}"/>
              </a:ext>
            </a:extLst>
          </p:cNvPr>
          <p:cNvPicPr>
            <a:picLocks noChangeAspect="1"/>
          </p:cNvPicPr>
          <p:nvPr/>
        </p:nvPicPr>
        <p:blipFill>
          <a:blip r:embed="rId2"/>
          <a:stretch>
            <a:fillRect/>
          </a:stretch>
        </p:blipFill>
        <p:spPr>
          <a:xfrm>
            <a:off x="502615" y="861953"/>
            <a:ext cx="11147749" cy="5486400"/>
          </a:xfrm>
          <a:prstGeom prst="rect">
            <a:avLst/>
          </a:prstGeom>
          <a:ln>
            <a:solidFill>
              <a:schemeClr val="tx1"/>
            </a:solidFill>
          </a:ln>
        </p:spPr>
      </p:pic>
      <p:sp>
        <p:nvSpPr>
          <p:cNvPr id="10" name="Title 9">
            <a:extLst>
              <a:ext uri="{FF2B5EF4-FFF2-40B4-BE49-F238E27FC236}">
                <a16:creationId xmlns:a16="http://schemas.microsoft.com/office/drawing/2014/main" id="{00DE5A4B-65A7-FA48-F25C-D1AA58D82F2E}"/>
              </a:ext>
            </a:extLst>
          </p:cNvPr>
          <p:cNvSpPr>
            <a:spLocks noGrp="1"/>
          </p:cNvSpPr>
          <p:nvPr>
            <p:ph type="title"/>
          </p:nvPr>
        </p:nvSpPr>
        <p:spPr/>
        <p:txBody>
          <a:bodyPr/>
          <a:lstStyle/>
          <a:p>
            <a:r>
              <a:rPr lang="en-US" sz="2800" dirty="0"/>
              <a:t>The New Item View</a:t>
            </a:r>
            <a:endParaRPr lang="en-US" sz="2800" noProof="0" dirty="0"/>
          </a:p>
        </p:txBody>
      </p:sp>
      <p:sp>
        <p:nvSpPr>
          <p:cNvPr id="9" name="Slide Number Placeholder 5">
            <a:extLst>
              <a:ext uri="{FF2B5EF4-FFF2-40B4-BE49-F238E27FC236}">
                <a16:creationId xmlns:a16="http://schemas.microsoft.com/office/drawing/2014/main" id="{240CECBF-3FF5-960C-1B78-42D8A2804954}"/>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110</a:t>
            </a:fld>
            <a:endParaRPr lang="en-US" noProof="0" dirty="0"/>
          </a:p>
        </p:txBody>
      </p:sp>
      <p:sp>
        <p:nvSpPr>
          <p:cNvPr id="7" name="Rectangle 6">
            <a:extLst>
              <a:ext uri="{FF2B5EF4-FFF2-40B4-BE49-F238E27FC236}">
                <a16:creationId xmlns:a16="http://schemas.microsoft.com/office/drawing/2014/main" id="{65EA7759-D74A-8E33-0326-32CF5D35D594}"/>
              </a:ext>
            </a:extLst>
          </p:cNvPr>
          <p:cNvSpPr/>
          <p:nvPr/>
        </p:nvSpPr>
        <p:spPr>
          <a:xfrm>
            <a:off x="2130724" y="3276472"/>
            <a:ext cx="9548567" cy="3052298"/>
          </a:xfrm>
          <a:prstGeom prst="rect">
            <a:avLst/>
          </a:prstGeom>
          <a:noFill/>
          <a:ln w="28575">
            <a:solidFill>
              <a:srgbClr val="FF0000"/>
            </a:solidFill>
          </a:ln>
        </p:spPr>
        <p:txBody>
          <a:bodyPr wrap="square" rtlCol="0" anchor="ctr">
            <a:noAutofit/>
          </a:bodyPr>
          <a:lstStyle/>
          <a:p>
            <a:pPr algn="l"/>
            <a:endParaRPr lang="en-US" noProof="0" dirty="0">
              <a:solidFill>
                <a:schemeClr val="tx1"/>
              </a:solidFill>
            </a:endParaRPr>
          </a:p>
        </p:txBody>
      </p:sp>
      <p:sp>
        <p:nvSpPr>
          <p:cNvPr id="12" name="TextBox 11">
            <a:extLst>
              <a:ext uri="{FF2B5EF4-FFF2-40B4-BE49-F238E27FC236}">
                <a16:creationId xmlns:a16="http://schemas.microsoft.com/office/drawing/2014/main" id="{6C871213-90A3-3883-5F59-ADF119A3957B}"/>
              </a:ext>
            </a:extLst>
          </p:cNvPr>
          <p:cNvSpPr txBox="1"/>
          <p:nvPr/>
        </p:nvSpPr>
        <p:spPr>
          <a:xfrm>
            <a:off x="4059285" y="2346223"/>
            <a:ext cx="2399071" cy="604012"/>
          </a:xfrm>
          <a:prstGeom prst="rect">
            <a:avLst/>
          </a:prstGeom>
          <a:solidFill>
            <a:srgbClr val="FFFF00"/>
          </a:solidFill>
          <a:ln>
            <a:solidFill>
              <a:schemeClr val="tx1"/>
            </a:solidFill>
          </a:ln>
        </p:spPr>
        <p:txBody>
          <a:bodyPr wrap="square" rtlCol="0">
            <a:noAutofit/>
          </a:bodyPr>
          <a:lstStyle/>
          <a:p>
            <a:r>
              <a:rPr lang="en-US" sz="1400" dirty="0"/>
              <a:t>Now the section is expanded</a:t>
            </a:r>
            <a:endParaRPr lang="LID4096" sz="1400" dirty="0" err="1"/>
          </a:p>
        </p:txBody>
      </p:sp>
      <p:sp>
        <p:nvSpPr>
          <p:cNvPr id="13" name="TextBox 12">
            <a:extLst>
              <a:ext uri="{FF2B5EF4-FFF2-40B4-BE49-F238E27FC236}">
                <a16:creationId xmlns:a16="http://schemas.microsoft.com/office/drawing/2014/main" id="{52F2E081-71F0-B014-7B0B-C922AF223139}"/>
              </a:ext>
            </a:extLst>
          </p:cNvPr>
          <p:cNvSpPr txBox="1"/>
          <p:nvPr/>
        </p:nvSpPr>
        <p:spPr>
          <a:xfrm>
            <a:off x="8954219" y="2313447"/>
            <a:ext cx="1676494" cy="533271"/>
          </a:xfrm>
          <a:prstGeom prst="rect">
            <a:avLst/>
          </a:prstGeom>
          <a:solidFill>
            <a:srgbClr val="FFFF00"/>
          </a:solidFill>
          <a:ln>
            <a:solidFill>
              <a:schemeClr val="tx1"/>
            </a:solidFill>
          </a:ln>
        </p:spPr>
        <p:txBody>
          <a:bodyPr wrap="square" rtlCol="0">
            <a:noAutofit/>
          </a:bodyPr>
          <a:lstStyle/>
          <a:p>
            <a:r>
              <a:rPr lang="en-US" sz="1400" dirty="0"/>
              <a:t>The section can now be collapsed</a:t>
            </a:r>
            <a:endParaRPr lang="LID4096" sz="1400" dirty="0" err="1"/>
          </a:p>
        </p:txBody>
      </p:sp>
      <p:cxnSp>
        <p:nvCxnSpPr>
          <p:cNvPr id="15" name="Straight Arrow Connector 14">
            <a:extLst>
              <a:ext uri="{FF2B5EF4-FFF2-40B4-BE49-F238E27FC236}">
                <a16:creationId xmlns:a16="http://schemas.microsoft.com/office/drawing/2014/main" id="{5CCB763B-FCFB-27B1-07C7-9742F9D0D82E}"/>
              </a:ext>
            </a:extLst>
          </p:cNvPr>
          <p:cNvCxnSpPr>
            <a:cxnSpLocks/>
          </p:cNvCxnSpPr>
          <p:nvPr/>
        </p:nvCxnSpPr>
        <p:spPr>
          <a:xfrm>
            <a:off x="10630713" y="2845296"/>
            <a:ext cx="738902" cy="75985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323662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6AC30-E8EE-38C3-11E3-A0315B6A6B72}"/>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FA4AA420-D82C-5E91-19E2-A326189FCC4B}"/>
              </a:ext>
            </a:extLst>
          </p:cNvPr>
          <p:cNvSpPr>
            <a:spLocks noGrp="1"/>
          </p:cNvSpPr>
          <p:nvPr>
            <p:ph type="body" sz="quarter" idx="16"/>
          </p:nvPr>
        </p:nvSpPr>
        <p:spPr>
          <a:xfrm>
            <a:off x="182880" y="2523829"/>
            <a:ext cx="11807190" cy="1030130"/>
          </a:xfrm>
        </p:spPr>
        <p:txBody>
          <a:bodyPr/>
          <a:lstStyle/>
          <a:p>
            <a:r>
              <a:rPr lang="en-US" noProof="0" dirty="0"/>
              <a:t>Editing An Item</a:t>
            </a:r>
          </a:p>
        </p:txBody>
      </p:sp>
      <p:sp>
        <p:nvSpPr>
          <p:cNvPr id="4" name="Footer Placeholder 3">
            <a:extLst>
              <a:ext uri="{FF2B5EF4-FFF2-40B4-BE49-F238E27FC236}">
                <a16:creationId xmlns:a16="http://schemas.microsoft.com/office/drawing/2014/main" id="{6C697FD0-009C-BEB8-2A3E-89A02888FD3B}"/>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noProof="0" dirty="0"/>
              <a:t>© 2026 Clarivate. All rights reserved.</a:t>
            </a:r>
          </a:p>
        </p:txBody>
      </p:sp>
      <p:sp>
        <p:nvSpPr>
          <p:cNvPr id="5" name="Slide Number Placeholder 4">
            <a:extLst>
              <a:ext uri="{FF2B5EF4-FFF2-40B4-BE49-F238E27FC236}">
                <a16:creationId xmlns:a16="http://schemas.microsoft.com/office/drawing/2014/main" id="{D4E33A9D-1AF7-CEA0-2E91-7B9E87BD6F3F}"/>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US" noProof="0" smtClean="0"/>
              <a:pPr/>
              <a:t>111</a:t>
            </a:fld>
            <a:endParaRPr lang="en-US" noProof="0" dirty="0"/>
          </a:p>
        </p:txBody>
      </p:sp>
    </p:spTree>
    <p:extLst>
      <p:ext uri="{BB962C8B-B14F-4D97-AF65-F5344CB8AC3E}">
        <p14:creationId xmlns:p14="http://schemas.microsoft.com/office/powerpoint/2010/main" val="53855068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7FF5F-911E-287E-981D-951BCD7E7955}"/>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70B89951-5D07-A249-1413-51A97C6AEF1E}"/>
              </a:ext>
            </a:extLst>
          </p:cNvPr>
          <p:cNvSpPr>
            <a:spLocks noGrp="1"/>
          </p:cNvSpPr>
          <p:nvPr>
            <p:ph type="title"/>
          </p:nvPr>
        </p:nvSpPr>
        <p:spPr/>
        <p:txBody>
          <a:bodyPr/>
          <a:lstStyle/>
          <a:p>
            <a:r>
              <a:rPr lang="en-US" sz="2800" noProof="0" dirty="0"/>
              <a:t>Editing An Item</a:t>
            </a:r>
          </a:p>
        </p:txBody>
      </p:sp>
      <p:sp>
        <p:nvSpPr>
          <p:cNvPr id="9" name="Slide Number Placeholder 5">
            <a:extLst>
              <a:ext uri="{FF2B5EF4-FFF2-40B4-BE49-F238E27FC236}">
                <a16:creationId xmlns:a16="http://schemas.microsoft.com/office/drawing/2014/main" id="{59B2202A-9893-8246-DBD7-722B9739848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112</a:t>
            </a:fld>
            <a:endParaRPr lang="en-US" noProof="0" dirty="0"/>
          </a:p>
        </p:txBody>
      </p:sp>
      <p:sp>
        <p:nvSpPr>
          <p:cNvPr id="11" name="Content Placeholder 10">
            <a:extLst>
              <a:ext uri="{FF2B5EF4-FFF2-40B4-BE49-F238E27FC236}">
                <a16:creationId xmlns:a16="http://schemas.microsoft.com/office/drawing/2014/main" id="{249FF579-7B2F-EEAE-C729-19E9DA1F0E54}"/>
              </a:ext>
            </a:extLst>
          </p:cNvPr>
          <p:cNvSpPr>
            <a:spLocks noGrp="1"/>
          </p:cNvSpPr>
          <p:nvPr>
            <p:ph sz="quarter" idx="13"/>
          </p:nvPr>
        </p:nvSpPr>
        <p:spPr>
          <a:xfrm>
            <a:off x="370663" y="1131351"/>
            <a:ext cx="11335783" cy="4212809"/>
          </a:xfrm>
        </p:spPr>
        <p:txBody>
          <a:bodyPr/>
          <a:lstStyle/>
          <a:p>
            <a:r>
              <a:rPr lang="en-US" sz="2000" dirty="0"/>
              <a:t>New Item Editor</a:t>
            </a:r>
          </a:p>
          <a:p>
            <a:endParaRPr lang="en-US" sz="2000" dirty="0"/>
          </a:p>
          <a:p>
            <a:r>
              <a:rPr lang="en-US" sz="2000" dirty="0"/>
              <a:t>Supports both side-by-side and full-page item editing.</a:t>
            </a:r>
          </a:p>
          <a:p>
            <a:r>
              <a:rPr lang="en-US" sz="2000" dirty="0"/>
              <a:t>Available from the new Search and New Items List, with additional workflows (such as the Receiving Workbench) using a sliding panel experience.</a:t>
            </a:r>
          </a:p>
          <a:p>
            <a:r>
              <a:rPr lang="en-US" sz="2000" dirty="0"/>
              <a:t>Provides access to all item fields in a single editor, eliminating the need to switch between tabs.</a:t>
            </a:r>
          </a:p>
          <a:p>
            <a:r>
              <a:rPr lang="en-US" sz="2000" dirty="0"/>
              <a:t>No more "Save and Edit" steps to update additional fields on newly created items.</a:t>
            </a:r>
          </a:p>
          <a:p>
            <a:r>
              <a:rPr lang="en-US" sz="2000" dirty="0"/>
              <a:t>Quickly navigate through item information by scrolling, using the section menu, or selecting fields directly from the Quick Access panel.</a:t>
            </a:r>
          </a:p>
          <a:p>
            <a:pPr marL="0" indent="0">
              <a:buNone/>
            </a:pPr>
            <a:endParaRPr lang="en-US" sz="2000" noProof="0" dirty="0"/>
          </a:p>
        </p:txBody>
      </p:sp>
    </p:spTree>
    <p:extLst>
      <p:ext uri="{BB962C8B-B14F-4D97-AF65-F5344CB8AC3E}">
        <p14:creationId xmlns:p14="http://schemas.microsoft.com/office/powerpoint/2010/main" val="22416985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043D2-5284-834C-C12E-245EE7CE91BC}"/>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FEE74E2D-4E78-01F2-3F3B-7459C37B92D4}"/>
              </a:ext>
            </a:extLst>
          </p:cNvPr>
          <p:cNvPicPr>
            <a:picLocks noChangeAspect="1"/>
          </p:cNvPicPr>
          <p:nvPr/>
        </p:nvPicPr>
        <p:blipFill>
          <a:blip r:embed="rId2"/>
          <a:stretch>
            <a:fillRect/>
          </a:stretch>
        </p:blipFill>
        <p:spPr>
          <a:xfrm>
            <a:off x="560128" y="881116"/>
            <a:ext cx="11050340" cy="5532120"/>
          </a:xfrm>
          <a:prstGeom prst="rect">
            <a:avLst/>
          </a:prstGeom>
          <a:ln>
            <a:solidFill>
              <a:schemeClr val="tx1"/>
            </a:solidFill>
          </a:ln>
        </p:spPr>
      </p:pic>
      <p:sp>
        <p:nvSpPr>
          <p:cNvPr id="10" name="Title 9">
            <a:extLst>
              <a:ext uri="{FF2B5EF4-FFF2-40B4-BE49-F238E27FC236}">
                <a16:creationId xmlns:a16="http://schemas.microsoft.com/office/drawing/2014/main" id="{9BDAE543-747B-002C-6E04-F9135AF89BD5}"/>
              </a:ext>
            </a:extLst>
          </p:cNvPr>
          <p:cNvSpPr>
            <a:spLocks noGrp="1"/>
          </p:cNvSpPr>
          <p:nvPr>
            <p:ph type="title"/>
          </p:nvPr>
        </p:nvSpPr>
        <p:spPr/>
        <p:txBody>
          <a:bodyPr/>
          <a:lstStyle/>
          <a:p>
            <a:r>
              <a:rPr lang="en-US" sz="2800" noProof="0" dirty="0"/>
              <a:t>Editing An Item</a:t>
            </a:r>
          </a:p>
        </p:txBody>
      </p:sp>
      <p:sp>
        <p:nvSpPr>
          <p:cNvPr id="9" name="Slide Number Placeholder 5">
            <a:extLst>
              <a:ext uri="{FF2B5EF4-FFF2-40B4-BE49-F238E27FC236}">
                <a16:creationId xmlns:a16="http://schemas.microsoft.com/office/drawing/2014/main" id="{4EADCB4D-E0FE-BE7F-C089-7112ACC848BD}"/>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113</a:t>
            </a:fld>
            <a:endParaRPr lang="en-US" noProof="0" dirty="0"/>
          </a:p>
        </p:txBody>
      </p:sp>
      <p:sp>
        <p:nvSpPr>
          <p:cNvPr id="14" name="TextBox 13">
            <a:extLst>
              <a:ext uri="{FF2B5EF4-FFF2-40B4-BE49-F238E27FC236}">
                <a16:creationId xmlns:a16="http://schemas.microsoft.com/office/drawing/2014/main" id="{0CC847D8-090C-A9AF-6991-CDB897F70A43}"/>
              </a:ext>
            </a:extLst>
          </p:cNvPr>
          <p:cNvSpPr txBox="1"/>
          <p:nvPr/>
        </p:nvSpPr>
        <p:spPr>
          <a:xfrm>
            <a:off x="4896465" y="755729"/>
            <a:ext cx="2861187" cy="309767"/>
          </a:xfrm>
          <a:prstGeom prst="rect">
            <a:avLst/>
          </a:prstGeom>
          <a:solidFill>
            <a:srgbClr val="FFFF00"/>
          </a:solidFill>
          <a:ln>
            <a:solidFill>
              <a:schemeClr val="tx1"/>
            </a:solidFill>
          </a:ln>
        </p:spPr>
        <p:txBody>
          <a:bodyPr wrap="square" rtlCol="0">
            <a:noAutofit/>
          </a:bodyPr>
          <a:lstStyle/>
          <a:p>
            <a:pPr algn="l"/>
            <a:r>
              <a:rPr lang="en-US" sz="1400" dirty="0"/>
              <a:t>This is side-by-side item editing</a:t>
            </a:r>
          </a:p>
          <a:p>
            <a:pPr algn="l"/>
            <a:endParaRPr lang="LID4096" dirty="0" err="1"/>
          </a:p>
        </p:txBody>
      </p:sp>
      <p:sp>
        <p:nvSpPr>
          <p:cNvPr id="15" name="Rectangle 14">
            <a:extLst>
              <a:ext uri="{FF2B5EF4-FFF2-40B4-BE49-F238E27FC236}">
                <a16:creationId xmlns:a16="http://schemas.microsoft.com/office/drawing/2014/main" id="{F3F9E630-3F9D-987C-76CB-B1D2FF0D3E0C}"/>
              </a:ext>
            </a:extLst>
          </p:cNvPr>
          <p:cNvSpPr/>
          <p:nvPr/>
        </p:nvSpPr>
        <p:spPr>
          <a:xfrm>
            <a:off x="4680156" y="3411201"/>
            <a:ext cx="393290" cy="471949"/>
          </a:xfrm>
          <a:prstGeom prst="rect">
            <a:avLst/>
          </a:prstGeom>
          <a:noFill/>
          <a:ln w="28575">
            <a:solidFill>
              <a:srgbClr val="FF0000"/>
            </a:solidFill>
          </a:ln>
        </p:spPr>
        <p:txBody>
          <a:bodyPr wrap="square" rtlCol="0" anchor="ctr">
            <a:noAutofit/>
          </a:bodyPr>
          <a:lstStyle/>
          <a:p>
            <a:pPr algn="l"/>
            <a:endParaRPr lang="LID4096">
              <a:solidFill>
                <a:schemeClr val="tx1"/>
              </a:solidFill>
            </a:endParaRPr>
          </a:p>
        </p:txBody>
      </p:sp>
    </p:spTree>
    <p:extLst>
      <p:ext uri="{BB962C8B-B14F-4D97-AF65-F5344CB8AC3E}">
        <p14:creationId xmlns:p14="http://schemas.microsoft.com/office/powerpoint/2010/main" val="41330333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65ED8-B6E4-7BB8-A13B-C17622A2572F}"/>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3C4576B8-69AF-7603-AF38-2E6212ABD648}"/>
              </a:ext>
            </a:extLst>
          </p:cNvPr>
          <p:cNvSpPr>
            <a:spLocks noGrp="1"/>
          </p:cNvSpPr>
          <p:nvPr>
            <p:ph type="title"/>
          </p:nvPr>
        </p:nvSpPr>
        <p:spPr/>
        <p:txBody>
          <a:bodyPr/>
          <a:lstStyle/>
          <a:p>
            <a:r>
              <a:rPr lang="en-US" sz="2800" noProof="0" dirty="0"/>
              <a:t>Editing An Item</a:t>
            </a:r>
          </a:p>
        </p:txBody>
      </p:sp>
      <p:sp>
        <p:nvSpPr>
          <p:cNvPr id="9" name="Slide Number Placeholder 5">
            <a:extLst>
              <a:ext uri="{FF2B5EF4-FFF2-40B4-BE49-F238E27FC236}">
                <a16:creationId xmlns:a16="http://schemas.microsoft.com/office/drawing/2014/main" id="{B467F2B5-456F-5112-861B-F29FF3968975}"/>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114</a:t>
            </a:fld>
            <a:endParaRPr lang="en-US" noProof="0" dirty="0"/>
          </a:p>
        </p:txBody>
      </p:sp>
      <p:pic>
        <p:nvPicPr>
          <p:cNvPr id="5" name="Picture 4">
            <a:extLst>
              <a:ext uri="{FF2B5EF4-FFF2-40B4-BE49-F238E27FC236}">
                <a16:creationId xmlns:a16="http://schemas.microsoft.com/office/drawing/2014/main" id="{7AE72485-72F6-6813-23FC-400E0F9E788E}"/>
              </a:ext>
            </a:extLst>
          </p:cNvPr>
          <p:cNvPicPr>
            <a:picLocks noChangeAspect="1"/>
          </p:cNvPicPr>
          <p:nvPr/>
        </p:nvPicPr>
        <p:blipFill>
          <a:blip r:embed="rId2"/>
          <a:stretch>
            <a:fillRect/>
          </a:stretch>
        </p:blipFill>
        <p:spPr>
          <a:xfrm>
            <a:off x="619432" y="921577"/>
            <a:ext cx="10422194" cy="5534726"/>
          </a:xfrm>
          <a:prstGeom prst="rect">
            <a:avLst/>
          </a:prstGeom>
          <a:ln>
            <a:solidFill>
              <a:schemeClr val="tx1"/>
            </a:solidFill>
          </a:ln>
        </p:spPr>
      </p:pic>
      <p:sp>
        <p:nvSpPr>
          <p:cNvPr id="6" name="TextBox 5">
            <a:extLst>
              <a:ext uri="{FF2B5EF4-FFF2-40B4-BE49-F238E27FC236}">
                <a16:creationId xmlns:a16="http://schemas.microsoft.com/office/drawing/2014/main" id="{7F2401E1-7A2A-D5CA-90EA-E1FA65147BD6}"/>
              </a:ext>
            </a:extLst>
          </p:cNvPr>
          <p:cNvSpPr txBox="1"/>
          <p:nvPr/>
        </p:nvSpPr>
        <p:spPr>
          <a:xfrm>
            <a:off x="7384026" y="4178709"/>
            <a:ext cx="3657600" cy="1435509"/>
          </a:xfrm>
          <a:prstGeom prst="rect">
            <a:avLst/>
          </a:prstGeom>
          <a:solidFill>
            <a:srgbClr val="FFFF00"/>
          </a:solidFill>
          <a:ln>
            <a:solidFill>
              <a:schemeClr val="tx1"/>
            </a:solidFill>
          </a:ln>
        </p:spPr>
        <p:txBody>
          <a:bodyPr wrap="square" rtlCol="0">
            <a:noAutofit/>
          </a:bodyPr>
          <a:lstStyle/>
          <a:p>
            <a:pPr algn="l"/>
            <a:r>
              <a:rPr lang="en-US" sz="1400" dirty="0"/>
              <a:t>The physical item editor displays all fields on a single screen, allowing staff users to scroll (or use the sections or quick access links) seamlessly through item details. There is no need to switch between tabs to locate or update a specific field.</a:t>
            </a:r>
          </a:p>
          <a:p>
            <a:pPr algn="l"/>
            <a:endParaRPr lang="LID4096" dirty="0" err="1"/>
          </a:p>
        </p:txBody>
      </p:sp>
      <p:sp>
        <p:nvSpPr>
          <p:cNvPr id="14" name="TextBox 13">
            <a:extLst>
              <a:ext uri="{FF2B5EF4-FFF2-40B4-BE49-F238E27FC236}">
                <a16:creationId xmlns:a16="http://schemas.microsoft.com/office/drawing/2014/main" id="{0B64DD29-882A-4846-7E11-7034D0ACA5EB}"/>
              </a:ext>
            </a:extLst>
          </p:cNvPr>
          <p:cNvSpPr txBox="1"/>
          <p:nvPr/>
        </p:nvSpPr>
        <p:spPr>
          <a:xfrm>
            <a:off x="4896465" y="755729"/>
            <a:ext cx="2487561" cy="331695"/>
          </a:xfrm>
          <a:prstGeom prst="rect">
            <a:avLst/>
          </a:prstGeom>
          <a:solidFill>
            <a:srgbClr val="FFFF00"/>
          </a:solidFill>
          <a:ln>
            <a:solidFill>
              <a:schemeClr val="tx1"/>
            </a:solidFill>
          </a:ln>
        </p:spPr>
        <p:txBody>
          <a:bodyPr wrap="square" rtlCol="0">
            <a:noAutofit/>
          </a:bodyPr>
          <a:lstStyle/>
          <a:p>
            <a:pPr algn="l"/>
            <a:r>
              <a:rPr lang="en-US" sz="1400" dirty="0"/>
              <a:t>This is full-page item editing</a:t>
            </a:r>
          </a:p>
          <a:p>
            <a:pPr algn="l"/>
            <a:endParaRPr lang="LID4096" dirty="0" err="1"/>
          </a:p>
        </p:txBody>
      </p:sp>
      <p:sp>
        <p:nvSpPr>
          <p:cNvPr id="15" name="Rectangle 14">
            <a:extLst>
              <a:ext uri="{FF2B5EF4-FFF2-40B4-BE49-F238E27FC236}">
                <a16:creationId xmlns:a16="http://schemas.microsoft.com/office/drawing/2014/main" id="{6A3EFA02-CBAC-985A-99CE-96ABBE4FE172}"/>
              </a:ext>
            </a:extLst>
          </p:cNvPr>
          <p:cNvSpPr/>
          <p:nvPr/>
        </p:nvSpPr>
        <p:spPr>
          <a:xfrm>
            <a:off x="580102" y="3814915"/>
            <a:ext cx="393290" cy="471949"/>
          </a:xfrm>
          <a:prstGeom prst="rect">
            <a:avLst/>
          </a:prstGeom>
          <a:noFill/>
          <a:ln w="28575">
            <a:solidFill>
              <a:srgbClr val="FF0000"/>
            </a:solidFill>
          </a:ln>
        </p:spPr>
        <p:txBody>
          <a:bodyPr wrap="square" rtlCol="0" anchor="ctr">
            <a:noAutofit/>
          </a:bodyPr>
          <a:lstStyle/>
          <a:p>
            <a:pPr algn="l"/>
            <a:endParaRPr lang="LID4096">
              <a:solidFill>
                <a:schemeClr val="tx1"/>
              </a:solidFill>
            </a:endParaRPr>
          </a:p>
        </p:txBody>
      </p:sp>
    </p:spTree>
    <p:extLst>
      <p:ext uri="{BB962C8B-B14F-4D97-AF65-F5344CB8AC3E}">
        <p14:creationId xmlns:p14="http://schemas.microsoft.com/office/powerpoint/2010/main" val="54862685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5C5CE-9C46-4DCA-1E0D-7CC0375204B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5FF7DF3-D192-2BDA-83F0-6CDB8ED0EB3C}"/>
              </a:ext>
            </a:extLst>
          </p:cNvPr>
          <p:cNvPicPr>
            <a:picLocks noChangeAspect="1"/>
          </p:cNvPicPr>
          <p:nvPr/>
        </p:nvPicPr>
        <p:blipFill>
          <a:blip r:embed="rId2"/>
          <a:stretch>
            <a:fillRect/>
          </a:stretch>
        </p:blipFill>
        <p:spPr>
          <a:xfrm>
            <a:off x="1150374" y="957052"/>
            <a:ext cx="9568744" cy="5532120"/>
          </a:xfrm>
          <a:prstGeom prst="rect">
            <a:avLst/>
          </a:prstGeom>
          <a:ln>
            <a:solidFill>
              <a:schemeClr val="tx1"/>
            </a:solidFill>
          </a:ln>
        </p:spPr>
      </p:pic>
      <p:sp>
        <p:nvSpPr>
          <p:cNvPr id="10" name="Title 9">
            <a:extLst>
              <a:ext uri="{FF2B5EF4-FFF2-40B4-BE49-F238E27FC236}">
                <a16:creationId xmlns:a16="http://schemas.microsoft.com/office/drawing/2014/main" id="{55B0C0EF-0F65-BE7A-F910-8B72D105BD60}"/>
              </a:ext>
            </a:extLst>
          </p:cNvPr>
          <p:cNvSpPr>
            <a:spLocks noGrp="1"/>
          </p:cNvSpPr>
          <p:nvPr>
            <p:ph type="title"/>
          </p:nvPr>
        </p:nvSpPr>
        <p:spPr/>
        <p:txBody>
          <a:bodyPr/>
          <a:lstStyle/>
          <a:p>
            <a:r>
              <a:rPr lang="en-US" sz="2800" noProof="0" dirty="0"/>
              <a:t>Editing An Item</a:t>
            </a:r>
          </a:p>
        </p:txBody>
      </p:sp>
      <p:sp>
        <p:nvSpPr>
          <p:cNvPr id="9" name="Slide Number Placeholder 5">
            <a:extLst>
              <a:ext uri="{FF2B5EF4-FFF2-40B4-BE49-F238E27FC236}">
                <a16:creationId xmlns:a16="http://schemas.microsoft.com/office/drawing/2014/main" id="{4144F5F7-90F2-B0D1-E113-33C755109DE7}"/>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115</a:t>
            </a:fld>
            <a:endParaRPr lang="en-US" noProof="0" dirty="0"/>
          </a:p>
        </p:txBody>
      </p:sp>
      <p:sp>
        <p:nvSpPr>
          <p:cNvPr id="6" name="TextBox 5">
            <a:extLst>
              <a:ext uri="{FF2B5EF4-FFF2-40B4-BE49-F238E27FC236}">
                <a16:creationId xmlns:a16="http://schemas.microsoft.com/office/drawing/2014/main" id="{A91B43AD-6423-7665-362C-F5EDDAEBC9C0}"/>
              </a:ext>
            </a:extLst>
          </p:cNvPr>
          <p:cNvSpPr txBox="1"/>
          <p:nvPr/>
        </p:nvSpPr>
        <p:spPr>
          <a:xfrm>
            <a:off x="4542503" y="1715729"/>
            <a:ext cx="2900516" cy="535857"/>
          </a:xfrm>
          <a:prstGeom prst="rect">
            <a:avLst/>
          </a:prstGeom>
          <a:solidFill>
            <a:srgbClr val="FFFF00"/>
          </a:solidFill>
          <a:ln>
            <a:solidFill>
              <a:schemeClr val="tx1"/>
            </a:solidFill>
          </a:ln>
        </p:spPr>
        <p:txBody>
          <a:bodyPr wrap="square" rtlCol="0">
            <a:noAutofit/>
          </a:bodyPr>
          <a:lstStyle/>
          <a:p>
            <a:pPr algn="l"/>
            <a:r>
              <a:rPr lang="en-US" sz="1400" dirty="0"/>
              <a:t>Staff users can quickly navigate the editor using the sections links</a:t>
            </a:r>
          </a:p>
          <a:p>
            <a:pPr algn="l"/>
            <a:endParaRPr lang="LID4096" dirty="0" err="1"/>
          </a:p>
        </p:txBody>
      </p:sp>
      <p:sp>
        <p:nvSpPr>
          <p:cNvPr id="14" name="TextBox 13">
            <a:extLst>
              <a:ext uri="{FF2B5EF4-FFF2-40B4-BE49-F238E27FC236}">
                <a16:creationId xmlns:a16="http://schemas.microsoft.com/office/drawing/2014/main" id="{6C678FFA-89CE-85A2-64BD-6C1F79CDE81D}"/>
              </a:ext>
            </a:extLst>
          </p:cNvPr>
          <p:cNvSpPr txBox="1"/>
          <p:nvPr/>
        </p:nvSpPr>
        <p:spPr>
          <a:xfrm>
            <a:off x="4896465" y="755729"/>
            <a:ext cx="2487561" cy="331695"/>
          </a:xfrm>
          <a:prstGeom prst="rect">
            <a:avLst/>
          </a:prstGeom>
          <a:solidFill>
            <a:srgbClr val="FFFF00"/>
          </a:solidFill>
          <a:ln>
            <a:solidFill>
              <a:schemeClr val="tx1"/>
            </a:solidFill>
          </a:ln>
        </p:spPr>
        <p:txBody>
          <a:bodyPr wrap="square" rtlCol="0">
            <a:noAutofit/>
          </a:bodyPr>
          <a:lstStyle/>
          <a:p>
            <a:pPr algn="l"/>
            <a:r>
              <a:rPr lang="en-US" sz="1400" dirty="0"/>
              <a:t>This is full-page item editing</a:t>
            </a:r>
          </a:p>
          <a:p>
            <a:pPr algn="l"/>
            <a:endParaRPr lang="LID4096" dirty="0" err="1"/>
          </a:p>
        </p:txBody>
      </p:sp>
      <p:sp>
        <p:nvSpPr>
          <p:cNvPr id="15" name="Rectangle 14">
            <a:extLst>
              <a:ext uri="{FF2B5EF4-FFF2-40B4-BE49-F238E27FC236}">
                <a16:creationId xmlns:a16="http://schemas.microsoft.com/office/drawing/2014/main" id="{5F41888B-A3D3-02D4-DFE3-02CB20FBE9A6}"/>
              </a:ext>
            </a:extLst>
          </p:cNvPr>
          <p:cNvSpPr/>
          <p:nvPr/>
        </p:nvSpPr>
        <p:spPr>
          <a:xfrm>
            <a:off x="1366683" y="1858295"/>
            <a:ext cx="943898" cy="186815"/>
          </a:xfrm>
          <a:prstGeom prst="rect">
            <a:avLst/>
          </a:prstGeom>
          <a:noFill/>
          <a:ln w="28575">
            <a:solidFill>
              <a:srgbClr val="FF0000"/>
            </a:solidFill>
          </a:ln>
        </p:spPr>
        <p:txBody>
          <a:bodyPr wrap="square" rtlCol="0" anchor="ctr">
            <a:noAutofit/>
          </a:bodyPr>
          <a:lstStyle/>
          <a:p>
            <a:pPr algn="l"/>
            <a:endParaRPr lang="LID4096">
              <a:solidFill>
                <a:schemeClr val="tx1"/>
              </a:solidFill>
            </a:endParaRPr>
          </a:p>
        </p:txBody>
      </p:sp>
      <p:sp>
        <p:nvSpPr>
          <p:cNvPr id="7" name="Rectangle 6">
            <a:extLst>
              <a:ext uri="{FF2B5EF4-FFF2-40B4-BE49-F238E27FC236}">
                <a16:creationId xmlns:a16="http://schemas.microsoft.com/office/drawing/2014/main" id="{0A85700F-B6FD-B2A9-BDA3-44DD74B1711D}"/>
              </a:ext>
            </a:extLst>
          </p:cNvPr>
          <p:cNvSpPr/>
          <p:nvPr/>
        </p:nvSpPr>
        <p:spPr>
          <a:xfrm>
            <a:off x="2428566" y="3067663"/>
            <a:ext cx="1140543" cy="361337"/>
          </a:xfrm>
          <a:prstGeom prst="rect">
            <a:avLst/>
          </a:prstGeom>
          <a:noFill/>
          <a:ln w="28575">
            <a:solidFill>
              <a:srgbClr val="FF0000"/>
            </a:solidFill>
          </a:ln>
        </p:spPr>
        <p:txBody>
          <a:bodyPr wrap="square" rtlCol="0" anchor="ctr">
            <a:noAutofit/>
          </a:bodyPr>
          <a:lstStyle/>
          <a:p>
            <a:pPr algn="l"/>
            <a:endParaRPr lang="LID4096">
              <a:solidFill>
                <a:schemeClr val="tx1"/>
              </a:solidFill>
            </a:endParaRPr>
          </a:p>
        </p:txBody>
      </p:sp>
      <p:cxnSp>
        <p:nvCxnSpPr>
          <p:cNvPr id="11" name="Straight Arrow Connector 10">
            <a:extLst>
              <a:ext uri="{FF2B5EF4-FFF2-40B4-BE49-F238E27FC236}">
                <a16:creationId xmlns:a16="http://schemas.microsoft.com/office/drawing/2014/main" id="{3C1EA7E1-5634-EC84-CDD5-57E5DB11B871}"/>
              </a:ext>
            </a:extLst>
          </p:cNvPr>
          <p:cNvCxnSpPr/>
          <p:nvPr/>
        </p:nvCxnSpPr>
        <p:spPr>
          <a:xfrm flipH="1">
            <a:off x="2497394" y="1951702"/>
            <a:ext cx="204510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020419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D0E39-F812-9A0B-7960-9C3C9F24220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A7DC44B-4D27-D33D-485A-33447ABE407E}"/>
              </a:ext>
            </a:extLst>
          </p:cNvPr>
          <p:cNvPicPr>
            <a:picLocks noChangeAspect="1"/>
          </p:cNvPicPr>
          <p:nvPr/>
        </p:nvPicPr>
        <p:blipFill>
          <a:blip r:embed="rId2"/>
          <a:stretch>
            <a:fillRect/>
          </a:stretch>
        </p:blipFill>
        <p:spPr>
          <a:xfrm>
            <a:off x="-27950" y="1668310"/>
            <a:ext cx="12192000" cy="4543603"/>
          </a:xfrm>
          <a:prstGeom prst="rect">
            <a:avLst/>
          </a:prstGeom>
        </p:spPr>
      </p:pic>
      <p:sp>
        <p:nvSpPr>
          <p:cNvPr id="10" name="Title 9">
            <a:extLst>
              <a:ext uri="{FF2B5EF4-FFF2-40B4-BE49-F238E27FC236}">
                <a16:creationId xmlns:a16="http://schemas.microsoft.com/office/drawing/2014/main" id="{4B06E1EE-90C0-1E50-567A-60C500DBDA43}"/>
              </a:ext>
            </a:extLst>
          </p:cNvPr>
          <p:cNvSpPr>
            <a:spLocks noGrp="1"/>
          </p:cNvSpPr>
          <p:nvPr>
            <p:ph type="title"/>
          </p:nvPr>
        </p:nvSpPr>
        <p:spPr/>
        <p:txBody>
          <a:bodyPr/>
          <a:lstStyle/>
          <a:p>
            <a:r>
              <a:rPr lang="en-US" sz="2800" noProof="0" dirty="0"/>
              <a:t>Editing An Item</a:t>
            </a:r>
          </a:p>
        </p:txBody>
      </p:sp>
      <p:sp>
        <p:nvSpPr>
          <p:cNvPr id="9" name="Slide Number Placeholder 5">
            <a:extLst>
              <a:ext uri="{FF2B5EF4-FFF2-40B4-BE49-F238E27FC236}">
                <a16:creationId xmlns:a16="http://schemas.microsoft.com/office/drawing/2014/main" id="{1842B027-EB52-4503-EDD0-B62F5BFE693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116</a:t>
            </a:fld>
            <a:endParaRPr lang="en-US" noProof="0" dirty="0"/>
          </a:p>
        </p:txBody>
      </p:sp>
      <p:sp>
        <p:nvSpPr>
          <p:cNvPr id="11" name="Content Placeholder 10">
            <a:extLst>
              <a:ext uri="{FF2B5EF4-FFF2-40B4-BE49-F238E27FC236}">
                <a16:creationId xmlns:a16="http://schemas.microsoft.com/office/drawing/2014/main" id="{F43CF48F-1276-C1F7-FC0C-35C350DBFD4B}"/>
              </a:ext>
            </a:extLst>
          </p:cNvPr>
          <p:cNvSpPr>
            <a:spLocks noGrp="1"/>
          </p:cNvSpPr>
          <p:nvPr>
            <p:ph sz="quarter" idx="13"/>
          </p:nvPr>
        </p:nvSpPr>
        <p:spPr>
          <a:xfrm>
            <a:off x="370663" y="1131352"/>
            <a:ext cx="11335783" cy="878604"/>
          </a:xfrm>
        </p:spPr>
        <p:txBody>
          <a:bodyPr/>
          <a:lstStyle/>
          <a:p>
            <a:r>
              <a:rPr lang="en-US" sz="2000" noProof="0" dirty="0"/>
              <a:t>Staff can also use the "Quick Access" to go directly to a specific field</a:t>
            </a:r>
          </a:p>
          <a:p>
            <a:pPr marL="0" indent="0">
              <a:buNone/>
            </a:pPr>
            <a:endParaRPr lang="en-US" sz="2000" noProof="0" dirty="0"/>
          </a:p>
        </p:txBody>
      </p:sp>
      <p:sp>
        <p:nvSpPr>
          <p:cNvPr id="4" name="Rectangle 3">
            <a:extLst>
              <a:ext uri="{FF2B5EF4-FFF2-40B4-BE49-F238E27FC236}">
                <a16:creationId xmlns:a16="http://schemas.microsoft.com/office/drawing/2014/main" id="{A4B25E27-7D42-D91B-3E06-2968F9610915}"/>
              </a:ext>
            </a:extLst>
          </p:cNvPr>
          <p:cNvSpPr/>
          <p:nvPr/>
        </p:nvSpPr>
        <p:spPr>
          <a:xfrm>
            <a:off x="406934" y="4298109"/>
            <a:ext cx="810883" cy="327804"/>
          </a:xfrm>
          <a:prstGeom prst="rect">
            <a:avLst/>
          </a:prstGeom>
          <a:noFill/>
          <a:ln w="28575">
            <a:solidFill>
              <a:srgbClr val="FF0000"/>
            </a:solidFill>
          </a:ln>
        </p:spPr>
        <p:txBody>
          <a:bodyPr wrap="square" rtlCol="0" anchor="ctr">
            <a:noAutofit/>
          </a:bodyPr>
          <a:lstStyle/>
          <a:p>
            <a:pPr algn="l"/>
            <a:endParaRPr lang="en-US" noProof="0" dirty="0">
              <a:solidFill>
                <a:schemeClr val="tx1"/>
              </a:solidFill>
            </a:endParaRPr>
          </a:p>
        </p:txBody>
      </p:sp>
      <p:sp>
        <p:nvSpPr>
          <p:cNvPr id="6" name="TextBox 5">
            <a:extLst>
              <a:ext uri="{FF2B5EF4-FFF2-40B4-BE49-F238E27FC236}">
                <a16:creationId xmlns:a16="http://schemas.microsoft.com/office/drawing/2014/main" id="{6EDEC616-24AC-1704-EF94-99003198D19A}"/>
              </a:ext>
            </a:extLst>
          </p:cNvPr>
          <p:cNvSpPr txBox="1"/>
          <p:nvPr/>
        </p:nvSpPr>
        <p:spPr>
          <a:xfrm>
            <a:off x="963098" y="5158594"/>
            <a:ext cx="1907921" cy="513272"/>
          </a:xfrm>
          <a:prstGeom prst="rect">
            <a:avLst/>
          </a:prstGeom>
          <a:solidFill>
            <a:srgbClr val="FFFF00"/>
          </a:solidFill>
          <a:ln>
            <a:solidFill>
              <a:schemeClr val="tx1"/>
            </a:solidFill>
          </a:ln>
        </p:spPr>
        <p:txBody>
          <a:bodyPr wrap="square" rtlCol="0">
            <a:noAutofit/>
          </a:bodyPr>
          <a:lstStyle/>
          <a:p>
            <a:pPr algn="l"/>
            <a:r>
              <a:rPr lang="en-US" sz="1400" noProof="0" dirty="0"/>
              <a:t>Here we clicked the "Quick Access"</a:t>
            </a:r>
          </a:p>
        </p:txBody>
      </p:sp>
      <p:cxnSp>
        <p:nvCxnSpPr>
          <p:cNvPr id="8" name="Straight Arrow Connector 7">
            <a:extLst>
              <a:ext uri="{FF2B5EF4-FFF2-40B4-BE49-F238E27FC236}">
                <a16:creationId xmlns:a16="http://schemas.microsoft.com/office/drawing/2014/main" id="{BB979E50-C41C-A595-34DC-E5D7A9707498}"/>
              </a:ext>
            </a:extLst>
          </p:cNvPr>
          <p:cNvCxnSpPr>
            <a:cxnSpLocks/>
          </p:cNvCxnSpPr>
          <p:nvPr/>
        </p:nvCxnSpPr>
        <p:spPr>
          <a:xfrm flipH="1" flipV="1">
            <a:off x="1217817" y="4668123"/>
            <a:ext cx="276686" cy="4703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106EC912-8A6F-F477-AE9F-67355A4FCEDE}"/>
              </a:ext>
            </a:extLst>
          </p:cNvPr>
          <p:cNvSpPr/>
          <p:nvPr/>
        </p:nvSpPr>
        <p:spPr>
          <a:xfrm>
            <a:off x="3766683" y="4198904"/>
            <a:ext cx="1242203" cy="198410"/>
          </a:xfrm>
          <a:prstGeom prst="rect">
            <a:avLst/>
          </a:prstGeom>
          <a:noFill/>
          <a:ln w="28575">
            <a:solidFill>
              <a:srgbClr val="FF0000"/>
            </a:solidFill>
          </a:ln>
        </p:spPr>
        <p:txBody>
          <a:bodyPr wrap="square" rtlCol="0" anchor="ctr">
            <a:noAutofit/>
          </a:bodyPr>
          <a:lstStyle/>
          <a:p>
            <a:pPr algn="l"/>
            <a:endParaRPr lang="en-US" noProof="0" dirty="0">
              <a:solidFill>
                <a:schemeClr val="tx1"/>
              </a:solidFill>
            </a:endParaRPr>
          </a:p>
        </p:txBody>
      </p:sp>
      <p:sp>
        <p:nvSpPr>
          <p:cNvPr id="16" name="TextBox 15">
            <a:extLst>
              <a:ext uri="{FF2B5EF4-FFF2-40B4-BE49-F238E27FC236}">
                <a16:creationId xmlns:a16="http://schemas.microsoft.com/office/drawing/2014/main" id="{934EB8FC-784D-31B3-32E3-94FA335904D8}"/>
              </a:ext>
            </a:extLst>
          </p:cNvPr>
          <p:cNvSpPr txBox="1"/>
          <p:nvPr/>
        </p:nvSpPr>
        <p:spPr>
          <a:xfrm>
            <a:off x="6678925" y="4514615"/>
            <a:ext cx="1832476" cy="718617"/>
          </a:xfrm>
          <a:prstGeom prst="rect">
            <a:avLst/>
          </a:prstGeom>
          <a:solidFill>
            <a:srgbClr val="FFFF00"/>
          </a:solidFill>
          <a:ln>
            <a:solidFill>
              <a:schemeClr val="tx1"/>
            </a:solidFill>
          </a:ln>
        </p:spPr>
        <p:txBody>
          <a:bodyPr wrap="square" rtlCol="0">
            <a:noAutofit/>
          </a:bodyPr>
          <a:lstStyle/>
          <a:p>
            <a:pPr algn="l"/>
            <a:r>
              <a:rPr lang="en-US" sz="1400" noProof="0" dirty="0"/>
              <a:t>We want to go directly to the "Receiving Date"</a:t>
            </a:r>
          </a:p>
        </p:txBody>
      </p:sp>
      <p:cxnSp>
        <p:nvCxnSpPr>
          <p:cNvPr id="17" name="Straight Arrow Connector 16">
            <a:extLst>
              <a:ext uri="{FF2B5EF4-FFF2-40B4-BE49-F238E27FC236}">
                <a16:creationId xmlns:a16="http://schemas.microsoft.com/office/drawing/2014/main" id="{92BCAAA5-8BC1-264B-0D14-B7CE04627B80}"/>
              </a:ext>
            </a:extLst>
          </p:cNvPr>
          <p:cNvCxnSpPr>
            <a:cxnSpLocks/>
          </p:cNvCxnSpPr>
          <p:nvPr/>
        </p:nvCxnSpPr>
        <p:spPr>
          <a:xfrm flipH="1" flipV="1">
            <a:off x="5069781" y="4352024"/>
            <a:ext cx="1606273" cy="2027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409610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3E66B-65A1-4010-74F8-F6D7586CB6A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1529166-E819-5F6B-AFDA-B5A2D7B5A8F1}"/>
              </a:ext>
            </a:extLst>
          </p:cNvPr>
          <p:cNvPicPr>
            <a:picLocks noChangeAspect="1"/>
          </p:cNvPicPr>
          <p:nvPr/>
        </p:nvPicPr>
        <p:blipFill>
          <a:blip r:embed="rId2"/>
          <a:stretch>
            <a:fillRect/>
          </a:stretch>
        </p:blipFill>
        <p:spPr>
          <a:xfrm>
            <a:off x="0" y="1758516"/>
            <a:ext cx="12192000" cy="4048892"/>
          </a:xfrm>
          <a:prstGeom prst="rect">
            <a:avLst/>
          </a:prstGeom>
          <a:ln>
            <a:solidFill>
              <a:schemeClr val="tx1"/>
            </a:solidFill>
          </a:ln>
        </p:spPr>
      </p:pic>
      <p:sp>
        <p:nvSpPr>
          <p:cNvPr id="10" name="Title 9">
            <a:extLst>
              <a:ext uri="{FF2B5EF4-FFF2-40B4-BE49-F238E27FC236}">
                <a16:creationId xmlns:a16="http://schemas.microsoft.com/office/drawing/2014/main" id="{61A18875-F1AC-69DC-0FB5-90DBB4F517BD}"/>
              </a:ext>
            </a:extLst>
          </p:cNvPr>
          <p:cNvSpPr>
            <a:spLocks noGrp="1"/>
          </p:cNvSpPr>
          <p:nvPr>
            <p:ph type="title"/>
          </p:nvPr>
        </p:nvSpPr>
        <p:spPr/>
        <p:txBody>
          <a:bodyPr/>
          <a:lstStyle/>
          <a:p>
            <a:r>
              <a:rPr lang="en-US" sz="2800" noProof="0" dirty="0"/>
              <a:t>Editing An Item</a:t>
            </a:r>
          </a:p>
        </p:txBody>
      </p:sp>
      <p:sp>
        <p:nvSpPr>
          <p:cNvPr id="9" name="Slide Number Placeholder 5">
            <a:extLst>
              <a:ext uri="{FF2B5EF4-FFF2-40B4-BE49-F238E27FC236}">
                <a16:creationId xmlns:a16="http://schemas.microsoft.com/office/drawing/2014/main" id="{4918A10E-FA64-10E2-E916-18FB93C4BCF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117</a:t>
            </a:fld>
            <a:endParaRPr lang="en-US" noProof="0" dirty="0"/>
          </a:p>
        </p:txBody>
      </p:sp>
      <p:sp>
        <p:nvSpPr>
          <p:cNvPr id="11" name="Content Placeholder 10">
            <a:extLst>
              <a:ext uri="{FF2B5EF4-FFF2-40B4-BE49-F238E27FC236}">
                <a16:creationId xmlns:a16="http://schemas.microsoft.com/office/drawing/2014/main" id="{3FD7081B-71AF-7AD8-4FDB-112F06209646}"/>
              </a:ext>
            </a:extLst>
          </p:cNvPr>
          <p:cNvSpPr>
            <a:spLocks noGrp="1"/>
          </p:cNvSpPr>
          <p:nvPr>
            <p:ph sz="quarter" idx="13"/>
          </p:nvPr>
        </p:nvSpPr>
        <p:spPr>
          <a:xfrm>
            <a:off x="370663" y="1131352"/>
            <a:ext cx="11335783" cy="878604"/>
          </a:xfrm>
        </p:spPr>
        <p:txBody>
          <a:bodyPr/>
          <a:lstStyle/>
          <a:p>
            <a:r>
              <a:rPr lang="en-US" sz="2000" noProof="0" dirty="0"/>
              <a:t>The cursor and focus have moved directly to the Receiving Date</a:t>
            </a:r>
          </a:p>
          <a:p>
            <a:pPr marL="0" indent="0">
              <a:buNone/>
            </a:pPr>
            <a:endParaRPr lang="en-US" sz="2000" noProof="0" dirty="0"/>
          </a:p>
        </p:txBody>
      </p:sp>
      <p:sp>
        <p:nvSpPr>
          <p:cNvPr id="14" name="Rectangle 13">
            <a:extLst>
              <a:ext uri="{FF2B5EF4-FFF2-40B4-BE49-F238E27FC236}">
                <a16:creationId xmlns:a16="http://schemas.microsoft.com/office/drawing/2014/main" id="{EA392894-DDCF-D836-6836-64C412755AB1}"/>
              </a:ext>
            </a:extLst>
          </p:cNvPr>
          <p:cNvSpPr/>
          <p:nvPr/>
        </p:nvSpPr>
        <p:spPr>
          <a:xfrm>
            <a:off x="5192362" y="4218568"/>
            <a:ext cx="1242203" cy="198410"/>
          </a:xfrm>
          <a:prstGeom prst="rect">
            <a:avLst/>
          </a:prstGeom>
          <a:noFill/>
          <a:ln w="28575">
            <a:solidFill>
              <a:srgbClr val="FF0000"/>
            </a:solidFill>
          </a:ln>
        </p:spPr>
        <p:txBody>
          <a:bodyPr wrap="square" rtlCol="0" anchor="ctr">
            <a:noAutofit/>
          </a:bodyPr>
          <a:lstStyle/>
          <a:p>
            <a:pPr algn="l"/>
            <a:endParaRPr lang="en-US" noProof="0" dirty="0">
              <a:solidFill>
                <a:schemeClr val="tx1"/>
              </a:solidFill>
            </a:endParaRPr>
          </a:p>
        </p:txBody>
      </p:sp>
      <p:sp>
        <p:nvSpPr>
          <p:cNvPr id="16" name="TextBox 15">
            <a:extLst>
              <a:ext uri="{FF2B5EF4-FFF2-40B4-BE49-F238E27FC236}">
                <a16:creationId xmlns:a16="http://schemas.microsoft.com/office/drawing/2014/main" id="{471D1CB9-12F0-F28F-6E31-D4798EC652BC}"/>
              </a:ext>
            </a:extLst>
          </p:cNvPr>
          <p:cNvSpPr txBox="1"/>
          <p:nvPr/>
        </p:nvSpPr>
        <p:spPr>
          <a:xfrm>
            <a:off x="8104604" y="4534279"/>
            <a:ext cx="1832476" cy="718617"/>
          </a:xfrm>
          <a:prstGeom prst="rect">
            <a:avLst/>
          </a:prstGeom>
          <a:solidFill>
            <a:srgbClr val="FFFF00"/>
          </a:solidFill>
          <a:ln>
            <a:solidFill>
              <a:schemeClr val="tx1"/>
            </a:solidFill>
          </a:ln>
        </p:spPr>
        <p:txBody>
          <a:bodyPr wrap="square" rtlCol="0">
            <a:noAutofit/>
          </a:bodyPr>
          <a:lstStyle/>
          <a:p>
            <a:pPr algn="l"/>
            <a:r>
              <a:rPr lang="en-US" sz="1400" noProof="0" dirty="0"/>
              <a:t>This is the field we selected from the Quick Access</a:t>
            </a:r>
          </a:p>
        </p:txBody>
      </p:sp>
      <p:cxnSp>
        <p:nvCxnSpPr>
          <p:cNvPr id="17" name="Straight Arrow Connector 16">
            <a:extLst>
              <a:ext uri="{FF2B5EF4-FFF2-40B4-BE49-F238E27FC236}">
                <a16:creationId xmlns:a16="http://schemas.microsoft.com/office/drawing/2014/main" id="{31EF2677-7282-9A6E-245B-33CFA3E665CD}"/>
              </a:ext>
            </a:extLst>
          </p:cNvPr>
          <p:cNvCxnSpPr>
            <a:cxnSpLocks/>
          </p:cNvCxnSpPr>
          <p:nvPr/>
        </p:nvCxnSpPr>
        <p:spPr>
          <a:xfrm flipH="1" flipV="1">
            <a:off x="6495460" y="4371688"/>
            <a:ext cx="1606273" cy="2027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285701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CFD1181-D547-D9A5-8FDA-8C92DF494CE2}"/>
              </a:ext>
            </a:extLst>
          </p:cNvPr>
          <p:cNvSpPr>
            <a:spLocks noGrp="1"/>
          </p:cNvSpPr>
          <p:nvPr>
            <p:ph type="ftr" sz="quarter" idx="10"/>
          </p:nvPr>
        </p:nvSpPr>
        <p:spPr/>
        <p:txBody>
          <a:bodyPr/>
          <a:lstStyle/>
          <a:p>
            <a:r>
              <a:rPr lang="en-US" noProof="0" dirty="0"/>
              <a:t>© 2026 Clarivate. All rights reserved.</a:t>
            </a:r>
          </a:p>
        </p:txBody>
      </p:sp>
      <p:sp>
        <p:nvSpPr>
          <p:cNvPr id="5" name="Slide Number Placeholder 4">
            <a:extLst>
              <a:ext uri="{FF2B5EF4-FFF2-40B4-BE49-F238E27FC236}">
                <a16:creationId xmlns:a16="http://schemas.microsoft.com/office/drawing/2014/main" id="{E13736AD-B1CA-E121-5C44-5D3FC53BF0BF}"/>
              </a:ext>
            </a:extLst>
          </p:cNvPr>
          <p:cNvSpPr>
            <a:spLocks noGrp="1"/>
          </p:cNvSpPr>
          <p:nvPr>
            <p:ph type="sldNum" sz="quarter" idx="11"/>
          </p:nvPr>
        </p:nvSpPr>
        <p:spPr/>
        <p:txBody>
          <a:bodyPr/>
          <a:lstStyle/>
          <a:p>
            <a:fld id="{F59CD943-D024-467A-B36E-F11E1285ED75}" type="slidenum">
              <a:rPr lang="en-US" noProof="0" smtClean="0"/>
              <a:pPr/>
              <a:t>118</a:t>
            </a:fld>
            <a:endParaRPr lang="en-US" noProof="0" dirty="0"/>
          </a:p>
        </p:txBody>
      </p:sp>
      <p:pic>
        <p:nvPicPr>
          <p:cNvPr id="6" name="Picture 5">
            <a:extLst>
              <a:ext uri="{FF2B5EF4-FFF2-40B4-BE49-F238E27FC236}">
                <a16:creationId xmlns:a16="http://schemas.microsoft.com/office/drawing/2014/main" id="{992791E6-9E31-1C34-ECF6-6D9B3D17860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pic>
        <p:nvPicPr>
          <p:cNvPr id="7" name="Graphic 6" descr="Think forward">
            <a:extLst>
              <a:ext uri="{FF2B5EF4-FFF2-40B4-BE49-F238E27FC236}">
                <a16:creationId xmlns:a16="http://schemas.microsoft.com/office/drawing/2014/main" id="{818DEFE4-8C53-E134-D412-622500E5A4F8}"/>
              </a:ext>
            </a:extLst>
          </p:cNvPr>
          <p:cNvPicPr>
            <a:picLocks noGrp="1" noRot="1" noChangeAspect="1" noMove="1" noResize="1" noEditPoints="1" noAdjustHandles="1" noChangeArrowheads="1" noChangeShapeType="1" noCrop="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5188"/>
          <a:stretch/>
        </p:blipFill>
        <p:spPr>
          <a:xfrm>
            <a:off x="3935413" y="3163140"/>
            <a:ext cx="4321175" cy="531720"/>
          </a:xfrm>
          <a:prstGeom prst="rect">
            <a:avLst/>
          </a:prstGeom>
        </p:spPr>
      </p:pic>
      <p:sp>
        <p:nvSpPr>
          <p:cNvPr id="8" name="Text Placeholder 9">
            <a:extLst>
              <a:ext uri="{FF2B5EF4-FFF2-40B4-BE49-F238E27FC236}">
                <a16:creationId xmlns:a16="http://schemas.microsoft.com/office/drawing/2014/main" id="{64FB2F50-D943-9711-7163-E5E0D3BFD376}"/>
              </a:ext>
            </a:extLst>
          </p:cNvPr>
          <p:cNvSpPr txBox="1">
            <a:spLocks/>
          </p:cNvSpPr>
          <p:nvPr/>
        </p:nvSpPr>
        <p:spPr>
          <a:xfrm>
            <a:off x="3359151" y="4274031"/>
            <a:ext cx="5473700" cy="252000"/>
          </a:xfrm>
          <a:prstGeom prst="rect">
            <a:avLst/>
          </a:prstGeom>
        </p:spPr>
        <p:txBody>
          <a:bodyPr vert="horz" lIns="0" tIns="0" rIns="0" bIns="0" rtlCol="0">
            <a:noAutofit/>
          </a:bodyPr>
          <a:lstStyle>
            <a:lvl1pPr marL="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ysClr val="window" lastClr="FFFFFF"/>
                </a:solidFill>
                <a:effectLst/>
                <a:uLnTx/>
                <a:uFillTx/>
                <a:latin typeface="AvenirNext LT Pro Regular"/>
                <a:ea typeface="+mn-ea"/>
                <a:cs typeface="+mn-cs"/>
              </a:rPr>
              <a:t>Yoel Kortick</a:t>
            </a:r>
          </a:p>
        </p:txBody>
      </p:sp>
      <p:sp>
        <p:nvSpPr>
          <p:cNvPr id="9" name="Text Placeholder 9">
            <a:extLst>
              <a:ext uri="{FF2B5EF4-FFF2-40B4-BE49-F238E27FC236}">
                <a16:creationId xmlns:a16="http://schemas.microsoft.com/office/drawing/2014/main" id="{B88581A5-813C-1574-FAB1-8605C58CC522}"/>
              </a:ext>
            </a:extLst>
          </p:cNvPr>
          <p:cNvSpPr txBox="1">
            <a:spLocks/>
          </p:cNvSpPr>
          <p:nvPr/>
        </p:nvSpPr>
        <p:spPr>
          <a:xfrm>
            <a:off x="3359150" y="4540162"/>
            <a:ext cx="5473699" cy="252000"/>
          </a:xfrm>
          <a:prstGeom prst="rect">
            <a:avLst/>
          </a:prstGeom>
        </p:spPr>
        <p:txBody>
          <a:bodyPr vert="horz" lIns="0" tIns="0" rIns="0" bIns="0" rtlCol="0">
            <a:noAutofit/>
          </a:bodyPr>
          <a:lstStyle>
            <a:lvl1pPr marL="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ysClr val="window" lastClr="FFFFFF"/>
                </a:solidFill>
                <a:effectLst/>
                <a:uLnTx/>
                <a:uFillTx/>
                <a:latin typeface="AvenirNext LT Pro Regular"/>
                <a:ea typeface="+mn-ea"/>
                <a:cs typeface="+mn-cs"/>
              </a:rPr>
              <a:t>Yoel.Kortick@clarivate.com</a:t>
            </a:r>
          </a:p>
        </p:txBody>
      </p:sp>
      <p:sp>
        <p:nvSpPr>
          <p:cNvPr id="11" name="TextBox 10">
            <a:extLst>
              <a:ext uri="{FF2B5EF4-FFF2-40B4-BE49-F238E27FC236}">
                <a16:creationId xmlns:a16="http://schemas.microsoft.com/office/drawing/2014/main" id="{CAE9FFE4-7344-2752-FBA3-C6DFDCEAEC52}"/>
              </a:ext>
            </a:extLst>
          </p:cNvPr>
          <p:cNvSpPr txBox="1">
            <a:spLocks noGrp="1" noRot="1" noMove="1" noResize="1" noEditPoints="1" noAdjustHandles="1" noChangeArrowheads="1" noChangeShapeType="1"/>
          </p:cNvSpPr>
          <p:nvPr/>
        </p:nvSpPr>
        <p:spPr>
          <a:xfrm>
            <a:off x="8901583" y="6065125"/>
            <a:ext cx="2746698" cy="68480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30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AvenirNext LT Pro Regular"/>
              </a:rPr>
              <a:t>© 2026 Clarivate. All rights reserved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rPr>
              <a:t>Clarivate and its logo, as well as all other trademarks used herein are trademarks of their respective owners and used under license.</a:t>
            </a:r>
          </a:p>
        </p:txBody>
      </p:sp>
      <p:sp>
        <p:nvSpPr>
          <p:cNvPr id="12" name="TextBox 11">
            <a:extLst>
              <a:ext uri="{FF2B5EF4-FFF2-40B4-BE49-F238E27FC236}">
                <a16:creationId xmlns:a16="http://schemas.microsoft.com/office/drawing/2014/main" id="{7277C8DE-E0A7-64DE-7C98-90D3568C43CF}"/>
              </a:ext>
            </a:extLst>
          </p:cNvPr>
          <p:cNvSpPr txBox="1">
            <a:spLocks noGrp="1" noRot="1" noMove="1" noResize="1" noEditPoints="1" noAdjustHandles="1" noChangeArrowheads="1" noChangeShapeType="1"/>
          </p:cNvSpPr>
          <p:nvPr/>
        </p:nvSpPr>
        <p:spPr>
          <a:xfrm>
            <a:off x="481401" y="6065125"/>
            <a:ext cx="5473700" cy="68480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30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AvenirNext LT Pro Regular"/>
              </a:rPr>
              <a:t>About Clarivate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rPr>
              <a:t>Clarivate is a leading global provider of transformative intelligence. We offer enriched data, </a:t>
            </a:r>
            <a:br>
              <a:rPr kumimoji="0" lang="en-US" sz="900" b="0" i="0" u="none" strike="noStrike" kern="0" cap="none" spc="0" normalizeH="0" baseline="0" noProof="0" dirty="0">
                <a:ln>
                  <a:noFill/>
                </a:ln>
                <a:solidFill>
                  <a:prstClr val="white"/>
                </a:solidFill>
                <a:effectLst/>
                <a:uLnTx/>
                <a:uFillTx/>
              </a:rPr>
            </a:br>
            <a:r>
              <a:rPr kumimoji="0" lang="en-US" sz="900" b="0" i="0" u="none" strike="noStrike" kern="0" cap="none" spc="0" normalizeH="0" baseline="0" noProof="0" dirty="0">
                <a:ln>
                  <a:noFill/>
                </a:ln>
                <a:solidFill>
                  <a:prstClr val="white"/>
                </a:solidFill>
                <a:effectLst/>
                <a:uLnTx/>
                <a:uFillTx/>
              </a:rPr>
              <a:t>insights &amp; analytics, workflow solutions and expert services in the areas of Academia &amp; Government, Intellectual Property and Life Sciences &amp; Healthcare. For more information, please visit clarivate.com.</a:t>
            </a:r>
          </a:p>
        </p:txBody>
      </p:sp>
      <p:sp>
        <p:nvSpPr>
          <p:cNvPr id="13" name="**COMPOUND SHAPE CUT OUT**">
            <a:extLst>
              <a:ext uri="{FF2B5EF4-FFF2-40B4-BE49-F238E27FC236}">
                <a16:creationId xmlns:a16="http://schemas.microsoft.com/office/drawing/2014/main" id="{F3ABD206-D13A-E2D0-4AB0-BA7688C3E991}"/>
              </a:ext>
            </a:extLst>
          </p:cNvPr>
          <p:cNvSpPr/>
          <p:nvPr/>
        </p:nvSpPr>
        <p:spPr>
          <a:xfrm>
            <a:off x="5342592" y="438620"/>
            <a:ext cx="1506816" cy="271318"/>
          </a:xfrm>
          <a:custGeom>
            <a:avLst/>
            <a:gdLst>
              <a:gd name="connsiteX0" fmla="*/ 1025010 w 1290758"/>
              <a:gd name="connsiteY0" fmla="*/ 157165 h 232414"/>
              <a:gd name="connsiteX1" fmla="*/ 1014533 w 1290758"/>
              <a:gd name="connsiteY1" fmla="*/ 160023 h 232414"/>
              <a:gd name="connsiteX2" fmla="*/ 1001198 w 1290758"/>
              <a:gd name="connsiteY2" fmla="*/ 160023 h 232414"/>
              <a:gd name="connsiteX3" fmla="*/ 984053 w 1290758"/>
              <a:gd name="connsiteY3" fmla="*/ 173358 h 232414"/>
              <a:gd name="connsiteX4" fmla="*/ 1001198 w 1290758"/>
              <a:gd name="connsiteY4" fmla="*/ 187646 h 232414"/>
              <a:gd name="connsiteX5" fmla="*/ 1025010 w 1290758"/>
              <a:gd name="connsiteY5" fmla="*/ 165738 h 232414"/>
              <a:gd name="connsiteX6" fmla="*/ 607816 w 1290758"/>
              <a:gd name="connsiteY6" fmla="*/ 157165 h 232414"/>
              <a:gd name="connsiteX7" fmla="*/ 597339 w 1290758"/>
              <a:gd name="connsiteY7" fmla="*/ 160023 h 232414"/>
              <a:gd name="connsiteX8" fmla="*/ 584004 w 1290758"/>
              <a:gd name="connsiteY8" fmla="*/ 160023 h 232414"/>
              <a:gd name="connsiteX9" fmla="*/ 566859 w 1290758"/>
              <a:gd name="connsiteY9" fmla="*/ 173358 h 232414"/>
              <a:gd name="connsiteX10" fmla="*/ 584004 w 1290758"/>
              <a:gd name="connsiteY10" fmla="*/ 187646 h 232414"/>
              <a:gd name="connsiteX11" fmla="*/ 607816 w 1290758"/>
              <a:gd name="connsiteY11" fmla="*/ 165738 h 232414"/>
              <a:gd name="connsiteX12" fmla="*/ 182050 w 1290758"/>
              <a:gd name="connsiteY12" fmla="*/ 116207 h 232414"/>
              <a:gd name="connsiteX13" fmla="*/ 210625 w 1290758"/>
              <a:gd name="connsiteY13" fmla="*/ 163833 h 232414"/>
              <a:gd name="connsiteX14" fmla="*/ 91563 w 1290758"/>
              <a:gd name="connsiteY14" fmla="*/ 232414 h 232414"/>
              <a:gd name="connsiteX15" fmla="*/ 78228 w 1290758"/>
              <a:gd name="connsiteY15" fmla="*/ 213364 h 232414"/>
              <a:gd name="connsiteX16" fmla="*/ 64893 w 1290758"/>
              <a:gd name="connsiteY16" fmla="*/ 183836 h 232414"/>
              <a:gd name="connsiteX17" fmla="*/ 182050 w 1290758"/>
              <a:gd name="connsiteY17" fmla="*/ 116207 h 232414"/>
              <a:gd name="connsiteX18" fmla="*/ 1226941 w 1290758"/>
              <a:gd name="connsiteY18" fmla="*/ 113349 h 232414"/>
              <a:gd name="connsiteX19" fmla="*/ 1199318 w 1290758"/>
              <a:gd name="connsiteY19" fmla="*/ 135257 h 232414"/>
              <a:gd name="connsiteX20" fmla="*/ 1253611 w 1290758"/>
              <a:gd name="connsiteY20" fmla="*/ 135257 h 232414"/>
              <a:gd name="connsiteX21" fmla="*/ 1226941 w 1290758"/>
              <a:gd name="connsiteY21" fmla="*/ 113349 h 232414"/>
              <a:gd name="connsiteX22" fmla="*/ 754501 w 1290758"/>
              <a:gd name="connsiteY22" fmla="*/ 87632 h 232414"/>
              <a:gd name="connsiteX23" fmla="*/ 805936 w 1290758"/>
              <a:gd name="connsiteY23" fmla="*/ 87632 h 232414"/>
              <a:gd name="connsiteX24" fmla="*/ 805936 w 1290758"/>
              <a:gd name="connsiteY24" fmla="*/ 209553 h 232414"/>
              <a:gd name="connsiteX25" fmla="*/ 771646 w 1290758"/>
              <a:gd name="connsiteY25" fmla="*/ 209553 h 232414"/>
              <a:gd name="connsiteX26" fmla="*/ 771646 w 1290758"/>
              <a:gd name="connsiteY26" fmla="*/ 117159 h 232414"/>
              <a:gd name="connsiteX27" fmla="*/ 754501 w 1290758"/>
              <a:gd name="connsiteY27" fmla="*/ 117159 h 232414"/>
              <a:gd name="connsiteX28" fmla="*/ 818319 w 1290758"/>
              <a:gd name="connsiteY28" fmla="*/ 87631 h 232414"/>
              <a:gd name="connsiteX29" fmla="*/ 855466 w 1290758"/>
              <a:gd name="connsiteY29" fmla="*/ 87631 h 232414"/>
              <a:gd name="connsiteX30" fmla="*/ 883089 w 1290758"/>
              <a:gd name="connsiteY30" fmla="*/ 172405 h 232414"/>
              <a:gd name="connsiteX31" fmla="*/ 910711 w 1290758"/>
              <a:gd name="connsiteY31" fmla="*/ 87631 h 232414"/>
              <a:gd name="connsiteX32" fmla="*/ 946906 w 1290758"/>
              <a:gd name="connsiteY32" fmla="*/ 87631 h 232414"/>
              <a:gd name="connsiteX33" fmla="*/ 903091 w 1290758"/>
              <a:gd name="connsiteY33" fmla="*/ 209553 h 232414"/>
              <a:gd name="connsiteX34" fmla="*/ 860229 w 1290758"/>
              <a:gd name="connsiteY34" fmla="*/ 209553 h 232414"/>
              <a:gd name="connsiteX35" fmla="*/ 1226941 w 1290758"/>
              <a:gd name="connsiteY35" fmla="*/ 85726 h 232414"/>
              <a:gd name="connsiteX36" fmla="*/ 1290758 w 1290758"/>
              <a:gd name="connsiteY36" fmla="*/ 158117 h 232414"/>
              <a:gd name="connsiteX37" fmla="*/ 1290758 w 1290758"/>
              <a:gd name="connsiteY37" fmla="*/ 159070 h 232414"/>
              <a:gd name="connsiteX38" fmla="*/ 1200271 w 1290758"/>
              <a:gd name="connsiteY38" fmla="*/ 159070 h 232414"/>
              <a:gd name="connsiteX39" fmla="*/ 1227893 w 1290758"/>
              <a:gd name="connsiteY39" fmla="*/ 183835 h 232414"/>
              <a:gd name="connsiteX40" fmla="*/ 1252658 w 1290758"/>
              <a:gd name="connsiteY40" fmla="*/ 171452 h 232414"/>
              <a:gd name="connsiteX41" fmla="*/ 1288853 w 1290758"/>
              <a:gd name="connsiteY41" fmla="*/ 175262 h 232414"/>
              <a:gd name="connsiteX42" fmla="*/ 1227893 w 1290758"/>
              <a:gd name="connsiteY42" fmla="*/ 213363 h 232414"/>
              <a:gd name="connsiteX43" fmla="*/ 1164076 w 1290758"/>
              <a:gd name="connsiteY43" fmla="*/ 149545 h 232414"/>
              <a:gd name="connsiteX44" fmla="*/ 1226941 w 1290758"/>
              <a:gd name="connsiteY44" fmla="*/ 85726 h 232414"/>
              <a:gd name="connsiteX45" fmla="*/ 727831 w 1290758"/>
              <a:gd name="connsiteY45" fmla="*/ 85726 h 232414"/>
              <a:gd name="connsiteX46" fmla="*/ 737356 w 1290758"/>
              <a:gd name="connsiteY46" fmla="*/ 86679 h 232414"/>
              <a:gd name="connsiteX47" fmla="*/ 737356 w 1290758"/>
              <a:gd name="connsiteY47" fmla="*/ 121922 h 232414"/>
              <a:gd name="connsiteX48" fmla="*/ 723068 w 1290758"/>
              <a:gd name="connsiteY48" fmla="*/ 121922 h 232414"/>
              <a:gd name="connsiteX49" fmla="*/ 697351 w 1290758"/>
              <a:gd name="connsiteY49" fmla="*/ 151450 h 232414"/>
              <a:gd name="connsiteX50" fmla="*/ 697351 w 1290758"/>
              <a:gd name="connsiteY50" fmla="*/ 209553 h 232414"/>
              <a:gd name="connsiteX51" fmla="*/ 663061 w 1290758"/>
              <a:gd name="connsiteY51" fmla="*/ 209553 h 232414"/>
              <a:gd name="connsiteX52" fmla="*/ 663061 w 1290758"/>
              <a:gd name="connsiteY52" fmla="*/ 87631 h 232414"/>
              <a:gd name="connsiteX53" fmla="*/ 696398 w 1290758"/>
              <a:gd name="connsiteY53" fmla="*/ 87631 h 232414"/>
              <a:gd name="connsiteX54" fmla="*/ 696398 w 1290758"/>
              <a:gd name="connsiteY54" fmla="*/ 106681 h 232414"/>
              <a:gd name="connsiteX55" fmla="*/ 727831 w 1290758"/>
              <a:gd name="connsiteY55" fmla="*/ 85726 h 232414"/>
              <a:gd name="connsiteX56" fmla="*/ 1007865 w 1290758"/>
              <a:gd name="connsiteY56" fmla="*/ 84774 h 232414"/>
              <a:gd name="connsiteX57" fmla="*/ 1061205 w 1290758"/>
              <a:gd name="connsiteY57" fmla="*/ 129542 h 232414"/>
              <a:gd name="connsiteX58" fmla="*/ 1061205 w 1290758"/>
              <a:gd name="connsiteY58" fmla="*/ 209553 h 232414"/>
              <a:gd name="connsiteX59" fmla="*/ 1026915 w 1290758"/>
              <a:gd name="connsiteY59" fmla="*/ 209553 h 232414"/>
              <a:gd name="connsiteX60" fmla="*/ 1026915 w 1290758"/>
              <a:gd name="connsiteY60" fmla="*/ 198123 h 232414"/>
              <a:gd name="connsiteX61" fmla="*/ 992625 w 1290758"/>
              <a:gd name="connsiteY61" fmla="*/ 212411 h 232414"/>
              <a:gd name="connsiteX62" fmla="*/ 949763 w 1290758"/>
              <a:gd name="connsiteY62" fmla="*/ 174310 h 232414"/>
              <a:gd name="connsiteX63" fmla="*/ 993578 w 1290758"/>
              <a:gd name="connsiteY63" fmla="*/ 137162 h 232414"/>
              <a:gd name="connsiteX64" fmla="*/ 1017390 w 1290758"/>
              <a:gd name="connsiteY64" fmla="*/ 137162 h 232414"/>
              <a:gd name="connsiteX65" fmla="*/ 1025963 w 1290758"/>
              <a:gd name="connsiteY65" fmla="*/ 129542 h 232414"/>
              <a:gd name="connsiteX66" fmla="*/ 1025010 w 1290758"/>
              <a:gd name="connsiteY66" fmla="*/ 128590 h 232414"/>
              <a:gd name="connsiteX67" fmla="*/ 1005008 w 1290758"/>
              <a:gd name="connsiteY67" fmla="*/ 114302 h 232414"/>
              <a:gd name="connsiteX68" fmla="*/ 968813 w 1290758"/>
              <a:gd name="connsiteY68" fmla="*/ 125732 h 232414"/>
              <a:gd name="connsiteX69" fmla="*/ 955478 w 1290758"/>
              <a:gd name="connsiteY69" fmla="*/ 100014 h 232414"/>
              <a:gd name="connsiteX70" fmla="*/ 1007865 w 1290758"/>
              <a:gd name="connsiteY70" fmla="*/ 84774 h 232414"/>
              <a:gd name="connsiteX71" fmla="*/ 590671 w 1290758"/>
              <a:gd name="connsiteY71" fmla="*/ 84774 h 232414"/>
              <a:gd name="connsiteX72" fmla="*/ 644011 w 1290758"/>
              <a:gd name="connsiteY72" fmla="*/ 129542 h 232414"/>
              <a:gd name="connsiteX73" fmla="*/ 644011 w 1290758"/>
              <a:gd name="connsiteY73" fmla="*/ 209553 h 232414"/>
              <a:gd name="connsiteX74" fmla="*/ 609721 w 1290758"/>
              <a:gd name="connsiteY74" fmla="*/ 209553 h 232414"/>
              <a:gd name="connsiteX75" fmla="*/ 609721 w 1290758"/>
              <a:gd name="connsiteY75" fmla="*/ 198123 h 232414"/>
              <a:gd name="connsiteX76" fmla="*/ 575431 w 1290758"/>
              <a:gd name="connsiteY76" fmla="*/ 212411 h 232414"/>
              <a:gd name="connsiteX77" fmla="*/ 532569 w 1290758"/>
              <a:gd name="connsiteY77" fmla="*/ 174310 h 232414"/>
              <a:gd name="connsiteX78" fmla="*/ 576384 w 1290758"/>
              <a:gd name="connsiteY78" fmla="*/ 137162 h 232414"/>
              <a:gd name="connsiteX79" fmla="*/ 600196 w 1290758"/>
              <a:gd name="connsiteY79" fmla="*/ 137162 h 232414"/>
              <a:gd name="connsiteX80" fmla="*/ 608769 w 1290758"/>
              <a:gd name="connsiteY80" fmla="*/ 129542 h 232414"/>
              <a:gd name="connsiteX81" fmla="*/ 607816 w 1290758"/>
              <a:gd name="connsiteY81" fmla="*/ 128590 h 232414"/>
              <a:gd name="connsiteX82" fmla="*/ 587814 w 1290758"/>
              <a:gd name="connsiteY82" fmla="*/ 114302 h 232414"/>
              <a:gd name="connsiteX83" fmla="*/ 551619 w 1290758"/>
              <a:gd name="connsiteY83" fmla="*/ 125732 h 232414"/>
              <a:gd name="connsiteX84" fmla="*/ 538284 w 1290758"/>
              <a:gd name="connsiteY84" fmla="*/ 100014 h 232414"/>
              <a:gd name="connsiteX85" fmla="*/ 590671 w 1290758"/>
              <a:gd name="connsiteY85" fmla="*/ 84774 h 232414"/>
              <a:gd name="connsiteX86" fmla="*/ 32507 w 1290758"/>
              <a:gd name="connsiteY86" fmla="*/ 46673 h 232414"/>
              <a:gd name="connsiteX87" fmla="*/ 64892 w 1290758"/>
              <a:gd name="connsiteY87" fmla="*/ 49531 h 232414"/>
              <a:gd name="connsiteX88" fmla="*/ 59177 w 1290758"/>
              <a:gd name="connsiteY88" fmla="*/ 66676 h 232414"/>
              <a:gd name="connsiteX89" fmla="*/ 64892 w 1290758"/>
              <a:gd name="connsiteY89" fmla="*/ 183835 h 232414"/>
              <a:gd name="connsiteX90" fmla="*/ 32507 w 1290758"/>
              <a:gd name="connsiteY90" fmla="*/ 186693 h 232414"/>
              <a:gd name="connsiteX91" fmla="*/ 9647 w 1290758"/>
              <a:gd name="connsiteY91" fmla="*/ 184788 h 232414"/>
              <a:gd name="connsiteX92" fmla="*/ 9647 w 1290758"/>
              <a:gd name="connsiteY92" fmla="*/ 47626 h 232414"/>
              <a:gd name="connsiteX93" fmla="*/ 32507 w 1290758"/>
              <a:gd name="connsiteY93" fmla="*/ 46673 h 232414"/>
              <a:gd name="connsiteX94" fmla="*/ 1092638 w 1290758"/>
              <a:gd name="connsiteY94" fmla="*/ 41911 h 232414"/>
              <a:gd name="connsiteX95" fmla="*/ 1126928 w 1290758"/>
              <a:gd name="connsiteY95" fmla="*/ 41911 h 232414"/>
              <a:gd name="connsiteX96" fmla="*/ 1126928 w 1290758"/>
              <a:gd name="connsiteY96" fmla="*/ 87631 h 232414"/>
              <a:gd name="connsiteX97" fmla="*/ 1153598 w 1290758"/>
              <a:gd name="connsiteY97" fmla="*/ 87631 h 232414"/>
              <a:gd name="connsiteX98" fmla="*/ 1153598 w 1290758"/>
              <a:gd name="connsiteY98" fmla="*/ 117159 h 232414"/>
              <a:gd name="connsiteX99" fmla="*/ 1126928 w 1290758"/>
              <a:gd name="connsiteY99" fmla="*/ 117159 h 232414"/>
              <a:gd name="connsiteX100" fmla="*/ 1126928 w 1290758"/>
              <a:gd name="connsiteY100" fmla="*/ 172405 h 232414"/>
              <a:gd name="connsiteX101" fmla="*/ 1138358 w 1290758"/>
              <a:gd name="connsiteY101" fmla="*/ 180978 h 232414"/>
              <a:gd name="connsiteX102" fmla="*/ 1154550 w 1290758"/>
              <a:gd name="connsiteY102" fmla="*/ 180978 h 232414"/>
              <a:gd name="connsiteX103" fmla="*/ 1154550 w 1290758"/>
              <a:gd name="connsiteY103" fmla="*/ 210506 h 232414"/>
              <a:gd name="connsiteX104" fmla="*/ 1127880 w 1290758"/>
              <a:gd name="connsiteY104" fmla="*/ 212411 h 232414"/>
              <a:gd name="connsiteX105" fmla="*/ 1092638 w 1290758"/>
              <a:gd name="connsiteY105" fmla="*/ 184788 h 232414"/>
              <a:gd name="connsiteX106" fmla="*/ 1092638 w 1290758"/>
              <a:gd name="connsiteY106" fmla="*/ 118112 h 232414"/>
              <a:gd name="connsiteX107" fmla="*/ 1073588 w 1290758"/>
              <a:gd name="connsiteY107" fmla="*/ 118112 h 232414"/>
              <a:gd name="connsiteX108" fmla="*/ 1073588 w 1290758"/>
              <a:gd name="connsiteY108" fmla="*/ 88584 h 232414"/>
              <a:gd name="connsiteX109" fmla="*/ 1092638 w 1290758"/>
              <a:gd name="connsiteY109" fmla="*/ 88584 h 232414"/>
              <a:gd name="connsiteX110" fmla="*/ 786886 w 1290758"/>
              <a:gd name="connsiteY110" fmla="*/ 23813 h 232414"/>
              <a:gd name="connsiteX111" fmla="*/ 808793 w 1290758"/>
              <a:gd name="connsiteY111" fmla="*/ 45721 h 232414"/>
              <a:gd name="connsiteX112" fmla="*/ 786886 w 1290758"/>
              <a:gd name="connsiteY112" fmla="*/ 67629 h 232414"/>
              <a:gd name="connsiteX113" fmla="*/ 764978 w 1290758"/>
              <a:gd name="connsiteY113" fmla="*/ 45721 h 232414"/>
              <a:gd name="connsiteX114" fmla="*/ 786886 w 1290758"/>
              <a:gd name="connsiteY114" fmla="*/ 23813 h 232414"/>
              <a:gd name="connsiteX115" fmla="*/ 478277 w 1290758"/>
              <a:gd name="connsiteY115" fmla="*/ 23813 h 232414"/>
              <a:gd name="connsiteX116" fmla="*/ 512567 w 1290758"/>
              <a:gd name="connsiteY116" fmla="*/ 23813 h 232414"/>
              <a:gd name="connsiteX117" fmla="*/ 512567 w 1290758"/>
              <a:gd name="connsiteY117" fmla="*/ 209553 h 232414"/>
              <a:gd name="connsiteX118" fmla="*/ 478277 w 1290758"/>
              <a:gd name="connsiteY118" fmla="*/ 209553 h 232414"/>
              <a:gd name="connsiteX119" fmla="*/ 367787 w 1290758"/>
              <a:gd name="connsiteY119" fmla="*/ 20003 h 232414"/>
              <a:gd name="connsiteX120" fmla="*/ 459227 w 1290758"/>
              <a:gd name="connsiteY120" fmla="*/ 89537 h 232414"/>
              <a:gd name="connsiteX121" fmla="*/ 418269 w 1290758"/>
              <a:gd name="connsiteY121" fmla="*/ 89537 h 232414"/>
              <a:gd name="connsiteX122" fmla="*/ 368739 w 1290758"/>
              <a:gd name="connsiteY122" fmla="*/ 54294 h 232414"/>
              <a:gd name="connsiteX123" fmla="*/ 310637 w 1290758"/>
              <a:gd name="connsiteY123" fmla="*/ 116207 h 232414"/>
              <a:gd name="connsiteX124" fmla="*/ 368739 w 1290758"/>
              <a:gd name="connsiteY124" fmla="*/ 178121 h 232414"/>
              <a:gd name="connsiteX125" fmla="*/ 419222 w 1290758"/>
              <a:gd name="connsiteY125" fmla="*/ 142877 h 232414"/>
              <a:gd name="connsiteX126" fmla="*/ 459227 w 1290758"/>
              <a:gd name="connsiteY126" fmla="*/ 142877 h 232414"/>
              <a:gd name="connsiteX127" fmla="*/ 367787 w 1290758"/>
              <a:gd name="connsiteY127" fmla="*/ 212411 h 232414"/>
              <a:gd name="connsiteX128" fmla="*/ 270632 w 1290758"/>
              <a:gd name="connsiteY128" fmla="*/ 116207 h 232414"/>
              <a:gd name="connsiteX129" fmla="*/ 367787 w 1290758"/>
              <a:gd name="connsiteY129" fmla="*/ 20003 h 232414"/>
              <a:gd name="connsiteX130" fmla="*/ 91563 w 1290758"/>
              <a:gd name="connsiteY130" fmla="*/ 0 h 232414"/>
              <a:gd name="connsiteX131" fmla="*/ 209673 w 1290758"/>
              <a:gd name="connsiteY131" fmla="*/ 68581 h 232414"/>
              <a:gd name="connsiteX132" fmla="*/ 181098 w 1290758"/>
              <a:gd name="connsiteY132" fmla="*/ 116207 h 232414"/>
              <a:gd name="connsiteX133" fmla="*/ 64893 w 1290758"/>
              <a:gd name="connsiteY133" fmla="*/ 48578 h 232414"/>
              <a:gd name="connsiteX134" fmla="*/ 91563 w 1290758"/>
              <a:gd name="connsiteY134" fmla="*/ 0 h 23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90758" h="232414">
                <a:moveTo>
                  <a:pt x="1025010" y="157165"/>
                </a:moveTo>
                <a:cubicBezTo>
                  <a:pt x="1023105" y="159070"/>
                  <a:pt x="1019295" y="160023"/>
                  <a:pt x="1014533" y="160023"/>
                </a:cubicBezTo>
                <a:lnTo>
                  <a:pt x="1001198" y="160023"/>
                </a:lnTo>
                <a:cubicBezTo>
                  <a:pt x="990720" y="160023"/>
                  <a:pt x="984053" y="164785"/>
                  <a:pt x="984053" y="173358"/>
                </a:cubicBezTo>
                <a:cubicBezTo>
                  <a:pt x="984053" y="181931"/>
                  <a:pt x="990720" y="187646"/>
                  <a:pt x="1001198" y="187646"/>
                </a:cubicBezTo>
                <a:cubicBezTo>
                  <a:pt x="1011675" y="187646"/>
                  <a:pt x="1025010" y="180978"/>
                  <a:pt x="1025010" y="165738"/>
                </a:cubicBezTo>
                <a:close/>
                <a:moveTo>
                  <a:pt x="607816" y="157165"/>
                </a:moveTo>
                <a:cubicBezTo>
                  <a:pt x="605911" y="159070"/>
                  <a:pt x="602101" y="160023"/>
                  <a:pt x="597339" y="160023"/>
                </a:cubicBezTo>
                <a:lnTo>
                  <a:pt x="584004" y="160023"/>
                </a:lnTo>
                <a:cubicBezTo>
                  <a:pt x="573526" y="160023"/>
                  <a:pt x="566859" y="164785"/>
                  <a:pt x="566859" y="173358"/>
                </a:cubicBezTo>
                <a:cubicBezTo>
                  <a:pt x="566859" y="181931"/>
                  <a:pt x="573526" y="187646"/>
                  <a:pt x="584004" y="187646"/>
                </a:cubicBezTo>
                <a:cubicBezTo>
                  <a:pt x="594481" y="187646"/>
                  <a:pt x="607816" y="180978"/>
                  <a:pt x="607816" y="165738"/>
                </a:cubicBezTo>
                <a:close/>
                <a:moveTo>
                  <a:pt x="182050" y="116207"/>
                </a:moveTo>
                <a:cubicBezTo>
                  <a:pt x="193480" y="130495"/>
                  <a:pt x="203005" y="146687"/>
                  <a:pt x="210625" y="163833"/>
                </a:cubicBezTo>
                <a:cubicBezTo>
                  <a:pt x="178240" y="197171"/>
                  <a:pt x="137283" y="220984"/>
                  <a:pt x="91563" y="232414"/>
                </a:cubicBezTo>
                <a:cubicBezTo>
                  <a:pt x="86800" y="226699"/>
                  <a:pt x="82038" y="220031"/>
                  <a:pt x="78228" y="213364"/>
                </a:cubicBezTo>
                <a:cubicBezTo>
                  <a:pt x="73465" y="203838"/>
                  <a:pt x="68703" y="193361"/>
                  <a:pt x="64893" y="183836"/>
                </a:cubicBezTo>
                <a:cubicBezTo>
                  <a:pt x="111565" y="176215"/>
                  <a:pt x="152523" y="151450"/>
                  <a:pt x="182050" y="116207"/>
                </a:cubicBezTo>
                <a:close/>
                <a:moveTo>
                  <a:pt x="1226941" y="113349"/>
                </a:moveTo>
                <a:cubicBezTo>
                  <a:pt x="1212653" y="113349"/>
                  <a:pt x="1202176" y="121922"/>
                  <a:pt x="1199318" y="135257"/>
                </a:cubicBezTo>
                <a:lnTo>
                  <a:pt x="1253611" y="135257"/>
                </a:lnTo>
                <a:cubicBezTo>
                  <a:pt x="1251706" y="122874"/>
                  <a:pt x="1241228" y="113349"/>
                  <a:pt x="1226941" y="113349"/>
                </a:cubicBezTo>
                <a:close/>
                <a:moveTo>
                  <a:pt x="754501" y="87632"/>
                </a:moveTo>
                <a:lnTo>
                  <a:pt x="805936" y="87632"/>
                </a:lnTo>
                <a:lnTo>
                  <a:pt x="805936" y="209553"/>
                </a:lnTo>
                <a:lnTo>
                  <a:pt x="771646" y="209553"/>
                </a:lnTo>
                <a:lnTo>
                  <a:pt x="771646" y="117159"/>
                </a:lnTo>
                <a:lnTo>
                  <a:pt x="754501" y="117159"/>
                </a:lnTo>
                <a:close/>
                <a:moveTo>
                  <a:pt x="818319" y="87631"/>
                </a:moveTo>
                <a:lnTo>
                  <a:pt x="855466" y="87631"/>
                </a:lnTo>
                <a:lnTo>
                  <a:pt x="883089" y="172405"/>
                </a:lnTo>
                <a:lnTo>
                  <a:pt x="910711" y="87631"/>
                </a:lnTo>
                <a:lnTo>
                  <a:pt x="946906" y="87631"/>
                </a:lnTo>
                <a:lnTo>
                  <a:pt x="903091" y="209553"/>
                </a:lnTo>
                <a:lnTo>
                  <a:pt x="860229" y="209553"/>
                </a:lnTo>
                <a:close/>
                <a:moveTo>
                  <a:pt x="1226941" y="85726"/>
                </a:moveTo>
                <a:cubicBezTo>
                  <a:pt x="1263136" y="85726"/>
                  <a:pt x="1290758" y="107634"/>
                  <a:pt x="1290758" y="158117"/>
                </a:cubicBezTo>
                <a:lnTo>
                  <a:pt x="1290758" y="159070"/>
                </a:lnTo>
                <a:lnTo>
                  <a:pt x="1200271" y="159070"/>
                </a:lnTo>
                <a:cubicBezTo>
                  <a:pt x="1202176" y="172405"/>
                  <a:pt x="1212653" y="183835"/>
                  <a:pt x="1227893" y="183835"/>
                </a:cubicBezTo>
                <a:cubicBezTo>
                  <a:pt x="1243133" y="183835"/>
                  <a:pt x="1247896" y="179072"/>
                  <a:pt x="1252658" y="171452"/>
                </a:cubicBezTo>
                <a:lnTo>
                  <a:pt x="1288853" y="175262"/>
                </a:lnTo>
                <a:cubicBezTo>
                  <a:pt x="1278376" y="200980"/>
                  <a:pt x="1255516" y="213363"/>
                  <a:pt x="1227893" y="213363"/>
                </a:cubicBezTo>
                <a:cubicBezTo>
                  <a:pt x="1200271" y="213363"/>
                  <a:pt x="1164076" y="186693"/>
                  <a:pt x="1164076" y="149545"/>
                </a:cubicBezTo>
                <a:cubicBezTo>
                  <a:pt x="1164076" y="112396"/>
                  <a:pt x="1190746" y="85726"/>
                  <a:pt x="1226941" y="85726"/>
                </a:cubicBezTo>
                <a:close/>
                <a:moveTo>
                  <a:pt x="727831" y="85726"/>
                </a:moveTo>
                <a:cubicBezTo>
                  <a:pt x="743071" y="85726"/>
                  <a:pt x="734498" y="85726"/>
                  <a:pt x="737356" y="86679"/>
                </a:cubicBezTo>
                <a:cubicBezTo>
                  <a:pt x="737356" y="86679"/>
                  <a:pt x="737356" y="121922"/>
                  <a:pt x="737356" y="121922"/>
                </a:cubicBezTo>
                <a:lnTo>
                  <a:pt x="723068" y="121922"/>
                </a:lnTo>
                <a:cubicBezTo>
                  <a:pt x="705923" y="121922"/>
                  <a:pt x="697351" y="130494"/>
                  <a:pt x="697351" y="151450"/>
                </a:cubicBezTo>
                <a:lnTo>
                  <a:pt x="697351" y="209553"/>
                </a:lnTo>
                <a:lnTo>
                  <a:pt x="663061" y="209553"/>
                </a:lnTo>
                <a:lnTo>
                  <a:pt x="663061" y="87631"/>
                </a:lnTo>
                <a:lnTo>
                  <a:pt x="696398" y="87631"/>
                </a:lnTo>
                <a:lnTo>
                  <a:pt x="696398" y="106681"/>
                </a:lnTo>
                <a:cubicBezTo>
                  <a:pt x="701161" y="93346"/>
                  <a:pt x="712591" y="85726"/>
                  <a:pt x="727831" y="85726"/>
                </a:cubicBezTo>
                <a:close/>
                <a:moveTo>
                  <a:pt x="1007865" y="84774"/>
                </a:moveTo>
                <a:cubicBezTo>
                  <a:pt x="1037393" y="84774"/>
                  <a:pt x="1061205" y="97157"/>
                  <a:pt x="1061205" y="129542"/>
                </a:cubicBezTo>
                <a:lnTo>
                  <a:pt x="1061205" y="209553"/>
                </a:lnTo>
                <a:lnTo>
                  <a:pt x="1026915" y="209553"/>
                </a:lnTo>
                <a:lnTo>
                  <a:pt x="1026915" y="198123"/>
                </a:lnTo>
                <a:cubicBezTo>
                  <a:pt x="1020248" y="207648"/>
                  <a:pt x="1006913" y="212411"/>
                  <a:pt x="992625" y="212411"/>
                </a:cubicBezTo>
                <a:cubicBezTo>
                  <a:pt x="966908" y="212411"/>
                  <a:pt x="949763" y="194313"/>
                  <a:pt x="949763" y="174310"/>
                </a:cubicBezTo>
                <a:cubicBezTo>
                  <a:pt x="949763" y="154308"/>
                  <a:pt x="966908" y="137162"/>
                  <a:pt x="993578" y="137162"/>
                </a:cubicBezTo>
                <a:lnTo>
                  <a:pt x="1017390" y="137162"/>
                </a:lnTo>
                <a:cubicBezTo>
                  <a:pt x="1023105" y="137162"/>
                  <a:pt x="1025963" y="134305"/>
                  <a:pt x="1025963" y="129542"/>
                </a:cubicBezTo>
                <a:lnTo>
                  <a:pt x="1025010" y="128590"/>
                </a:lnTo>
                <a:cubicBezTo>
                  <a:pt x="1025010" y="120017"/>
                  <a:pt x="1018343" y="114302"/>
                  <a:pt x="1005008" y="114302"/>
                </a:cubicBezTo>
                <a:cubicBezTo>
                  <a:pt x="991673" y="114302"/>
                  <a:pt x="977385" y="120017"/>
                  <a:pt x="968813" y="125732"/>
                </a:cubicBezTo>
                <a:lnTo>
                  <a:pt x="955478" y="100014"/>
                </a:lnTo>
                <a:cubicBezTo>
                  <a:pt x="955478" y="100014"/>
                  <a:pt x="978338" y="84774"/>
                  <a:pt x="1007865" y="84774"/>
                </a:cubicBezTo>
                <a:close/>
                <a:moveTo>
                  <a:pt x="590671" y="84774"/>
                </a:moveTo>
                <a:cubicBezTo>
                  <a:pt x="620199" y="84774"/>
                  <a:pt x="644011" y="97157"/>
                  <a:pt x="644011" y="129542"/>
                </a:cubicBezTo>
                <a:lnTo>
                  <a:pt x="644011" y="209553"/>
                </a:lnTo>
                <a:lnTo>
                  <a:pt x="609721" y="209553"/>
                </a:lnTo>
                <a:lnTo>
                  <a:pt x="609721" y="198123"/>
                </a:lnTo>
                <a:cubicBezTo>
                  <a:pt x="603054" y="207648"/>
                  <a:pt x="589719" y="212411"/>
                  <a:pt x="575431" y="212411"/>
                </a:cubicBezTo>
                <a:cubicBezTo>
                  <a:pt x="549714" y="212411"/>
                  <a:pt x="532569" y="194313"/>
                  <a:pt x="532569" y="174310"/>
                </a:cubicBezTo>
                <a:cubicBezTo>
                  <a:pt x="532569" y="154308"/>
                  <a:pt x="549714" y="137162"/>
                  <a:pt x="576384" y="137162"/>
                </a:cubicBezTo>
                <a:lnTo>
                  <a:pt x="600196" y="137162"/>
                </a:lnTo>
                <a:cubicBezTo>
                  <a:pt x="605911" y="137162"/>
                  <a:pt x="608769" y="134305"/>
                  <a:pt x="608769" y="129542"/>
                </a:cubicBezTo>
                <a:lnTo>
                  <a:pt x="607816" y="128590"/>
                </a:lnTo>
                <a:cubicBezTo>
                  <a:pt x="607816" y="120017"/>
                  <a:pt x="601149" y="114302"/>
                  <a:pt x="587814" y="114302"/>
                </a:cubicBezTo>
                <a:cubicBezTo>
                  <a:pt x="574479" y="114302"/>
                  <a:pt x="560191" y="120017"/>
                  <a:pt x="551619" y="125732"/>
                </a:cubicBezTo>
                <a:lnTo>
                  <a:pt x="538284" y="100014"/>
                </a:lnTo>
                <a:cubicBezTo>
                  <a:pt x="538284" y="100014"/>
                  <a:pt x="561144" y="84774"/>
                  <a:pt x="590671" y="84774"/>
                </a:cubicBezTo>
                <a:close/>
                <a:moveTo>
                  <a:pt x="32507" y="46673"/>
                </a:moveTo>
                <a:cubicBezTo>
                  <a:pt x="43937" y="46673"/>
                  <a:pt x="54415" y="47626"/>
                  <a:pt x="64892" y="49531"/>
                </a:cubicBezTo>
                <a:cubicBezTo>
                  <a:pt x="62987" y="55246"/>
                  <a:pt x="61082" y="60961"/>
                  <a:pt x="59177" y="66676"/>
                </a:cubicBezTo>
                <a:cubicBezTo>
                  <a:pt x="48700" y="105729"/>
                  <a:pt x="50605" y="146687"/>
                  <a:pt x="64892" y="183835"/>
                </a:cubicBezTo>
                <a:cubicBezTo>
                  <a:pt x="54415" y="185740"/>
                  <a:pt x="43937" y="186693"/>
                  <a:pt x="32507" y="186693"/>
                </a:cubicBezTo>
                <a:cubicBezTo>
                  <a:pt x="24887" y="186693"/>
                  <a:pt x="17267" y="184788"/>
                  <a:pt x="9647" y="184788"/>
                </a:cubicBezTo>
                <a:cubicBezTo>
                  <a:pt x="-3688" y="139067"/>
                  <a:pt x="-2735" y="91441"/>
                  <a:pt x="9647" y="47626"/>
                </a:cubicBezTo>
                <a:cubicBezTo>
                  <a:pt x="17267" y="46673"/>
                  <a:pt x="21077" y="46673"/>
                  <a:pt x="32507" y="46673"/>
                </a:cubicBezTo>
                <a:close/>
                <a:moveTo>
                  <a:pt x="1092638" y="41911"/>
                </a:moveTo>
                <a:lnTo>
                  <a:pt x="1126928" y="41911"/>
                </a:lnTo>
                <a:lnTo>
                  <a:pt x="1126928" y="87631"/>
                </a:lnTo>
                <a:lnTo>
                  <a:pt x="1153598" y="87631"/>
                </a:lnTo>
                <a:lnTo>
                  <a:pt x="1153598" y="117159"/>
                </a:lnTo>
                <a:lnTo>
                  <a:pt x="1126928" y="117159"/>
                </a:lnTo>
                <a:lnTo>
                  <a:pt x="1126928" y="172405"/>
                </a:lnTo>
                <a:cubicBezTo>
                  <a:pt x="1126928" y="180025"/>
                  <a:pt x="1132643" y="180978"/>
                  <a:pt x="1138358" y="180978"/>
                </a:cubicBezTo>
                <a:cubicBezTo>
                  <a:pt x="1146930" y="180978"/>
                  <a:pt x="1154550" y="180978"/>
                  <a:pt x="1154550" y="180978"/>
                </a:cubicBezTo>
                <a:lnTo>
                  <a:pt x="1154550" y="210506"/>
                </a:lnTo>
                <a:cubicBezTo>
                  <a:pt x="1154550" y="210506"/>
                  <a:pt x="1137405" y="212411"/>
                  <a:pt x="1127880" y="212411"/>
                </a:cubicBezTo>
                <a:cubicBezTo>
                  <a:pt x="1110735" y="212411"/>
                  <a:pt x="1092638" y="209553"/>
                  <a:pt x="1092638" y="184788"/>
                </a:cubicBezTo>
                <a:lnTo>
                  <a:pt x="1092638" y="118112"/>
                </a:lnTo>
                <a:lnTo>
                  <a:pt x="1073588" y="118112"/>
                </a:lnTo>
                <a:lnTo>
                  <a:pt x="1073588" y="88584"/>
                </a:lnTo>
                <a:lnTo>
                  <a:pt x="1092638" y="88584"/>
                </a:lnTo>
                <a:close/>
                <a:moveTo>
                  <a:pt x="786886" y="23813"/>
                </a:moveTo>
                <a:cubicBezTo>
                  <a:pt x="799268" y="23813"/>
                  <a:pt x="808793" y="34291"/>
                  <a:pt x="808793" y="45721"/>
                </a:cubicBezTo>
                <a:cubicBezTo>
                  <a:pt x="808793" y="57151"/>
                  <a:pt x="799268" y="67629"/>
                  <a:pt x="786886" y="67629"/>
                </a:cubicBezTo>
                <a:cubicBezTo>
                  <a:pt x="774503" y="67629"/>
                  <a:pt x="764978" y="58104"/>
                  <a:pt x="764978" y="45721"/>
                </a:cubicBezTo>
                <a:cubicBezTo>
                  <a:pt x="764978" y="33338"/>
                  <a:pt x="774503" y="23813"/>
                  <a:pt x="786886" y="23813"/>
                </a:cubicBezTo>
                <a:close/>
                <a:moveTo>
                  <a:pt x="478277" y="23813"/>
                </a:moveTo>
                <a:lnTo>
                  <a:pt x="512567" y="23813"/>
                </a:lnTo>
                <a:lnTo>
                  <a:pt x="512567" y="209553"/>
                </a:lnTo>
                <a:lnTo>
                  <a:pt x="478277" y="209553"/>
                </a:lnTo>
                <a:close/>
                <a:moveTo>
                  <a:pt x="367787" y="20003"/>
                </a:moveTo>
                <a:cubicBezTo>
                  <a:pt x="423032" y="20003"/>
                  <a:pt x="447797" y="45721"/>
                  <a:pt x="459227" y="89537"/>
                </a:cubicBezTo>
                <a:lnTo>
                  <a:pt x="418269" y="89537"/>
                </a:lnTo>
                <a:cubicBezTo>
                  <a:pt x="411602" y="67629"/>
                  <a:pt x="392552" y="54294"/>
                  <a:pt x="368739" y="54294"/>
                </a:cubicBezTo>
                <a:cubicBezTo>
                  <a:pt x="333497" y="54294"/>
                  <a:pt x="310637" y="80964"/>
                  <a:pt x="310637" y="116207"/>
                </a:cubicBezTo>
                <a:cubicBezTo>
                  <a:pt x="310637" y="151450"/>
                  <a:pt x="333497" y="178121"/>
                  <a:pt x="368739" y="178121"/>
                </a:cubicBezTo>
                <a:cubicBezTo>
                  <a:pt x="393504" y="178121"/>
                  <a:pt x="412554" y="164785"/>
                  <a:pt x="419222" y="142877"/>
                </a:cubicBezTo>
                <a:lnTo>
                  <a:pt x="459227" y="142877"/>
                </a:lnTo>
                <a:cubicBezTo>
                  <a:pt x="448749" y="186693"/>
                  <a:pt x="409697" y="212411"/>
                  <a:pt x="367787" y="212411"/>
                </a:cubicBezTo>
                <a:cubicBezTo>
                  <a:pt x="325877" y="212411"/>
                  <a:pt x="270632" y="172405"/>
                  <a:pt x="270632" y="116207"/>
                </a:cubicBezTo>
                <a:cubicBezTo>
                  <a:pt x="270632" y="60009"/>
                  <a:pt x="312542" y="20003"/>
                  <a:pt x="367787" y="20003"/>
                </a:cubicBezTo>
                <a:close/>
                <a:moveTo>
                  <a:pt x="91563" y="0"/>
                </a:moveTo>
                <a:cubicBezTo>
                  <a:pt x="137283" y="11430"/>
                  <a:pt x="178240" y="36196"/>
                  <a:pt x="209673" y="68581"/>
                </a:cubicBezTo>
                <a:cubicBezTo>
                  <a:pt x="203005" y="85726"/>
                  <a:pt x="192528" y="101919"/>
                  <a:pt x="181098" y="116207"/>
                </a:cubicBezTo>
                <a:cubicBezTo>
                  <a:pt x="152523" y="80964"/>
                  <a:pt x="111565" y="56198"/>
                  <a:pt x="64893" y="48578"/>
                </a:cubicBezTo>
                <a:cubicBezTo>
                  <a:pt x="71560" y="31433"/>
                  <a:pt x="80133" y="15240"/>
                  <a:pt x="91563" y="0"/>
                </a:cubicBezTo>
                <a:close/>
              </a:path>
            </a:pathLst>
          </a:custGeom>
          <a:solidFill>
            <a:sysClr val="window" lastClr="FFFFFF"/>
          </a:solidFill>
          <a:ln w="775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479036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62693-8BC3-B231-BA08-D1F0118DB95A}"/>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E5F8C643-DF95-F4A6-4132-ADE0CD2687EA}"/>
              </a:ext>
            </a:extLst>
          </p:cNvPr>
          <p:cNvSpPr>
            <a:spLocks noGrp="1"/>
          </p:cNvSpPr>
          <p:nvPr>
            <p:ph type="body" sz="quarter" idx="16"/>
          </p:nvPr>
        </p:nvSpPr>
        <p:spPr>
          <a:xfrm>
            <a:off x="182880" y="2523829"/>
            <a:ext cx="11807190" cy="1030130"/>
          </a:xfrm>
        </p:spPr>
        <p:txBody>
          <a:bodyPr/>
          <a:lstStyle/>
          <a:p>
            <a:r>
              <a:rPr lang="en-US" noProof="0" dirty="0"/>
              <a:t>Editing Items in Search Results</a:t>
            </a:r>
          </a:p>
        </p:txBody>
      </p:sp>
      <p:sp>
        <p:nvSpPr>
          <p:cNvPr id="4" name="Footer Placeholder 3">
            <a:extLst>
              <a:ext uri="{FF2B5EF4-FFF2-40B4-BE49-F238E27FC236}">
                <a16:creationId xmlns:a16="http://schemas.microsoft.com/office/drawing/2014/main" id="{0978CACC-74E1-7796-4FFF-42A0E9F726CF}"/>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noProof="0" dirty="0"/>
              <a:t>© 2026 Clarivate. All rights reserved.</a:t>
            </a:r>
          </a:p>
        </p:txBody>
      </p:sp>
      <p:sp>
        <p:nvSpPr>
          <p:cNvPr id="5" name="Slide Number Placeholder 4">
            <a:extLst>
              <a:ext uri="{FF2B5EF4-FFF2-40B4-BE49-F238E27FC236}">
                <a16:creationId xmlns:a16="http://schemas.microsoft.com/office/drawing/2014/main" id="{AE38FAEE-DA62-1EF3-44B9-0CCA6EA17FA1}"/>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US" noProof="0" smtClean="0"/>
              <a:pPr/>
              <a:t>12</a:t>
            </a:fld>
            <a:endParaRPr lang="en-US" noProof="0" dirty="0"/>
          </a:p>
        </p:txBody>
      </p:sp>
    </p:spTree>
    <p:extLst>
      <p:ext uri="{BB962C8B-B14F-4D97-AF65-F5344CB8AC3E}">
        <p14:creationId xmlns:p14="http://schemas.microsoft.com/office/powerpoint/2010/main" val="3895853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1651C-49D6-7678-0E79-FCB95BD25C6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F8D0E9B7-F9D1-C969-9EBA-49554E3E65BE}"/>
              </a:ext>
            </a:extLst>
          </p:cNvPr>
          <p:cNvSpPr>
            <a:spLocks noGrp="1"/>
          </p:cNvSpPr>
          <p:nvPr>
            <p:ph type="title"/>
          </p:nvPr>
        </p:nvSpPr>
        <p:spPr/>
        <p:txBody>
          <a:bodyPr/>
          <a:lstStyle/>
          <a:p>
            <a:r>
              <a:rPr lang="en-US" sz="2800" dirty="0"/>
              <a:t>Editing Items in the Search Results</a:t>
            </a:r>
            <a:endParaRPr lang="en-US" sz="2800" noProof="0" dirty="0"/>
          </a:p>
        </p:txBody>
      </p:sp>
      <p:sp>
        <p:nvSpPr>
          <p:cNvPr id="9" name="Slide Number Placeholder 5">
            <a:extLst>
              <a:ext uri="{FF2B5EF4-FFF2-40B4-BE49-F238E27FC236}">
                <a16:creationId xmlns:a16="http://schemas.microsoft.com/office/drawing/2014/main" id="{0B0FD776-07D8-756C-BE8F-1C14DA203365}"/>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13</a:t>
            </a:fld>
            <a:endParaRPr lang="en-US" noProof="0" dirty="0"/>
          </a:p>
        </p:txBody>
      </p:sp>
      <p:sp>
        <p:nvSpPr>
          <p:cNvPr id="11" name="Content Placeholder 10">
            <a:extLst>
              <a:ext uri="{FF2B5EF4-FFF2-40B4-BE49-F238E27FC236}">
                <a16:creationId xmlns:a16="http://schemas.microsoft.com/office/drawing/2014/main" id="{1E7FE7F9-A5FE-33E2-649F-BBC4171A8587}"/>
              </a:ext>
            </a:extLst>
          </p:cNvPr>
          <p:cNvSpPr>
            <a:spLocks noGrp="1"/>
          </p:cNvSpPr>
          <p:nvPr>
            <p:ph sz="quarter" idx="13"/>
          </p:nvPr>
        </p:nvSpPr>
        <p:spPr>
          <a:xfrm>
            <a:off x="370663" y="1131351"/>
            <a:ext cx="11335783" cy="4984314"/>
          </a:xfrm>
        </p:spPr>
        <p:txBody>
          <a:bodyPr/>
          <a:lstStyle/>
          <a:p>
            <a:r>
              <a:rPr lang="en-US" sz="2000" dirty="0"/>
              <a:t>Users with appropriate roles and privileges can edit physical items while remaining in the search context, using the new item editor in a side-by-side or full view. </a:t>
            </a:r>
          </a:p>
          <a:p>
            <a:r>
              <a:rPr lang="en-US" sz="2000" dirty="0"/>
              <a:t>For more information on the new editor, see </a:t>
            </a:r>
            <a:r>
              <a:rPr lang="en-US" sz="2000" dirty="0">
                <a:hlinkClick r:id="rId2"/>
              </a:rPr>
              <a:t>The New Item View and Editor</a:t>
            </a:r>
            <a:r>
              <a:rPr lang="en-US" sz="2000" dirty="0"/>
              <a:t>.</a:t>
            </a:r>
          </a:p>
          <a:p>
            <a:endParaRPr lang="en-US" sz="2000" noProof="0" dirty="0"/>
          </a:p>
        </p:txBody>
      </p:sp>
    </p:spTree>
    <p:extLst>
      <p:ext uri="{BB962C8B-B14F-4D97-AF65-F5344CB8AC3E}">
        <p14:creationId xmlns:p14="http://schemas.microsoft.com/office/powerpoint/2010/main" val="3107922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6CC87-7E82-A1CB-BB05-2A2FC935BA6F}"/>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0E8BBA3-7EEE-15E6-A1BD-1E9EAB73953F}"/>
              </a:ext>
            </a:extLst>
          </p:cNvPr>
          <p:cNvSpPr>
            <a:spLocks noGrp="1"/>
          </p:cNvSpPr>
          <p:nvPr>
            <p:ph type="title"/>
          </p:nvPr>
        </p:nvSpPr>
        <p:spPr/>
        <p:txBody>
          <a:bodyPr/>
          <a:lstStyle/>
          <a:p>
            <a:r>
              <a:rPr lang="en-US" sz="2800" dirty="0"/>
              <a:t>Editing Items in the Search Results</a:t>
            </a:r>
            <a:endParaRPr lang="en-US" sz="2800" noProof="0" dirty="0"/>
          </a:p>
        </p:txBody>
      </p:sp>
      <p:sp>
        <p:nvSpPr>
          <p:cNvPr id="9" name="Slide Number Placeholder 5">
            <a:extLst>
              <a:ext uri="{FF2B5EF4-FFF2-40B4-BE49-F238E27FC236}">
                <a16:creationId xmlns:a16="http://schemas.microsoft.com/office/drawing/2014/main" id="{09386D71-7F55-3434-21A5-5D9E41454FF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14</a:t>
            </a:fld>
            <a:endParaRPr lang="en-US" noProof="0" dirty="0"/>
          </a:p>
        </p:txBody>
      </p:sp>
      <p:sp>
        <p:nvSpPr>
          <p:cNvPr id="11" name="Content Placeholder 10">
            <a:extLst>
              <a:ext uri="{FF2B5EF4-FFF2-40B4-BE49-F238E27FC236}">
                <a16:creationId xmlns:a16="http://schemas.microsoft.com/office/drawing/2014/main" id="{196CDA44-5326-1BE0-CE58-83C8CA96473B}"/>
              </a:ext>
            </a:extLst>
          </p:cNvPr>
          <p:cNvSpPr>
            <a:spLocks noGrp="1"/>
          </p:cNvSpPr>
          <p:nvPr>
            <p:ph sz="quarter" idx="13"/>
          </p:nvPr>
        </p:nvSpPr>
        <p:spPr>
          <a:xfrm>
            <a:off x="370663" y="1131351"/>
            <a:ext cx="11335783" cy="5217002"/>
          </a:xfrm>
        </p:spPr>
        <p:txBody>
          <a:bodyPr/>
          <a:lstStyle/>
          <a:p>
            <a:r>
              <a:rPr lang="en-US" sz="2000" dirty="0"/>
              <a:t>On the next slide we are in the physical items repository search results focusing on one of the results which is title "Women's studies quarterly", Barcode 2233445566, v.10:no.1(2017).</a:t>
            </a:r>
          </a:p>
          <a:p>
            <a:r>
              <a:rPr lang="en-US" sz="2000" dirty="0"/>
              <a:t>We will click the pencil to edit.</a:t>
            </a:r>
          </a:p>
          <a:p>
            <a:endParaRPr lang="en-US" sz="2000" dirty="0"/>
          </a:p>
          <a:p>
            <a:r>
              <a:rPr lang="en-US" sz="2000" dirty="0"/>
              <a:t>What happens </a:t>
            </a:r>
            <a:r>
              <a:rPr lang="en-US" sz="2000" dirty="0">
                <a:highlight>
                  <a:srgbClr val="FFFF00"/>
                </a:highlight>
              </a:rPr>
              <a:t>now</a:t>
            </a:r>
            <a:r>
              <a:rPr lang="en-US" sz="2000" dirty="0"/>
              <a:t>: </a:t>
            </a:r>
          </a:p>
          <a:p>
            <a:pPr lvl="1"/>
            <a:r>
              <a:rPr lang="en-US" sz="2000" dirty="0"/>
              <a:t>Clicking the pencil to edit allows the staff user to edit the physical item while </a:t>
            </a:r>
            <a:r>
              <a:rPr lang="en-US" sz="2000" b="1" dirty="0"/>
              <a:t>still in the repository search results</a:t>
            </a:r>
          </a:p>
          <a:p>
            <a:pPr lvl="1"/>
            <a:r>
              <a:rPr lang="en-US" sz="2000" dirty="0"/>
              <a:t>The staff user hence does not lose his or her context of where he or she is.</a:t>
            </a:r>
          </a:p>
          <a:p>
            <a:pPr lvl="1"/>
            <a:endParaRPr lang="en-US" sz="2000" dirty="0"/>
          </a:p>
          <a:p>
            <a:r>
              <a:rPr lang="en-US" sz="2000" dirty="0"/>
              <a:t>What happened in the </a:t>
            </a:r>
            <a:r>
              <a:rPr lang="en-US" sz="2000" dirty="0">
                <a:highlight>
                  <a:srgbClr val="FFFF00"/>
                </a:highlight>
              </a:rPr>
              <a:t>previous User Interface</a:t>
            </a:r>
            <a:r>
              <a:rPr lang="en-US" sz="2000" dirty="0"/>
              <a:t>: </a:t>
            </a:r>
          </a:p>
          <a:p>
            <a:pPr lvl="1"/>
            <a:r>
              <a:rPr lang="en-US" sz="2000" dirty="0"/>
              <a:t>Clicking edit removed the staff user from the context of the repository search results and </a:t>
            </a:r>
            <a:r>
              <a:rPr lang="en-US" sz="2000" b="1" dirty="0"/>
              <a:t>opened a separate screen </a:t>
            </a:r>
            <a:r>
              <a:rPr lang="en-US" sz="2000" dirty="0"/>
              <a:t>with the physical item editor.  </a:t>
            </a:r>
          </a:p>
          <a:p>
            <a:pPr lvl="1"/>
            <a:r>
              <a:rPr lang="en-US" sz="2000" dirty="0"/>
              <a:t>The staff user hence would lose his or her context of where he or she was.</a:t>
            </a:r>
          </a:p>
          <a:p>
            <a:endParaRPr lang="en-US" sz="2000" dirty="0"/>
          </a:p>
          <a:p>
            <a:endParaRPr lang="en-US" sz="2000" noProof="0" dirty="0"/>
          </a:p>
        </p:txBody>
      </p:sp>
    </p:spTree>
    <p:extLst>
      <p:ext uri="{BB962C8B-B14F-4D97-AF65-F5344CB8AC3E}">
        <p14:creationId xmlns:p14="http://schemas.microsoft.com/office/powerpoint/2010/main" val="1923613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CB3CC-1EFF-695E-0797-140CCE81C959}"/>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5439B627-9CEF-F206-5C59-6482A40BAE06}"/>
              </a:ext>
            </a:extLst>
          </p:cNvPr>
          <p:cNvSpPr>
            <a:spLocks noGrp="1"/>
          </p:cNvSpPr>
          <p:nvPr>
            <p:ph type="title"/>
          </p:nvPr>
        </p:nvSpPr>
        <p:spPr/>
        <p:txBody>
          <a:bodyPr/>
          <a:lstStyle/>
          <a:p>
            <a:r>
              <a:rPr lang="en-US" sz="2800" dirty="0"/>
              <a:t>Editing Items in the Search Results</a:t>
            </a:r>
            <a:endParaRPr lang="en-US" sz="2800" noProof="0" dirty="0"/>
          </a:p>
        </p:txBody>
      </p:sp>
      <p:sp>
        <p:nvSpPr>
          <p:cNvPr id="9" name="Slide Number Placeholder 5">
            <a:extLst>
              <a:ext uri="{FF2B5EF4-FFF2-40B4-BE49-F238E27FC236}">
                <a16:creationId xmlns:a16="http://schemas.microsoft.com/office/drawing/2014/main" id="{9CEA2CC9-C342-6097-B8D8-D7B6CF46F355}"/>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15</a:t>
            </a:fld>
            <a:endParaRPr lang="en-US" noProof="0" dirty="0"/>
          </a:p>
        </p:txBody>
      </p:sp>
      <p:pic>
        <p:nvPicPr>
          <p:cNvPr id="5" name="Picture 4">
            <a:extLst>
              <a:ext uri="{FF2B5EF4-FFF2-40B4-BE49-F238E27FC236}">
                <a16:creationId xmlns:a16="http://schemas.microsoft.com/office/drawing/2014/main" id="{5B1ADBE6-3CDF-A241-D49E-CDDF4609EA47}"/>
              </a:ext>
            </a:extLst>
          </p:cNvPr>
          <p:cNvPicPr>
            <a:picLocks noChangeAspect="1"/>
          </p:cNvPicPr>
          <p:nvPr/>
        </p:nvPicPr>
        <p:blipFill>
          <a:blip r:embed="rId2"/>
          <a:stretch>
            <a:fillRect/>
          </a:stretch>
        </p:blipFill>
        <p:spPr>
          <a:xfrm>
            <a:off x="0" y="1109760"/>
            <a:ext cx="12192000" cy="4638480"/>
          </a:xfrm>
          <a:prstGeom prst="rect">
            <a:avLst/>
          </a:prstGeom>
          <a:ln>
            <a:solidFill>
              <a:schemeClr val="tx1"/>
            </a:solidFill>
          </a:ln>
        </p:spPr>
      </p:pic>
      <p:sp>
        <p:nvSpPr>
          <p:cNvPr id="6" name="Rectangle 5">
            <a:extLst>
              <a:ext uri="{FF2B5EF4-FFF2-40B4-BE49-F238E27FC236}">
                <a16:creationId xmlns:a16="http://schemas.microsoft.com/office/drawing/2014/main" id="{D0583189-F1F6-D356-B55D-55F2069E6485}"/>
              </a:ext>
            </a:extLst>
          </p:cNvPr>
          <p:cNvSpPr/>
          <p:nvPr/>
        </p:nvSpPr>
        <p:spPr>
          <a:xfrm>
            <a:off x="2585884" y="1710813"/>
            <a:ext cx="1592826" cy="309766"/>
          </a:xfrm>
          <a:prstGeom prst="rect">
            <a:avLst/>
          </a:prstGeom>
          <a:noFill/>
          <a:ln w="28575">
            <a:solidFill>
              <a:srgbClr val="FF0000"/>
            </a:solidFill>
          </a:ln>
        </p:spPr>
        <p:txBody>
          <a:bodyPr wrap="square" rtlCol="0" anchor="ctr">
            <a:noAutofit/>
          </a:bodyPr>
          <a:lstStyle/>
          <a:p>
            <a:pPr algn="l"/>
            <a:endParaRPr lang="LID4096">
              <a:solidFill>
                <a:schemeClr val="tx1"/>
              </a:solidFill>
            </a:endParaRPr>
          </a:p>
        </p:txBody>
      </p:sp>
      <p:sp>
        <p:nvSpPr>
          <p:cNvPr id="7" name="Rectangle 6">
            <a:extLst>
              <a:ext uri="{FF2B5EF4-FFF2-40B4-BE49-F238E27FC236}">
                <a16:creationId xmlns:a16="http://schemas.microsoft.com/office/drawing/2014/main" id="{6C0E2F7B-2D3C-45D5-3F64-36335420E3ED}"/>
              </a:ext>
            </a:extLst>
          </p:cNvPr>
          <p:cNvSpPr/>
          <p:nvPr/>
        </p:nvSpPr>
        <p:spPr>
          <a:xfrm>
            <a:off x="2585884" y="2399071"/>
            <a:ext cx="1199535" cy="222561"/>
          </a:xfrm>
          <a:prstGeom prst="rect">
            <a:avLst/>
          </a:prstGeom>
          <a:noFill/>
          <a:ln w="28575">
            <a:solidFill>
              <a:srgbClr val="FF0000"/>
            </a:solidFill>
          </a:ln>
        </p:spPr>
        <p:txBody>
          <a:bodyPr wrap="square" rtlCol="0" anchor="ctr">
            <a:noAutofit/>
          </a:bodyPr>
          <a:lstStyle/>
          <a:p>
            <a:pPr algn="l"/>
            <a:endParaRPr lang="LID4096">
              <a:solidFill>
                <a:schemeClr val="tx1"/>
              </a:solidFill>
            </a:endParaRPr>
          </a:p>
        </p:txBody>
      </p:sp>
      <p:sp>
        <p:nvSpPr>
          <p:cNvPr id="8" name="Rectangle 7">
            <a:extLst>
              <a:ext uri="{FF2B5EF4-FFF2-40B4-BE49-F238E27FC236}">
                <a16:creationId xmlns:a16="http://schemas.microsoft.com/office/drawing/2014/main" id="{3FF8EF43-A698-0275-9B52-F1277C5B2A58}"/>
              </a:ext>
            </a:extLst>
          </p:cNvPr>
          <p:cNvSpPr/>
          <p:nvPr/>
        </p:nvSpPr>
        <p:spPr>
          <a:xfrm>
            <a:off x="2585884" y="3126658"/>
            <a:ext cx="1504335" cy="222561"/>
          </a:xfrm>
          <a:prstGeom prst="rect">
            <a:avLst/>
          </a:prstGeom>
          <a:noFill/>
          <a:ln w="28575">
            <a:solidFill>
              <a:srgbClr val="FF0000"/>
            </a:solidFill>
          </a:ln>
        </p:spPr>
        <p:txBody>
          <a:bodyPr wrap="square" rtlCol="0" anchor="ctr">
            <a:noAutofit/>
          </a:bodyPr>
          <a:lstStyle/>
          <a:p>
            <a:pPr algn="l"/>
            <a:endParaRPr lang="LID4096">
              <a:solidFill>
                <a:schemeClr val="tx1"/>
              </a:solidFill>
            </a:endParaRPr>
          </a:p>
        </p:txBody>
      </p:sp>
      <p:cxnSp>
        <p:nvCxnSpPr>
          <p:cNvPr id="13" name="Straight Arrow Connector 12">
            <a:extLst>
              <a:ext uri="{FF2B5EF4-FFF2-40B4-BE49-F238E27FC236}">
                <a16:creationId xmlns:a16="http://schemas.microsoft.com/office/drawing/2014/main" id="{C7206550-FDE5-A9DD-CE42-62A2C035B216}"/>
              </a:ext>
            </a:extLst>
          </p:cNvPr>
          <p:cNvCxnSpPr>
            <a:cxnSpLocks/>
          </p:cNvCxnSpPr>
          <p:nvPr/>
        </p:nvCxnSpPr>
        <p:spPr>
          <a:xfrm flipV="1">
            <a:off x="6469626" y="1858297"/>
            <a:ext cx="963561" cy="249739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E864682F-9EED-D317-02F5-5359D9020C44}"/>
              </a:ext>
            </a:extLst>
          </p:cNvPr>
          <p:cNvSpPr/>
          <p:nvPr/>
        </p:nvSpPr>
        <p:spPr>
          <a:xfrm>
            <a:off x="7433187" y="1553497"/>
            <a:ext cx="373626" cy="304800"/>
          </a:xfrm>
          <a:prstGeom prst="rect">
            <a:avLst/>
          </a:prstGeom>
          <a:noFill/>
          <a:ln w="28575">
            <a:solidFill>
              <a:srgbClr val="FF0000"/>
            </a:solidFill>
          </a:ln>
        </p:spPr>
        <p:txBody>
          <a:bodyPr wrap="square" rtlCol="0" anchor="ctr">
            <a:noAutofit/>
          </a:bodyPr>
          <a:lstStyle/>
          <a:p>
            <a:pPr algn="l"/>
            <a:endParaRPr lang="LID4096">
              <a:solidFill>
                <a:schemeClr val="tx1"/>
              </a:solidFill>
            </a:endParaRPr>
          </a:p>
        </p:txBody>
      </p:sp>
      <p:sp>
        <p:nvSpPr>
          <p:cNvPr id="16" name="TextBox 15">
            <a:extLst>
              <a:ext uri="{FF2B5EF4-FFF2-40B4-BE49-F238E27FC236}">
                <a16:creationId xmlns:a16="http://schemas.microsoft.com/office/drawing/2014/main" id="{94C6685C-375B-AA7B-9452-3BC0005812ED}"/>
              </a:ext>
            </a:extLst>
          </p:cNvPr>
          <p:cNvSpPr txBox="1"/>
          <p:nvPr/>
        </p:nvSpPr>
        <p:spPr>
          <a:xfrm>
            <a:off x="5712542" y="4473676"/>
            <a:ext cx="1307690" cy="943897"/>
          </a:xfrm>
          <a:prstGeom prst="rect">
            <a:avLst/>
          </a:prstGeom>
          <a:solidFill>
            <a:srgbClr val="FFFF00"/>
          </a:solidFill>
          <a:ln>
            <a:solidFill>
              <a:schemeClr val="tx1"/>
            </a:solidFill>
          </a:ln>
        </p:spPr>
        <p:txBody>
          <a:bodyPr wrap="square" rtlCol="0">
            <a:noAutofit/>
          </a:bodyPr>
          <a:lstStyle/>
          <a:p>
            <a:pPr algn="l"/>
            <a:r>
              <a:rPr lang="en-US" sz="1400" dirty="0"/>
              <a:t>We will click the pencil here to edit the item</a:t>
            </a:r>
            <a:endParaRPr lang="LID4096" sz="1400" dirty="0" err="1"/>
          </a:p>
        </p:txBody>
      </p:sp>
    </p:spTree>
    <p:extLst>
      <p:ext uri="{BB962C8B-B14F-4D97-AF65-F5344CB8AC3E}">
        <p14:creationId xmlns:p14="http://schemas.microsoft.com/office/powerpoint/2010/main" val="1312103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2F154-3D31-EA8E-390C-E07B6543216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CD6D3731-C838-91FA-DF36-4A06B52069BA}"/>
              </a:ext>
            </a:extLst>
          </p:cNvPr>
          <p:cNvSpPr>
            <a:spLocks noGrp="1"/>
          </p:cNvSpPr>
          <p:nvPr>
            <p:ph type="title"/>
          </p:nvPr>
        </p:nvSpPr>
        <p:spPr/>
        <p:txBody>
          <a:bodyPr/>
          <a:lstStyle/>
          <a:p>
            <a:r>
              <a:rPr lang="en-US" sz="2800" dirty="0"/>
              <a:t>Editing Items in the Search Results</a:t>
            </a:r>
            <a:endParaRPr lang="en-US" sz="2800" noProof="0" dirty="0"/>
          </a:p>
        </p:txBody>
      </p:sp>
      <p:sp>
        <p:nvSpPr>
          <p:cNvPr id="9" name="Slide Number Placeholder 5">
            <a:extLst>
              <a:ext uri="{FF2B5EF4-FFF2-40B4-BE49-F238E27FC236}">
                <a16:creationId xmlns:a16="http://schemas.microsoft.com/office/drawing/2014/main" id="{3ECFACB9-3FEC-6464-EC23-BD112316553C}"/>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16</a:t>
            </a:fld>
            <a:endParaRPr lang="en-US" noProof="0" dirty="0"/>
          </a:p>
        </p:txBody>
      </p:sp>
      <p:pic>
        <p:nvPicPr>
          <p:cNvPr id="3" name="Picture 2">
            <a:extLst>
              <a:ext uri="{FF2B5EF4-FFF2-40B4-BE49-F238E27FC236}">
                <a16:creationId xmlns:a16="http://schemas.microsoft.com/office/drawing/2014/main" id="{5460C3EB-7C5C-6876-D20A-7305463C7448}"/>
              </a:ext>
            </a:extLst>
          </p:cNvPr>
          <p:cNvPicPr>
            <a:picLocks noChangeAspect="1"/>
          </p:cNvPicPr>
          <p:nvPr/>
        </p:nvPicPr>
        <p:blipFill>
          <a:blip r:embed="rId2"/>
          <a:stretch>
            <a:fillRect/>
          </a:stretch>
        </p:blipFill>
        <p:spPr>
          <a:xfrm>
            <a:off x="712993" y="1092225"/>
            <a:ext cx="10726994" cy="5071160"/>
          </a:xfrm>
          <a:prstGeom prst="rect">
            <a:avLst/>
          </a:prstGeom>
          <a:ln>
            <a:solidFill>
              <a:schemeClr val="tx1"/>
            </a:solidFill>
          </a:ln>
        </p:spPr>
      </p:pic>
      <p:sp>
        <p:nvSpPr>
          <p:cNvPr id="6" name="TextBox 5">
            <a:extLst>
              <a:ext uri="{FF2B5EF4-FFF2-40B4-BE49-F238E27FC236}">
                <a16:creationId xmlns:a16="http://schemas.microsoft.com/office/drawing/2014/main" id="{D26A61FA-B1DE-7D07-7623-6A8E5EF3CEE0}"/>
              </a:ext>
            </a:extLst>
          </p:cNvPr>
          <p:cNvSpPr txBox="1"/>
          <p:nvPr/>
        </p:nvSpPr>
        <p:spPr>
          <a:xfrm>
            <a:off x="5643716" y="4758813"/>
            <a:ext cx="2959510" cy="560439"/>
          </a:xfrm>
          <a:prstGeom prst="rect">
            <a:avLst/>
          </a:prstGeom>
          <a:solidFill>
            <a:srgbClr val="FFFF00"/>
          </a:solidFill>
          <a:ln>
            <a:solidFill>
              <a:schemeClr val="accent2"/>
            </a:solidFill>
          </a:ln>
        </p:spPr>
        <p:txBody>
          <a:bodyPr wrap="square" rtlCol="0">
            <a:noAutofit/>
          </a:bodyPr>
          <a:lstStyle/>
          <a:p>
            <a:r>
              <a:rPr lang="en-US" sz="1400" dirty="0"/>
              <a:t>The item now becomes editable </a:t>
            </a:r>
            <a:r>
              <a:rPr lang="en-US" sz="1400" b="1" dirty="0"/>
              <a:t>while still in the search results</a:t>
            </a:r>
            <a:endParaRPr lang="en-US" sz="1400" dirty="0"/>
          </a:p>
          <a:p>
            <a:pPr algn="l"/>
            <a:endParaRPr lang="LID4096" sz="1400" dirty="0" err="1"/>
          </a:p>
        </p:txBody>
      </p:sp>
    </p:spTree>
    <p:extLst>
      <p:ext uri="{BB962C8B-B14F-4D97-AF65-F5344CB8AC3E}">
        <p14:creationId xmlns:p14="http://schemas.microsoft.com/office/powerpoint/2010/main" val="849725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6CC87-7E82-A1CB-BB05-2A2FC935BA6F}"/>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0E8BBA3-7EEE-15E6-A1BD-1E9EAB73953F}"/>
              </a:ext>
            </a:extLst>
          </p:cNvPr>
          <p:cNvSpPr>
            <a:spLocks noGrp="1"/>
          </p:cNvSpPr>
          <p:nvPr>
            <p:ph type="title"/>
          </p:nvPr>
        </p:nvSpPr>
        <p:spPr/>
        <p:txBody>
          <a:bodyPr/>
          <a:lstStyle/>
          <a:p>
            <a:r>
              <a:rPr lang="en-US" sz="2800" dirty="0"/>
              <a:t>Editing Items in the Search Results</a:t>
            </a:r>
            <a:endParaRPr lang="en-US" sz="2800" noProof="0" dirty="0"/>
          </a:p>
        </p:txBody>
      </p:sp>
      <p:sp>
        <p:nvSpPr>
          <p:cNvPr id="9" name="Slide Number Placeholder 5">
            <a:extLst>
              <a:ext uri="{FF2B5EF4-FFF2-40B4-BE49-F238E27FC236}">
                <a16:creationId xmlns:a16="http://schemas.microsoft.com/office/drawing/2014/main" id="{09386D71-7F55-3434-21A5-5D9E41454FF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17</a:t>
            </a:fld>
            <a:endParaRPr lang="en-US" noProof="0" dirty="0"/>
          </a:p>
        </p:txBody>
      </p:sp>
      <p:sp>
        <p:nvSpPr>
          <p:cNvPr id="11" name="Content Placeholder 10">
            <a:extLst>
              <a:ext uri="{FF2B5EF4-FFF2-40B4-BE49-F238E27FC236}">
                <a16:creationId xmlns:a16="http://schemas.microsoft.com/office/drawing/2014/main" id="{196CDA44-5326-1BE0-CE58-83C8CA96473B}"/>
              </a:ext>
            </a:extLst>
          </p:cNvPr>
          <p:cNvSpPr>
            <a:spLocks noGrp="1"/>
          </p:cNvSpPr>
          <p:nvPr>
            <p:ph sz="quarter" idx="13"/>
          </p:nvPr>
        </p:nvSpPr>
        <p:spPr>
          <a:xfrm>
            <a:off x="370663" y="1131351"/>
            <a:ext cx="11496872" cy="697449"/>
          </a:xfrm>
        </p:spPr>
        <p:txBody>
          <a:bodyPr/>
          <a:lstStyle/>
          <a:p>
            <a:r>
              <a:rPr lang="en-US" sz="2000" dirty="0"/>
              <a:t>If we click "edit" from the physical items repository search results in the </a:t>
            </a:r>
            <a:r>
              <a:rPr lang="en-US" sz="2000" b="1" dirty="0"/>
              <a:t>previous User Interface: </a:t>
            </a:r>
          </a:p>
          <a:p>
            <a:pPr marL="0" indent="0">
              <a:buNone/>
            </a:pPr>
            <a:endParaRPr lang="en-US" sz="2000" dirty="0"/>
          </a:p>
          <a:p>
            <a:endParaRPr lang="en-US" sz="2000" noProof="0" dirty="0"/>
          </a:p>
        </p:txBody>
      </p:sp>
      <p:pic>
        <p:nvPicPr>
          <p:cNvPr id="5" name="Picture 4">
            <a:extLst>
              <a:ext uri="{FF2B5EF4-FFF2-40B4-BE49-F238E27FC236}">
                <a16:creationId xmlns:a16="http://schemas.microsoft.com/office/drawing/2014/main" id="{DEE4A63A-2703-0FA7-73B3-99878516DB14}"/>
              </a:ext>
            </a:extLst>
          </p:cNvPr>
          <p:cNvPicPr>
            <a:picLocks noChangeAspect="1"/>
          </p:cNvPicPr>
          <p:nvPr/>
        </p:nvPicPr>
        <p:blipFill>
          <a:blip r:embed="rId2"/>
          <a:stretch>
            <a:fillRect/>
          </a:stretch>
        </p:blipFill>
        <p:spPr>
          <a:xfrm>
            <a:off x="1640505" y="1828181"/>
            <a:ext cx="8957187" cy="4520172"/>
          </a:xfrm>
          <a:prstGeom prst="rect">
            <a:avLst/>
          </a:prstGeom>
          <a:ln>
            <a:solidFill>
              <a:schemeClr val="tx1"/>
            </a:solidFill>
          </a:ln>
        </p:spPr>
      </p:pic>
      <p:sp>
        <p:nvSpPr>
          <p:cNvPr id="6" name="Rectangle 5">
            <a:extLst>
              <a:ext uri="{FF2B5EF4-FFF2-40B4-BE49-F238E27FC236}">
                <a16:creationId xmlns:a16="http://schemas.microsoft.com/office/drawing/2014/main" id="{AB725195-4A46-2FE2-C102-3438D3B87F3E}"/>
              </a:ext>
            </a:extLst>
          </p:cNvPr>
          <p:cNvSpPr/>
          <p:nvPr/>
        </p:nvSpPr>
        <p:spPr>
          <a:xfrm>
            <a:off x="9930580" y="3156155"/>
            <a:ext cx="393290" cy="272845"/>
          </a:xfrm>
          <a:prstGeom prst="rect">
            <a:avLst/>
          </a:prstGeom>
          <a:noFill/>
          <a:ln w="28575">
            <a:solidFill>
              <a:srgbClr val="FF0000"/>
            </a:solidFill>
          </a:ln>
        </p:spPr>
        <p:txBody>
          <a:bodyPr wrap="square" rtlCol="0" anchor="ctr">
            <a:noAutofit/>
          </a:bodyPr>
          <a:lstStyle/>
          <a:p>
            <a:pPr algn="l"/>
            <a:endParaRPr lang="LID4096">
              <a:solidFill>
                <a:schemeClr val="tx1"/>
              </a:solidFill>
            </a:endParaRPr>
          </a:p>
        </p:txBody>
      </p:sp>
    </p:spTree>
    <p:extLst>
      <p:ext uri="{BB962C8B-B14F-4D97-AF65-F5344CB8AC3E}">
        <p14:creationId xmlns:p14="http://schemas.microsoft.com/office/powerpoint/2010/main" val="37120769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3BBC2-1730-D605-C31D-EDAA8D4882D6}"/>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25BDB629-6EF2-4A51-18CD-511D96CE1C36}"/>
              </a:ext>
            </a:extLst>
          </p:cNvPr>
          <p:cNvSpPr>
            <a:spLocks noGrp="1"/>
          </p:cNvSpPr>
          <p:nvPr>
            <p:ph type="title"/>
          </p:nvPr>
        </p:nvSpPr>
        <p:spPr/>
        <p:txBody>
          <a:bodyPr/>
          <a:lstStyle/>
          <a:p>
            <a:r>
              <a:rPr lang="en-US" sz="2800" dirty="0"/>
              <a:t>Editing Items in the Search Results</a:t>
            </a:r>
            <a:endParaRPr lang="en-US" sz="2800" noProof="0" dirty="0"/>
          </a:p>
        </p:txBody>
      </p:sp>
      <p:sp>
        <p:nvSpPr>
          <p:cNvPr id="9" name="Slide Number Placeholder 5">
            <a:extLst>
              <a:ext uri="{FF2B5EF4-FFF2-40B4-BE49-F238E27FC236}">
                <a16:creationId xmlns:a16="http://schemas.microsoft.com/office/drawing/2014/main" id="{78AED975-D17C-FDE4-9BE6-B02C31A734E0}"/>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18</a:t>
            </a:fld>
            <a:endParaRPr lang="en-US" noProof="0" dirty="0"/>
          </a:p>
        </p:txBody>
      </p:sp>
      <p:sp>
        <p:nvSpPr>
          <p:cNvPr id="11" name="Content Placeholder 10">
            <a:extLst>
              <a:ext uri="{FF2B5EF4-FFF2-40B4-BE49-F238E27FC236}">
                <a16:creationId xmlns:a16="http://schemas.microsoft.com/office/drawing/2014/main" id="{1FD54ADA-F11D-034C-7BF5-16E677BB1A11}"/>
              </a:ext>
            </a:extLst>
          </p:cNvPr>
          <p:cNvSpPr>
            <a:spLocks noGrp="1"/>
          </p:cNvSpPr>
          <p:nvPr>
            <p:ph sz="quarter" idx="13"/>
          </p:nvPr>
        </p:nvSpPr>
        <p:spPr>
          <a:xfrm>
            <a:off x="370663" y="1131351"/>
            <a:ext cx="11496872" cy="697449"/>
          </a:xfrm>
        </p:spPr>
        <p:txBody>
          <a:bodyPr/>
          <a:lstStyle/>
          <a:p>
            <a:r>
              <a:rPr lang="en-US" sz="2000" dirty="0"/>
              <a:t>Then we will be removed from the context of the repository search results and sent to a new screen with the physical items editor.</a:t>
            </a:r>
          </a:p>
          <a:p>
            <a:endParaRPr lang="en-US" sz="2000" noProof="0" dirty="0"/>
          </a:p>
        </p:txBody>
      </p:sp>
      <p:sp>
        <p:nvSpPr>
          <p:cNvPr id="6" name="Rectangle 5">
            <a:extLst>
              <a:ext uri="{FF2B5EF4-FFF2-40B4-BE49-F238E27FC236}">
                <a16:creationId xmlns:a16="http://schemas.microsoft.com/office/drawing/2014/main" id="{3FFA2E62-8B79-1C2B-B8BF-FD966E7425A9}"/>
              </a:ext>
            </a:extLst>
          </p:cNvPr>
          <p:cNvSpPr/>
          <p:nvPr/>
        </p:nvSpPr>
        <p:spPr>
          <a:xfrm>
            <a:off x="9930580" y="3156155"/>
            <a:ext cx="393290" cy="272845"/>
          </a:xfrm>
          <a:prstGeom prst="rect">
            <a:avLst/>
          </a:prstGeom>
          <a:noFill/>
          <a:ln w="28575">
            <a:solidFill>
              <a:srgbClr val="FF0000"/>
            </a:solidFill>
          </a:ln>
        </p:spPr>
        <p:txBody>
          <a:bodyPr wrap="square" rtlCol="0" anchor="ctr">
            <a:noAutofit/>
          </a:bodyPr>
          <a:lstStyle/>
          <a:p>
            <a:pPr algn="l"/>
            <a:endParaRPr lang="LID4096">
              <a:solidFill>
                <a:schemeClr val="tx1"/>
              </a:solidFill>
            </a:endParaRPr>
          </a:p>
        </p:txBody>
      </p:sp>
      <p:pic>
        <p:nvPicPr>
          <p:cNvPr id="3" name="Picture 2">
            <a:extLst>
              <a:ext uri="{FF2B5EF4-FFF2-40B4-BE49-F238E27FC236}">
                <a16:creationId xmlns:a16="http://schemas.microsoft.com/office/drawing/2014/main" id="{A618FE66-CDE9-EDB1-21A5-AF28AA03E598}"/>
              </a:ext>
            </a:extLst>
          </p:cNvPr>
          <p:cNvPicPr>
            <a:picLocks noChangeAspect="1"/>
          </p:cNvPicPr>
          <p:nvPr/>
        </p:nvPicPr>
        <p:blipFill>
          <a:blip r:embed="rId2"/>
          <a:stretch>
            <a:fillRect/>
          </a:stretch>
        </p:blipFill>
        <p:spPr>
          <a:xfrm>
            <a:off x="1140541" y="1996578"/>
            <a:ext cx="9871898" cy="4351775"/>
          </a:xfrm>
          <a:prstGeom prst="rect">
            <a:avLst/>
          </a:prstGeom>
          <a:ln>
            <a:solidFill>
              <a:schemeClr val="tx1"/>
            </a:solidFill>
          </a:ln>
        </p:spPr>
      </p:pic>
    </p:spTree>
    <p:extLst>
      <p:ext uri="{BB962C8B-B14F-4D97-AF65-F5344CB8AC3E}">
        <p14:creationId xmlns:p14="http://schemas.microsoft.com/office/powerpoint/2010/main" val="304790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22A80-1E60-D237-C211-BACEDD00A59D}"/>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40C6C8A4-E14A-0B2A-8B16-EDA5088B1579}"/>
              </a:ext>
            </a:extLst>
          </p:cNvPr>
          <p:cNvSpPr>
            <a:spLocks noGrp="1"/>
          </p:cNvSpPr>
          <p:nvPr>
            <p:ph type="body" sz="quarter" idx="16"/>
          </p:nvPr>
        </p:nvSpPr>
        <p:spPr>
          <a:xfrm>
            <a:off x="182880" y="2523829"/>
            <a:ext cx="11807190" cy="1030130"/>
          </a:xfrm>
        </p:spPr>
        <p:txBody>
          <a:bodyPr/>
          <a:lstStyle/>
          <a:p>
            <a:r>
              <a:rPr lang="en-US" noProof="0" dirty="0"/>
              <a:t>Perform More Actions Directly from the Search Results</a:t>
            </a:r>
          </a:p>
        </p:txBody>
      </p:sp>
      <p:sp>
        <p:nvSpPr>
          <p:cNvPr id="4" name="Footer Placeholder 3">
            <a:extLst>
              <a:ext uri="{FF2B5EF4-FFF2-40B4-BE49-F238E27FC236}">
                <a16:creationId xmlns:a16="http://schemas.microsoft.com/office/drawing/2014/main" id="{67663258-407C-6996-1CCB-E773805A2FC2}"/>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noProof="0" dirty="0"/>
              <a:t>© 2026 Clarivate. All rights reserved.</a:t>
            </a:r>
          </a:p>
        </p:txBody>
      </p:sp>
      <p:sp>
        <p:nvSpPr>
          <p:cNvPr id="5" name="Slide Number Placeholder 4">
            <a:extLst>
              <a:ext uri="{FF2B5EF4-FFF2-40B4-BE49-F238E27FC236}">
                <a16:creationId xmlns:a16="http://schemas.microsoft.com/office/drawing/2014/main" id="{648696C4-F1DD-CFE4-7CFA-E36B8FEC5DDE}"/>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US" noProof="0" smtClean="0"/>
              <a:pPr/>
              <a:t>19</a:t>
            </a:fld>
            <a:endParaRPr lang="en-US" noProof="0" dirty="0"/>
          </a:p>
        </p:txBody>
      </p:sp>
    </p:spTree>
    <p:extLst>
      <p:ext uri="{BB962C8B-B14F-4D97-AF65-F5344CB8AC3E}">
        <p14:creationId xmlns:p14="http://schemas.microsoft.com/office/powerpoint/2010/main" val="3257939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2CF5D-E31B-4DDA-6EDC-6818B718755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F938AD2-D678-91B5-1896-46A5F9D21BED}"/>
              </a:ext>
            </a:extLst>
          </p:cNvPr>
          <p:cNvSpPr>
            <a:spLocks noGrp="1"/>
          </p:cNvSpPr>
          <p:nvPr>
            <p:ph type="body" sz="quarter" idx="21"/>
          </p:nvPr>
        </p:nvSpPr>
        <p:spPr/>
        <p:txBody>
          <a:bodyPr/>
          <a:lstStyle/>
          <a:p>
            <a:r>
              <a:rPr lang="en-US" noProof="0" dirty="0"/>
              <a:t>Agenda</a:t>
            </a:r>
          </a:p>
        </p:txBody>
      </p:sp>
      <p:sp>
        <p:nvSpPr>
          <p:cNvPr id="3" name="Footer Placeholder 2">
            <a:extLst>
              <a:ext uri="{FF2B5EF4-FFF2-40B4-BE49-F238E27FC236}">
                <a16:creationId xmlns:a16="http://schemas.microsoft.com/office/drawing/2014/main" id="{EB282261-CCF5-9BAA-3D6B-86E9FEB47F45}"/>
              </a:ext>
            </a:extLst>
          </p:cNvPr>
          <p:cNvSpPr>
            <a:spLocks noGrp="1"/>
          </p:cNvSpPr>
          <p:nvPr>
            <p:ph type="ftr" sz="quarter" idx="3"/>
          </p:nvPr>
        </p:nvSpPr>
        <p:spPr/>
        <p:txBody>
          <a:bodyPr/>
          <a:lstStyle/>
          <a:p>
            <a:r>
              <a:rPr lang="en-US" noProof="0" dirty="0"/>
              <a:t>© 2026 Clarivate. All rights reserved.</a:t>
            </a:r>
          </a:p>
        </p:txBody>
      </p:sp>
      <p:sp>
        <p:nvSpPr>
          <p:cNvPr id="4" name="Slide Number Placeholder 3">
            <a:extLst>
              <a:ext uri="{FF2B5EF4-FFF2-40B4-BE49-F238E27FC236}">
                <a16:creationId xmlns:a16="http://schemas.microsoft.com/office/drawing/2014/main" id="{6A482B42-C9D3-CD34-D9F0-B238FD041FDC}"/>
              </a:ext>
            </a:extLst>
          </p:cNvPr>
          <p:cNvSpPr>
            <a:spLocks noGrp="1"/>
          </p:cNvSpPr>
          <p:nvPr>
            <p:ph type="sldNum" sz="quarter" idx="4"/>
          </p:nvPr>
        </p:nvSpPr>
        <p:spPr/>
        <p:txBody>
          <a:bodyPr/>
          <a:lstStyle/>
          <a:p>
            <a:fld id="{F59CD943-D024-467A-B36E-F11E1285ED75}" type="slidenum">
              <a:rPr lang="en-US" noProof="0" smtClean="0"/>
              <a:pPr/>
              <a:t>2</a:t>
            </a:fld>
            <a:endParaRPr lang="en-US" noProof="0" dirty="0"/>
          </a:p>
        </p:txBody>
      </p:sp>
      <p:sp>
        <p:nvSpPr>
          <p:cNvPr id="5" name="Text Placeholder 66">
            <a:extLst>
              <a:ext uri="{FF2B5EF4-FFF2-40B4-BE49-F238E27FC236}">
                <a16:creationId xmlns:a16="http://schemas.microsoft.com/office/drawing/2014/main" id="{D89EA724-59DC-B6BB-651A-64C2DCF7B983}"/>
              </a:ext>
            </a:extLst>
          </p:cNvPr>
          <p:cNvSpPr txBox="1">
            <a:spLocks/>
          </p:cNvSpPr>
          <p:nvPr/>
        </p:nvSpPr>
        <p:spPr>
          <a:xfrm>
            <a:off x="4206240" y="293747"/>
            <a:ext cx="7914640" cy="6060754"/>
          </a:xfrm>
          <a:prstGeom prst="rect">
            <a:avLst/>
          </a:prstGeom>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Arial" panose="020B0604020202020204" pitchFamily="34" charset="0"/>
              <a:buChar char="•"/>
            </a:pPr>
            <a:r>
              <a:rPr lang="en-US" sz="2000" noProof="0" dirty="0"/>
              <a:t>Introduction</a:t>
            </a:r>
          </a:p>
          <a:p>
            <a:pPr lvl="1">
              <a:buFont typeface="Arial" panose="020B0604020202020204" pitchFamily="34" charset="0"/>
              <a:buChar char="•"/>
            </a:pPr>
            <a:r>
              <a:rPr lang="en-US" sz="2000" noProof="0" dirty="0"/>
              <a:t>Faster Access to Search Results</a:t>
            </a:r>
          </a:p>
          <a:p>
            <a:pPr lvl="1">
              <a:buFont typeface="Arial" panose="020B0604020202020204" pitchFamily="34" charset="0"/>
              <a:buChar char="•"/>
            </a:pPr>
            <a:r>
              <a:rPr lang="en-US" sz="2000" noProof="0" dirty="0"/>
              <a:t>Editing Items in Search Results</a:t>
            </a:r>
          </a:p>
          <a:p>
            <a:pPr lvl="1">
              <a:buFont typeface="Arial" panose="020B0604020202020204" pitchFamily="34" charset="0"/>
              <a:buChar char="•"/>
            </a:pPr>
            <a:r>
              <a:rPr lang="en-US" sz="2000" dirty="0"/>
              <a:t>Perform More Actions Directly from the Search Results </a:t>
            </a:r>
          </a:p>
          <a:p>
            <a:pPr lvl="1">
              <a:buFont typeface="Arial" panose="020B0604020202020204" pitchFamily="34" charset="0"/>
              <a:buChar char="•"/>
            </a:pPr>
            <a:r>
              <a:rPr lang="" sz="2000" dirty="0"/>
              <a:t>The New UX Views </a:t>
            </a:r>
          </a:p>
          <a:p>
            <a:pPr lvl="1">
              <a:buFont typeface="Arial" panose="020B0604020202020204" pitchFamily="34" charset="0"/>
              <a:buChar char="•"/>
            </a:pPr>
            <a:r>
              <a:rPr lang="en-US" sz="2000" noProof="0" dirty="0"/>
              <a:t>Facets</a:t>
            </a:r>
          </a:p>
          <a:p>
            <a:pPr lvl="1">
              <a:buFont typeface="Arial" panose="020B0604020202020204" pitchFamily="34" charset="0"/>
              <a:buChar char="•"/>
            </a:pPr>
            <a:r>
              <a:rPr lang="en-US" sz="2000" noProof="0" dirty="0"/>
              <a:t>Sorting Search Results</a:t>
            </a:r>
          </a:p>
          <a:p>
            <a:pPr lvl="1">
              <a:buFont typeface="Arial" panose="020B0604020202020204" pitchFamily="34" charset="0"/>
              <a:buChar char="•"/>
            </a:pPr>
            <a:r>
              <a:rPr lang="en-US" sz="2000" noProof="0" dirty="0"/>
              <a:t>Secondary Search</a:t>
            </a:r>
          </a:p>
          <a:p>
            <a:pPr lvl="1">
              <a:buFont typeface="Arial" panose="020B0604020202020204" pitchFamily="34" charset="0"/>
              <a:buChar char="•"/>
            </a:pPr>
            <a:r>
              <a:rPr lang="en-US" sz="2000" noProof="0" dirty="0"/>
              <a:t>Labels</a:t>
            </a:r>
          </a:p>
          <a:p>
            <a:pPr lvl="1">
              <a:buFont typeface="Arial" panose="020B0604020202020204" pitchFamily="34" charset="0"/>
              <a:buChar char="•"/>
            </a:pPr>
            <a:r>
              <a:rPr lang="en-US" sz="2000" noProof="0" dirty="0"/>
              <a:t>The Holdings' Items List</a:t>
            </a:r>
          </a:p>
          <a:p>
            <a:pPr lvl="1">
              <a:buFont typeface="Arial" panose="020B0604020202020204" pitchFamily="34" charset="0"/>
              <a:buChar char="•"/>
            </a:pPr>
            <a:r>
              <a:rPr lang="en-US" sz="2000" dirty="0"/>
              <a:t>The Title's Items List</a:t>
            </a:r>
          </a:p>
          <a:p>
            <a:pPr lvl="1">
              <a:buFont typeface="Arial" panose="020B0604020202020204" pitchFamily="34" charset="0"/>
              <a:buChar char="•"/>
            </a:pPr>
            <a:r>
              <a:rPr lang="en-US" sz="2000" noProof="0" dirty="0"/>
              <a:t>Configurable Display</a:t>
            </a:r>
          </a:p>
          <a:p>
            <a:pPr lvl="1">
              <a:buFont typeface="Arial" panose="020B0604020202020204" pitchFamily="34" charset="0"/>
              <a:buChar char="•"/>
            </a:pPr>
            <a:r>
              <a:rPr lang="en-US" sz="2000" dirty="0"/>
              <a:t>The New Item View</a:t>
            </a:r>
          </a:p>
          <a:p>
            <a:pPr lvl="1">
              <a:buFont typeface="Arial" panose="020B0604020202020204" pitchFamily="34" charset="0"/>
              <a:buChar char="•"/>
            </a:pPr>
            <a:r>
              <a:rPr lang="en-US" sz="2000" dirty="0"/>
              <a:t>Editing An Item</a:t>
            </a:r>
            <a:endParaRPr lang="en-US" sz="2000" noProof="0" dirty="0"/>
          </a:p>
          <a:p>
            <a:pPr lvl="1">
              <a:buFont typeface="Arial" panose="020B0604020202020204" pitchFamily="34" charset="0"/>
              <a:buChar char="•"/>
            </a:pPr>
            <a:endParaRPr lang="en-US" sz="2000" noProof="0" dirty="0"/>
          </a:p>
          <a:p>
            <a:pPr marL="180000" lvl="1" indent="0">
              <a:buFont typeface="Arial" panose="020B0604020202020204" pitchFamily="34" charset="0"/>
              <a:buNone/>
            </a:pPr>
            <a:endParaRPr lang="en-US" sz="2000" noProof="0" dirty="0"/>
          </a:p>
        </p:txBody>
      </p:sp>
    </p:spTree>
    <p:extLst>
      <p:ext uri="{BB962C8B-B14F-4D97-AF65-F5344CB8AC3E}">
        <p14:creationId xmlns:p14="http://schemas.microsoft.com/office/powerpoint/2010/main" val="6780439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C776B-D6B1-F03C-B6A8-AB93EA86554B}"/>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ED7C72C7-5BBE-6E76-708A-694F43665067}"/>
              </a:ext>
            </a:extLst>
          </p:cNvPr>
          <p:cNvSpPr>
            <a:spLocks noGrp="1"/>
          </p:cNvSpPr>
          <p:nvPr>
            <p:ph type="title"/>
          </p:nvPr>
        </p:nvSpPr>
        <p:spPr/>
        <p:txBody>
          <a:bodyPr/>
          <a:lstStyle/>
          <a:p>
            <a:r>
              <a:rPr lang="en-US" sz="2800" dirty="0"/>
              <a:t>Perform More Actions Directly from the Search Results</a:t>
            </a:r>
            <a:endParaRPr lang="en-US" sz="2800" noProof="0" dirty="0"/>
          </a:p>
        </p:txBody>
      </p:sp>
      <p:sp>
        <p:nvSpPr>
          <p:cNvPr id="9" name="Slide Number Placeholder 5">
            <a:extLst>
              <a:ext uri="{FF2B5EF4-FFF2-40B4-BE49-F238E27FC236}">
                <a16:creationId xmlns:a16="http://schemas.microsoft.com/office/drawing/2014/main" id="{06130E6A-3626-1900-7B64-339AAEE4E52A}"/>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20</a:t>
            </a:fld>
            <a:endParaRPr lang="en-US" noProof="0" dirty="0"/>
          </a:p>
        </p:txBody>
      </p:sp>
      <p:sp>
        <p:nvSpPr>
          <p:cNvPr id="11" name="Content Placeholder 10">
            <a:extLst>
              <a:ext uri="{FF2B5EF4-FFF2-40B4-BE49-F238E27FC236}">
                <a16:creationId xmlns:a16="http://schemas.microsoft.com/office/drawing/2014/main" id="{EE5DFAA9-B3D5-D3D7-5184-8218177DFC7F}"/>
              </a:ext>
            </a:extLst>
          </p:cNvPr>
          <p:cNvSpPr>
            <a:spLocks noGrp="1"/>
          </p:cNvSpPr>
          <p:nvPr>
            <p:ph sz="quarter" idx="13"/>
          </p:nvPr>
        </p:nvSpPr>
        <p:spPr>
          <a:xfrm>
            <a:off x="370663" y="1131351"/>
            <a:ext cx="11335783" cy="5217002"/>
          </a:xfrm>
        </p:spPr>
        <p:txBody>
          <a:bodyPr/>
          <a:lstStyle/>
          <a:p>
            <a:r>
              <a:rPr lang="en-US" sz="2000" dirty="0"/>
              <a:t>Perform More Actions Directly from the Search Results</a:t>
            </a:r>
          </a:p>
          <a:p>
            <a:pPr lvl="1"/>
            <a:r>
              <a:rPr lang="en-US" sz="2000" dirty="0"/>
              <a:t>Users can now perform many item management actions directly from search results and related item views.</a:t>
            </a:r>
          </a:p>
          <a:p>
            <a:pPr lvl="1"/>
            <a:r>
              <a:rPr lang="en-US" sz="2000" dirty="0"/>
              <a:t>This eliminates the need to navigate to other screens.</a:t>
            </a:r>
          </a:p>
          <a:p>
            <a:pPr lvl="1"/>
            <a:r>
              <a:rPr lang="en-US" sz="2000" dirty="0"/>
              <a:t>Examples include:</a:t>
            </a:r>
          </a:p>
          <a:p>
            <a:pPr lvl="2"/>
            <a:r>
              <a:rPr lang="en-US" sz="2000" dirty="0"/>
              <a:t>Relink to Another Bibliographic Record</a:t>
            </a:r>
          </a:p>
          <a:p>
            <a:pPr lvl="2"/>
            <a:r>
              <a:rPr lang="en-US" sz="2000" dirty="0"/>
              <a:t>Save as Template</a:t>
            </a:r>
          </a:p>
          <a:p>
            <a:pPr lvl="2"/>
            <a:r>
              <a:rPr lang="en-US" sz="2000" dirty="0"/>
              <a:t>View Fulfillment History</a:t>
            </a:r>
          </a:p>
          <a:p>
            <a:pPr lvl="1"/>
            <a:r>
              <a:rPr lang="en-US" sz="2000" dirty="0"/>
              <a:t>Result: Faster, more efficient item management workflows.</a:t>
            </a:r>
          </a:p>
          <a:p>
            <a:endParaRPr lang="en-US" sz="2000" noProof="0" dirty="0"/>
          </a:p>
        </p:txBody>
      </p:sp>
    </p:spTree>
    <p:extLst>
      <p:ext uri="{BB962C8B-B14F-4D97-AF65-F5344CB8AC3E}">
        <p14:creationId xmlns:p14="http://schemas.microsoft.com/office/powerpoint/2010/main" val="3250784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CD722-0A47-5F1C-7E72-D4B62B7948AD}"/>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371BDE19-B7F2-95EF-7D01-89AA670AFEFC}"/>
              </a:ext>
            </a:extLst>
          </p:cNvPr>
          <p:cNvSpPr>
            <a:spLocks noGrp="1"/>
          </p:cNvSpPr>
          <p:nvPr>
            <p:ph type="title"/>
          </p:nvPr>
        </p:nvSpPr>
        <p:spPr/>
        <p:txBody>
          <a:bodyPr/>
          <a:lstStyle/>
          <a:p>
            <a:r>
              <a:rPr lang="en-US" sz="2800" dirty="0"/>
              <a:t>Perform More Actions Directly from the Search Results</a:t>
            </a:r>
            <a:endParaRPr lang="en-US" sz="2800" noProof="0" dirty="0"/>
          </a:p>
        </p:txBody>
      </p:sp>
      <p:sp>
        <p:nvSpPr>
          <p:cNvPr id="9" name="Slide Number Placeholder 5">
            <a:extLst>
              <a:ext uri="{FF2B5EF4-FFF2-40B4-BE49-F238E27FC236}">
                <a16:creationId xmlns:a16="http://schemas.microsoft.com/office/drawing/2014/main" id="{7A191045-29F3-E420-92B5-58A5130338B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21</a:t>
            </a:fld>
            <a:endParaRPr lang="en-US" noProof="0" dirty="0"/>
          </a:p>
        </p:txBody>
      </p:sp>
      <p:pic>
        <p:nvPicPr>
          <p:cNvPr id="5" name="Picture 4">
            <a:extLst>
              <a:ext uri="{FF2B5EF4-FFF2-40B4-BE49-F238E27FC236}">
                <a16:creationId xmlns:a16="http://schemas.microsoft.com/office/drawing/2014/main" id="{E168E6DD-F5C3-391B-DBDD-CBF27E606A6F}"/>
              </a:ext>
            </a:extLst>
          </p:cNvPr>
          <p:cNvPicPr>
            <a:picLocks noChangeAspect="1"/>
          </p:cNvPicPr>
          <p:nvPr/>
        </p:nvPicPr>
        <p:blipFill>
          <a:blip r:embed="rId2"/>
          <a:stretch>
            <a:fillRect/>
          </a:stretch>
        </p:blipFill>
        <p:spPr>
          <a:xfrm>
            <a:off x="0" y="1246315"/>
            <a:ext cx="12192000" cy="4365370"/>
          </a:xfrm>
          <a:prstGeom prst="rect">
            <a:avLst/>
          </a:prstGeom>
          <a:ln>
            <a:solidFill>
              <a:schemeClr val="tx1"/>
            </a:solidFill>
          </a:ln>
        </p:spPr>
      </p:pic>
      <p:sp>
        <p:nvSpPr>
          <p:cNvPr id="6" name="Rectangle 5">
            <a:extLst>
              <a:ext uri="{FF2B5EF4-FFF2-40B4-BE49-F238E27FC236}">
                <a16:creationId xmlns:a16="http://schemas.microsoft.com/office/drawing/2014/main" id="{35BB26EB-EE5C-3396-C2E6-E177AA8808D0}"/>
              </a:ext>
            </a:extLst>
          </p:cNvPr>
          <p:cNvSpPr/>
          <p:nvPr/>
        </p:nvSpPr>
        <p:spPr>
          <a:xfrm>
            <a:off x="9359659" y="3429000"/>
            <a:ext cx="1863305" cy="263106"/>
          </a:xfrm>
          <a:prstGeom prst="rect">
            <a:avLst/>
          </a:prstGeom>
          <a:noFill/>
          <a:ln w="28575">
            <a:solidFill>
              <a:srgbClr val="FF0000"/>
            </a:solidFill>
          </a:ln>
        </p:spPr>
        <p:txBody>
          <a:bodyPr wrap="square" rtlCol="0" anchor="ctr">
            <a:noAutofit/>
          </a:bodyPr>
          <a:lstStyle/>
          <a:p>
            <a:pPr algn="l"/>
            <a:endParaRPr lang="LID4096">
              <a:solidFill>
                <a:schemeClr val="tx1"/>
              </a:solidFill>
            </a:endParaRPr>
          </a:p>
        </p:txBody>
      </p:sp>
      <p:sp>
        <p:nvSpPr>
          <p:cNvPr id="7" name="Rectangle 6">
            <a:extLst>
              <a:ext uri="{FF2B5EF4-FFF2-40B4-BE49-F238E27FC236}">
                <a16:creationId xmlns:a16="http://schemas.microsoft.com/office/drawing/2014/main" id="{7A34717B-92CD-1092-FBBB-3919425C1159}"/>
              </a:ext>
            </a:extLst>
          </p:cNvPr>
          <p:cNvSpPr/>
          <p:nvPr/>
        </p:nvSpPr>
        <p:spPr>
          <a:xfrm>
            <a:off x="9359661" y="3843068"/>
            <a:ext cx="1863305" cy="263106"/>
          </a:xfrm>
          <a:prstGeom prst="rect">
            <a:avLst/>
          </a:prstGeom>
          <a:noFill/>
          <a:ln w="28575">
            <a:solidFill>
              <a:srgbClr val="FF0000"/>
            </a:solidFill>
          </a:ln>
        </p:spPr>
        <p:txBody>
          <a:bodyPr wrap="square" rtlCol="0" anchor="ctr">
            <a:noAutofit/>
          </a:bodyPr>
          <a:lstStyle/>
          <a:p>
            <a:pPr algn="l"/>
            <a:endParaRPr lang="LID4096">
              <a:solidFill>
                <a:schemeClr val="tx1"/>
              </a:solidFill>
            </a:endParaRPr>
          </a:p>
        </p:txBody>
      </p:sp>
      <p:sp>
        <p:nvSpPr>
          <p:cNvPr id="8" name="Rectangle 7">
            <a:extLst>
              <a:ext uri="{FF2B5EF4-FFF2-40B4-BE49-F238E27FC236}">
                <a16:creationId xmlns:a16="http://schemas.microsoft.com/office/drawing/2014/main" id="{9A4D0043-C77C-04AC-2303-2565E9A66EDC}"/>
              </a:ext>
            </a:extLst>
          </p:cNvPr>
          <p:cNvSpPr/>
          <p:nvPr/>
        </p:nvSpPr>
        <p:spPr>
          <a:xfrm>
            <a:off x="9351033" y="4449171"/>
            <a:ext cx="1863305" cy="263106"/>
          </a:xfrm>
          <a:prstGeom prst="rect">
            <a:avLst/>
          </a:prstGeom>
          <a:noFill/>
          <a:ln w="28575">
            <a:solidFill>
              <a:srgbClr val="FF0000"/>
            </a:solidFill>
          </a:ln>
        </p:spPr>
        <p:txBody>
          <a:bodyPr wrap="square" rtlCol="0" anchor="ctr">
            <a:noAutofit/>
          </a:bodyPr>
          <a:lstStyle/>
          <a:p>
            <a:pPr algn="l"/>
            <a:endParaRPr lang="LID4096">
              <a:solidFill>
                <a:schemeClr val="tx1"/>
              </a:solidFill>
            </a:endParaRPr>
          </a:p>
        </p:txBody>
      </p:sp>
    </p:spTree>
    <p:extLst>
      <p:ext uri="{BB962C8B-B14F-4D97-AF65-F5344CB8AC3E}">
        <p14:creationId xmlns:p14="http://schemas.microsoft.com/office/powerpoint/2010/main" val="3802953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23965-E082-34A7-CED3-74386F6CCAA9}"/>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94B020AE-6EB8-DCE9-212E-954281954743}"/>
              </a:ext>
            </a:extLst>
          </p:cNvPr>
          <p:cNvSpPr>
            <a:spLocks noGrp="1"/>
          </p:cNvSpPr>
          <p:nvPr>
            <p:ph type="title"/>
          </p:nvPr>
        </p:nvSpPr>
        <p:spPr/>
        <p:txBody>
          <a:bodyPr/>
          <a:lstStyle/>
          <a:p>
            <a:r>
              <a:rPr lang="en-US" sz="2800" dirty="0"/>
              <a:t>Perform More Actions Directly from the Search Results</a:t>
            </a:r>
            <a:endParaRPr lang="en-US" sz="2800" noProof="0" dirty="0"/>
          </a:p>
        </p:txBody>
      </p:sp>
      <p:sp>
        <p:nvSpPr>
          <p:cNvPr id="9" name="Slide Number Placeholder 5">
            <a:extLst>
              <a:ext uri="{FF2B5EF4-FFF2-40B4-BE49-F238E27FC236}">
                <a16:creationId xmlns:a16="http://schemas.microsoft.com/office/drawing/2014/main" id="{D0B4C90E-C2FC-8F9E-963C-B0417BE35A80}"/>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22</a:t>
            </a:fld>
            <a:endParaRPr lang="en-US" noProof="0" dirty="0"/>
          </a:p>
        </p:txBody>
      </p:sp>
      <p:sp>
        <p:nvSpPr>
          <p:cNvPr id="11" name="Content Placeholder 10">
            <a:extLst>
              <a:ext uri="{FF2B5EF4-FFF2-40B4-BE49-F238E27FC236}">
                <a16:creationId xmlns:a16="http://schemas.microsoft.com/office/drawing/2014/main" id="{D24D5140-74EE-9C81-BACC-9BCB54FA3C0E}"/>
              </a:ext>
            </a:extLst>
          </p:cNvPr>
          <p:cNvSpPr>
            <a:spLocks noGrp="1"/>
          </p:cNvSpPr>
          <p:nvPr>
            <p:ph sz="quarter" idx="13"/>
          </p:nvPr>
        </p:nvSpPr>
        <p:spPr>
          <a:xfrm>
            <a:off x="370663" y="1131351"/>
            <a:ext cx="11335783" cy="490415"/>
          </a:xfrm>
        </p:spPr>
        <p:txBody>
          <a:bodyPr/>
          <a:lstStyle/>
          <a:p>
            <a:r>
              <a:rPr lang="en-US" sz="2000" dirty="0"/>
              <a:t>In the previous User Interface these options did not appear in the repository search results</a:t>
            </a:r>
          </a:p>
          <a:p>
            <a:endParaRPr lang="en-US" sz="2000" noProof="0" dirty="0"/>
          </a:p>
        </p:txBody>
      </p:sp>
      <p:pic>
        <p:nvPicPr>
          <p:cNvPr id="3" name="Picture 2">
            <a:extLst>
              <a:ext uri="{FF2B5EF4-FFF2-40B4-BE49-F238E27FC236}">
                <a16:creationId xmlns:a16="http://schemas.microsoft.com/office/drawing/2014/main" id="{7C6BC371-0AD6-03E3-0C30-4C6D080D6B92}"/>
              </a:ext>
            </a:extLst>
          </p:cNvPr>
          <p:cNvPicPr>
            <a:picLocks noChangeAspect="1"/>
          </p:cNvPicPr>
          <p:nvPr/>
        </p:nvPicPr>
        <p:blipFill>
          <a:blip r:embed="rId2"/>
          <a:stretch>
            <a:fillRect/>
          </a:stretch>
        </p:blipFill>
        <p:spPr>
          <a:xfrm>
            <a:off x="0" y="1650822"/>
            <a:ext cx="12192000" cy="4838350"/>
          </a:xfrm>
          <a:prstGeom prst="rect">
            <a:avLst/>
          </a:prstGeom>
        </p:spPr>
      </p:pic>
    </p:spTree>
    <p:extLst>
      <p:ext uri="{BB962C8B-B14F-4D97-AF65-F5344CB8AC3E}">
        <p14:creationId xmlns:p14="http://schemas.microsoft.com/office/powerpoint/2010/main" val="23293164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A794B-4FF8-673C-D1B3-BB2FB2E0BBEE}"/>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D2F2DB6-C007-CEDC-C7F4-9581987400ED}"/>
              </a:ext>
            </a:extLst>
          </p:cNvPr>
          <p:cNvSpPr>
            <a:spLocks noGrp="1"/>
          </p:cNvSpPr>
          <p:nvPr>
            <p:ph type="title"/>
          </p:nvPr>
        </p:nvSpPr>
        <p:spPr/>
        <p:txBody>
          <a:bodyPr/>
          <a:lstStyle/>
          <a:p>
            <a:r>
              <a:rPr lang="en-US" sz="2800" dirty="0"/>
              <a:t>Perform More Actions Directly from the Search Results</a:t>
            </a:r>
            <a:endParaRPr lang="en-US" sz="2800" noProof="0" dirty="0"/>
          </a:p>
        </p:txBody>
      </p:sp>
      <p:sp>
        <p:nvSpPr>
          <p:cNvPr id="9" name="Slide Number Placeholder 5">
            <a:extLst>
              <a:ext uri="{FF2B5EF4-FFF2-40B4-BE49-F238E27FC236}">
                <a16:creationId xmlns:a16="http://schemas.microsoft.com/office/drawing/2014/main" id="{4C2CE69C-37BA-40B7-7776-EA611CE55B15}"/>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23</a:t>
            </a:fld>
            <a:endParaRPr lang="en-US" noProof="0" dirty="0"/>
          </a:p>
        </p:txBody>
      </p:sp>
      <p:sp>
        <p:nvSpPr>
          <p:cNvPr id="11" name="Content Placeholder 10">
            <a:extLst>
              <a:ext uri="{FF2B5EF4-FFF2-40B4-BE49-F238E27FC236}">
                <a16:creationId xmlns:a16="http://schemas.microsoft.com/office/drawing/2014/main" id="{4954BBA4-827C-BC07-F5F0-DCA3D0E8757C}"/>
              </a:ext>
            </a:extLst>
          </p:cNvPr>
          <p:cNvSpPr>
            <a:spLocks noGrp="1"/>
          </p:cNvSpPr>
          <p:nvPr>
            <p:ph sz="quarter" idx="13"/>
          </p:nvPr>
        </p:nvSpPr>
        <p:spPr>
          <a:xfrm>
            <a:off x="370663" y="1131351"/>
            <a:ext cx="11335783" cy="5217002"/>
          </a:xfrm>
        </p:spPr>
        <p:txBody>
          <a:bodyPr/>
          <a:lstStyle/>
          <a:p>
            <a:r>
              <a:rPr lang="en-US" sz="2000" dirty="0"/>
              <a:t>Perform More Actions Directly from the Search Results</a:t>
            </a:r>
          </a:p>
          <a:p>
            <a:pPr lvl="1"/>
            <a:r>
              <a:rPr lang="en-US" sz="2000" dirty="0"/>
              <a:t>Users can now perform many item management actions directly from search results and related item views.</a:t>
            </a:r>
          </a:p>
          <a:p>
            <a:pPr lvl="1"/>
            <a:r>
              <a:rPr lang="en-US" sz="2000" dirty="0"/>
              <a:t>This eliminates the need to navigate to other screens.</a:t>
            </a:r>
          </a:p>
          <a:p>
            <a:pPr lvl="1"/>
            <a:r>
              <a:rPr lang="en-US" sz="2000" dirty="0"/>
              <a:t>Examples include:</a:t>
            </a:r>
          </a:p>
          <a:p>
            <a:pPr lvl="2"/>
            <a:r>
              <a:rPr lang="en-US" sz="2000" dirty="0"/>
              <a:t>Relink to Another Bibliographic Record</a:t>
            </a:r>
          </a:p>
          <a:p>
            <a:pPr lvl="2"/>
            <a:r>
              <a:rPr lang="en-US" sz="2000" dirty="0"/>
              <a:t>Save as Template</a:t>
            </a:r>
          </a:p>
          <a:p>
            <a:pPr lvl="2"/>
            <a:r>
              <a:rPr lang="en-US" sz="2000" dirty="0"/>
              <a:t>View Fulfillment History</a:t>
            </a:r>
          </a:p>
          <a:p>
            <a:pPr lvl="1"/>
            <a:r>
              <a:rPr lang="en-US" sz="2000" dirty="0"/>
              <a:t>Result: Faster, more efficient item management workflows.</a:t>
            </a:r>
          </a:p>
          <a:p>
            <a:endParaRPr lang="en-US" sz="2000" noProof="0" dirty="0"/>
          </a:p>
        </p:txBody>
      </p:sp>
    </p:spTree>
    <p:extLst>
      <p:ext uri="{BB962C8B-B14F-4D97-AF65-F5344CB8AC3E}">
        <p14:creationId xmlns:p14="http://schemas.microsoft.com/office/powerpoint/2010/main" val="26966943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C497F-2F21-319C-7F68-8117D1FBC449}"/>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BA7DBEE4-3B92-F6AE-C2D1-DCD27F3F4686}"/>
              </a:ext>
            </a:extLst>
          </p:cNvPr>
          <p:cNvSpPr>
            <a:spLocks noGrp="1"/>
          </p:cNvSpPr>
          <p:nvPr>
            <p:ph type="title"/>
          </p:nvPr>
        </p:nvSpPr>
        <p:spPr/>
        <p:txBody>
          <a:bodyPr/>
          <a:lstStyle/>
          <a:p>
            <a:r>
              <a:rPr lang="en-US" sz="2800" dirty="0"/>
              <a:t>Perform More Actions Directly from the Search Results</a:t>
            </a:r>
            <a:endParaRPr lang="en-US" sz="2800" noProof="0" dirty="0"/>
          </a:p>
        </p:txBody>
      </p:sp>
      <p:sp>
        <p:nvSpPr>
          <p:cNvPr id="9" name="Slide Number Placeholder 5">
            <a:extLst>
              <a:ext uri="{FF2B5EF4-FFF2-40B4-BE49-F238E27FC236}">
                <a16:creationId xmlns:a16="http://schemas.microsoft.com/office/drawing/2014/main" id="{27D5C63E-CA48-54CC-F1E4-9781412B7355}"/>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24</a:t>
            </a:fld>
            <a:endParaRPr lang="en-US" noProof="0" dirty="0"/>
          </a:p>
        </p:txBody>
      </p:sp>
      <p:sp>
        <p:nvSpPr>
          <p:cNvPr id="11" name="Content Placeholder 10">
            <a:extLst>
              <a:ext uri="{FF2B5EF4-FFF2-40B4-BE49-F238E27FC236}">
                <a16:creationId xmlns:a16="http://schemas.microsoft.com/office/drawing/2014/main" id="{A065F8D0-BD84-6E13-8DC2-A3531950E62B}"/>
              </a:ext>
            </a:extLst>
          </p:cNvPr>
          <p:cNvSpPr>
            <a:spLocks noGrp="1"/>
          </p:cNvSpPr>
          <p:nvPr>
            <p:ph sz="quarter" idx="13"/>
          </p:nvPr>
        </p:nvSpPr>
        <p:spPr>
          <a:xfrm>
            <a:off x="370663" y="1131351"/>
            <a:ext cx="11335783" cy="5217002"/>
          </a:xfrm>
        </p:spPr>
        <p:txBody>
          <a:bodyPr/>
          <a:lstStyle/>
          <a:p>
            <a:r>
              <a:rPr lang="" sz="2000" dirty="0"/>
              <a:t>Navigation actions were added for easy access to the entities above and around the item.</a:t>
            </a:r>
          </a:p>
          <a:p>
            <a:r>
              <a:rPr lang="" sz="2000" dirty="0"/>
              <a:t>The navigation actions open a sliding panel, keeping users in context and allowing them to perform more complex operations as a "side quest" without moving to other areas in Alma.</a:t>
            </a:r>
          </a:p>
          <a:p>
            <a:r>
              <a:rPr lang="" sz="2000" dirty="0"/>
              <a:t>When done performing a specifci activity the user seamlessly returns to the list of items to continue his ir her main work once he or she is done.</a:t>
            </a:r>
          </a:p>
          <a:p>
            <a:endParaRPr lang="en-US" sz="2000" noProof="0" dirty="0"/>
          </a:p>
        </p:txBody>
      </p:sp>
    </p:spTree>
    <p:extLst>
      <p:ext uri="{BB962C8B-B14F-4D97-AF65-F5344CB8AC3E}">
        <p14:creationId xmlns:p14="http://schemas.microsoft.com/office/powerpoint/2010/main" val="4499647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A6E03-8315-C620-2374-B272CE2B1AED}"/>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67C78CE3-62BE-6446-8DE1-B3E1294C21A4}"/>
              </a:ext>
            </a:extLst>
          </p:cNvPr>
          <p:cNvSpPr>
            <a:spLocks noGrp="1"/>
          </p:cNvSpPr>
          <p:nvPr>
            <p:ph type="title"/>
          </p:nvPr>
        </p:nvSpPr>
        <p:spPr/>
        <p:txBody>
          <a:bodyPr/>
          <a:lstStyle/>
          <a:p>
            <a:r>
              <a:rPr lang="en-US" sz="2800" dirty="0"/>
              <a:t>Perform More Actions Directly from the Search Results</a:t>
            </a:r>
            <a:endParaRPr lang="en-US" sz="2800" noProof="0" dirty="0"/>
          </a:p>
        </p:txBody>
      </p:sp>
      <p:sp>
        <p:nvSpPr>
          <p:cNvPr id="9" name="Slide Number Placeholder 5">
            <a:extLst>
              <a:ext uri="{FF2B5EF4-FFF2-40B4-BE49-F238E27FC236}">
                <a16:creationId xmlns:a16="http://schemas.microsoft.com/office/drawing/2014/main" id="{AEA87595-EC4C-D23A-1E0A-899C0FC9182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25</a:t>
            </a:fld>
            <a:endParaRPr lang="en-US" noProof="0" dirty="0"/>
          </a:p>
        </p:txBody>
      </p:sp>
      <p:sp>
        <p:nvSpPr>
          <p:cNvPr id="11" name="Content Placeholder 10">
            <a:extLst>
              <a:ext uri="{FF2B5EF4-FFF2-40B4-BE49-F238E27FC236}">
                <a16:creationId xmlns:a16="http://schemas.microsoft.com/office/drawing/2014/main" id="{80CBB961-BC24-7755-3E7C-A1D0B7336591}"/>
              </a:ext>
            </a:extLst>
          </p:cNvPr>
          <p:cNvSpPr>
            <a:spLocks noGrp="1"/>
          </p:cNvSpPr>
          <p:nvPr>
            <p:ph sz="quarter" idx="13"/>
          </p:nvPr>
        </p:nvSpPr>
        <p:spPr>
          <a:xfrm>
            <a:off x="370663" y="1131351"/>
            <a:ext cx="11335783" cy="5217002"/>
          </a:xfrm>
        </p:spPr>
        <p:txBody>
          <a:bodyPr/>
          <a:lstStyle/>
          <a:p>
            <a:r>
              <a:rPr lang="" sz="2000" dirty="0"/>
              <a:t>View Title: Opens the full details of the item’s bibliographic record, including the ability to perform actions on the title and its inventory (according to the user’s roles).</a:t>
            </a:r>
          </a:p>
          <a:p>
            <a:r>
              <a:rPr lang="" sz="2000" dirty="0"/>
              <a:t>View Holdings: Opens the full details of the item’s holdings record, including the ability to perform actions on the title and its inventory (according to the user’s roles).</a:t>
            </a:r>
          </a:p>
          <a:p>
            <a:r>
              <a:rPr lang="" sz="2000" dirty="0"/>
              <a:t>View Holdings’ Items List: Opens the items list to show the other items under the same holdings, to assess the completeness of the holdings and easily perform actions in the list context (e.g., binding).</a:t>
            </a:r>
          </a:p>
          <a:p>
            <a:r>
              <a:rPr lang="" sz="2000" dirty="0"/>
              <a:t>View Title’s Items List: Opens the items list to show all items under the same bibliographic record.</a:t>
            </a:r>
          </a:p>
          <a:p>
            <a:r>
              <a:rPr lang="" sz="2000" dirty="0"/>
              <a:t>View Title’s Holdings List: Opens the holdings list to display all holdings under the same bibliographic record, making it easy to review holdings, their items, etc.</a:t>
            </a:r>
          </a:p>
          <a:p>
            <a:endParaRPr lang="en-US" sz="2000" noProof="0" dirty="0"/>
          </a:p>
        </p:txBody>
      </p:sp>
    </p:spTree>
    <p:extLst>
      <p:ext uri="{BB962C8B-B14F-4D97-AF65-F5344CB8AC3E}">
        <p14:creationId xmlns:p14="http://schemas.microsoft.com/office/powerpoint/2010/main" val="18537169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81B5D-E626-8FA1-68B1-B4DC2D947486}"/>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3A960036-6662-2BF7-700A-4FD2E56591BF}"/>
              </a:ext>
            </a:extLst>
          </p:cNvPr>
          <p:cNvSpPr>
            <a:spLocks noGrp="1"/>
          </p:cNvSpPr>
          <p:nvPr>
            <p:ph type="title"/>
          </p:nvPr>
        </p:nvSpPr>
        <p:spPr/>
        <p:txBody>
          <a:bodyPr/>
          <a:lstStyle/>
          <a:p>
            <a:r>
              <a:rPr lang="en-US" sz="2800" dirty="0"/>
              <a:t>Perform More Actions Directly from the Search Results</a:t>
            </a:r>
            <a:endParaRPr lang="en-US" sz="2800" noProof="0" dirty="0"/>
          </a:p>
        </p:txBody>
      </p:sp>
      <p:sp>
        <p:nvSpPr>
          <p:cNvPr id="9" name="Slide Number Placeholder 5">
            <a:extLst>
              <a:ext uri="{FF2B5EF4-FFF2-40B4-BE49-F238E27FC236}">
                <a16:creationId xmlns:a16="http://schemas.microsoft.com/office/drawing/2014/main" id="{BB8E8EA9-405A-231E-7D0E-BC8BBE5F4085}"/>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26</a:t>
            </a:fld>
            <a:endParaRPr lang="en-US" noProof="0" dirty="0"/>
          </a:p>
        </p:txBody>
      </p:sp>
      <p:pic>
        <p:nvPicPr>
          <p:cNvPr id="5" name="Picture 4">
            <a:extLst>
              <a:ext uri="{FF2B5EF4-FFF2-40B4-BE49-F238E27FC236}">
                <a16:creationId xmlns:a16="http://schemas.microsoft.com/office/drawing/2014/main" id="{C26F66C4-DA3B-24A3-5614-9081E58D628D}"/>
              </a:ext>
            </a:extLst>
          </p:cNvPr>
          <p:cNvPicPr>
            <a:picLocks noChangeAspect="1"/>
          </p:cNvPicPr>
          <p:nvPr/>
        </p:nvPicPr>
        <p:blipFill>
          <a:blip r:embed="rId2"/>
          <a:stretch>
            <a:fillRect/>
          </a:stretch>
        </p:blipFill>
        <p:spPr>
          <a:xfrm>
            <a:off x="0" y="1246315"/>
            <a:ext cx="12192000" cy="4365370"/>
          </a:xfrm>
          <a:prstGeom prst="rect">
            <a:avLst/>
          </a:prstGeom>
          <a:ln>
            <a:solidFill>
              <a:schemeClr val="tx1"/>
            </a:solidFill>
          </a:ln>
        </p:spPr>
      </p:pic>
      <p:sp>
        <p:nvSpPr>
          <p:cNvPr id="6" name="Rectangle 5">
            <a:extLst>
              <a:ext uri="{FF2B5EF4-FFF2-40B4-BE49-F238E27FC236}">
                <a16:creationId xmlns:a16="http://schemas.microsoft.com/office/drawing/2014/main" id="{DDC89B69-BF85-A802-B80E-EA31DB683B7D}"/>
              </a:ext>
            </a:extLst>
          </p:cNvPr>
          <p:cNvSpPr/>
          <p:nvPr/>
        </p:nvSpPr>
        <p:spPr>
          <a:xfrm>
            <a:off x="9351031" y="3227297"/>
            <a:ext cx="1863305" cy="200358"/>
          </a:xfrm>
          <a:prstGeom prst="rect">
            <a:avLst/>
          </a:prstGeom>
          <a:noFill/>
          <a:ln w="28575">
            <a:solidFill>
              <a:srgbClr val="FF0000"/>
            </a:solidFill>
          </a:ln>
        </p:spPr>
        <p:txBody>
          <a:bodyPr wrap="square" rtlCol="0" anchor="ctr">
            <a:noAutofit/>
          </a:bodyPr>
          <a:lstStyle/>
          <a:p>
            <a:pPr algn="l"/>
            <a:endParaRPr lang="LID4096">
              <a:solidFill>
                <a:schemeClr val="tx1"/>
              </a:solidFill>
            </a:endParaRPr>
          </a:p>
        </p:txBody>
      </p:sp>
      <p:sp>
        <p:nvSpPr>
          <p:cNvPr id="2" name="Rectangle 1">
            <a:extLst>
              <a:ext uri="{FF2B5EF4-FFF2-40B4-BE49-F238E27FC236}">
                <a16:creationId xmlns:a16="http://schemas.microsoft.com/office/drawing/2014/main" id="{45B67FF1-C966-86DF-3D8F-42B3F66DDFF8}"/>
              </a:ext>
            </a:extLst>
          </p:cNvPr>
          <p:cNvSpPr/>
          <p:nvPr/>
        </p:nvSpPr>
        <p:spPr>
          <a:xfrm>
            <a:off x="8419381" y="1696019"/>
            <a:ext cx="603850" cy="262177"/>
          </a:xfrm>
          <a:prstGeom prst="rect">
            <a:avLst/>
          </a:prstGeom>
          <a:noFill/>
          <a:ln w="28575">
            <a:solidFill>
              <a:srgbClr val="FF0000"/>
            </a:solidFill>
          </a:ln>
        </p:spPr>
        <p:txBody>
          <a:bodyPr wrap="square" rtlCol="0" anchor="ctr">
            <a:noAutofit/>
          </a:bodyPr>
          <a:lstStyle/>
          <a:p>
            <a:pPr algn="l"/>
            <a:endParaRPr lang="LID4096">
              <a:solidFill>
                <a:schemeClr val="tx1"/>
              </a:solidFill>
            </a:endParaRPr>
          </a:p>
        </p:txBody>
      </p:sp>
      <p:sp>
        <p:nvSpPr>
          <p:cNvPr id="3" name="Rectangle 2">
            <a:extLst>
              <a:ext uri="{FF2B5EF4-FFF2-40B4-BE49-F238E27FC236}">
                <a16:creationId xmlns:a16="http://schemas.microsoft.com/office/drawing/2014/main" id="{CCF75240-757D-A90E-CC10-A6777D28A572}"/>
              </a:ext>
            </a:extLst>
          </p:cNvPr>
          <p:cNvSpPr/>
          <p:nvPr/>
        </p:nvSpPr>
        <p:spPr>
          <a:xfrm>
            <a:off x="9351032" y="1945256"/>
            <a:ext cx="1863305" cy="194095"/>
          </a:xfrm>
          <a:prstGeom prst="rect">
            <a:avLst/>
          </a:prstGeom>
          <a:noFill/>
          <a:ln w="28575">
            <a:solidFill>
              <a:srgbClr val="FF0000"/>
            </a:solidFill>
          </a:ln>
        </p:spPr>
        <p:txBody>
          <a:bodyPr wrap="square" rtlCol="0" anchor="ctr">
            <a:noAutofit/>
          </a:bodyPr>
          <a:lstStyle/>
          <a:p>
            <a:pPr algn="l"/>
            <a:endParaRPr lang="LID4096">
              <a:solidFill>
                <a:schemeClr val="tx1"/>
              </a:solidFill>
            </a:endParaRPr>
          </a:p>
        </p:txBody>
      </p:sp>
      <p:sp>
        <p:nvSpPr>
          <p:cNvPr id="4" name="Rectangle 3">
            <a:extLst>
              <a:ext uri="{FF2B5EF4-FFF2-40B4-BE49-F238E27FC236}">
                <a16:creationId xmlns:a16="http://schemas.microsoft.com/office/drawing/2014/main" id="{3C5D6D01-1356-B233-277B-D34A10AE8FB4}"/>
              </a:ext>
            </a:extLst>
          </p:cNvPr>
          <p:cNvSpPr/>
          <p:nvPr/>
        </p:nvSpPr>
        <p:spPr>
          <a:xfrm>
            <a:off x="9351032" y="2367848"/>
            <a:ext cx="1863305" cy="194095"/>
          </a:xfrm>
          <a:prstGeom prst="rect">
            <a:avLst/>
          </a:prstGeom>
          <a:noFill/>
          <a:ln w="28575">
            <a:solidFill>
              <a:srgbClr val="FF0000"/>
            </a:solidFill>
          </a:ln>
        </p:spPr>
        <p:txBody>
          <a:bodyPr wrap="square" rtlCol="0" anchor="ctr">
            <a:noAutofit/>
          </a:bodyPr>
          <a:lstStyle/>
          <a:p>
            <a:pPr algn="l"/>
            <a:endParaRPr lang="LID4096">
              <a:solidFill>
                <a:schemeClr val="tx1"/>
              </a:solidFill>
            </a:endParaRPr>
          </a:p>
        </p:txBody>
      </p:sp>
      <p:sp>
        <p:nvSpPr>
          <p:cNvPr id="11" name="Rectangle 10">
            <a:extLst>
              <a:ext uri="{FF2B5EF4-FFF2-40B4-BE49-F238E27FC236}">
                <a16:creationId xmlns:a16="http://schemas.microsoft.com/office/drawing/2014/main" id="{F1046113-8BD4-905A-C8C7-0D9CC1AAAB5D}"/>
              </a:ext>
            </a:extLst>
          </p:cNvPr>
          <p:cNvSpPr/>
          <p:nvPr/>
        </p:nvSpPr>
        <p:spPr>
          <a:xfrm>
            <a:off x="9351032" y="3006408"/>
            <a:ext cx="1863305" cy="200358"/>
          </a:xfrm>
          <a:prstGeom prst="rect">
            <a:avLst/>
          </a:prstGeom>
          <a:noFill/>
          <a:ln w="28575">
            <a:solidFill>
              <a:srgbClr val="FF0000"/>
            </a:solidFill>
          </a:ln>
        </p:spPr>
        <p:txBody>
          <a:bodyPr wrap="square" rtlCol="0" anchor="ctr">
            <a:noAutofit/>
          </a:bodyPr>
          <a:lstStyle/>
          <a:p>
            <a:pPr algn="l"/>
            <a:endParaRPr lang="LID4096">
              <a:solidFill>
                <a:schemeClr val="tx1"/>
              </a:solidFill>
            </a:endParaRPr>
          </a:p>
        </p:txBody>
      </p:sp>
    </p:spTree>
    <p:extLst>
      <p:ext uri="{BB962C8B-B14F-4D97-AF65-F5344CB8AC3E}">
        <p14:creationId xmlns:p14="http://schemas.microsoft.com/office/powerpoint/2010/main" val="34536628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19244-C611-5E9A-C8FB-CE128930765E}"/>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32D0E19F-86C4-31B7-A465-D6765670BFC9}"/>
              </a:ext>
            </a:extLst>
          </p:cNvPr>
          <p:cNvSpPr>
            <a:spLocks noGrp="1"/>
          </p:cNvSpPr>
          <p:nvPr>
            <p:ph type="body" sz="quarter" idx="16"/>
          </p:nvPr>
        </p:nvSpPr>
        <p:spPr>
          <a:xfrm>
            <a:off x="182880" y="2523829"/>
            <a:ext cx="11807190" cy="1030130"/>
          </a:xfrm>
        </p:spPr>
        <p:txBody>
          <a:bodyPr/>
          <a:lstStyle/>
          <a:p>
            <a:r>
              <a:rPr lang="" dirty="0"/>
              <a:t>The New UX Views</a:t>
            </a:r>
            <a:endParaRPr lang="en-US" noProof="0" dirty="0"/>
          </a:p>
        </p:txBody>
      </p:sp>
      <p:sp>
        <p:nvSpPr>
          <p:cNvPr id="4" name="Footer Placeholder 3">
            <a:extLst>
              <a:ext uri="{FF2B5EF4-FFF2-40B4-BE49-F238E27FC236}">
                <a16:creationId xmlns:a16="http://schemas.microsoft.com/office/drawing/2014/main" id="{DEDECB50-8B0E-38F7-2F23-3B4869EE1B3F}"/>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noProof="0" dirty="0"/>
              <a:t>© 2026 Clarivate. All rights reserved.</a:t>
            </a:r>
          </a:p>
        </p:txBody>
      </p:sp>
      <p:sp>
        <p:nvSpPr>
          <p:cNvPr id="5" name="Slide Number Placeholder 4">
            <a:extLst>
              <a:ext uri="{FF2B5EF4-FFF2-40B4-BE49-F238E27FC236}">
                <a16:creationId xmlns:a16="http://schemas.microsoft.com/office/drawing/2014/main" id="{117FDB7F-57CB-91FE-4488-1C3B437DD4E5}"/>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US" noProof="0" smtClean="0"/>
              <a:pPr/>
              <a:t>27</a:t>
            </a:fld>
            <a:endParaRPr lang="en-US" noProof="0" dirty="0"/>
          </a:p>
        </p:txBody>
      </p:sp>
    </p:spTree>
    <p:extLst>
      <p:ext uri="{BB962C8B-B14F-4D97-AF65-F5344CB8AC3E}">
        <p14:creationId xmlns:p14="http://schemas.microsoft.com/office/powerpoint/2010/main" val="35151291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C4B1F-EC91-E099-D984-A42E95A07105}"/>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E9DE64EB-AC92-A9CB-C656-314B6028D16D}"/>
              </a:ext>
            </a:extLst>
          </p:cNvPr>
          <p:cNvSpPr>
            <a:spLocks noGrp="1"/>
          </p:cNvSpPr>
          <p:nvPr>
            <p:ph type="title"/>
          </p:nvPr>
        </p:nvSpPr>
        <p:spPr/>
        <p:txBody>
          <a:bodyPr/>
          <a:lstStyle/>
          <a:p>
            <a:r>
              <a:rPr lang="en-US" sz="2800" noProof="0" dirty="0"/>
              <a:t>The New UX Views</a:t>
            </a:r>
            <a:br>
              <a:rPr lang="" sz="2800" dirty="0"/>
            </a:br>
            <a:br>
              <a:rPr lang="en-US" sz="2800" dirty="0"/>
            </a:br>
            <a:endParaRPr lang="en-US" sz="2800" noProof="0" dirty="0"/>
          </a:p>
        </p:txBody>
      </p:sp>
      <p:sp>
        <p:nvSpPr>
          <p:cNvPr id="9" name="Slide Number Placeholder 5">
            <a:extLst>
              <a:ext uri="{FF2B5EF4-FFF2-40B4-BE49-F238E27FC236}">
                <a16:creationId xmlns:a16="http://schemas.microsoft.com/office/drawing/2014/main" id="{088010E2-5A4D-0C32-81B3-A0E779E2513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28</a:t>
            </a:fld>
            <a:endParaRPr lang="en-US" noProof="0" dirty="0"/>
          </a:p>
        </p:txBody>
      </p:sp>
      <p:sp>
        <p:nvSpPr>
          <p:cNvPr id="11" name="Content Placeholder 10">
            <a:extLst>
              <a:ext uri="{FF2B5EF4-FFF2-40B4-BE49-F238E27FC236}">
                <a16:creationId xmlns:a16="http://schemas.microsoft.com/office/drawing/2014/main" id="{DEE37EE8-FE8A-3CD3-8AEB-27D6D9849676}"/>
              </a:ext>
            </a:extLst>
          </p:cNvPr>
          <p:cNvSpPr>
            <a:spLocks noGrp="1"/>
          </p:cNvSpPr>
          <p:nvPr>
            <p:ph sz="quarter" idx="13"/>
          </p:nvPr>
        </p:nvSpPr>
        <p:spPr>
          <a:xfrm>
            <a:off x="370663" y="1131351"/>
            <a:ext cx="11335783" cy="4212809"/>
          </a:xfrm>
        </p:spPr>
        <p:txBody>
          <a:bodyPr/>
          <a:lstStyle/>
          <a:p>
            <a:r>
              <a:rPr lang="en-US" sz="2000" dirty="0"/>
              <a:t>Alma's modern user experience is designed to help users stay focused on their work by reducing the need to navigate between screens when viewing information or performing tasks.</a:t>
            </a:r>
          </a:p>
          <a:p>
            <a:r>
              <a:rPr lang="en-US" sz="2000" dirty="0"/>
              <a:t>Key Benefits</a:t>
            </a:r>
          </a:p>
          <a:p>
            <a:pPr lvl="1"/>
            <a:r>
              <a:rPr lang="en-US" sz="2000" dirty="0"/>
              <a:t>Keep workflows within a single working context</a:t>
            </a:r>
          </a:p>
          <a:p>
            <a:pPr lvl="1"/>
            <a:r>
              <a:rPr lang="en-US" sz="2000" dirty="0"/>
              <a:t>Reduce unnecessary navigation and clicks</a:t>
            </a:r>
          </a:p>
          <a:p>
            <a:pPr lvl="1"/>
            <a:r>
              <a:rPr lang="en-US" sz="2000" dirty="0"/>
              <a:t>Improve efficiency and productivity</a:t>
            </a:r>
          </a:p>
          <a:p>
            <a:pPr lvl="1"/>
            <a:r>
              <a:rPr lang="en-US" sz="2000" dirty="0"/>
              <a:t>Choose from multiple views to match individual work preferences</a:t>
            </a:r>
          </a:p>
          <a:p>
            <a:pPr lvl="1"/>
            <a:r>
              <a:rPr lang="en-US" sz="2000" dirty="0"/>
              <a:t>Easily switch between item views as needed</a:t>
            </a:r>
          </a:p>
          <a:p>
            <a:r>
              <a:rPr lang="en-US" sz="2000" dirty="0"/>
              <a:t>Result: A more intuitive, flexible, and efficient user experience.</a:t>
            </a:r>
            <a:endParaRPr lang="en-US" sz="2000" noProof="0" dirty="0"/>
          </a:p>
        </p:txBody>
      </p:sp>
    </p:spTree>
    <p:extLst>
      <p:ext uri="{BB962C8B-B14F-4D97-AF65-F5344CB8AC3E}">
        <p14:creationId xmlns:p14="http://schemas.microsoft.com/office/powerpoint/2010/main" val="9262396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8A1C7-9B63-37BE-CBAB-C876D86679BC}"/>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DBEFCF2F-0D96-8CE4-1824-3FD895C5F940}"/>
              </a:ext>
            </a:extLst>
          </p:cNvPr>
          <p:cNvSpPr>
            <a:spLocks noGrp="1"/>
          </p:cNvSpPr>
          <p:nvPr>
            <p:ph type="title"/>
          </p:nvPr>
        </p:nvSpPr>
        <p:spPr/>
        <p:txBody>
          <a:bodyPr/>
          <a:lstStyle/>
          <a:p>
            <a:r>
              <a:rPr lang="en-US" sz="2800" noProof="0" dirty="0"/>
              <a:t>The New UX Views</a:t>
            </a:r>
          </a:p>
        </p:txBody>
      </p:sp>
      <p:sp>
        <p:nvSpPr>
          <p:cNvPr id="9" name="Slide Number Placeholder 5">
            <a:extLst>
              <a:ext uri="{FF2B5EF4-FFF2-40B4-BE49-F238E27FC236}">
                <a16:creationId xmlns:a16="http://schemas.microsoft.com/office/drawing/2014/main" id="{4C5B7D8B-6645-A0E8-B761-788465C7FAF7}"/>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29</a:t>
            </a:fld>
            <a:endParaRPr lang="en-US" noProof="0" dirty="0"/>
          </a:p>
        </p:txBody>
      </p:sp>
      <p:sp>
        <p:nvSpPr>
          <p:cNvPr id="11" name="Content Placeholder 10">
            <a:extLst>
              <a:ext uri="{FF2B5EF4-FFF2-40B4-BE49-F238E27FC236}">
                <a16:creationId xmlns:a16="http://schemas.microsoft.com/office/drawing/2014/main" id="{29BB9519-A039-DDEE-DA75-16F37DB6C5EA}"/>
              </a:ext>
            </a:extLst>
          </p:cNvPr>
          <p:cNvSpPr>
            <a:spLocks noGrp="1"/>
          </p:cNvSpPr>
          <p:nvPr>
            <p:ph sz="quarter" idx="13"/>
          </p:nvPr>
        </p:nvSpPr>
        <p:spPr>
          <a:xfrm>
            <a:off x="370663" y="1131351"/>
            <a:ext cx="11335783" cy="5114174"/>
          </a:xfrm>
        </p:spPr>
        <p:txBody>
          <a:bodyPr/>
          <a:lstStyle/>
          <a:p>
            <a:r>
              <a:rPr lang="" sz="2000" dirty="0"/>
              <a:t>The New UX Views include:</a:t>
            </a:r>
          </a:p>
          <a:p>
            <a:r>
              <a:rPr lang="" sz="2000" b="1" dirty="0"/>
              <a:t>List View</a:t>
            </a:r>
            <a:r>
              <a:rPr lang="" sz="2000" dirty="0"/>
              <a:t>: Provides a brief item display for each item (also called "Record View").</a:t>
            </a:r>
          </a:p>
          <a:p>
            <a:r>
              <a:rPr lang="" sz="2000" b="1" dirty="0"/>
              <a:t>Table View</a:t>
            </a:r>
            <a:r>
              <a:rPr lang="" sz="2000" dirty="0"/>
              <a:t>: Displays limited information in a convenient table for easy comparison.</a:t>
            </a:r>
          </a:p>
          <a:p>
            <a:r>
              <a:rPr lang="" sz="2000" b="1" dirty="0"/>
              <a:t>Split View</a:t>
            </a:r>
            <a:r>
              <a:rPr lang="" sz="2000" dirty="0"/>
              <a:t>: Shows the items on the left, side by side with the focused item’s full record in view/edit mode.</a:t>
            </a:r>
          </a:p>
          <a:p>
            <a:r>
              <a:rPr lang="" sz="2000" b="1" dirty="0"/>
              <a:t>Full Page View</a:t>
            </a:r>
            <a:r>
              <a:rPr lang="" sz="2000" dirty="0"/>
              <a:t>: When focusing on an item, it displays the full record only, in view/edit mode side-pane only, offering more space for details.</a:t>
            </a:r>
          </a:p>
          <a:p>
            <a:endParaRPr lang="en-US" sz="2000" noProof="0" dirty="0"/>
          </a:p>
        </p:txBody>
      </p:sp>
    </p:spTree>
    <p:extLst>
      <p:ext uri="{BB962C8B-B14F-4D97-AF65-F5344CB8AC3E}">
        <p14:creationId xmlns:p14="http://schemas.microsoft.com/office/powerpoint/2010/main" val="950698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025B954-3C1F-5967-B20F-6D81C8810711}"/>
              </a:ext>
            </a:extLst>
          </p:cNvPr>
          <p:cNvSpPr>
            <a:spLocks noGrp="1"/>
          </p:cNvSpPr>
          <p:nvPr>
            <p:ph type="body" sz="quarter" idx="16"/>
          </p:nvPr>
        </p:nvSpPr>
        <p:spPr>
          <a:xfrm>
            <a:off x="182880" y="2523829"/>
            <a:ext cx="11807190" cy="1030130"/>
          </a:xfrm>
        </p:spPr>
        <p:txBody>
          <a:bodyPr/>
          <a:lstStyle/>
          <a:p>
            <a:r>
              <a:rPr lang="en-US" noProof="0" dirty="0"/>
              <a:t>Introduction</a:t>
            </a:r>
          </a:p>
        </p:txBody>
      </p:sp>
      <p:sp>
        <p:nvSpPr>
          <p:cNvPr id="4" name="Footer Placeholder 3">
            <a:extLst>
              <a:ext uri="{FF2B5EF4-FFF2-40B4-BE49-F238E27FC236}">
                <a16:creationId xmlns:a16="http://schemas.microsoft.com/office/drawing/2014/main" id="{DD4EAA38-2538-A831-1934-61FC75C36991}"/>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noProof="0" dirty="0"/>
              <a:t>© 2026 Clarivate. All rights reserved.</a:t>
            </a:r>
          </a:p>
        </p:txBody>
      </p:sp>
      <p:sp>
        <p:nvSpPr>
          <p:cNvPr id="5" name="Slide Number Placeholder 4">
            <a:extLst>
              <a:ext uri="{FF2B5EF4-FFF2-40B4-BE49-F238E27FC236}">
                <a16:creationId xmlns:a16="http://schemas.microsoft.com/office/drawing/2014/main" id="{A79A9EBD-33F5-D133-1B6C-3E050B74D39E}"/>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US" noProof="0" smtClean="0"/>
              <a:pPr/>
              <a:t>3</a:t>
            </a:fld>
            <a:endParaRPr lang="en-US" noProof="0" dirty="0"/>
          </a:p>
        </p:txBody>
      </p:sp>
    </p:spTree>
    <p:extLst>
      <p:ext uri="{BB962C8B-B14F-4D97-AF65-F5344CB8AC3E}">
        <p14:creationId xmlns:p14="http://schemas.microsoft.com/office/powerpoint/2010/main" val="14715321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88094-D0FE-DD15-6E5C-D0645F858A07}"/>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BF96C52B-E5C2-23EA-A178-47665E937B6E}"/>
              </a:ext>
            </a:extLst>
          </p:cNvPr>
          <p:cNvSpPr>
            <a:spLocks noGrp="1"/>
          </p:cNvSpPr>
          <p:nvPr>
            <p:ph type="title"/>
          </p:nvPr>
        </p:nvSpPr>
        <p:spPr/>
        <p:txBody>
          <a:bodyPr/>
          <a:lstStyle/>
          <a:p>
            <a:r>
              <a:rPr lang="en-US" sz="2800" noProof="0" dirty="0"/>
              <a:t>The New UX Views</a:t>
            </a:r>
          </a:p>
        </p:txBody>
      </p:sp>
      <p:sp>
        <p:nvSpPr>
          <p:cNvPr id="9" name="Slide Number Placeholder 5">
            <a:extLst>
              <a:ext uri="{FF2B5EF4-FFF2-40B4-BE49-F238E27FC236}">
                <a16:creationId xmlns:a16="http://schemas.microsoft.com/office/drawing/2014/main" id="{222D5F40-7EA5-50C5-60E3-5CF8DB439B3C}"/>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30</a:t>
            </a:fld>
            <a:endParaRPr lang="en-US" noProof="0" dirty="0"/>
          </a:p>
        </p:txBody>
      </p:sp>
      <p:sp>
        <p:nvSpPr>
          <p:cNvPr id="11" name="Content Placeholder 10">
            <a:extLst>
              <a:ext uri="{FF2B5EF4-FFF2-40B4-BE49-F238E27FC236}">
                <a16:creationId xmlns:a16="http://schemas.microsoft.com/office/drawing/2014/main" id="{6BB02035-6803-FBA0-405F-2B7FF2959706}"/>
              </a:ext>
            </a:extLst>
          </p:cNvPr>
          <p:cNvSpPr>
            <a:spLocks noGrp="1"/>
          </p:cNvSpPr>
          <p:nvPr>
            <p:ph sz="quarter" idx="13"/>
          </p:nvPr>
        </p:nvSpPr>
        <p:spPr>
          <a:xfrm>
            <a:off x="370663" y="1131351"/>
            <a:ext cx="11335783" cy="481789"/>
          </a:xfrm>
        </p:spPr>
        <p:txBody>
          <a:bodyPr/>
          <a:lstStyle/>
          <a:p>
            <a:r>
              <a:rPr lang="" sz="2000" b="1" dirty="0"/>
              <a:t>List View</a:t>
            </a:r>
            <a:r>
              <a:rPr lang="" sz="2000" dirty="0"/>
              <a:t>: Provides a brief item display for each item.</a:t>
            </a:r>
          </a:p>
        </p:txBody>
      </p:sp>
      <p:pic>
        <p:nvPicPr>
          <p:cNvPr id="3" name="Picture 2">
            <a:extLst>
              <a:ext uri="{FF2B5EF4-FFF2-40B4-BE49-F238E27FC236}">
                <a16:creationId xmlns:a16="http://schemas.microsoft.com/office/drawing/2014/main" id="{28B63D3B-0FB4-AD1C-69DB-71B250D07E46}"/>
              </a:ext>
            </a:extLst>
          </p:cNvPr>
          <p:cNvPicPr>
            <a:picLocks noChangeAspect="1"/>
          </p:cNvPicPr>
          <p:nvPr/>
        </p:nvPicPr>
        <p:blipFill>
          <a:blip r:embed="rId2"/>
          <a:stretch>
            <a:fillRect/>
          </a:stretch>
        </p:blipFill>
        <p:spPr>
          <a:xfrm>
            <a:off x="0" y="1703523"/>
            <a:ext cx="12192000" cy="4486117"/>
          </a:xfrm>
          <a:prstGeom prst="rect">
            <a:avLst/>
          </a:prstGeom>
          <a:ln>
            <a:solidFill>
              <a:schemeClr val="tx1"/>
            </a:solidFill>
          </a:ln>
        </p:spPr>
      </p:pic>
    </p:spTree>
    <p:extLst>
      <p:ext uri="{BB962C8B-B14F-4D97-AF65-F5344CB8AC3E}">
        <p14:creationId xmlns:p14="http://schemas.microsoft.com/office/powerpoint/2010/main" val="5412541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A0099-A1F9-D25B-9F95-2AB3370B6307}"/>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DB9F64AA-F96C-5F74-7111-177F64AE21CB}"/>
              </a:ext>
            </a:extLst>
          </p:cNvPr>
          <p:cNvSpPr>
            <a:spLocks noGrp="1"/>
          </p:cNvSpPr>
          <p:nvPr>
            <p:ph type="title"/>
          </p:nvPr>
        </p:nvSpPr>
        <p:spPr/>
        <p:txBody>
          <a:bodyPr/>
          <a:lstStyle/>
          <a:p>
            <a:r>
              <a:rPr lang="en-US" sz="2800" noProof="0" dirty="0"/>
              <a:t>The New UX Views</a:t>
            </a:r>
          </a:p>
        </p:txBody>
      </p:sp>
      <p:sp>
        <p:nvSpPr>
          <p:cNvPr id="9" name="Slide Number Placeholder 5">
            <a:extLst>
              <a:ext uri="{FF2B5EF4-FFF2-40B4-BE49-F238E27FC236}">
                <a16:creationId xmlns:a16="http://schemas.microsoft.com/office/drawing/2014/main" id="{FB8D31AD-D49C-AC39-7576-2C44D89BE600}"/>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31</a:t>
            </a:fld>
            <a:endParaRPr lang="en-US" noProof="0" dirty="0"/>
          </a:p>
        </p:txBody>
      </p:sp>
      <p:sp>
        <p:nvSpPr>
          <p:cNvPr id="11" name="Content Placeholder 10">
            <a:extLst>
              <a:ext uri="{FF2B5EF4-FFF2-40B4-BE49-F238E27FC236}">
                <a16:creationId xmlns:a16="http://schemas.microsoft.com/office/drawing/2014/main" id="{CBD5F8EA-2AC7-C451-3AFA-D767E4AD50CE}"/>
              </a:ext>
            </a:extLst>
          </p:cNvPr>
          <p:cNvSpPr>
            <a:spLocks noGrp="1"/>
          </p:cNvSpPr>
          <p:nvPr>
            <p:ph sz="quarter" idx="13"/>
          </p:nvPr>
        </p:nvSpPr>
        <p:spPr>
          <a:xfrm>
            <a:off x="370663" y="1131351"/>
            <a:ext cx="11335783" cy="430030"/>
          </a:xfrm>
        </p:spPr>
        <p:txBody>
          <a:bodyPr/>
          <a:lstStyle/>
          <a:p>
            <a:r>
              <a:rPr lang="" sz="2000" b="1" dirty="0"/>
              <a:t>Table View</a:t>
            </a:r>
            <a:r>
              <a:rPr lang="" sz="2000" dirty="0"/>
              <a:t>: Displays limited information in a convenient table for easy comparison.</a:t>
            </a:r>
          </a:p>
        </p:txBody>
      </p:sp>
      <p:pic>
        <p:nvPicPr>
          <p:cNvPr id="3" name="Picture 2">
            <a:extLst>
              <a:ext uri="{FF2B5EF4-FFF2-40B4-BE49-F238E27FC236}">
                <a16:creationId xmlns:a16="http://schemas.microsoft.com/office/drawing/2014/main" id="{D2AA1656-C9DB-6E8C-489C-6A8EDD01FF0F}"/>
              </a:ext>
            </a:extLst>
          </p:cNvPr>
          <p:cNvPicPr>
            <a:picLocks noChangeAspect="1"/>
          </p:cNvPicPr>
          <p:nvPr/>
        </p:nvPicPr>
        <p:blipFill>
          <a:blip r:embed="rId2"/>
          <a:stretch>
            <a:fillRect/>
          </a:stretch>
        </p:blipFill>
        <p:spPr>
          <a:xfrm>
            <a:off x="0" y="1797609"/>
            <a:ext cx="12192000" cy="4090914"/>
          </a:xfrm>
          <a:prstGeom prst="rect">
            <a:avLst/>
          </a:prstGeom>
          <a:ln>
            <a:solidFill>
              <a:schemeClr val="tx1"/>
            </a:solidFill>
          </a:ln>
        </p:spPr>
      </p:pic>
      <p:sp>
        <p:nvSpPr>
          <p:cNvPr id="4" name="TextBox 3">
            <a:extLst>
              <a:ext uri="{FF2B5EF4-FFF2-40B4-BE49-F238E27FC236}">
                <a16:creationId xmlns:a16="http://schemas.microsoft.com/office/drawing/2014/main" id="{0532787F-30A8-B5A8-2D76-533838E18A0E}"/>
              </a:ext>
            </a:extLst>
          </p:cNvPr>
          <p:cNvSpPr txBox="1"/>
          <p:nvPr/>
        </p:nvSpPr>
        <p:spPr>
          <a:xfrm>
            <a:off x="8471140" y="3312542"/>
            <a:ext cx="2467154" cy="517585"/>
          </a:xfrm>
          <a:prstGeom prst="rect">
            <a:avLst/>
          </a:prstGeom>
          <a:solidFill>
            <a:srgbClr val="FFFF00"/>
          </a:solidFill>
          <a:ln>
            <a:solidFill>
              <a:schemeClr val="accent2"/>
            </a:solidFill>
          </a:ln>
        </p:spPr>
        <p:txBody>
          <a:bodyPr wrap="square" rtlCol="0">
            <a:noAutofit/>
          </a:bodyPr>
          <a:lstStyle/>
          <a:p>
            <a:pPr algn="l"/>
            <a:r>
              <a:rPr lang="en-US" sz="1400" dirty="0"/>
              <a:t>We will now switch from List View to Table View</a:t>
            </a:r>
            <a:endParaRPr lang="LID4096" sz="1400" dirty="0" err="1"/>
          </a:p>
        </p:txBody>
      </p:sp>
      <p:sp>
        <p:nvSpPr>
          <p:cNvPr id="5" name="Rectangle 4">
            <a:extLst>
              <a:ext uri="{FF2B5EF4-FFF2-40B4-BE49-F238E27FC236}">
                <a16:creationId xmlns:a16="http://schemas.microsoft.com/office/drawing/2014/main" id="{53642675-496D-88AA-6917-84135289C045}"/>
              </a:ext>
            </a:extLst>
          </p:cNvPr>
          <p:cNvSpPr/>
          <p:nvPr/>
        </p:nvSpPr>
        <p:spPr>
          <a:xfrm>
            <a:off x="11536788" y="2303252"/>
            <a:ext cx="281402" cy="250166"/>
          </a:xfrm>
          <a:prstGeom prst="rect">
            <a:avLst/>
          </a:prstGeom>
          <a:noFill/>
          <a:ln w="28575">
            <a:solidFill>
              <a:srgbClr val="FF0000"/>
            </a:solidFill>
          </a:ln>
        </p:spPr>
        <p:txBody>
          <a:bodyPr wrap="square" rtlCol="0" anchor="ctr">
            <a:noAutofit/>
          </a:bodyPr>
          <a:lstStyle/>
          <a:p>
            <a:pPr algn="l"/>
            <a:endParaRPr lang="LID4096">
              <a:solidFill>
                <a:schemeClr val="tx1"/>
              </a:solidFill>
            </a:endParaRPr>
          </a:p>
        </p:txBody>
      </p:sp>
      <p:cxnSp>
        <p:nvCxnSpPr>
          <p:cNvPr id="7" name="Straight Arrow Connector 6">
            <a:extLst>
              <a:ext uri="{FF2B5EF4-FFF2-40B4-BE49-F238E27FC236}">
                <a16:creationId xmlns:a16="http://schemas.microsoft.com/office/drawing/2014/main" id="{AE7ADCF9-7C3A-AF2A-220B-1FBB20E058B3}"/>
              </a:ext>
            </a:extLst>
          </p:cNvPr>
          <p:cNvCxnSpPr>
            <a:cxnSpLocks/>
          </p:cNvCxnSpPr>
          <p:nvPr/>
        </p:nvCxnSpPr>
        <p:spPr>
          <a:xfrm>
            <a:off x="10321506" y="2061713"/>
            <a:ext cx="1082615" cy="3019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6DB49C0-490E-6ADE-5E32-8A98FDF6FB0D}"/>
              </a:ext>
            </a:extLst>
          </p:cNvPr>
          <p:cNvCxnSpPr>
            <a:cxnSpLocks/>
          </p:cNvCxnSpPr>
          <p:nvPr/>
        </p:nvCxnSpPr>
        <p:spPr>
          <a:xfrm flipV="1">
            <a:off x="9704717" y="2061713"/>
            <a:ext cx="616789" cy="1250829"/>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60474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CA302-0DAC-8B2F-7757-932E7255DEC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7BFB04C-C6F9-27AA-7B99-BBB3677B3C3A}"/>
              </a:ext>
            </a:extLst>
          </p:cNvPr>
          <p:cNvPicPr>
            <a:picLocks noChangeAspect="1"/>
          </p:cNvPicPr>
          <p:nvPr/>
        </p:nvPicPr>
        <p:blipFill>
          <a:blip r:embed="rId2"/>
          <a:stretch>
            <a:fillRect/>
          </a:stretch>
        </p:blipFill>
        <p:spPr>
          <a:xfrm>
            <a:off x="0" y="1905842"/>
            <a:ext cx="12192000" cy="3046315"/>
          </a:xfrm>
          <a:prstGeom prst="rect">
            <a:avLst/>
          </a:prstGeom>
          <a:ln>
            <a:solidFill>
              <a:schemeClr val="tx1"/>
            </a:solidFill>
          </a:ln>
        </p:spPr>
      </p:pic>
      <p:sp>
        <p:nvSpPr>
          <p:cNvPr id="10" name="Title 9">
            <a:extLst>
              <a:ext uri="{FF2B5EF4-FFF2-40B4-BE49-F238E27FC236}">
                <a16:creationId xmlns:a16="http://schemas.microsoft.com/office/drawing/2014/main" id="{02065EAC-CD79-7979-4C67-60493F92C78E}"/>
              </a:ext>
            </a:extLst>
          </p:cNvPr>
          <p:cNvSpPr>
            <a:spLocks noGrp="1"/>
          </p:cNvSpPr>
          <p:nvPr>
            <p:ph type="title"/>
          </p:nvPr>
        </p:nvSpPr>
        <p:spPr/>
        <p:txBody>
          <a:bodyPr/>
          <a:lstStyle/>
          <a:p>
            <a:r>
              <a:rPr lang="en-US" sz="2800" noProof="0" dirty="0"/>
              <a:t>The New UX Views</a:t>
            </a:r>
          </a:p>
        </p:txBody>
      </p:sp>
      <p:sp>
        <p:nvSpPr>
          <p:cNvPr id="9" name="Slide Number Placeholder 5">
            <a:extLst>
              <a:ext uri="{FF2B5EF4-FFF2-40B4-BE49-F238E27FC236}">
                <a16:creationId xmlns:a16="http://schemas.microsoft.com/office/drawing/2014/main" id="{965DB155-2ED7-0DC8-4B95-42D082AD6BE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32</a:t>
            </a:fld>
            <a:endParaRPr lang="en-US" noProof="0" dirty="0"/>
          </a:p>
        </p:txBody>
      </p:sp>
      <p:sp>
        <p:nvSpPr>
          <p:cNvPr id="11" name="Content Placeholder 10">
            <a:extLst>
              <a:ext uri="{FF2B5EF4-FFF2-40B4-BE49-F238E27FC236}">
                <a16:creationId xmlns:a16="http://schemas.microsoft.com/office/drawing/2014/main" id="{F1169903-28D8-A9DD-ECC9-F8DEF0E2021B}"/>
              </a:ext>
            </a:extLst>
          </p:cNvPr>
          <p:cNvSpPr>
            <a:spLocks noGrp="1"/>
          </p:cNvSpPr>
          <p:nvPr>
            <p:ph sz="quarter" idx="13"/>
          </p:nvPr>
        </p:nvSpPr>
        <p:spPr>
          <a:xfrm>
            <a:off x="370663" y="1131351"/>
            <a:ext cx="11335783" cy="430030"/>
          </a:xfrm>
        </p:spPr>
        <p:txBody>
          <a:bodyPr/>
          <a:lstStyle/>
          <a:p>
            <a:r>
              <a:rPr lang="" sz="2000" b="1" dirty="0"/>
              <a:t>Table View</a:t>
            </a:r>
            <a:r>
              <a:rPr lang="" sz="2000" dirty="0"/>
              <a:t>: Displays limited information in a convenient table for easy comparison.</a:t>
            </a:r>
          </a:p>
        </p:txBody>
      </p:sp>
    </p:spTree>
    <p:extLst>
      <p:ext uri="{BB962C8B-B14F-4D97-AF65-F5344CB8AC3E}">
        <p14:creationId xmlns:p14="http://schemas.microsoft.com/office/powerpoint/2010/main" val="12052366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4EA80-1665-7755-2B05-24B2DD3C5EEC}"/>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08B234C1-AD5A-ACAE-FCC8-BFEB3EC61847}"/>
              </a:ext>
            </a:extLst>
          </p:cNvPr>
          <p:cNvSpPr>
            <a:spLocks noGrp="1"/>
          </p:cNvSpPr>
          <p:nvPr>
            <p:ph type="title"/>
          </p:nvPr>
        </p:nvSpPr>
        <p:spPr/>
        <p:txBody>
          <a:bodyPr/>
          <a:lstStyle/>
          <a:p>
            <a:r>
              <a:rPr lang="en-US" sz="2800" noProof="0" dirty="0"/>
              <a:t>The New UX Views</a:t>
            </a:r>
          </a:p>
        </p:txBody>
      </p:sp>
      <p:sp>
        <p:nvSpPr>
          <p:cNvPr id="9" name="Slide Number Placeholder 5">
            <a:extLst>
              <a:ext uri="{FF2B5EF4-FFF2-40B4-BE49-F238E27FC236}">
                <a16:creationId xmlns:a16="http://schemas.microsoft.com/office/drawing/2014/main" id="{5D7B8C65-5C21-2E2C-DDDA-368C67B6FC94}"/>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33</a:t>
            </a:fld>
            <a:endParaRPr lang="en-US" noProof="0" dirty="0"/>
          </a:p>
        </p:txBody>
      </p:sp>
      <p:sp>
        <p:nvSpPr>
          <p:cNvPr id="11" name="Content Placeholder 10">
            <a:extLst>
              <a:ext uri="{FF2B5EF4-FFF2-40B4-BE49-F238E27FC236}">
                <a16:creationId xmlns:a16="http://schemas.microsoft.com/office/drawing/2014/main" id="{F60A8070-D2CA-14A1-9DE9-1191137D3535}"/>
              </a:ext>
            </a:extLst>
          </p:cNvPr>
          <p:cNvSpPr>
            <a:spLocks noGrp="1"/>
          </p:cNvSpPr>
          <p:nvPr>
            <p:ph sz="quarter" idx="13"/>
          </p:nvPr>
        </p:nvSpPr>
        <p:spPr>
          <a:xfrm>
            <a:off x="370663" y="1131351"/>
            <a:ext cx="11335783" cy="430030"/>
          </a:xfrm>
        </p:spPr>
        <p:txBody>
          <a:bodyPr/>
          <a:lstStyle/>
          <a:p>
            <a:r>
              <a:rPr lang="" sz="2000" b="1" dirty="0"/>
              <a:t>Table View</a:t>
            </a:r>
            <a:r>
              <a:rPr lang="" sz="2000" dirty="0"/>
              <a:t>: Displays limited information in a convenient table for easy comparison.</a:t>
            </a:r>
          </a:p>
        </p:txBody>
      </p:sp>
      <p:pic>
        <p:nvPicPr>
          <p:cNvPr id="3" name="Picture 2">
            <a:extLst>
              <a:ext uri="{FF2B5EF4-FFF2-40B4-BE49-F238E27FC236}">
                <a16:creationId xmlns:a16="http://schemas.microsoft.com/office/drawing/2014/main" id="{B41DFBD4-2043-46B7-0BB3-1349DFC33807}"/>
              </a:ext>
            </a:extLst>
          </p:cNvPr>
          <p:cNvPicPr>
            <a:picLocks noChangeAspect="1"/>
          </p:cNvPicPr>
          <p:nvPr/>
        </p:nvPicPr>
        <p:blipFill>
          <a:blip r:embed="rId2"/>
          <a:stretch>
            <a:fillRect/>
          </a:stretch>
        </p:blipFill>
        <p:spPr>
          <a:xfrm>
            <a:off x="0" y="1851807"/>
            <a:ext cx="12192000" cy="3154385"/>
          </a:xfrm>
          <a:prstGeom prst="rect">
            <a:avLst/>
          </a:prstGeom>
          <a:ln>
            <a:solidFill>
              <a:schemeClr val="tx1"/>
            </a:solidFill>
          </a:ln>
        </p:spPr>
      </p:pic>
      <p:sp>
        <p:nvSpPr>
          <p:cNvPr id="4" name="TextBox 3">
            <a:extLst>
              <a:ext uri="{FF2B5EF4-FFF2-40B4-BE49-F238E27FC236}">
                <a16:creationId xmlns:a16="http://schemas.microsoft.com/office/drawing/2014/main" id="{DF85DCF9-2D97-373B-7252-5A2F89BB4B80}"/>
              </a:ext>
            </a:extLst>
          </p:cNvPr>
          <p:cNvSpPr txBox="1"/>
          <p:nvPr/>
        </p:nvSpPr>
        <p:spPr>
          <a:xfrm>
            <a:off x="8479766" y="3407428"/>
            <a:ext cx="2467154" cy="517585"/>
          </a:xfrm>
          <a:prstGeom prst="rect">
            <a:avLst/>
          </a:prstGeom>
          <a:solidFill>
            <a:srgbClr val="FFFF00"/>
          </a:solidFill>
          <a:ln>
            <a:solidFill>
              <a:schemeClr val="accent2"/>
            </a:solidFill>
          </a:ln>
        </p:spPr>
        <p:txBody>
          <a:bodyPr wrap="square" rtlCol="0">
            <a:noAutofit/>
          </a:bodyPr>
          <a:lstStyle/>
          <a:p>
            <a:pPr algn="l"/>
            <a:r>
              <a:rPr lang="en-US" sz="1400" dirty="0"/>
              <a:t>From the Table View we can switch back to List View</a:t>
            </a:r>
            <a:endParaRPr lang="LID4096" sz="1400" dirty="0" err="1"/>
          </a:p>
        </p:txBody>
      </p:sp>
      <p:sp>
        <p:nvSpPr>
          <p:cNvPr id="5" name="Rectangle 4">
            <a:extLst>
              <a:ext uri="{FF2B5EF4-FFF2-40B4-BE49-F238E27FC236}">
                <a16:creationId xmlns:a16="http://schemas.microsoft.com/office/drawing/2014/main" id="{35D079B9-FE79-F717-D2EF-37063633FCFB}"/>
              </a:ext>
            </a:extLst>
          </p:cNvPr>
          <p:cNvSpPr/>
          <p:nvPr/>
        </p:nvSpPr>
        <p:spPr>
          <a:xfrm>
            <a:off x="11545414" y="2398138"/>
            <a:ext cx="281402" cy="250166"/>
          </a:xfrm>
          <a:prstGeom prst="rect">
            <a:avLst/>
          </a:prstGeom>
          <a:noFill/>
          <a:ln w="28575">
            <a:solidFill>
              <a:srgbClr val="FF0000"/>
            </a:solidFill>
          </a:ln>
        </p:spPr>
        <p:txBody>
          <a:bodyPr wrap="square" rtlCol="0" anchor="ctr">
            <a:noAutofit/>
          </a:bodyPr>
          <a:lstStyle/>
          <a:p>
            <a:pPr algn="l"/>
            <a:endParaRPr lang="LID4096">
              <a:solidFill>
                <a:schemeClr val="tx1"/>
              </a:solidFill>
            </a:endParaRPr>
          </a:p>
        </p:txBody>
      </p:sp>
      <p:cxnSp>
        <p:nvCxnSpPr>
          <p:cNvPr id="7" name="Straight Arrow Connector 6">
            <a:extLst>
              <a:ext uri="{FF2B5EF4-FFF2-40B4-BE49-F238E27FC236}">
                <a16:creationId xmlns:a16="http://schemas.microsoft.com/office/drawing/2014/main" id="{D09C29A8-CCC2-D79B-C221-0EAA80D69376}"/>
              </a:ext>
            </a:extLst>
          </p:cNvPr>
          <p:cNvCxnSpPr>
            <a:cxnSpLocks/>
          </p:cNvCxnSpPr>
          <p:nvPr/>
        </p:nvCxnSpPr>
        <p:spPr>
          <a:xfrm>
            <a:off x="10330132" y="2156599"/>
            <a:ext cx="1082615" cy="3019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E316ADE-0FC3-BACE-2231-C1EB74A7960B}"/>
              </a:ext>
            </a:extLst>
          </p:cNvPr>
          <p:cNvCxnSpPr>
            <a:cxnSpLocks/>
          </p:cNvCxnSpPr>
          <p:nvPr/>
        </p:nvCxnSpPr>
        <p:spPr>
          <a:xfrm flipV="1">
            <a:off x="9713343" y="2156599"/>
            <a:ext cx="616789" cy="1250829"/>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62730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ADF72-7810-57E9-D0A8-56424AB9FBC3}"/>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AADEBF11-2A15-6539-6D07-978125A63D1B}"/>
              </a:ext>
            </a:extLst>
          </p:cNvPr>
          <p:cNvSpPr>
            <a:spLocks noGrp="1"/>
          </p:cNvSpPr>
          <p:nvPr>
            <p:ph type="title"/>
          </p:nvPr>
        </p:nvSpPr>
        <p:spPr/>
        <p:txBody>
          <a:bodyPr/>
          <a:lstStyle/>
          <a:p>
            <a:r>
              <a:rPr lang="en-US" sz="2800" noProof="0" dirty="0"/>
              <a:t>The New UX Views</a:t>
            </a:r>
          </a:p>
        </p:txBody>
      </p:sp>
      <p:sp>
        <p:nvSpPr>
          <p:cNvPr id="9" name="Slide Number Placeholder 5">
            <a:extLst>
              <a:ext uri="{FF2B5EF4-FFF2-40B4-BE49-F238E27FC236}">
                <a16:creationId xmlns:a16="http://schemas.microsoft.com/office/drawing/2014/main" id="{EA37E2CB-6E68-3A6B-1DE6-204010EB622A}"/>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34</a:t>
            </a:fld>
            <a:endParaRPr lang="en-US" noProof="0" dirty="0"/>
          </a:p>
        </p:txBody>
      </p:sp>
      <p:sp>
        <p:nvSpPr>
          <p:cNvPr id="11" name="Content Placeholder 10">
            <a:extLst>
              <a:ext uri="{FF2B5EF4-FFF2-40B4-BE49-F238E27FC236}">
                <a16:creationId xmlns:a16="http://schemas.microsoft.com/office/drawing/2014/main" id="{1BA0D5B0-8B24-B807-C315-4BB18F082E49}"/>
              </a:ext>
            </a:extLst>
          </p:cNvPr>
          <p:cNvSpPr>
            <a:spLocks noGrp="1"/>
          </p:cNvSpPr>
          <p:nvPr>
            <p:ph sz="quarter" idx="13"/>
          </p:nvPr>
        </p:nvSpPr>
        <p:spPr>
          <a:xfrm>
            <a:off x="370663" y="1131351"/>
            <a:ext cx="11335783" cy="757834"/>
          </a:xfrm>
        </p:spPr>
        <p:txBody>
          <a:bodyPr/>
          <a:lstStyle/>
          <a:p>
            <a:r>
              <a:rPr lang="" sz="2000" b="1" dirty="0"/>
              <a:t>Split View</a:t>
            </a:r>
            <a:r>
              <a:rPr lang="" sz="2000" dirty="0"/>
              <a:t>: Shows the items on the left, side by side with the focused item’s full record in view/edit mode.</a:t>
            </a:r>
          </a:p>
        </p:txBody>
      </p:sp>
      <p:pic>
        <p:nvPicPr>
          <p:cNvPr id="3" name="Picture 2">
            <a:extLst>
              <a:ext uri="{FF2B5EF4-FFF2-40B4-BE49-F238E27FC236}">
                <a16:creationId xmlns:a16="http://schemas.microsoft.com/office/drawing/2014/main" id="{D90924E8-BD8B-80B0-A41E-21F2A7E6A679}"/>
              </a:ext>
            </a:extLst>
          </p:cNvPr>
          <p:cNvPicPr>
            <a:picLocks noChangeAspect="1"/>
          </p:cNvPicPr>
          <p:nvPr/>
        </p:nvPicPr>
        <p:blipFill>
          <a:blip r:embed="rId2"/>
          <a:stretch>
            <a:fillRect/>
          </a:stretch>
        </p:blipFill>
        <p:spPr>
          <a:xfrm>
            <a:off x="0" y="2008172"/>
            <a:ext cx="12192000" cy="4135612"/>
          </a:xfrm>
          <a:prstGeom prst="rect">
            <a:avLst/>
          </a:prstGeom>
          <a:ln>
            <a:solidFill>
              <a:schemeClr val="tx1"/>
            </a:solidFill>
          </a:ln>
        </p:spPr>
      </p:pic>
      <p:sp>
        <p:nvSpPr>
          <p:cNvPr id="4" name="TextBox 3">
            <a:extLst>
              <a:ext uri="{FF2B5EF4-FFF2-40B4-BE49-F238E27FC236}">
                <a16:creationId xmlns:a16="http://schemas.microsoft.com/office/drawing/2014/main" id="{982B7EB2-FE71-3934-388E-FFF11762D675}"/>
              </a:ext>
            </a:extLst>
          </p:cNvPr>
          <p:cNvSpPr txBox="1"/>
          <p:nvPr/>
        </p:nvSpPr>
        <p:spPr>
          <a:xfrm>
            <a:off x="8712676" y="3605836"/>
            <a:ext cx="2467154" cy="517585"/>
          </a:xfrm>
          <a:prstGeom prst="rect">
            <a:avLst/>
          </a:prstGeom>
          <a:solidFill>
            <a:srgbClr val="FFFF00"/>
          </a:solidFill>
          <a:ln>
            <a:solidFill>
              <a:schemeClr val="accent2"/>
            </a:solidFill>
          </a:ln>
        </p:spPr>
        <p:txBody>
          <a:bodyPr wrap="square" rtlCol="0">
            <a:noAutofit/>
          </a:bodyPr>
          <a:lstStyle/>
          <a:p>
            <a:pPr algn="l"/>
            <a:r>
              <a:rPr lang="en-US" sz="1400" dirty="0"/>
              <a:t>From the List View we can switch to Split View</a:t>
            </a:r>
            <a:endParaRPr lang="LID4096" sz="1400" dirty="0" err="1"/>
          </a:p>
        </p:txBody>
      </p:sp>
      <p:sp>
        <p:nvSpPr>
          <p:cNvPr id="5" name="Rectangle 4">
            <a:extLst>
              <a:ext uri="{FF2B5EF4-FFF2-40B4-BE49-F238E27FC236}">
                <a16:creationId xmlns:a16="http://schemas.microsoft.com/office/drawing/2014/main" id="{AC10AEB4-DD3C-073B-A3E2-D65F59E0F0F7}"/>
              </a:ext>
            </a:extLst>
          </p:cNvPr>
          <p:cNvSpPr/>
          <p:nvPr/>
        </p:nvSpPr>
        <p:spPr>
          <a:xfrm>
            <a:off x="11778324" y="2596546"/>
            <a:ext cx="281402" cy="250166"/>
          </a:xfrm>
          <a:prstGeom prst="rect">
            <a:avLst/>
          </a:prstGeom>
          <a:noFill/>
          <a:ln w="28575">
            <a:solidFill>
              <a:srgbClr val="FF0000"/>
            </a:solidFill>
          </a:ln>
        </p:spPr>
        <p:txBody>
          <a:bodyPr wrap="square" rtlCol="0" anchor="ctr">
            <a:noAutofit/>
          </a:bodyPr>
          <a:lstStyle/>
          <a:p>
            <a:pPr algn="l"/>
            <a:endParaRPr lang="LID4096">
              <a:solidFill>
                <a:schemeClr val="tx1"/>
              </a:solidFill>
            </a:endParaRPr>
          </a:p>
        </p:txBody>
      </p:sp>
      <p:cxnSp>
        <p:nvCxnSpPr>
          <p:cNvPr id="6" name="Straight Arrow Connector 5">
            <a:extLst>
              <a:ext uri="{FF2B5EF4-FFF2-40B4-BE49-F238E27FC236}">
                <a16:creationId xmlns:a16="http://schemas.microsoft.com/office/drawing/2014/main" id="{E8FCEF93-304A-3086-3BD5-F44070831DB3}"/>
              </a:ext>
            </a:extLst>
          </p:cNvPr>
          <p:cNvCxnSpPr>
            <a:cxnSpLocks/>
          </p:cNvCxnSpPr>
          <p:nvPr/>
        </p:nvCxnSpPr>
        <p:spPr>
          <a:xfrm>
            <a:off x="10563042" y="2355007"/>
            <a:ext cx="1082615" cy="3019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A7ED19B4-CB4B-752E-9FC7-9BE603C543CF}"/>
              </a:ext>
            </a:extLst>
          </p:cNvPr>
          <p:cNvCxnSpPr>
            <a:cxnSpLocks/>
          </p:cNvCxnSpPr>
          <p:nvPr/>
        </p:nvCxnSpPr>
        <p:spPr>
          <a:xfrm flipV="1">
            <a:off x="9946253" y="2355007"/>
            <a:ext cx="616789" cy="1250829"/>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5113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EEB03-5FEB-CC91-2806-81870B33BCC7}"/>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F8A6DDBE-C8E6-B6E7-75E9-5D633E031AF0}"/>
              </a:ext>
            </a:extLst>
          </p:cNvPr>
          <p:cNvSpPr>
            <a:spLocks noGrp="1"/>
          </p:cNvSpPr>
          <p:nvPr>
            <p:ph type="title"/>
          </p:nvPr>
        </p:nvSpPr>
        <p:spPr/>
        <p:txBody>
          <a:bodyPr/>
          <a:lstStyle/>
          <a:p>
            <a:r>
              <a:rPr lang="en-US" sz="2800" noProof="0" dirty="0"/>
              <a:t>The New UX Views</a:t>
            </a:r>
          </a:p>
        </p:txBody>
      </p:sp>
      <p:sp>
        <p:nvSpPr>
          <p:cNvPr id="9" name="Slide Number Placeholder 5">
            <a:extLst>
              <a:ext uri="{FF2B5EF4-FFF2-40B4-BE49-F238E27FC236}">
                <a16:creationId xmlns:a16="http://schemas.microsoft.com/office/drawing/2014/main" id="{FD6EAB4E-7DB9-09B6-53E4-E6AF4CD8533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35</a:t>
            </a:fld>
            <a:endParaRPr lang="en-US" noProof="0" dirty="0"/>
          </a:p>
        </p:txBody>
      </p:sp>
      <p:sp>
        <p:nvSpPr>
          <p:cNvPr id="11" name="Content Placeholder 10">
            <a:extLst>
              <a:ext uri="{FF2B5EF4-FFF2-40B4-BE49-F238E27FC236}">
                <a16:creationId xmlns:a16="http://schemas.microsoft.com/office/drawing/2014/main" id="{73AC6896-DCC2-FD26-876D-4443FE328E8D}"/>
              </a:ext>
            </a:extLst>
          </p:cNvPr>
          <p:cNvSpPr>
            <a:spLocks noGrp="1"/>
          </p:cNvSpPr>
          <p:nvPr>
            <p:ph sz="quarter" idx="13"/>
          </p:nvPr>
        </p:nvSpPr>
        <p:spPr>
          <a:xfrm>
            <a:off x="370663" y="1131351"/>
            <a:ext cx="11335783" cy="757834"/>
          </a:xfrm>
        </p:spPr>
        <p:txBody>
          <a:bodyPr/>
          <a:lstStyle/>
          <a:p>
            <a:r>
              <a:rPr lang="" sz="2000" b="1" dirty="0"/>
              <a:t>Split View</a:t>
            </a:r>
            <a:r>
              <a:rPr lang="" sz="2000" dirty="0"/>
              <a:t>: Shows the items on the left, side by side with the focused item’s full record in view/edit mode.</a:t>
            </a:r>
          </a:p>
        </p:txBody>
      </p:sp>
      <p:pic>
        <p:nvPicPr>
          <p:cNvPr id="8" name="Picture 7">
            <a:extLst>
              <a:ext uri="{FF2B5EF4-FFF2-40B4-BE49-F238E27FC236}">
                <a16:creationId xmlns:a16="http://schemas.microsoft.com/office/drawing/2014/main" id="{FCA39425-1D4D-15F1-23E4-FAEE0B349641}"/>
              </a:ext>
            </a:extLst>
          </p:cNvPr>
          <p:cNvPicPr>
            <a:picLocks noChangeAspect="1"/>
          </p:cNvPicPr>
          <p:nvPr/>
        </p:nvPicPr>
        <p:blipFill>
          <a:blip r:embed="rId2"/>
          <a:stretch>
            <a:fillRect/>
          </a:stretch>
        </p:blipFill>
        <p:spPr>
          <a:xfrm>
            <a:off x="0" y="1833917"/>
            <a:ext cx="12192000" cy="4708402"/>
          </a:xfrm>
          <a:prstGeom prst="rect">
            <a:avLst/>
          </a:prstGeom>
          <a:ln>
            <a:solidFill>
              <a:schemeClr val="tx1"/>
            </a:solidFill>
          </a:ln>
        </p:spPr>
      </p:pic>
      <p:sp>
        <p:nvSpPr>
          <p:cNvPr id="12" name="TextBox 11">
            <a:extLst>
              <a:ext uri="{FF2B5EF4-FFF2-40B4-BE49-F238E27FC236}">
                <a16:creationId xmlns:a16="http://schemas.microsoft.com/office/drawing/2014/main" id="{C31B7DD7-AB6A-E10E-A96B-FC0CBEC0B741}"/>
              </a:ext>
            </a:extLst>
          </p:cNvPr>
          <p:cNvSpPr txBox="1"/>
          <p:nvPr/>
        </p:nvSpPr>
        <p:spPr>
          <a:xfrm>
            <a:off x="9946257" y="4477109"/>
            <a:ext cx="1759788" cy="491707"/>
          </a:xfrm>
          <a:prstGeom prst="rect">
            <a:avLst/>
          </a:prstGeom>
          <a:solidFill>
            <a:srgbClr val="FFFF00"/>
          </a:solidFill>
          <a:ln>
            <a:solidFill>
              <a:schemeClr val="accent2"/>
            </a:solidFill>
          </a:ln>
        </p:spPr>
        <p:txBody>
          <a:bodyPr wrap="square" rtlCol="0">
            <a:noAutofit/>
          </a:bodyPr>
          <a:lstStyle/>
          <a:p>
            <a:r>
              <a:rPr lang="" sz="1400" dirty="0"/>
              <a:t>focused item’s full record</a:t>
            </a:r>
            <a:endParaRPr lang="LID4096" sz="1400" dirty="0" err="1"/>
          </a:p>
        </p:txBody>
      </p:sp>
    </p:spTree>
    <p:extLst>
      <p:ext uri="{BB962C8B-B14F-4D97-AF65-F5344CB8AC3E}">
        <p14:creationId xmlns:p14="http://schemas.microsoft.com/office/powerpoint/2010/main" val="21227892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739B1-DB58-9C34-48C4-B146EDFD43E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415097F-8EC6-673A-34D5-A2E332FE8EFE}"/>
              </a:ext>
            </a:extLst>
          </p:cNvPr>
          <p:cNvPicPr>
            <a:picLocks noChangeAspect="1"/>
          </p:cNvPicPr>
          <p:nvPr/>
        </p:nvPicPr>
        <p:blipFill>
          <a:blip r:embed="rId2"/>
          <a:stretch>
            <a:fillRect/>
          </a:stretch>
        </p:blipFill>
        <p:spPr>
          <a:xfrm>
            <a:off x="0" y="1831858"/>
            <a:ext cx="12192000" cy="4609007"/>
          </a:xfrm>
          <a:prstGeom prst="rect">
            <a:avLst/>
          </a:prstGeom>
          <a:ln>
            <a:solidFill>
              <a:schemeClr val="tx1"/>
            </a:solidFill>
          </a:ln>
        </p:spPr>
      </p:pic>
      <p:sp>
        <p:nvSpPr>
          <p:cNvPr id="10" name="Title 9">
            <a:extLst>
              <a:ext uri="{FF2B5EF4-FFF2-40B4-BE49-F238E27FC236}">
                <a16:creationId xmlns:a16="http://schemas.microsoft.com/office/drawing/2014/main" id="{67D505E3-417E-D570-3B12-F22F607A3DBB}"/>
              </a:ext>
            </a:extLst>
          </p:cNvPr>
          <p:cNvSpPr>
            <a:spLocks noGrp="1"/>
          </p:cNvSpPr>
          <p:nvPr>
            <p:ph type="title"/>
          </p:nvPr>
        </p:nvSpPr>
        <p:spPr/>
        <p:txBody>
          <a:bodyPr/>
          <a:lstStyle/>
          <a:p>
            <a:r>
              <a:rPr lang="en-US" sz="2800" noProof="0" dirty="0"/>
              <a:t>The New UX Views</a:t>
            </a:r>
          </a:p>
        </p:txBody>
      </p:sp>
      <p:sp>
        <p:nvSpPr>
          <p:cNvPr id="9" name="Slide Number Placeholder 5">
            <a:extLst>
              <a:ext uri="{FF2B5EF4-FFF2-40B4-BE49-F238E27FC236}">
                <a16:creationId xmlns:a16="http://schemas.microsoft.com/office/drawing/2014/main" id="{A1F45013-43C2-CDCD-ACB3-99892188D1B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36</a:t>
            </a:fld>
            <a:endParaRPr lang="en-US" noProof="0" dirty="0"/>
          </a:p>
        </p:txBody>
      </p:sp>
      <p:sp>
        <p:nvSpPr>
          <p:cNvPr id="11" name="Content Placeholder 10">
            <a:extLst>
              <a:ext uri="{FF2B5EF4-FFF2-40B4-BE49-F238E27FC236}">
                <a16:creationId xmlns:a16="http://schemas.microsoft.com/office/drawing/2014/main" id="{6405CE69-AFCF-EE52-0607-6E355E03845D}"/>
              </a:ext>
            </a:extLst>
          </p:cNvPr>
          <p:cNvSpPr>
            <a:spLocks noGrp="1"/>
          </p:cNvSpPr>
          <p:nvPr>
            <p:ph sz="quarter" idx="13"/>
          </p:nvPr>
        </p:nvSpPr>
        <p:spPr>
          <a:xfrm>
            <a:off x="370663" y="1131351"/>
            <a:ext cx="11335783" cy="714702"/>
          </a:xfrm>
        </p:spPr>
        <p:txBody>
          <a:bodyPr/>
          <a:lstStyle/>
          <a:p>
            <a:r>
              <a:rPr lang="" sz="2000" b="1" dirty="0"/>
              <a:t>Full Page View</a:t>
            </a:r>
            <a:r>
              <a:rPr lang="" sz="2000" dirty="0"/>
              <a:t>: When focusing on an item, it displays the full record only, in view/edit mode side-pane only, offering more space for details.</a:t>
            </a:r>
          </a:p>
          <a:p>
            <a:endParaRPr lang="en-US" sz="2000" noProof="0" dirty="0"/>
          </a:p>
        </p:txBody>
      </p:sp>
      <p:sp>
        <p:nvSpPr>
          <p:cNvPr id="4" name="TextBox 3">
            <a:extLst>
              <a:ext uri="{FF2B5EF4-FFF2-40B4-BE49-F238E27FC236}">
                <a16:creationId xmlns:a16="http://schemas.microsoft.com/office/drawing/2014/main" id="{051B40D0-1FBB-A967-8124-46A33C556870}"/>
              </a:ext>
            </a:extLst>
          </p:cNvPr>
          <p:cNvSpPr txBox="1"/>
          <p:nvPr/>
        </p:nvSpPr>
        <p:spPr>
          <a:xfrm>
            <a:off x="8712676" y="3605836"/>
            <a:ext cx="2467154" cy="517585"/>
          </a:xfrm>
          <a:prstGeom prst="rect">
            <a:avLst/>
          </a:prstGeom>
          <a:solidFill>
            <a:srgbClr val="FFFF00"/>
          </a:solidFill>
          <a:ln>
            <a:solidFill>
              <a:schemeClr val="accent2"/>
            </a:solidFill>
          </a:ln>
        </p:spPr>
        <p:txBody>
          <a:bodyPr wrap="square" rtlCol="0">
            <a:noAutofit/>
          </a:bodyPr>
          <a:lstStyle/>
          <a:p>
            <a:pPr algn="l"/>
            <a:r>
              <a:rPr lang="en-US" sz="1400" dirty="0"/>
              <a:t>From the Split View we can switch to Full Page View</a:t>
            </a:r>
            <a:endParaRPr lang="LID4096" sz="1400" dirty="0" err="1"/>
          </a:p>
        </p:txBody>
      </p:sp>
      <p:sp>
        <p:nvSpPr>
          <p:cNvPr id="5" name="Rectangle 4">
            <a:extLst>
              <a:ext uri="{FF2B5EF4-FFF2-40B4-BE49-F238E27FC236}">
                <a16:creationId xmlns:a16="http://schemas.microsoft.com/office/drawing/2014/main" id="{AECCE607-FD66-742F-7484-7FA64D6025D5}"/>
              </a:ext>
            </a:extLst>
          </p:cNvPr>
          <p:cNvSpPr/>
          <p:nvPr/>
        </p:nvSpPr>
        <p:spPr>
          <a:xfrm>
            <a:off x="5610436" y="4886864"/>
            <a:ext cx="485563" cy="435633"/>
          </a:xfrm>
          <a:prstGeom prst="rect">
            <a:avLst/>
          </a:prstGeom>
          <a:noFill/>
          <a:ln w="28575">
            <a:solidFill>
              <a:srgbClr val="FF0000"/>
            </a:solidFill>
          </a:ln>
        </p:spPr>
        <p:txBody>
          <a:bodyPr wrap="square" rtlCol="0" anchor="ctr">
            <a:noAutofit/>
          </a:bodyPr>
          <a:lstStyle/>
          <a:p>
            <a:pPr algn="l"/>
            <a:endParaRPr lang="LID4096">
              <a:solidFill>
                <a:schemeClr val="tx1"/>
              </a:solidFill>
            </a:endParaRPr>
          </a:p>
        </p:txBody>
      </p:sp>
      <p:cxnSp>
        <p:nvCxnSpPr>
          <p:cNvPr id="6" name="Straight Arrow Connector 5">
            <a:extLst>
              <a:ext uri="{FF2B5EF4-FFF2-40B4-BE49-F238E27FC236}">
                <a16:creationId xmlns:a16="http://schemas.microsoft.com/office/drawing/2014/main" id="{63E11074-A64C-031E-2C91-A22FF84957CB}"/>
              </a:ext>
            </a:extLst>
          </p:cNvPr>
          <p:cNvCxnSpPr>
            <a:cxnSpLocks/>
          </p:cNvCxnSpPr>
          <p:nvPr/>
        </p:nvCxnSpPr>
        <p:spPr>
          <a:xfrm flipH="1">
            <a:off x="6095999" y="3992496"/>
            <a:ext cx="753375" cy="8943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B44D93D9-0782-114B-0E42-32AA64F83772}"/>
              </a:ext>
            </a:extLst>
          </p:cNvPr>
          <p:cNvCxnSpPr>
            <a:cxnSpLocks/>
          </p:cNvCxnSpPr>
          <p:nvPr/>
        </p:nvCxnSpPr>
        <p:spPr>
          <a:xfrm flipH="1">
            <a:off x="6849374" y="3992496"/>
            <a:ext cx="1863302" cy="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31610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1D499-8051-2465-A142-DF331D840CA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B90C4561-7237-4ED1-56BD-905D580F7FDD}"/>
              </a:ext>
            </a:extLst>
          </p:cNvPr>
          <p:cNvPicPr>
            <a:picLocks noChangeAspect="1"/>
          </p:cNvPicPr>
          <p:nvPr/>
        </p:nvPicPr>
        <p:blipFill>
          <a:blip r:embed="rId2"/>
          <a:stretch>
            <a:fillRect/>
          </a:stretch>
        </p:blipFill>
        <p:spPr>
          <a:xfrm>
            <a:off x="1313271" y="1903894"/>
            <a:ext cx="9526438" cy="4386617"/>
          </a:xfrm>
          <a:prstGeom prst="rect">
            <a:avLst/>
          </a:prstGeom>
          <a:ln>
            <a:solidFill>
              <a:schemeClr val="tx1"/>
            </a:solidFill>
          </a:ln>
        </p:spPr>
      </p:pic>
      <p:sp>
        <p:nvSpPr>
          <p:cNvPr id="10" name="Title 9">
            <a:extLst>
              <a:ext uri="{FF2B5EF4-FFF2-40B4-BE49-F238E27FC236}">
                <a16:creationId xmlns:a16="http://schemas.microsoft.com/office/drawing/2014/main" id="{E7291B87-B4FF-C5B6-DE08-16A93A045F74}"/>
              </a:ext>
            </a:extLst>
          </p:cNvPr>
          <p:cNvSpPr>
            <a:spLocks noGrp="1"/>
          </p:cNvSpPr>
          <p:nvPr>
            <p:ph type="title"/>
          </p:nvPr>
        </p:nvSpPr>
        <p:spPr/>
        <p:txBody>
          <a:bodyPr/>
          <a:lstStyle/>
          <a:p>
            <a:r>
              <a:rPr lang="en-US" sz="2800" noProof="0" dirty="0"/>
              <a:t>The New UX Views</a:t>
            </a:r>
          </a:p>
        </p:txBody>
      </p:sp>
      <p:sp>
        <p:nvSpPr>
          <p:cNvPr id="9" name="Slide Number Placeholder 5">
            <a:extLst>
              <a:ext uri="{FF2B5EF4-FFF2-40B4-BE49-F238E27FC236}">
                <a16:creationId xmlns:a16="http://schemas.microsoft.com/office/drawing/2014/main" id="{7FB1AE3D-B5D9-4827-FA22-2311FF45C1E5}"/>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37</a:t>
            </a:fld>
            <a:endParaRPr lang="en-US" noProof="0" dirty="0"/>
          </a:p>
        </p:txBody>
      </p:sp>
      <p:sp>
        <p:nvSpPr>
          <p:cNvPr id="11" name="Content Placeholder 10">
            <a:extLst>
              <a:ext uri="{FF2B5EF4-FFF2-40B4-BE49-F238E27FC236}">
                <a16:creationId xmlns:a16="http://schemas.microsoft.com/office/drawing/2014/main" id="{B1DB43FE-CDED-BA4C-4660-762F24B511BD}"/>
              </a:ext>
            </a:extLst>
          </p:cNvPr>
          <p:cNvSpPr>
            <a:spLocks noGrp="1"/>
          </p:cNvSpPr>
          <p:nvPr>
            <p:ph sz="quarter" idx="13"/>
          </p:nvPr>
        </p:nvSpPr>
        <p:spPr>
          <a:xfrm>
            <a:off x="370663" y="1131351"/>
            <a:ext cx="11335783" cy="714702"/>
          </a:xfrm>
        </p:spPr>
        <p:txBody>
          <a:bodyPr/>
          <a:lstStyle/>
          <a:p>
            <a:r>
              <a:rPr lang="" sz="2000" b="1" dirty="0"/>
              <a:t>Full Page View</a:t>
            </a:r>
            <a:r>
              <a:rPr lang="" sz="2000" dirty="0"/>
              <a:t>: When focusing on an item, it displays the full record only, in view/edit mode side-pane only, offering more space for details.</a:t>
            </a:r>
          </a:p>
          <a:p>
            <a:endParaRPr lang="en-US" sz="2000" noProof="0" dirty="0"/>
          </a:p>
        </p:txBody>
      </p:sp>
    </p:spTree>
    <p:extLst>
      <p:ext uri="{BB962C8B-B14F-4D97-AF65-F5344CB8AC3E}">
        <p14:creationId xmlns:p14="http://schemas.microsoft.com/office/powerpoint/2010/main" val="3172119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025B954-3C1F-5967-B20F-6D81C8810711}"/>
              </a:ext>
            </a:extLst>
          </p:cNvPr>
          <p:cNvSpPr>
            <a:spLocks noGrp="1"/>
          </p:cNvSpPr>
          <p:nvPr>
            <p:ph type="body" sz="quarter" idx="16"/>
          </p:nvPr>
        </p:nvSpPr>
        <p:spPr/>
        <p:txBody>
          <a:bodyPr/>
          <a:lstStyle/>
          <a:p>
            <a:r>
              <a:rPr lang="en-US" noProof="0" dirty="0"/>
              <a:t>Facets</a:t>
            </a:r>
          </a:p>
        </p:txBody>
      </p:sp>
      <p:sp>
        <p:nvSpPr>
          <p:cNvPr id="4" name="Footer Placeholder 3">
            <a:extLst>
              <a:ext uri="{FF2B5EF4-FFF2-40B4-BE49-F238E27FC236}">
                <a16:creationId xmlns:a16="http://schemas.microsoft.com/office/drawing/2014/main" id="{DD4EAA38-2538-A831-1934-61FC75C36991}"/>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noProof="0" dirty="0"/>
              <a:t>© 2026 Clarivate. All rights reserved.</a:t>
            </a:r>
          </a:p>
        </p:txBody>
      </p:sp>
      <p:sp>
        <p:nvSpPr>
          <p:cNvPr id="5" name="Slide Number Placeholder 4">
            <a:extLst>
              <a:ext uri="{FF2B5EF4-FFF2-40B4-BE49-F238E27FC236}">
                <a16:creationId xmlns:a16="http://schemas.microsoft.com/office/drawing/2014/main" id="{A79A9EBD-33F5-D133-1B6C-3E050B74D39E}"/>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US" noProof="0" smtClean="0"/>
              <a:pPr/>
              <a:t>38</a:t>
            </a:fld>
            <a:endParaRPr lang="en-US" noProof="0" dirty="0"/>
          </a:p>
        </p:txBody>
      </p:sp>
    </p:spTree>
    <p:extLst>
      <p:ext uri="{BB962C8B-B14F-4D97-AF65-F5344CB8AC3E}">
        <p14:creationId xmlns:p14="http://schemas.microsoft.com/office/powerpoint/2010/main" val="12602838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F3074-0FEC-C559-318E-8E8DA2569A75}"/>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63D3DF0F-FD5D-3D01-BF1C-6B7EC7478552}"/>
              </a:ext>
            </a:extLst>
          </p:cNvPr>
          <p:cNvSpPr>
            <a:spLocks noGrp="1"/>
          </p:cNvSpPr>
          <p:nvPr>
            <p:ph type="title"/>
          </p:nvPr>
        </p:nvSpPr>
        <p:spPr/>
        <p:txBody>
          <a:bodyPr/>
          <a:lstStyle/>
          <a:p>
            <a:r>
              <a:rPr lang="en-US" sz="2800" noProof="0" dirty="0"/>
              <a:t>Facets</a:t>
            </a:r>
          </a:p>
        </p:txBody>
      </p:sp>
      <p:sp>
        <p:nvSpPr>
          <p:cNvPr id="9" name="Slide Number Placeholder 5">
            <a:extLst>
              <a:ext uri="{FF2B5EF4-FFF2-40B4-BE49-F238E27FC236}">
                <a16:creationId xmlns:a16="http://schemas.microsoft.com/office/drawing/2014/main" id="{BF8432A0-52D0-C528-F36A-7D815DD6DBE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39</a:t>
            </a:fld>
            <a:endParaRPr lang="en-US" noProof="0" dirty="0"/>
          </a:p>
        </p:txBody>
      </p:sp>
      <p:sp>
        <p:nvSpPr>
          <p:cNvPr id="11" name="Content Placeholder 10">
            <a:extLst>
              <a:ext uri="{FF2B5EF4-FFF2-40B4-BE49-F238E27FC236}">
                <a16:creationId xmlns:a16="http://schemas.microsoft.com/office/drawing/2014/main" id="{6E829FAB-BD1E-8E96-2923-841021530834}"/>
              </a:ext>
            </a:extLst>
          </p:cNvPr>
          <p:cNvSpPr>
            <a:spLocks noGrp="1"/>
          </p:cNvSpPr>
          <p:nvPr>
            <p:ph sz="quarter" idx="13"/>
          </p:nvPr>
        </p:nvSpPr>
        <p:spPr>
          <a:xfrm>
            <a:off x="370663" y="1131351"/>
            <a:ext cx="11335783" cy="5357821"/>
          </a:xfrm>
        </p:spPr>
        <p:txBody>
          <a:bodyPr/>
          <a:lstStyle/>
          <a:p>
            <a:r>
              <a:rPr lang="en-US" sz="2000" noProof="0" dirty="0"/>
              <a:t>The redesigned Facets panel introduces powerful filtering capabilities that help users find relevant results more quickly and efficiently.</a:t>
            </a:r>
          </a:p>
          <a:p>
            <a:r>
              <a:rPr lang="en-US" sz="2000" noProof="0" dirty="0"/>
              <a:t>Highlights</a:t>
            </a:r>
          </a:p>
          <a:p>
            <a:pPr lvl="1"/>
            <a:r>
              <a:rPr lang="en-US" sz="2000" noProof="0" dirty="0"/>
              <a:t>Multi-select and exclusion filtering</a:t>
            </a:r>
          </a:p>
          <a:p>
            <a:pPr lvl="1"/>
            <a:r>
              <a:rPr lang="en-US" sz="2000" noProof="0" dirty="0"/>
              <a:t>Search within facet values</a:t>
            </a:r>
          </a:p>
          <a:p>
            <a:pPr lvl="1"/>
            <a:r>
              <a:rPr lang="en-US" sz="2000" noProof="0" dirty="0"/>
              <a:t>Save and reuse favorite facet combinations</a:t>
            </a:r>
          </a:p>
          <a:p>
            <a:r>
              <a:rPr lang="en-US" sz="2000" noProof="0" dirty="0"/>
              <a:t>Result: More flexible, targeted, and productive searching.</a:t>
            </a:r>
          </a:p>
        </p:txBody>
      </p:sp>
    </p:spTree>
    <p:extLst>
      <p:ext uri="{BB962C8B-B14F-4D97-AF65-F5344CB8AC3E}">
        <p14:creationId xmlns:p14="http://schemas.microsoft.com/office/powerpoint/2010/main" val="506789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E5CE3-5E5F-7372-1DCF-45BDEE9D9B5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5651E0AF-97E0-9196-5A29-C2E0BDC91BB7}"/>
              </a:ext>
            </a:extLst>
          </p:cNvPr>
          <p:cNvSpPr>
            <a:spLocks noGrp="1"/>
          </p:cNvSpPr>
          <p:nvPr>
            <p:ph type="title"/>
          </p:nvPr>
        </p:nvSpPr>
        <p:spPr/>
        <p:txBody>
          <a:bodyPr/>
          <a:lstStyle/>
          <a:p>
            <a:r>
              <a:rPr lang="en-US" sz="2800" noProof="0" dirty="0"/>
              <a:t>Introduction</a:t>
            </a:r>
          </a:p>
        </p:txBody>
      </p:sp>
      <p:sp>
        <p:nvSpPr>
          <p:cNvPr id="9" name="Slide Number Placeholder 5">
            <a:extLst>
              <a:ext uri="{FF2B5EF4-FFF2-40B4-BE49-F238E27FC236}">
                <a16:creationId xmlns:a16="http://schemas.microsoft.com/office/drawing/2014/main" id="{EAD07ADE-8A59-87DA-45A0-A3055C52D04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4</a:t>
            </a:fld>
            <a:endParaRPr lang="en-US" noProof="0" dirty="0"/>
          </a:p>
        </p:txBody>
      </p:sp>
      <p:sp>
        <p:nvSpPr>
          <p:cNvPr id="11" name="Content Placeholder 10">
            <a:extLst>
              <a:ext uri="{FF2B5EF4-FFF2-40B4-BE49-F238E27FC236}">
                <a16:creationId xmlns:a16="http://schemas.microsoft.com/office/drawing/2014/main" id="{30768F48-F6D6-4D49-C5A9-40B93E4BEB74}"/>
              </a:ext>
            </a:extLst>
          </p:cNvPr>
          <p:cNvSpPr>
            <a:spLocks noGrp="1"/>
          </p:cNvSpPr>
          <p:nvPr>
            <p:ph sz="quarter" idx="13"/>
          </p:nvPr>
        </p:nvSpPr>
        <p:spPr>
          <a:xfrm>
            <a:off x="370663" y="1131352"/>
            <a:ext cx="11335783" cy="3733946"/>
          </a:xfrm>
        </p:spPr>
        <p:txBody>
          <a:bodyPr/>
          <a:lstStyle/>
          <a:p>
            <a:r>
              <a:rPr lang="en-US" sz="2000" dirty="0"/>
              <a:t>Over the past several releases, Alma has introduced significant enhancements to the Staff User Interface, designed to improve usability and productivity.</a:t>
            </a:r>
          </a:p>
          <a:p>
            <a:r>
              <a:rPr lang="en-US" sz="2000" dirty="0"/>
              <a:t>Key Benefits</a:t>
            </a:r>
          </a:p>
          <a:p>
            <a:pPr lvl="1"/>
            <a:r>
              <a:rPr lang="en-US" sz="2000" dirty="0"/>
              <a:t>Faster, more intuitive search capabilities</a:t>
            </a:r>
          </a:p>
          <a:p>
            <a:pPr lvl="1"/>
            <a:r>
              <a:rPr lang="en-US" sz="2000" dirty="0"/>
              <a:t>Simplified and streamlined workflows</a:t>
            </a:r>
          </a:p>
          <a:p>
            <a:pPr lvl="1"/>
            <a:r>
              <a:rPr lang="en-US" sz="2000" dirty="0"/>
              <a:t>Increased efficiency for frequently used tasks and processes</a:t>
            </a:r>
          </a:p>
          <a:p>
            <a:pPr lvl="1"/>
            <a:r>
              <a:rPr lang="en-US" sz="2000" dirty="0"/>
              <a:t>An improved overall user experience</a:t>
            </a:r>
            <a:endParaRPr lang="" sz="2000" dirty="0"/>
          </a:p>
          <a:p>
            <a:endParaRPr lang="en-US" sz="2000" noProof="0" dirty="0"/>
          </a:p>
          <a:p>
            <a:pPr marL="0" indent="0">
              <a:buNone/>
            </a:pPr>
            <a:endParaRPr lang="en-US" sz="2000" noProof="0" dirty="0"/>
          </a:p>
        </p:txBody>
      </p:sp>
    </p:spTree>
    <p:extLst>
      <p:ext uri="{BB962C8B-B14F-4D97-AF65-F5344CB8AC3E}">
        <p14:creationId xmlns:p14="http://schemas.microsoft.com/office/powerpoint/2010/main" val="5913061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1B7E8-8B97-3A32-C94B-352A8B8DD06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27289E02-4A4D-10E6-8D7C-07ED10E60D03}"/>
              </a:ext>
            </a:extLst>
          </p:cNvPr>
          <p:cNvSpPr>
            <a:spLocks noGrp="1"/>
          </p:cNvSpPr>
          <p:nvPr>
            <p:ph type="title"/>
          </p:nvPr>
        </p:nvSpPr>
        <p:spPr/>
        <p:txBody>
          <a:bodyPr/>
          <a:lstStyle/>
          <a:p>
            <a:r>
              <a:rPr lang="en-US" sz="2800" noProof="0" dirty="0"/>
              <a:t>Facets</a:t>
            </a:r>
          </a:p>
        </p:txBody>
      </p:sp>
      <p:sp>
        <p:nvSpPr>
          <p:cNvPr id="9" name="Slide Number Placeholder 5">
            <a:extLst>
              <a:ext uri="{FF2B5EF4-FFF2-40B4-BE49-F238E27FC236}">
                <a16:creationId xmlns:a16="http://schemas.microsoft.com/office/drawing/2014/main" id="{F90F43DA-B096-17D2-4235-8B0D75DE136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40</a:t>
            </a:fld>
            <a:endParaRPr lang="en-US" noProof="0" dirty="0"/>
          </a:p>
        </p:txBody>
      </p:sp>
      <p:sp>
        <p:nvSpPr>
          <p:cNvPr id="11" name="Content Placeholder 10">
            <a:extLst>
              <a:ext uri="{FF2B5EF4-FFF2-40B4-BE49-F238E27FC236}">
                <a16:creationId xmlns:a16="http://schemas.microsoft.com/office/drawing/2014/main" id="{157DB94D-66F3-598B-591C-FA6383350216}"/>
              </a:ext>
            </a:extLst>
          </p:cNvPr>
          <p:cNvSpPr>
            <a:spLocks noGrp="1"/>
          </p:cNvSpPr>
          <p:nvPr>
            <p:ph sz="quarter" idx="13"/>
          </p:nvPr>
        </p:nvSpPr>
        <p:spPr>
          <a:xfrm>
            <a:off x="370663" y="1131351"/>
            <a:ext cx="11335783" cy="5217002"/>
          </a:xfrm>
        </p:spPr>
        <p:txBody>
          <a:bodyPr/>
          <a:lstStyle/>
          <a:p>
            <a:r>
              <a:rPr lang="en-US" sz="2000" dirty="0"/>
              <a:t>Enhanced Facets:</a:t>
            </a:r>
          </a:p>
          <a:p>
            <a:pPr lvl="1"/>
            <a:r>
              <a:rPr lang="en-US" sz="2000" dirty="0"/>
              <a:t>Location: </a:t>
            </a:r>
          </a:p>
          <a:p>
            <a:pPr lvl="2"/>
            <a:r>
              <a:rPr lang="en-US" sz="2000" dirty="0"/>
              <a:t>The location facet is now available at all times, not just after applying a library facet </a:t>
            </a:r>
          </a:p>
          <a:p>
            <a:pPr lvl="2"/>
            <a:r>
              <a:rPr lang="en-US" sz="2000" dirty="0"/>
              <a:t>The library name was added to the location information to distinguish between similar locations across different libraries). </a:t>
            </a:r>
          </a:p>
          <a:p>
            <a:pPr lvl="2"/>
            <a:r>
              <a:rPr lang="en-US" sz="2000" dirty="0"/>
              <a:t>It was renamed “Current Location” to distinguish it from the new Permanent Library facet.</a:t>
            </a:r>
          </a:p>
          <a:p>
            <a:pPr lvl="1"/>
            <a:r>
              <a:rPr lang="en-US" sz="2000" dirty="0"/>
              <a:t>Library: </a:t>
            </a:r>
          </a:p>
          <a:p>
            <a:pPr lvl="2"/>
            <a:r>
              <a:rPr lang="en-US" sz="2000" dirty="0"/>
              <a:t>The Library facet was renamed “Current Library” distinguish it from the new Permanent Library facet</a:t>
            </a:r>
          </a:p>
          <a:p>
            <a:pPr lvl="2"/>
            <a:r>
              <a:rPr lang="en-US" sz="2000" dirty="0"/>
              <a:t>The Library facet now complies with the Library/Location Display configuration to show the library’s name, code, or both.</a:t>
            </a:r>
          </a:p>
          <a:p>
            <a:pPr lvl="1"/>
            <a:r>
              <a:rPr lang="en-US" sz="2000" dirty="0"/>
              <a:t>Item Policy: </a:t>
            </a:r>
          </a:p>
          <a:p>
            <a:pPr lvl="2"/>
            <a:r>
              <a:rPr lang="en-US" sz="2000" dirty="0"/>
              <a:t>The location facet is now available at all times, not only after applying a library facet.</a:t>
            </a:r>
            <a:endParaRPr lang="en-US" sz="2000" noProof="0" dirty="0"/>
          </a:p>
        </p:txBody>
      </p:sp>
    </p:spTree>
    <p:extLst>
      <p:ext uri="{BB962C8B-B14F-4D97-AF65-F5344CB8AC3E}">
        <p14:creationId xmlns:p14="http://schemas.microsoft.com/office/powerpoint/2010/main" val="13955513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AFA20-7294-E25F-4BFA-53EEE0DCCC7E}"/>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196C2216-3FC5-D1EF-FA8C-E7A5E2C5BC60}"/>
              </a:ext>
            </a:extLst>
          </p:cNvPr>
          <p:cNvSpPr>
            <a:spLocks noGrp="1"/>
          </p:cNvSpPr>
          <p:nvPr>
            <p:ph type="title"/>
          </p:nvPr>
        </p:nvSpPr>
        <p:spPr/>
        <p:txBody>
          <a:bodyPr/>
          <a:lstStyle/>
          <a:p>
            <a:r>
              <a:rPr lang="en-US" sz="2800" noProof="0" dirty="0"/>
              <a:t>Facets</a:t>
            </a:r>
          </a:p>
        </p:txBody>
      </p:sp>
      <p:sp>
        <p:nvSpPr>
          <p:cNvPr id="9" name="Slide Number Placeholder 5">
            <a:extLst>
              <a:ext uri="{FF2B5EF4-FFF2-40B4-BE49-F238E27FC236}">
                <a16:creationId xmlns:a16="http://schemas.microsoft.com/office/drawing/2014/main" id="{57ED6AE2-D4E5-B03C-55E4-A604B60FEE8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41</a:t>
            </a:fld>
            <a:endParaRPr lang="en-US" noProof="0" dirty="0"/>
          </a:p>
        </p:txBody>
      </p:sp>
      <p:sp>
        <p:nvSpPr>
          <p:cNvPr id="11" name="Content Placeholder 10">
            <a:extLst>
              <a:ext uri="{FF2B5EF4-FFF2-40B4-BE49-F238E27FC236}">
                <a16:creationId xmlns:a16="http://schemas.microsoft.com/office/drawing/2014/main" id="{ABCDD3C4-3C9E-1384-6CFE-7D0C8AB08384}"/>
              </a:ext>
            </a:extLst>
          </p:cNvPr>
          <p:cNvSpPr>
            <a:spLocks noGrp="1"/>
          </p:cNvSpPr>
          <p:nvPr>
            <p:ph sz="quarter" idx="13"/>
          </p:nvPr>
        </p:nvSpPr>
        <p:spPr>
          <a:xfrm>
            <a:off x="370663" y="1131351"/>
            <a:ext cx="11335783" cy="5217002"/>
          </a:xfrm>
        </p:spPr>
        <p:txBody>
          <a:bodyPr/>
          <a:lstStyle/>
          <a:p>
            <a:r>
              <a:rPr lang="en-US" sz="2000" dirty="0"/>
              <a:t>New Facets:</a:t>
            </a:r>
          </a:p>
          <a:p>
            <a:pPr lvl="1"/>
            <a:r>
              <a:rPr lang="en-US" sz="2000" dirty="0"/>
              <a:t>Status: Easily facet for items that are available or not in place.</a:t>
            </a:r>
          </a:p>
          <a:p>
            <a:pPr lvl="1"/>
            <a:r>
              <a:rPr lang="en-US" sz="2000" dirty="0"/>
              <a:t>Received: Easily facet for items that have a receiving date in the past, or those that have not been received.</a:t>
            </a:r>
          </a:p>
          <a:p>
            <a:pPr lvl="1"/>
            <a:r>
              <a:rPr lang="en-US" sz="2000" dirty="0"/>
              <a:t>Has Orders: Easily facet for items associated with a purchase order, or where the holdings record is associated with a serial purchase order.</a:t>
            </a:r>
          </a:p>
          <a:p>
            <a:pPr lvl="1"/>
            <a:r>
              <a:rPr lang="en-US" sz="2000" dirty="0"/>
              <a:t>Permanent Location: Facet by the location of the holdings record the item belongs to.</a:t>
            </a:r>
          </a:p>
          <a:p>
            <a:pPr lvl="1"/>
            <a:r>
              <a:rPr lang="en-US" sz="2000" dirty="0"/>
              <a:t>Permanent Library: Facet by the library of the holdings record the item belongs to.</a:t>
            </a:r>
          </a:p>
          <a:p>
            <a:pPr lvl="1"/>
            <a:r>
              <a:rPr lang="en-US" sz="2000" dirty="0"/>
              <a:t>Facet by title metadata:</a:t>
            </a:r>
          </a:p>
          <a:p>
            <a:pPr lvl="2"/>
            <a:r>
              <a:rPr lang="en-US" sz="2000" dirty="0"/>
              <a:t>Title Resource Type</a:t>
            </a:r>
          </a:p>
          <a:p>
            <a:pPr lvl="2"/>
            <a:r>
              <a:rPr lang="en-US" sz="2000" dirty="0"/>
              <a:t>Title Publication Year</a:t>
            </a:r>
            <a:endParaRPr lang="en-US" sz="2000" noProof="0" dirty="0"/>
          </a:p>
        </p:txBody>
      </p:sp>
    </p:spTree>
    <p:extLst>
      <p:ext uri="{BB962C8B-B14F-4D97-AF65-F5344CB8AC3E}">
        <p14:creationId xmlns:p14="http://schemas.microsoft.com/office/powerpoint/2010/main" val="18627494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DA331-77FE-7DA2-E2F5-6E8B38026AE2}"/>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2BC8A8F1-1E42-1156-F9E5-2B74F9B15499}"/>
              </a:ext>
            </a:extLst>
          </p:cNvPr>
          <p:cNvPicPr>
            <a:picLocks noChangeAspect="1"/>
          </p:cNvPicPr>
          <p:nvPr/>
        </p:nvPicPr>
        <p:blipFill>
          <a:blip r:embed="rId2"/>
          <a:stretch>
            <a:fillRect/>
          </a:stretch>
        </p:blipFill>
        <p:spPr>
          <a:xfrm>
            <a:off x="0" y="918882"/>
            <a:ext cx="12192000" cy="5020235"/>
          </a:xfrm>
          <a:prstGeom prst="rect">
            <a:avLst/>
          </a:prstGeom>
          <a:ln>
            <a:solidFill>
              <a:schemeClr val="tx1"/>
            </a:solidFill>
          </a:ln>
        </p:spPr>
      </p:pic>
      <p:sp>
        <p:nvSpPr>
          <p:cNvPr id="10" name="Title 9">
            <a:extLst>
              <a:ext uri="{FF2B5EF4-FFF2-40B4-BE49-F238E27FC236}">
                <a16:creationId xmlns:a16="http://schemas.microsoft.com/office/drawing/2014/main" id="{2E768BF6-3D90-8123-2EBE-18EA39A5C746}"/>
              </a:ext>
            </a:extLst>
          </p:cNvPr>
          <p:cNvSpPr>
            <a:spLocks noGrp="1"/>
          </p:cNvSpPr>
          <p:nvPr>
            <p:ph type="title"/>
          </p:nvPr>
        </p:nvSpPr>
        <p:spPr/>
        <p:txBody>
          <a:bodyPr/>
          <a:lstStyle/>
          <a:p>
            <a:r>
              <a:rPr lang="en-US" sz="2800" noProof="0" dirty="0"/>
              <a:t>Facets</a:t>
            </a:r>
          </a:p>
        </p:txBody>
      </p:sp>
      <p:sp>
        <p:nvSpPr>
          <p:cNvPr id="9" name="Slide Number Placeholder 5">
            <a:extLst>
              <a:ext uri="{FF2B5EF4-FFF2-40B4-BE49-F238E27FC236}">
                <a16:creationId xmlns:a16="http://schemas.microsoft.com/office/drawing/2014/main" id="{20612930-0C3E-CA35-B391-4E0C4C3B2AC0}"/>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42</a:t>
            </a:fld>
            <a:endParaRPr lang="en-US" noProof="0" dirty="0"/>
          </a:p>
        </p:txBody>
      </p:sp>
      <p:sp>
        <p:nvSpPr>
          <p:cNvPr id="6" name="TextBox 5">
            <a:extLst>
              <a:ext uri="{FF2B5EF4-FFF2-40B4-BE49-F238E27FC236}">
                <a16:creationId xmlns:a16="http://schemas.microsoft.com/office/drawing/2014/main" id="{3398155F-2726-8737-686F-D95ED2E4EC5C}"/>
              </a:ext>
            </a:extLst>
          </p:cNvPr>
          <p:cNvSpPr txBox="1"/>
          <p:nvPr/>
        </p:nvSpPr>
        <p:spPr>
          <a:xfrm>
            <a:off x="4353520" y="1271647"/>
            <a:ext cx="5237290" cy="523220"/>
          </a:xfrm>
          <a:prstGeom prst="rect">
            <a:avLst/>
          </a:prstGeom>
          <a:solidFill>
            <a:srgbClr val="FFFF00"/>
          </a:solidFill>
          <a:ln>
            <a:solidFill>
              <a:schemeClr val="tx1"/>
            </a:solidFill>
          </a:ln>
        </p:spPr>
        <p:txBody>
          <a:bodyPr wrap="square" rtlCol="0">
            <a:spAutoFit/>
          </a:bodyPr>
          <a:lstStyle/>
          <a:p>
            <a:r>
              <a:rPr lang="en-US" sz="1400" noProof="0" dirty="0"/>
              <a:t>These are the facets for the physical items search in the </a:t>
            </a:r>
            <a:r>
              <a:rPr lang="en-US" sz="1400" b="1" noProof="0" dirty="0"/>
              <a:t>previous</a:t>
            </a:r>
            <a:r>
              <a:rPr lang="en-US" sz="1400" noProof="0" dirty="0"/>
              <a:t> User Interface.</a:t>
            </a:r>
          </a:p>
        </p:txBody>
      </p:sp>
      <p:sp>
        <p:nvSpPr>
          <p:cNvPr id="15" name="Rectangle 14">
            <a:extLst>
              <a:ext uri="{FF2B5EF4-FFF2-40B4-BE49-F238E27FC236}">
                <a16:creationId xmlns:a16="http://schemas.microsoft.com/office/drawing/2014/main" id="{74729670-D4E5-40E1-1A9A-3C60A9B0A94D}"/>
              </a:ext>
            </a:extLst>
          </p:cNvPr>
          <p:cNvSpPr/>
          <p:nvPr/>
        </p:nvSpPr>
        <p:spPr>
          <a:xfrm>
            <a:off x="0" y="934065"/>
            <a:ext cx="1769806" cy="4975122"/>
          </a:xfrm>
          <a:prstGeom prst="rect">
            <a:avLst/>
          </a:prstGeom>
          <a:noFill/>
          <a:ln w="28575">
            <a:solidFill>
              <a:srgbClr val="FF0000"/>
            </a:solidFill>
          </a:ln>
        </p:spPr>
        <p:txBody>
          <a:bodyPr wrap="square" rtlCol="0" anchor="ctr">
            <a:noAutofit/>
          </a:bodyPr>
          <a:lstStyle/>
          <a:p>
            <a:pPr algn="l"/>
            <a:endParaRPr lang="LID4096">
              <a:solidFill>
                <a:schemeClr val="tx1"/>
              </a:solidFill>
            </a:endParaRPr>
          </a:p>
        </p:txBody>
      </p:sp>
    </p:spTree>
    <p:extLst>
      <p:ext uri="{BB962C8B-B14F-4D97-AF65-F5344CB8AC3E}">
        <p14:creationId xmlns:p14="http://schemas.microsoft.com/office/powerpoint/2010/main" val="36659458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1049C-25D6-84AF-1DCF-C95C13E10AB5}"/>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C5A61409-6AAB-C3CC-A521-CCD4EDFD135F}"/>
              </a:ext>
            </a:extLst>
          </p:cNvPr>
          <p:cNvPicPr>
            <a:picLocks noChangeAspect="1"/>
          </p:cNvPicPr>
          <p:nvPr/>
        </p:nvPicPr>
        <p:blipFill>
          <a:blip r:embed="rId2"/>
          <a:stretch>
            <a:fillRect/>
          </a:stretch>
        </p:blipFill>
        <p:spPr>
          <a:xfrm>
            <a:off x="0" y="787250"/>
            <a:ext cx="12192000" cy="5637451"/>
          </a:xfrm>
          <a:prstGeom prst="rect">
            <a:avLst/>
          </a:prstGeom>
          <a:ln>
            <a:solidFill>
              <a:schemeClr val="tx1"/>
            </a:solidFill>
          </a:ln>
        </p:spPr>
      </p:pic>
      <p:sp>
        <p:nvSpPr>
          <p:cNvPr id="10" name="Title 9">
            <a:extLst>
              <a:ext uri="{FF2B5EF4-FFF2-40B4-BE49-F238E27FC236}">
                <a16:creationId xmlns:a16="http://schemas.microsoft.com/office/drawing/2014/main" id="{392DE6CE-D29C-4FEC-F6F3-3D0E64E538F2}"/>
              </a:ext>
            </a:extLst>
          </p:cNvPr>
          <p:cNvSpPr>
            <a:spLocks noGrp="1"/>
          </p:cNvSpPr>
          <p:nvPr>
            <p:ph type="title"/>
          </p:nvPr>
        </p:nvSpPr>
        <p:spPr/>
        <p:txBody>
          <a:bodyPr/>
          <a:lstStyle/>
          <a:p>
            <a:r>
              <a:rPr lang="en-US" sz="2800" noProof="0" dirty="0"/>
              <a:t>Facets</a:t>
            </a:r>
          </a:p>
        </p:txBody>
      </p:sp>
      <p:sp>
        <p:nvSpPr>
          <p:cNvPr id="9" name="Slide Number Placeholder 5">
            <a:extLst>
              <a:ext uri="{FF2B5EF4-FFF2-40B4-BE49-F238E27FC236}">
                <a16:creationId xmlns:a16="http://schemas.microsoft.com/office/drawing/2014/main" id="{606BDCBC-E599-E6A6-95AE-7619CC871A0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43</a:t>
            </a:fld>
            <a:endParaRPr lang="en-US" noProof="0" dirty="0"/>
          </a:p>
        </p:txBody>
      </p:sp>
      <p:sp>
        <p:nvSpPr>
          <p:cNvPr id="6" name="TextBox 5">
            <a:extLst>
              <a:ext uri="{FF2B5EF4-FFF2-40B4-BE49-F238E27FC236}">
                <a16:creationId xmlns:a16="http://schemas.microsoft.com/office/drawing/2014/main" id="{DF05A124-E264-79EF-0DE0-D49C1A7DDF96}"/>
              </a:ext>
            </a:extLst>
          </p:cNvPr>
          <p:cNvSpPr txBox="1"/>
          <p:nvPr/>
        </p:nvSpPr>
        <p:spPr>
          <a:xfrm>
            <a:off x="4353520" y="1271647"/>
            <a:ext cx="5237290" cy="523220"/>
          </a:xfrm>
          <a:prstGeom prst="rect">
            <a:avLst/>
          </a:prstGeom>
          <a:solidFill>
            <a:srgbClr val="FFFF00"/>
          </a:solidFill>
          <a:ln>
            <a:solidFill>
              <a:schemeClr val="tx1"/>
            </a:solidFill>
          </a:ln>
        </p:spPr>
        <p:txBody>
          <a:bodyPr wrap="square" rtlCol="0">
            <a:spAutoFit/>
          </a:bodyPr>
          <a:lstStyle/>
          <a:p>
            <a:r>
              <a:rPr lang="en-US" sz="1400" noProof="0" dirty="0"/>
              <a:t>These are the facets for the physical items search in the </a:t>
            </a:r>
            <a:r>
              <a:rPr lang="en-US" sz="1400" b="1" noProof="0" dirty="0"/>
              <a:t>new</a:t>
            </a:r>
            <a:r>
              <a:rPr lang="en-US" sz="1400" noProof="0" dirty="0"/>
              <a:t> User Interface.</a:t>
            </a:r>
          </a:p>
        </p:txBody>
      </p:sp>
      <p:sp>
        <p:nvSpPr>
          <p:cNvPr id="15" name="Rectangle 14">
            <a:extLst>
              <a:ext uri="{FF2B5EF4-FFF2-40B4-BE49-F238E27FC236}">
                <a16:creationId xmlns:a16="http://schemas.microsoft.com/office/drawing/2014/main" id="{79EDA8D2-2FF8-476A-E1E9-C74E68E3BE7C}"/>
              </a:ext>
            </a:extLst>
          </p:cNvPr>
          <p:cNvSpPr/>
          <p:nvPr/>
        </p:nvSpPr>
        <p:spPr>
          <a:xfrm>
            <a:off x="0" y="767888"/>
            <a:ext cx="1769806" cy="5322224"/>
          </a:xfrm>
          <a:prstGeom prst="rect">
            <a:avLst/>
          </a:prstGeom>
          <a:noFill/>
          <a:ln w="28575">
            <a:solidFill>
              <a:srgbClr val="FF0000"/>
            </a:solidFill>
          </a:ln>
        </p:spPr>
        <p:txBody>
          <a:bodyPr wrap="square" rtlCol="0" anchor="ctr">
            <a:noAutofit/>
          </a:bodyPr>
          <a:lstStyle/>
          <a:p>
            <a:pPr algn="l"/>
            <a:endParaRPr lang="LID4096">
              <a:solidFill>
                <a:schemeClr val="tx1"/>
              </a:solidFill>
            </a:endParaRPr>
          </a:p>
        </p:txBody>
      </p:sp>
      <p:sp>
        <p:nvSpPr>
          <p:cNvPr id="4" name="TextBox 3">
            <a:extLst>
              <a:ext uri="{FF2B5EF4-FFF2-40B4-BE49-F238E27FC236}">
                <a16:creationId xmlns:a16="http://schemas.microsoft.com/office/drawing/2014/main" id="{5B2CA3F2-279D-FB48-9AA3-00FF9C542E88}"/>
              </a:ext>
            </a:extLst>
          </p:cNvPr>
          <p:cNvSpPr txBox="1"/>
          <p:nvPr/>
        </p:nvSpPr>
        <p:spPr>
          <a:xfrm>
            <a:off x="2652539" y="4939079"/>
            <a:ext cx="5237290" cy="307777"/>
          </a:xfrm>
          <a:prstGeom prst="rect">
            <a:avLst/>
          </a:prstGeom>
          <a:solidFill>
            <a:srgbClr val="FFFF00"/>
          </a:solidFill>
          <a:ln>
            <a:solidFill>
              <a:schemeClr val="tx1"/>
            </a:solidFill>
          </a:ln>
        </p:spPr>
        <p:txBody>
          <a:bodyPr wrap="square" rtlCol="0">
            <a:spAutoFit/>
          </a:bodyPr>
          <a:lstStyle/>
          <a:p>
            <a:r>
              <a:rPr lang="en-US" sz="1400" noProof="0" dirty="0"/>
              <a:t>There are more down below as we will see on the next slide</a:t>
            </a:r>
          </a:p>
        </p:txBody>
      </p:sp>
      <p:cxnSp>
        <p:nvCxnSpPr>
          <p:cNvPr id="7" name="Straight Arrow Connector 6">
            <a:extLst>
              <a:ext uri="{FF2B5EF4-FFF2-40B4-BE49-F238E27FC236}">
                <a16:creationId xmlns:a16="http://schemas.microsoft.com/office/drawing/2014/main" id="{6EAEA874-D705-BC48-8B78-B1BE471DA9A9}"/>
              </a:ext>
            </a:extLst>
          </p:cNvPr>
          <p:cNvCxnSpPr/>
          <p:nvPr/>
        </p:nvCxnSpPr>
        <p:spPr>
          <a:xfrm flipH="1">
            <a:off x="1248697" y="5978013"/>
            <a:ext cx="2654709" cy="27530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9C0222D-9246-E34D-79A9-E9615CC76685}"/>
              </a:ext>
            </a:extLst>
          </p:cNvPr>
          <p:cNvCxnSpPr>
            <a:cxnSpLocks/>
          </p:cNvCxnSpPr>
          <p:nvPr/>
        </p:nvCxnSpPr>
        <p:spPr>
          <a:xfrm flipH="1">
            <a:off x="3903406" y="5238325"/>
            <a:ext cx="450114" cy="739687"/>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872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A0739-C301-2CDB-867B-176695DF68D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B45F36E-6968-6B19-DFF7-AF5048C02CF5}"/>
              </a:ext>
            </a:extLst>
          </p:cNvPr>
          <p:cNvPicPr>
            <a:picLocks noChangeAspect="1"/>
          </p:cNvPicPr>
          <p:nvPr/>
        </p:nvPicPr>
        <p:blipFill>
          <a:blip r:embed="rId2"/>
          <a:stretch>
            <a:fillRect/>
          </a:stretch>
        </p:blipFill>
        <p:spPr>
          <a:xfrm>
            <a:off x="0" y="807468"/>
            <a:ext cx="12192000" cy="5616691"/>
          </a:xfrm>
          <a:prstGeom prst="rect">
            <a:avLst/>
          </a:prstGeom>
          <a:ln>
            <a:solidFill>
              <a:schemeClr val="tx1"/>
            </a:solidFill>
          </a:ln>
        </p:spPr>
      </p:pic>
      <p:sp>
        <p:nvSpPr>
          <p:cNvPr id="10" name="Title 9">
            <a:extLst>
              <a:ext uri="{FF2B5EF4-FFF2-40B4-BE49-F238E27FC236}">
                <a16:creationId xmlns:a16="http://schemas.microsoft.com/office/drawing/2014/main" id="{06CCC728-2EFC-22C9-2855-28F572CF82DA}"/>
              </a:ext>
            </a:extLst>
          </p:cNvPr>
          <p:cNvSpPr>
            <a:spLocks noGrp="1"/>
          </p:cNvSpPr>
          <p:nvPr>
            <p:ph type="title"/>
          </p:nvPr>
        </p:nvSpPr>
        <p:spPr/>
        <p:txBody>
          <a:bodyPr/>
          <a:lstStyle/>
          <a:p>
            <a:r>
              <a:rPr lang="en-US" sz="2800" noProof="0" dirty="0"/>
              <a:t>Facets</a:t>
            </a:r>
          </a:p>
        </p:txBody>
      </p:sp>
      <p:sp>
        <p:nvSpPr>
          <p:cNvPr id="9" name="Slide Number Placeholder 5">
            <a:extLst>
              <a:ext uri="{FF2B5EF4-FFF2-40B4-BE49-F238E27FC236}">
                <a16:creationId xmlns:a16="http://schemas.microsoft.com/office/drawing/2014/main" id="{C73FC550-0637-F7DC-83B0-7728C9866BBA}"/>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44</a:t>
            </a:fld>
            <a:endParaRPr lang="en-US" noProof="0" dirty="0"/>
          </a:p>
        </p:txBody>
      </p:sp>
      <p:sp>
        <p:nvSpPr>
          <p:cNvPr id="6" name="TextBox 5">
            <a:extLst>
              <a:ext uri="{FF2B5EF4-FFF2-40B4-BE49-F238E27FC236}">
                <a16:creationId xmlns:a16="http://schemas.microsoft.com/office/drawing/2014/main" id="{C76082E6-7B6F-957C-B476-D7FC9BEB22DE}"/>
              </a:ext>
            </a:extLst>
          </p:cNvPr>
          <p:cNvSpPr txBox="1"/>
          <p:nvPr/>
        </p:nvSpPr>
        <p:spPr>
          <a:xfrm>
            <a:off x="4353520" y="1271647"/>
            <a:ext cx="5237290" cy="523220"/>
          </a:xfrm>
          <a:prstGeom prst="rect">
            <a:avLst/>
          </a:prstGeom>
          <a:solidFill>
            <a:srgbClr val="FFFF00"/>
          </a:solidFill>
          <a:ln>
            <a:solidFill>
              <a:schemeClr val="tx1"/>
            </a:solidFill>
          </a:ln>
        </p:spPr>
        <p:txBody>
          <a:bodyPr wrap="square" rtlCol="0">
            <a:spAutoFit/>
          </a:bodyPr>
          <a:lstStyle/>
          <a:p>
            <a:r>
              <a:rPr lang="en-US" sz="1400" noProof="0" dirty="0"/>
              <a:t>These are the facets for the physical items search in the </a:t>
            </a:r>
            <a:r>
              <a:rPr lang="en-US" sz="1400" b="1" noProof="0" dirty="0"/>
              <a:t>new</a:t>
            </a:r>
            <a:r>
              <a:rPr lang="en-US" sz="1400" noProof="0" dirty="0"/>
              <a:t> User Interface.</a:t>
            </a:r>
          </a:p>
        </p:txBody>
      </p:sp>
      <p:sp>
        <p:nvSpPr>
          <p:cNvPr id="15" name="Rectangle 14">
            <a:extLst>
              <a:ext uri="{FF2B5EF4-FFF2-40B4-BE49-F238E27FC236}">
                <a16:creationId xmlns:a16="http://schemas.microsoft.com/office/drawing/2014/main" id="{E0C4B18C-1007-D1A5-D035-F99B43558512}"/>
              </a:ext>
            </a:extLst>
          </p:cNvPr>
          <p:cNvSpPr/>
          <p:nvPr/>
        </p:nvSpPr>
        <p:spPr>
          <a:xfrm>
            <a:off x="0" y="767888"/>
            <a:ext cx="1769806" cy="5322224"/>
          </a:xfrm>
          <a:prstGeom prst="rect">
            <a:avLst/>
          </a:prstGeom>
          <a:noFill/>
          <a:ln w="28575">
            <a:solidFill>
              <a:srgbClr val="FF0000"/>
            </a:solidFill>
          </a:ln>
        </p:spPr>
        <p:txBody>
          <a:bodyPr wrap="square" rtlCol="0" anchor="ctr">
            <a:noAutofit/>
          </a:bodyPr>
          <a:lstStyle/>
          <a:p>
            <a:pPr algn="l"/>
            <a:endParaRPr lang="LID4096">
              <a:solidFill>
                <a:schemeClr val="tx1"/>
              </a:solidFill>
            </a:endParaRPr>
          </a:p>
        </p:txBody>
      </p:sp>
      <p:sp>
        <p:nvSpPr>
          <p:cNvPr id="4" name="TextBox 3">
            <a:extLst>
              <a:ext uri="{FF2B5EF4-FFF2-40B4-BE49-F238E27FC236}">
                <a16:creationId xmlns:a16="http://schemas.microsoft.com/office/drawing/2014/main" id="{72BD76A5-03A6-4DCC-3486-52BC4C05A674}"/>
              </a:ext>
            </a:extLst>
          </p:cNvPr>
          <p:cNvSpPr txBox="1"/>
          <p:nvPr/>
        </p:nvSpPr>
        <p:spPr>
          <a:xfrm>
            <a:off x="2652539" y="4939079"/>
            <a:ext cx="5237290" cy="307777"/>
          </a:xfrm>
          <a:prstGeom prst="rect">
            <a:avLst/>
          </a:prstGeom>
          <a:solidFill>
            <a:srgbClr val="FFFF00"/>
          </a:solidFill>
          <a:ln>
            <a:solidFill>
              <a:schemeClr val="tx1"/>
            </a:solidFill>
          </a:ln>
        </p:spPr>
        <p:txBody>
          <a:bodyPr wrap="square" rtlCol="0">
            <a:spAutoFit/>
          </a:bodyPr>
          <a:lstStyle/>
          <a:p>
            <a:r>
              <a:rPr lang="en-US" sz="1400" noProof="0" dirty="0"/>
              <a:t>There are more down below as we will see on the next slide</a:t>
            </a:r>
          </a:p>
        </p:txBody>
      </p:sp>
      <p:cxnSp>
        <p:nvCxnSpPr>
          <p:cNvPr id="7" name="Straight Arrow Connector 6">
            <a:extLst>
              <a:ext uri="{FF2B5EF4-FFF2-40B4-BE49-F238E27FC236}">
                <a16:creationId xmlns:a16="http://schemas.microsoft.com/office/drawing/2014/main" id="{8BAEA141-1EF4-1287-86BB-4614660B0538}"/>
              </a:ext>
            </a:extLst>
          </p:cNvPr>
          <p:cNvCxnSpPr/>
          <p:nvPr/>
        </p:nvCxnSpPr>
        <p:spPr>
          <a:xfrm flipH="1">
            <a:off x="1248697" y="5978013"/>
            <a:ext cx="2654709" cy="27530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FDFF9CF-E3D9-91CD-5A23-8D96726B80CB}"/>
              </a:ext>
            </a:extLst>
          </p:cNvPr>
          <p:cNvCxnSpPr>
            <a:cxnSpLocks/>
          </p:cNvCxnSpPr>
          <p:nvPr/>
        </p:nvCxnSpPr>
        <p:spPr>
          <a:xfrm flipH="1">
            <a:off x="3903406" y="5238325"/>
            <a:ext cx="450114" cy="739687"/>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AF1A1E2-2736-C54F-6D2C-45410FAE56D1}"/>
              </a:ext>
            </a:extLst>
          </p:cNvPr>
          <p:cNvSpPr txBox="1"/>
          <p:nvPr/>
        </p:nvSpPr>
        <p:spPr>
          <a:xfrm>
            <a:off x="3252306" y="4160405"/>
            <a:ext cx="4652829" cy="307777"/>
          </a:xfrm>
          <a:prstGeom prst="rect">
            <a:avLst/>
          </a:prstGeom>
          <a:solidFill>
            <a:srgbClr val="FFFF00"/>
          </a:solidFill>
          <a:ln>
            <a:solidFill>
              <a:schemeClr val="tx1"/>
            </a:solidFill>
          </a:ln>
        </p:spPr>
        <p:txBody>
          <a:bodyPr wrap="square" rtlCol="0">
            <a:spAutoFit/>
          </a:bodyPr>
          <a:lstStyle/>
          <a:p>
            <a:r>
              <a:rPr lang="en-US" sz="1400" noProof="0" dirty="0"/>
              <a:t>More facets which we did not see on the previous slide</a:t>
            </a:r>
          </a:p>
        </p:txBody>
      </p:sp>
      <p:cxnSp>
        <p:nvCxnSpPr>
          <p:cNvPr id="11" name="Straight Arrow Connector 10">
            <a:extLst>
              <a:ext uri="{FF2B5EF4-FFF2-40B4-BE49-F238E27FC236}">
                <a16:creationId xmlns:a16="http://schemas.microsoft.com/office/drawing/2014/main" id="{899BAF1A-0CCB-E837-F166-D0C8A224B59F}"/>
              </a:ext>
            </a:extLst>
          </p:cNvPr>
          <p:cNvCxnSpPr>
            <a:cxnSpLocks/>
          </p:cNvCxnSpPr>
          <p:nvPr/>
        </p:nvCxnSpPr>
        <p:spPr>
          <a:xfrm flipH="1">
            <a:off x="1769806" y="4330531"/>
            <a:ext cx="1482500" cy="150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96388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0891C-989C-2E05-E476-1F7A04F82707}"/>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67D7CDB7-59A5-E3B4-AD7D-3A261BADD1DE}"/>
              </a:ext>
            </a:extLst>
          </p:cNvPr>
          <p:cNvPicPr>
            <a:picLocks noChangeAspect="1"/>
          </p:cNvPicPr>
          <p:nvPr/>
        </p:nvPicPr>
        <p:blipFill>
          <a:blip r:embed="rId2"/>
          <a:stretch>
            <a:fillRect/>
          </a:stretch>
        </p:blipFill>
        <p:spPr>
          <a:xfrm>
            <a:off x="0" y="799135"/>
            <a:ext cx="12192000" cy="5633357"/>
          </a:xfrm>
          <a:prstGeom prst="rect">
            <a:avLst/>
          </a:prstGeom>
          <a:ln>
            <a:solidFill>
              <a:schemeClr val="tx1"/>
            </a:solidFill>
          </a:ln>
        </p:spPr>
      </p:pic>
      <p:sp>
        <p:nvSpPr>
          <p:cNvPr id="10" name="Title 9">
            <a:extLst>
              <a:ext uri="{FF2B5EF4-FFF2-40B4-BE49-F238E27FC236}">
                <a16:creationId xmlns:a16="http://schemas.microsoft.com/office/drawing/2014/main" id="{686C13CD-B279-B6AA-7638-D719999A32EB}"/>
              </a:ext>
            </a:extLst>
          </p:cNvPr>
          <p:cNvSpPr>
            <a:spLocks noGrp="1"/>
          </p:cNvSpPr>
          <p:nvPr>
            <p:ph type="title"/>
          </p:nvPr>
        </p:nvSpPr>
        <p:spPr/>
        <p:txBody>
          <a:bodyPr/>
          <a:lstStyle/>
          <a:p>
            <a:r>
              <a:rPr lang="en-US" sz="2800" noProof="0" dirty="0"/>
              <a:t>Facets</a:t>
            </a:r>
          </a:p>
        </p:txBody>
      </p:sp>
      <p:sp>
        <p:nvSpPr>
          <p:cNvPr id="9" name="Slide Number Placeholder 5">
            <a:extLst>
              <a:ext uri="{FF2B5EF4-FFF2-40B4-BE49-F238E27FC236}">
                <a16:creationId xmlns:a16="http://schemas.microsoft.com/office/drawing/2014/main" id="{1045F2DD-A344-8439-2D93-7ACD9D1C6708}"/>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45</a:t>
            </a:fld>
            <a:endParaRPr lang="en-US" noProof="0" dirty="0"/>
          </a:p>
        </p:txBody>
      </p:sp>
      <p:sp>
        <p:nvSpPr>
          <p:cNvPr id="6" name="TextBox 5">
            <a:extLst>
              <a:ext uri="{FF2B5EF4-FFF2-40B4-BE49-F238E27FC236}">
                <a16:creationId xmlns:a16="http://schemas.microsoft.com/office/drawing/2014/main" id="{912BC179-EC5B-6268-15B0-959C73598628}"/>
              </a:ext>
            </a:extLst>
          </p:cNvPr>
          <p:cNvSpPr txBox="1"/>
          <p:nvPr/>
        </p:nvSpPr>
        <p:spPr>
          <a:xfrm>
            <a:off x="4353520" y="1271647"/>
            <a:ext cx="5237290" cy="523220"/>
          </a:xfrm>
          <a:prstGeom prst="rect">
            <a:avLst/>
          </a:prstGeom>
          <a:solidFill>
            <a:srgbClr val="FFFF00"/>
          </a:solidFill>
          <a:ln>
            <a:solidFill>
              <a:schemeClr val="tx1"/>
            </a:solidFill>
          </a:ln>
        </p:spPr>
        <p:txBody>
          <a:bodyPr wrap="square" rtlCol="0">
            <a:spAutoFit/>
          </a:bodyPr>
          <a:lstStyle/>
          <a:p>
            <a:r>
              <a:rPr lang="en-US" sz="1400" noProof="0" dirty="0"/>
              <a:t>These are the facets for the physical items search in the </a:t>
            </a:r>
            <a:r>
              <a:rPr lang="en-US" sz="1400" b="1" noProof="0" dirty="0"/>
              <a:t>new</a:t>
            </a:r>
            <a:r>
              <a:rPr lang="en-US" sz="1400" noProof="0" dirty="0"/>
              <a:t> User Interface.</a:t>
            </a:r>
          </a:p>
        </p:txBody>
      </p:sp>
      <p:sp>
        <p:nvSpPr>
          <p:cNvPr id="15" name="Rectangle 14">
            <a:extLst>
              <a:ext uri="{FF2B5EF4-FFF2-40B4-BE49-F238E27FC236}">
                <a16:creationId xmlns:a16="http://schemas.microsoft.com/office/drawing/2014/main" id="{658AAE4B-79C9-4325-BA6D-2EE7B18C66AA}"/>
              </a:ext>
            </a:extLst>
          </p:cNvPr>
          <p:cNvSpPr/>
          <p:nvPr/>
        </p:nvSpPr>
        <p:spPr>
          <a:xfrm>
            <a:off x="0" y="4011562"/>
            <a:ext cx="1769806" cy="2078550"/>
          </a:xfrm>
          <a:prstGeom prst="rect">
            <a:avLst/>
          </a:prstGeom>
          <a:noFill/>
          <a:ln w="28575">
            <a:solidFill>
              <a:srgbClr val="FF0000"/>
            </a:solidFill>
          </a:ln>
        </p:spPr>
        <p:txBody>
          <a:bodyPr wrap="square" rtlCol="0" anchor="ctr">
            <a:noAutofit/>
          </a:bodyPr>
          <a:lstStyle/>
          <a:p>
            <a:pPr algn="l"/>
            <a:endParaRPr lang="LID4096">
              <a:solidFill>
                <a:schemeClr val="tx1"/>
              </a:solidFill>
            </a:endParaRPr>
          </a:p>
        </p:txBody>
      </p:sp>
      <p:sp>
        <p:nvSpPr>
          <p:cNvPr id="4" name="TextBox 3">
            <a:extLst>
              <a:ext uri="{FF2B5EF4-FFF2-40B4-BE49-F238E27FC236}">
                <a16:creationId xmlns:a16="http://schemas.microsoft.com/office/drawing/2014/main" id="{39363744-3574-E000-86EB-8C42AEB4D155}"/>
              </a:ext>
            </a:extLst>
          </p:cNvPr>
          <p:cNvSpPr txBox="1"/>
          <p:nvPr/>
        </p:nvSpPr>
        <p:spPr>
          <a:xfrm>
            <a:off x="3252306" y="4160405"/>
            <a:ext cx="4652829" cy="307777"/>
          </a:xfrm>
          <a:prstGeom prst="rect">
            <a:avLst/>
          </a:prstGeom>
          <a:solidFill>
            <a:srgbClr val="FFFF00"/>
          </a:solidFill>
          <a:ln>
            <a:solidFill>
              <a:schemeClr val="tx1"/>
            </a:solidFill>
          </a:ln>
        </p:spPr>
        <p:txBody>
          <a:bodyPr wrap="square" rtlCol="0">
            <a:spAutoFit/>
          </a:bodyPr>
          <a:lstStyle/>
          <a:p>
            <a:r>
              <a:rPr lang="en-US" sz="1400" noProof="0" dirty="0"/>
              <a:t>More facets which we did not see on the previous slide</a:t>
            </a:r>
          </a:p>
        </p:txBody>
      </p:sp>
      <p:cxnSp>
        <p:nvCxnSpPr>
          <p:cNvPr id="7" name="Straight Arrow Connector 6">
            <a:extLst>
              <a:ext uri="{FF2B5EF4-FFF2-40B4-BE49-F238E27FC236}">
                <a16:creationId xmlns:a16="http://schemas.microsoft.com/office/drawing/2014/main" id="{AD35D84E-1F6C-FAA7-CDD8-F2D4C6B0226C}"/>
              </a:ext>
            </a:extLst>
          </p:cNvPr>
          <p:cNvCxnSpPr/>
          <p:nvPr/>
        </p:nvCxnSpPr>
        <p:spPr>
          <a:xfrm flipH="1">
            <a:off x="1848464" y="5199339"/>
            <a:ext cx="2654709" cy="27530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4B5CE57-FFD9-3F4E-2DD1-FCD7DD444A2B}"/>
              </a:ext>
            </a:extLst>
          </p:cNvPr>
          <p:cNvCxnSpPr>
            <a:cxnSpLocks/>
          </p:cNvCxnSpPr>
          <p:nvPr/>
        </p:nvCxnSpPr>
        <p:spPr>
          <a:xfrm flipH="1">
            <a:off x="4503173" y="4459651"/>
            <a:ext cx="450114" cy="739687"/>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10357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74D32-44AA-7A73-6978-B95F7A977B1B}"/>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6E6602F4-C6FB-FF72-6615-4EC96E376C00}"/>
              </a:ext>
            </a:extLst>
          </p:cNvPr>
          <p:cNvSpPr>
            <a:spLocks noGrp="1"/>
          </p:cNvSpPr>
          <p:nvPr>
            <p:ph type="title"/>
          </p:nvPr>
        </p:nvSpPr>
        <p:spPr/>
        <p:txBody>
          <a:bodyPr/>
          <a:lstStyle/>
          <a:p>
            <a:r>
              <a:rPr lang="en-US" sz="2800" noProof="0" dirty="0"/>
              <a:t>Facets</a:t>
            </a:r>
          </a:p>
        </p:txBody>
      </p:sp>
      <p:sp>
        <p:nvSpPr>
          <p:cNvPr id="9" name="Slide Number Placeholder 5">
            <a:extLst>
              <a:ext uri="{FF2B5EF4-FFF2-40B4-BE49-F238E27FC236}">
                <a16:creationId xmlns:a16="http://schemas.microsoft.com/office/drawing/2014/main" id="{7D07C0E7-26AA-580A-4FCA-7FD939BAD86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46</a:t>
            </a:fld>
            <a:endParaRPr lang="en-US" noProof="0" dirty="0"/>
          </a:p>
        </p:txBody>
      </p:sp>
      <p:sp>
        <p:nvSpPr>
          <p:cNvPr id="11" name="Content Placeholder 10">
            <a:extLst>
              <a:ext uri="{FF2B5EF4-FFF2-40B4-BE49-F238E27FC236}">
                <a16:creationId xmlns:a16="http://schemas.microsoft.com/office/drawing/2014/main" id="{07C23CB6-8C61-64C5-2D57-34E753C2CB70}"/>
              </a:ext>
            </a:extLst>
          </p:cNvPr>
          <p:cNvSpPr>
            <a:spLocks noGrp="1"/>
          </p:cNvSpPr>
          <p:nvPr>
            <p:ph sz="quarter" idx="13"/>
          </p:nvPr>
        </p:nvSpPr>
        <p:spPr>
          <a:xfrm>
            <a:off x="370663" y="1131351"/>
            <a:ext cx="11335783" cy="1592183"/>
          </a:xfrm>
        </p:spPr>
        <p:txBody>
          <a:bodyPr/>
          <a:lstStyle/>
          <a:p>
            <a:r>
              <a:rPr lang="en-US" sz="2000" noProof="0" dirty="0"/>
              <a:t>The "Permanent Location" facet includes both the library </a:t>
            </a:r>
            <a:r>
              <a:rPr lang="en-US" sz="2000" b="1" noProof="0" dirty="0"/>
              <a:t>and</a:t>
            </a:r>
            <a:r>
              <a:rPr lang="en-US" sz="2000" noProof="0" dirty="0"/>
              <a:t> the location.</a:t>
            </a:r>
          </a:p>
          <a:p>
            <a:r>
              <a:rPr lang="en-US" sz="2000" noProof="0" dirty="0"/>
              <a:t>This is useful when the same location name and / or code appears in multiple libraries,</a:t>
            </a:r>
          </a:p>
          <a:p>
            <a:r>
              <a:rPr lang="en-US" sz="2000" dirty="0"/>
              <a:t>For example, multiple libraries may each have a location "General" or "Open Stacks" or "Reserves"</a:t>
            </a:r>
            <a:endParaRPr lang="en-US" sz="2000" noProof="0" dirty="0"/>
          </a:p>
        </p:txBody>
      </p:sp>
      <p:pic>
        <p:nvPicPr>
          <p:cNvPr id="5" name="Picture 4">
            <a:extLst>
              <a:ext uri="{FF2B5EF4-FFF2-40B4-BE49-F238E27FC236}">
                <a16:creationId xmlns:a16="http://schemas.microsoft.com/office/drawing/2014/main" id="{3282EA29-CFA9-5954-BC56-952DFDAF3CF4}"/>
              </a:ext>
            </a:extLst>
          </p:cNvPr>
          <p:cNvPicPr>
            <a:picLocks noChangeAspect="1"/>
          </p:cNvPicPr>
          <p:nvPr/>
        </p:nvPicPr>
        <p:blipFill>
          <a:blip r:embed="rId2"/>
          <a:stretch>
            <a:fillRect/>
          </a:stretch>
        </p:blipFill>
        <p:spPr>
          <a:xfrm>
            <a:off x="3992036" y="2507397"/>
            <a:ext cx="4601217" cy="4143953"/>
          </a:xfrm>
          <a:prstGeom prst="rect">
            <a:avLst/>
          </a:prstGeom>
          <a:ln>
            <a:solidFill>
              <a:schemeClr val="tx1"/>
            </a:solidFill>
          </a:ln>
        </p:spPr>
      </p:pic>
      <p:sp>
        <p:nvSpPr>
          <p:cNvPr id="8" name="Rectangle 7">
            <a:extLst>
              <a:ext uri="{FF2B5EF4-FFF2-40B4-BE49-F238E27FC236}">
                <a16:creationId xmlns:a16="http://schemas.microsoft.com/office/drawing/2014/main" id="{D3667777-0071-B4E7-0D2C-97A09A1AA1CC}"/>
              </a:ext>
            </a:extLst>
          </p:cNvPr>
          <p:cNvSpPr/>
          <p:nvPr/>
        </p:nvSpPr>
        <p:spPr>
          <a:xfrm>
            <a:off x="4326194" y="4247535"/>
            <a:ext cx="432619" cy="1170039"/>
          </a:xfrm>
          <a:prstGeom prst="rect">
            <a:avLst/>
          </a:prstGeom>
          <a:noFill/>
          <a:ln w="28575">
            <a:solidFill>
              <a:srgbClr val="FF0000"/>
            </a:solidFill>
          </a:ln>
        </p:spPr>
        <p:txBody>
          <a:bodyPr wrap="square" rtlCol="0" anchor="ctr">
            <a:noAutofit/>
          </a:bodyPr>
          <a:lstStyle/>
          <a:p>
            <a:pPr algn="l"/>
            <a:endParaRPr lang="LID4096">
              <a:solidFill>
                <a:schemeClr val="tx1"/>
              </a:solidFill>
            </a:endParaRPr>
          </a:p>
        </p:txBody>
      </p:sp>
      <p:sp>
        <p:nvSpPr>
          <p:cNvPr id="13" name="TextBox 12">
            <a:extLst>
              <a:ext uri="{FF2B5EF4-FFF2-40B4-BE49-F238E27FC236}">
                <a16:creationId xmlns:a16="http://schemas.microsoft.com/office/drawing/2014/main" id="{5A3725EB-258D-A3D2-E394-1649ADC35852}"/>
              </a:ext>
            </a:extLst>
          </p:cNvPr>
          <p:cNvSpPr txBox="1"/>
          <p:nvPr/>
        </p:nvSpPr>
        <p:spPr>
          <a:xfrm>
            <a:off x="365689" y="3022402"/>
            <a:ext cx="3390234" cy="1600438"/>
          </a:xfrm>
          <a:prstGeom prst="rect">
            <a:avLst/>
          </a:prstGeom>
          <a:solidFill>
            <a:srgbClr val="FFFF00"/>
          </a:solidFill>
          <a:ln>
            <a:solidFill>
              <a:schemeClr val="tx1"/>
            </a:solidFill>
          </a:ln>
        </p:spPr>
        <p:txBody>
          <a:bodyPr wrap="square" rtlCol="0">
            <a:spAutoFit/>
          </a:bodyPr>
          <a:lstStyle/>
          <a:p>
            <a:pPr marL="285750" indent="-285750">
              <a:buFont typeface="Arial" panose="020B0604020202020204" pitchFamily="34" charset="0"/>
              <a:buChar char="•"/>
            </a:pPr>
            <a:r>
              <a:rPr lang="en-US" sz="1400" noProof="0" dirty="0"/>
              <a:t>Multiple libraries share the location code GEN. </a:t>
            </a:r>
          </a:p>
          <a:p>
            <a:pPr marL="285750" indent="-285750">
              <a:buFont typeface="Arial" panose="020B0604020202020204" pitchFamily="34" charset="0"/>
              <a:buChar char="•"/>
            </a:pPr>
            <a:r>
              <a:rPr lang="en-US" sz="1400" noProof="0" dirty="0"/>
              <a:t>Including the library name alongside the location in the facet display helps eliminate ambiguity and enables staff users to filter results more accurately.</a:t>
            </a:r>
          </a:p>
        </p:txBody>
      </p:sp>
      <p:cxnSp>
        <p:nvCxnSpPr>
          <p:cNvPr id="14" name="Straight Arrow Connector 13">
            <a:extLst>
              <a:ext uri="{FF2B5EF4-FFF2-40B4-BE49-F238E27FC236}">
                <a16:creationId xmlns:a16="http://schemas.microsoft.com/office/drawing/2014/main" id="{0DC4D11B-D3CA-BACD-05D8-F7429B26AE12}"/>
              </a:ext>
            </a:extLst>
          </p:cNvPr>
          <p:cNvCxnSpPr>
            <a:cxnSpLocks/>
          </p:cNvCxnSpPr>
          <p:nvPr/>
        </p:nvCxnSpPr>
        <p:spPr>
          <a:xfrm>
            <a:off x="2792361" y="4884086"/>
            <a:ext cx="139618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0B0B7F1-C472-15D7-7CDC-CAA568696C89}"/>
              </a:ext>
            </a:extLst>
          </p:cNvPr>
          <p:cNvCxnSpPr>
            <a:cxnSpLocks/>
          </p:cNvCxnSpPr>
          <p:nvPr/>
        </p:nvCxnSpPr>
        <p:spPr>
          <a:xfrm>
            <a:off x="2060806" y="4622840"/>
            <a:ext cx="731555" cy="261246"/>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2142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0ABE8-3AAD-437A-E19E-35837145567F}"/>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0EEE138A-2AD3-2669-566F-50B0B828D04F}"/>
              </a:ext>
            </a:extLst>
          </p:cNvPr>
          <p:cNvSpPr>
            <a:spLocks noGrp="1"/>
          </p:cNvSpPr>
          <p:nvPr>
            <p:ph type="title"/>
          </p:nvPr>
        </p:nvSpPr>
        <p:spPr/>
        <p:txBody>
          <a:bodyPr/>
          <a:lstStyle/>
          <a:p>
            <a:r>
              <a:rPr lang="en-US" sz="2800" noProof="0" dirty="0"/>
              <a:t>Facets</a:t>
            </a:r>
          </a:p>
        </p:txBody>
      </p:sp>
      <p:sp>
        <p:nvSpPr>
          <p:cNvPr id="9" name="Slide Number Placeholder 5">
            <a:extLst>
              <a:ext uri="{FF2B5EF4-FFF2-40B4-BE49-F238E27FC236}">
                <a16:creationId xmlns:a16="http://schemas.microsoft.com/office/drawing/2014/main" id="{1C232628-2758-D814-8343-33507C1C341C}"/>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47</a:t>
            </a:fld>
            <a:endParaRPr lang="en-US" noProof="0" dirty="0"/>
          </a:p>
        </p:txBody>
      </p:sp>
      <p:sp>
        <p:nvSpPr>
          <p:cNvPr id="11" name="Content Placeholder 10">
            <a:extLst>
              <a:ext uri="{FF2B5EF4-FFF2-40B4-BE49-F238E27FC236}">
                <a16:creationId xmlns:a16="http://schemas.microsoft.com/office/drawing/2014/main" id="{B1CF3B69-3C18-542A-4ED7-DDDB5AA25DBE}"/>
              </a:ext>
            </a:extLst>
          </p:cNvPr>
          <p:cNvSpPr>
            <a:spLocks noGrp="1"/>
          </p:cNvSpPr>
          <p:nvPr>
            <p:ph sz="quarter" idx="13"/>
          </p:nvPr>
        </p:nvSpPr>
        <p:spPr>
          <a:xfrm>
            <a:off x="370663" y="1131352"/>
            <a:ext cx="11335783" cy="511018"/>
          </a:xfrm>
        </p:spPr>
        <p:txBody>
          <a:bodyPr/>
          <a:lstStyle/>
          <a:p>
            <a:r>
              <a:rPr lang="en-US" sz="2000" noProof="0" dirty="0"/>
              <a:t>Physical Items Search Facets in new User Interface compared to previous User Interface</a:t>
            </a:r>
          </a:p>
        </p:txBody>
      </p:sp>
      <p:graphicFrame>
        <p:nvGraphicFramePr>
          <p:cNvPr id="3" name="Table 2">
            <a:extLst>
              <a:ext uri="{FF2B5EF4-FFF2-40B4-BE49-F238E27FC236}">
                <a16:creationId xmlns:a16="http://schemas.microsoft.com/office/drawing/2014/main" id="{591BB58B-45B4-0F1A-C460-C0D42BC9A6C6}"/>
              </a:ext>
            </a:extLst>
          </p:cNvPr>
          <p:cNvGraphicFramePr>
            <a:graphicFrameLocks noGrp="1"/>
          </p:cNvGraphicFramePr>
          <p:nvPr/>
        </p:nvGraphicFramePr>
        <p:xfrm>
          <a:off x="2032000" y="2351823"/>
          <a:ext cx="8128000" cy="3205480"/>
        </p:xfrm>
        <a:graphic>
          <a:graphicData uri="http://schemas.openxmlformats.org/drawingml/2006/table">
            <a:tbl>
              <a:tblPr firstRow="1" bandRow="1">
                <a:tableStyleId>{93296810-A885-4BE3-A3E7-6D5BEEA58F35}</a:tableStyleId>
              </a:tblPr>
              <a:tblGrid>
                <a:gridCol w="4064000">
                  <a:extLst>
                    <a:ext uri="{9D8B030D-6E8A-4147-A177-3AD203B41FA5}">
                      <a16:colId xmlns:a16="http://schemas.microsoft.com/office/drawing/2014/main" val="2692798719"/>
                    </a:ext>
                  </a:extLst>
                </a:gridCol>
                <a:gridCol w="4064000">
                  <a:extLst>
                    <a:ext uri="{9D8B030D-6E8A-4147-A177-3AD203B41FA5}">
                      <a16:colId xmlns:a16="http://schemas.microsoft.com/office/drawing/2014/main" val="2522588777"/>
                    </a:ext>
                  </a:extLst>
                </a:gridCol>
              </a:tblGrid>
              <a:tr h="370840">
                <a:tc>
                  <a:txBody>
                    <a:bodyPr/>
                    <a:lstStyle/>
                    <a:p>
                      <a:r>
                        <a:rPr lang="en-US" dirty="0"/>
                        <a:t>Facets in new User Interface</a:t>
                      </a:r>
                      <a:endParaRPr lang="LID4096" dirty="0"/>
                    </a:p>
                  </a:txBody>
                  <a:tcPr/>
                </a:tc>
                <a:tc>
                  <a:txBody>
                    <a:bodyPr/>
                    <a:lstStyle/>
                    <a:p>
                      <a:r>
                        <a:rPr lang="en-US" dirty="0"/>
                        <a:t>Facets in previous User Interface</a:t>
                      </a:r>
                      <a:endParaRPr lang="LID4096" dirty="0"/>
                    </a:p>
                  </a:txBody>
                  <a:tcPr/>
                </a:tc>
                <a:extLst>
                  <a:ext uri="{0D108BD9-81ED-4DB2-BD59-A6C34878D82A}">
                    <a16:rowId xmlns:a16="http://schemas.microsoft.com/office/drawing/2014/main" val="589712770"/>
                  </a:ext>
                </a:extLst>
              </a:tr>
              <a:tr h="370840">
                <a:tc>
                  <a:txBody>
                    <a:bodyPr/>
                    <a:lstStyle/>
                    <a:p>
                      <a:pPr marL="285750" indent="-285750">
                        <a:buFont typeface="Arial" panose="020B0604020202020204" pitchFamily="34" charset="0"/>
                        <a:buChar char="•"/>
                      </a:pPr>
                      <a:r>
                        <a:rPr lang="en-US" dirty="0"/>
                        <a:t>Item Material Type</a:t>
                      </a:r>
                    </a:p>
                    <a:p>
                      <a:pPr marL="285750" indent="-285750">
                        <a:buFont typeface="Arial" panose="020B0604020202020204" pitchFamily="34" charset="0"/>
                        <a:buChar char="•"/>
                      </a:pPr>
                      <a:r>
                        <a:rPr lang="en-US" dirty="0"/>
                        <a:t>Current Library</a:t>
                      </a:r>
                    </a:p>
                    <a:p>
                      <a:pPr marL="285750" indent="-285750">
                        <a:buFont typeface="Arial" panose="020B0604020202020204" pitchFamily="34" charset="0"/>
                        <a:buChar char="•"/>
                      </a:pPr>
                      <a:r>
                        <a:rPr lang="en-US" dirty="0"/>
                        <a:t>Current Location</a:t>
                      </a:r>
                    </a:p>
                    <a:p>
                      <a:pPr marL="285750" indent="-285750">
                        <a:buFont typeface="Arial" panose="020B0604020202020204" pitchFamily="34" charset="0"/>
                        <a:buChar char="•"/>
                      </a:pPr>
                      <a:r>
                        <a:rPr lang="en-US" dirty="0"/>
                        <a:t>Status</a:t>
                      </a:r>
                    </a:p>
                    <a:p>
                      <a:pPr marL="285750" indent="-285750">
                        <a:buFont typeface="Arial" panose="020B0604020202020204" pitchFamily="34" charset="0"/>
                        <a:buChar char="•"/>
                      </a:pPr>
                      <a:r>
                        <a:rPr lang="en-US" dirty="0"/>
                        <a:t>Received</a:t>
                      </a:r>
                    </a:p>
                    <a:p>
                      <a:pPr marL="285750" indent="-285750">
                        <a:buFont typeface="Arial" panose="020B0604020202020204" pitchFamily="34" charset="0"/>
                        <a:buChar char="•"/>
                      </a:pPr>
                      <a:r>
                        <a:rPr lang="en-US" dirty="0"/>
                        <a:t>Has Orders</a:t>
                      </a:r>
                    </a:p>
                    <a:p>
                      <a:pPr marL="285750" indent="-285750">
                        <a:buFont typeface="Arial" panose="020B0604020202020204" pitchFamily="34" charset="0"/>
                        <a:buChar char="•"/>
                      </a:pPr>
                      <a:r>
                        <a:rPr lang="en-US" dirty="0"/>
                        <a:t>Title Resource Type</a:t>
                      </a:r>
                    </a:p>
                    <a:p>
                      <a:pPr marL="285750" indent="-285750">
                        <a:buFont typeface="Arial" panose="020B0604020202020204" pitchFamily="34" charset="0"/>
                        <a:buChar char="•"/>
                      </a:pPr>
                      <a:r>
                        <a:rPr lang="en-US" dirty="0"/>
                        <a:t>Title Publication Year</a:t>
                      </a:r>
                    </a:p>
                    <a:p>
                      <a:pPr marL="285750" indent="-285750">
                        <a:buFont typeface="Arial" panose="020B0604020202020204" pitchFamily="34" charset="0"/>
                        <a:buChar char="•"/>
                      </a:pPr>
                      <a:r>
                        <a:rPr lang="en-US" dirty="0"/>
                        <a:t>Permanent Library</a:t>
                      </a:r>
                    </a:p>
                    <a:p>
                      <a:pPr marL="285750" indent="-285750">
                        <a:buFont typeface="Arial" panose="020B0604020202020204" pitchFamily="34" charset="0"/>
                        <a:buChar char="•"/>
                      </a:pPr>
                      <a:r>
                        <a:rPr lang="en-US" dirty="0"/>
                        <a:t>Permanent Location</a:t>
                      </a:r>
                      <a:endParaRPr lang="LID4096" dirty="0"/>
                    </a:p>
                  </a:txBody>
                  <a:tcPr/>
                </a:tc>
                <a:tc>
                  <a:txBody>
                    <a:bodyPr/>
                    <a:lstStyle/>
                    <a:p>
                      <a:pPr marL="285750" indent="-285750">
                        <a:buFont typeface="Arial" panose="020B0604020202020204" pitchFamily="34" charset="0"/>
                        <a:buChar char="•"/>
                      </a:pPr>
                      <a:r>
                        <a:rPr lang="en-US" dirty="0"/>
                        <a:t>Item material Type</a:t>
                      </a:r>
                    </a:p>
                    <a:p>
                      <a:pPr marL="285750" indent="-285750">
                        <a:buFont typeface="Arial" panose="020B0604020202020204" pitchFamily="34" charset="0"/>
                        <a:buChar char="•"/>
                      </a:pPr>
                      <a:r>
                        <a:rPr lang="en-US" dirty="0"/>
                        <a:t>Library</a:t>
                      </a:r>
                    </a:p>
                    <a:p>
                      <a:pPr marL="285750" indent="-285750">
                        <a:buFont typeface="Arial" panose="020B0604020202020204" pitchFamily="34" charset="0"/>
                        <a:buChar char="•"/>
                      </a:pPr>
                      <a:r>
                        <a:rPr lang="en-US" dirty="0"/>
                        <a:t>Collection</a:t>
                      </a:r>
                    </a:p>
                    <a:p>
                      <a:pPr marL="285750" indent="-285750">
                        <a:buFont typeface="Arial" panose="020B0604020202020204" pitchFamily="34" charset="0"/>
                        <a:buChar char="•"/>
                      </a:pPr>
                      <a:r>
                        <a:rPr lang="en-US" dirty="0"/>
                        <a:t>Process Type</a:t>
                      </a:r>
                      <a:endParaRPr lang="LID4096" dirty="0"/>
                    </a:p>
                  </a:txBody>
                  <a:tcPr/>
                </a:tc>
                <a:extLst>
                  <a:ext uri="{0D108BD9-81ED-4DB2-BD59-A6C34878D82A}">
                    <a16:rowId xmlns:a16="http://schemas.microsoft.com/office/drawing/2014/main" val="3940434659"/>
                  </a:ext>
                </a:extLst>
              </a:tr>
            </a:tbl>
          </a:graphicData>
        </a:graphic>
      </p:graphicFrame>
    </p:spTree>
    <p:extLst>
      <p:ext uri="{BB962C8B-B14F-4D97-AF65-F5344CB8AC3E}">
        <p14:creationId xmlns:p14="http://schemas.microsoft.com/office/powerpoint/2010/main" val="41756975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503D3-FADF-8BBF-D68B-94F3F85EC177}"/>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67CA3CE9-30AA-4984-BFF4-9664B40A41F3}"/>
              </a:ext>
            </a:extLst>
          </p:cNvPr>
          <p:cNvSpPr>
            <a:spLocks noGrp="1"/>
          </p:cNvSpPr>
          <p:nvPr>
            <p:ph type="body" sz="quarter" idx="16"/>
          </p:nvPr>
        </p:nvSpPr>
        <p:spPr>
          <a:xfrm>
            <a:off x="0" y="1743959"/>
            <a:ext cx="12192000" cy="2177592"/>
          </a:xfrm>
        </p:spPr>
        <p:txBody>
          <a:bodyPr/>
          <a:lstStyle/>
          <a:p>
            <a:r>
              <a:rPr lang="en-US" sz="3400" noProof="0" dirty="0"/>
              <a:t>Sorting Search Results</a:t>
            </a:r>
          </a:p>
          <a:p>
            <a:endParaRPr lang="en-US" sz="3400" noProof="0" dirty="0"/>
          </a:p>
        </p:txBody>
      </p:sp>
      <p:sp>
        <p:nvSpPr>
          <p:cNvPr id="4" name="Footer Placeholder 3">
            <a:extLst>
              <a:ext uri="{FF2B5EF4-FFF2-40B4-BE49-F238E27FC236}">
                <a16:creationId xmlns:a16="http://schemas.microsoft.com/office/drawing/2014/main" id="{9412CBE3-937C-16C1-69DE-8F5BB52CE887}"/>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noProof="0" dirty="0"/>
              <a:t>© 2026 Clarivate. All rights reserved.</a:t>
            </a:r>
          </a:p>
        </p:txBody>
      </p:sp>
      <p:sp>
        <p:nvSpPr>
          <p:cNvPr id="5" name="Slide Number Placeholder 4">
            <a:extLst>
              <a:ext uri="{FF2B5EF4-FFF2-40B4-BE49-F238E27FC236}">
                <a16:creationId xmlns:a16="http://schemas.microsoft.com/office/drawing/2014/main" id="{382136DE-4B78-449C-46BF-BF6D41B02613}"/>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US" noProof="0" smtClean="0"/>
              <a:pPr/>
              <a:t>48</a:t>
            </a:fld>
            <a:endParaRPr lang="en-US" noProof="0" dirty="0"/>
          </a:p>
        </p:txBody>
      </p:sp>
    </p:spTree>
    <p:extLst>
      <p:ext uri="{BB962C8B-B14F-4D97-AF65-F5344CB8AC3E}">
        <p14:creationId xmlns:p14="http://schemas.microsoft.com/office/powerpoint/2010/main" val="26544348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DD85F-ED32-1A5C-D071-2BA468371F79}"/>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258618A8-26E0-E63D-2566-01DDE89CB032}"/>
              </a:ext>
            </a:extLst>
          </p:cNvPr>
          <p:cNvSpPr>
            <a:spLocks noGrp="1"/>
          </p:cNvSpPr>
          <p:nvPr>
            <p:ph type="title"/>
          </p:nvPr>
        </p:nvSpPr>
        <p:spPr/>
        <p:txBody>
          <a:bodyPr/>
          <a:lstStyle/>
          <a:p>
            <a:r>
              <a:rPr lang="en-US" sz="2800" noProof="0" dirty="0"/>
              <a:t>Sorting Search Results</a:t>
            </a:r>
            <a:br>
              <a:rPr lang="en-US" sz="2800" noProof="0" dirty="0"/>
            </a:br>
            <a:endParaRPr lang="en-US" sz="2800" noProof="0" dirty="0"/>
          </a:p>
        </p:txBody>
      </p:sp>
      <p:sp>
        <p:nvSpPr>
          <p:cNvPr id="9" name="Slide Number Placeholder 5">
            <a:extLst>
              <a:ext uri="{FF2B5EF4-FFF2-40B4-BE49-F238E27FC236}">
                <a16:creationId xmlns:a16="http://schemas.microsoft.com/office/drawing/2014/main" id="{D9667721-99C8-80AB-EBB6-10B866FF89D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49</a:t>
            </a:fld>
            <a:endParaRPr lang="en-US" noProof="0" dirty="0"/>
          </a:p>
        </p:txBody>
      </p:sp>
      <p:sp>
        <p:nvSpPr>
          <p:cNvPr id="11" name="Content Placeholder 10">
            <a:extLst>
              <a:ext uri="{FF2B5EF4-FFF2-40B4-BE49-F238E27FC236}">
                <a16:creationId xmlns:a16="http://schemas.microsoft.com/office/drawing/2014/main" id="{60B661F8-13D8-1354-05F6-6D9319666024}"/>
              </a:ext>
            </a:extLst>
          </p:cNvPr>
          <p:cNvSpPr>
            <a:spLocks noGrp="1"/>
          </p:cNvSpPr>
          <p:nvPr>
            <p:ph sz="quarter" idx="13"/>
          </p:nvPr>
        </p:nvSpPr>
        <p:spPr>
          <a:xfrm>
            <a:off x="370663" y="1131352"/>
            <a:ext cx="11335783" cy="4948937"/>
          </a:xfrm>
        </p:spPr>
        <p:txBody>
          <a:bodyPr/>
          <a:lstStyle/>
          <a:p>
            <a:r>
              <a:rPr lang="" sz="2000" dirty="0"/>
              <a:t>The items search results' primary and secondary sorting were enhanced with additional sort options.</a:t>
            </a:r>
          </a:p>
          <a:p>
            <a:pPr lvl="1"/>
            <a:r>
              <a:rPr lang="" sz="2000" dirty="0"/>
              <a:t>This includes the custom Sort Routines configured by the library, which were previously available only for the Items List </a:t>
            </a:r>
          </a:p>
          <a:p>
            <a:pPr lvl="1"/>
            <a:r>
              <a:rPr lang="" sz="2000" dirty="0"/>
              <a:t>For more details, see </a:t>
            </a:r>
            <a:r>
              <a:rPr lang="" sz="2000" dirty="0">
                <a:hlinkClick r:id="rId2"/>
              </a:rPr>
              <a:t>Configuring Physical Item Sort Routines</a:t>
            </a:r>
            <a:r>
              <a:rPr lang="" sz="2000" dirty="0"/>
              <a:t>.</a:t>
            </a:r>
          </a:p>
          <a:p>
            <a:r>
              <a:rPr lang="" sz="2000" dirty="0"/>
              <a:t>New Out-of-the-Box Sort Options</a:t>
            </a:r>
          </a:p>
          <a:p>
            <a:pPr lvl="1"/>
            <a:r>
              <a:rPr lang="" sz="2000" dirty="0"/>
              <a:t>Creation Date</a:t>
            </a:r>
          </a:p>
          <a:p>
            <a:pPr lvl="1"/>
            <a:r>
              <a:rPr lang="" sz="2000" dirty="0"/>
              <a:t>Modification Date</a:t>
            </a:r>
          </a:p>
          <a:p>
            <a:pPr marL="0" indent="0">
              <a:buNone/>
            </a:pPr>
            <a:endParaRPr lang="en-US" sz="2000" noProof="0" dirty="0"/>
          </a:p>
        </p:txBody>
      </p:sp>
    </p:spTree>
    <p:extLst>
      <p:ext uri="{BB962C8B-B14F-4D97-AF65-F5344CB8AC3E}">
        <p14:creationId xmlns:p14="http://schemas.microsoft.com/office/powerpoint/2010/main" val="2522733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CF9F5-2ADE-BC9F-9AA1-699F5FC5F336}"/>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C7C995AF-B2D4-C5AC-166D-43ABD1D98434}"/>
              </a:ext>
            </a:extLst>
          </p:cNvPr>
          <p:cNvSpPr>
            <a:spLocks noGrp="1"/>
          </p:cNvSpPr>
          <p:nvPr>
            <p:ph type="title"/>
          </p:nvPr>
        </p:nvSpPr>
        <p:spPr/>
        <p:txBody>
          <a:bodyPr/>
          <a:lstStyle/>
          <a:p>
            <a:r>
              <a:rPr lang="en-US" sz="2800" noProof="0" dirty="0"/>
              <a:t>Introduction</a:t>
            </a:r>
          </a:p>
        </p:txBody>
      </p:sp>
      <p:sp>
        <p:nvSpPr>
          <p:cNvPr id="9" name="Slide Number Placeholder 5">
            <a:extLst>
              <a:ext uri="{FF2B5EF4-FFF2-40B4-BE49-F238E27FC236}">
                <a16:creationId xmlns:a16="http://schemas.microsoft.com/office/drawing/2014/main" id="{690382B1-1A41-7B29-CAA3-1ED0AA54A855}"/>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5</a:t>
            </a:fld>
            <a:endParaRPr lang="en-US" noProof="0" dirty="0"/>
          </a:p>
        </p:txBody>
      </p:sp>
      <p:sp>
        <p:nvSpPr>
          <p:cNvPr id="11" name="Content Placeholder 10">
            <a:extLst>
              <a:ext uri="{FF2B5EF4-FFF2-40B4-BE49-F238E27FC236}">
                <a16:creationId xmlns:a16="http://schemas.microsoft.com/office/drawing/2014/main" id="{A3034214-67DB-2C16-2E70-D11F70555A57}"/>
              </a:ext>
            </a:extLst>
          </p:cNvPr>
          <p:cNvSpPr>
            <a:spLocks noGrp="1"/>
          </p:cNvSpPr>
          <p:nvPr>
            <p:ph sz="quarter" idx="13"/>
          </p:nvPr>
        </p:nvSpPr>
        <p:spPr>
          <a:xfrm>
            <a:off x="370663" y="1131352"/>
            <a:ext cx="11335783" cy="3733946"/>
          </a:xfrm>
        </p:spPr>
        <p:txBody>
          <a:bodyPr/>
          <a:lstStyle/>
          <a:p>
            <a:r>
              <a:rPr lang="en-US" sz="2000" dirty="0"/>
              <a:t>As part of the Physical Items User Interface improvement initiative, special emphasis has been placed on improving the user experience in the following areas:</a:t>
            </a:r>
          </a:p>
          <a:p>
            <a:endParaRPr lang="en-US" sz="2000" dirty="0"/>
          </a:p>
          <a:p>
            <a:pPr lvl="1"/>
            <a:r>
              <a:rPr lang="en-US" sz="2000" dirty="0"/>
              <a:t>Physical Items Search</a:t>
            </a:r>
          </a:p>
          <a:p>
            <a:pPr lvl="1"/>
            <a:r>
              <a:rPr lang="en-US" sz="2000" dirty="0"/>
              <a:t>Items List Management</a:t>
            </a:r>
          </a:p>
          <a:p>
            <a:pPr lvl="1"/>
            <a:r>
              <a:rPr lang="en-US" sz="2000" dirty="0"/>
              <a:t>Item Viewing and Editing</a:t>
            </a:r>
            <a:endParaRPr lang="en-US" sz="2000" noProof="0" dirty="0"/>
          </a:p>
        </p:txBody>
      </p:sp>
    </p:spTree>
    <p:extLst>
      <p:ext uri="{BB962C8B-B14F-4D97-AF65-F5344CB8AC3E}">
        <p14:creationId xmlns:p14="http://schemas.microsoft.com/office/powerpoint/2010/main" val="39582964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EB0B2-1951-1BB3-71D9-16688F91080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9C170AB-FF8D-A992-5927-10A6DDE3AEA8}"/>
              </a:ext>
            </a:extLst>
          </p:cNvPr>
          <p:cNvPicPr>
            <a:picLocks noChangeAspect="1"/>
          </p:cNvPicPr>
          <p:nvPr/>
        </p:nvPicPr>
        <p:blipFill>
          <a:blip r:embed="rId2"/>
          <a:stretch>
            <a:fillRect/>
          </a:stretch>
        </p:blipFill>
        <p:spPr>
          <a:xfrm>
            <a:off x="1083096" y="1685753"/>
            <a:ext cx="9910916" cy="4662600"/>
          </a:xfrm>
          <a:prstGeom prst="rect">
            <a:avLst/>
          </a:prstGeom>
          <a:ln>
            <a:solidFill>
              <a:schemeClr val="tx1"/>
            </a:solidFill>
          </a:ln>
        </p:spPr>
      </p:pic>
      <p:sp>
        <p:nvSpPr>
          <p:cNvPr id="10" name="Title 9">
            <a:extLst>
              <a:ext uri="{FF2B5EF4-FFF2-40B4-BE49-F238E27FC236}">
                <a16:creationId xmlns:a16="http://schemas.microsoft.com/office/drawing/2014/main" id="{C1833FB7-0E39-5DED-777D-A833FF42FCC9}"/>
              </a:ext>
            </a:extLst>
          </p:cNvPr>
          <p:cNvSpPr>
            <a:spLocks noGrp="1"/>
          </p:cNvSpPr>
          <p:nvPr>
            <p:ph type="title"/>
          </p:nvPr>
        </p:nvSpPr>
        <p:spPr/>
        <p:txBody>
          <a:bodyPr/>
          <a:lstStyle/>
          <a:p>
            <a:r>
              <a:rPr lang="en-US" sz="2800" noProof="0" dirty="0"/>
              <a:t>Sorting Search Results</a:t>
            </a:r>
            <a:br>
              <a:rPr lang="en-US" sz="2800" noProof="0" dirty="0"/>
            </a:br>
            <a:endParaRPr lang="en-US" sz="2800" noProof="0" dirty="0"/>
          </a:p>
        </p:txBody>
      </p:sp>
      <p:sp>
        <p:nvSpPr>
          <p:cNvPr id="9" name="Slide Number Placeholder 5">
            <a:extLst>
              <a:ext uri="{FF2B5EF4-FFF2-40B4-BE49-F238E27FC236}">
                <a16:creationId xmlns:a16="http://schemas.microsoft.com/office/drawing/2014/main" id="{E0C7BB76-7A43-465F-B7BE-05AD7F07D5E6}"/>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50</a:t>
            </a:fld>
            <a:endParaRPr lang="en-US" noProof="0" dirty="0"/>
          </a:p>
        </p:txBody>
      </p:sp>
      <p:sp>
        <p:nvSpPr>
          <p:cNvPr id="11" name="Content Placeholder 10">
            <a:extLst>
              <a:ext uri="{FF2B5EF4-FFF2-40B4-BE49-F238E27FC236}">
                <a16:creationId xmlns:a16="http://schemas.microsoft.com/office/drawing/2014/main" id="{FE4BB990-7610-7F8D-BFC2-DC0FA35D7EDF}"/>
              </a:ext>
            </a:extLst>
          </p:cNvPr>
          <p:cNvSpPr>
            <a:spLocks noGrp="1"/>
          </p:cNvSpPr>
          <p:nvPr>
            <p:ph sz="quarter" idx="13"/>
          </p:nvPr>
        </p:nvSpPr>
        <p:spPr>
          <a:xfrm>
            <a:off x="370663" y="1131352"/>
            <a:ext cx="11335783" cy="772862"/>
          </a:xfrm>
        </p:spPr>
        <p:txBody>
          <a:bodyPr/>
          <a:lstStyle/>
          <a:p>
            <a:r>
              <a:rPr lang="en-US" sz="2000" noProof="0" dirty="0"/>
              <a:t>These are the sort options in the </a:t>
            </a:r>
            <a:r>
              <a:rPr lang="en-US" sz="2000" b="1" noProof="0" dirty="0"/>
              <a:t>previous</a:t>
            </a:r>
            <a:r>
              <a:rPr lang="en-US" sz="2000" noProof="0" dirty="0"/>
              <a:t> User Interface</a:t>
            </a:r>
          </a:p>
          <a:p>
            <a:pPr marL="0" indent="0">
              <a:buNone/>
            </a:pPr>
            <a:endParaRPr lang="en-US" sz="2000" noProof="0" dirty="0"/>
          </a:p>
        </p:txBody>
      </p:sp>
      <p:sp>
        <p:nvSpPr>
          <p:cNvPr id="13" name="Rectangle 12">
            <a:extLst>
              <a:ext uri="{FF2B5EF4-FFF2-40B4-BE49-F238E27FC236}">
                <a16:creationId xmlns:a16="http://schemas.microsoft.com/office/drawing/2014/main" id="{B35E26E1-832D-E12C-B06F-4637E907F0D4}"/>
              </a:ext>
            </a:extLst>
          </p:cNvPr>
          <p:cNvSpPr/>
          <p:nvPr/>
        </p:nvSpPr>
        <p:spPr>
          <a:xfrm>
            <a:off x="2295039" y="2823691"/>
            <a:ext cx="1726355" cy="3524662"/>
          </a:xfrm>
          <a:prstGeom prst="rect">
            <a:avLst/>
          </a:prstGeom>
          <a:noFill/>
          <a:ln w="28575">
            <a:solidFill>
              <a:srgbClr val="FF0000"/>
            </a:solidFill>
          </a:ln>
        </p:spPr>
        <p:txBody>
          <a:bodyPr wrap="square" rtlCol="0" anchor="ctr">
            <a:noAutofit/>
          </a:bodyPr>
          <a:lstStyle/>
          <a:p>
            <a:pPr algn="l"/>
            <a:endParaRPr lang="en-US" noProof="0" dirty="0">
              <a:solidFill>
                <a:schemeClr val="tx1"/>
              </a:solidFill>
            </a:endParaRPr>
          </a:p>
        </p:txBody>
      </p:sp>
      <p:sp>
        <p:nvSpPr>
          <p:cNvPr id="7" name="TextBox 6">
            <a:extLst>
              <a:ext uri="{FF2B5EF4-FFF2-40B4-BE49-F238E27FC236}">
                <a16:creationId xmlns:a16="http://schemas.microsoft.com/office/drawing/2014/main" id="{984DD1AC-9D26-CEBF-4093-85649214AA96}"/>
              </a:ext>
            </a:extLst>
          </p:cNvPr>
          <p:cNvSpPr txBox="1"/>
          <p:nvPr/>
        </p:nvSpPr>
        <p:spPr>
          <a:xfrm>
            <a:off x="5557121" y="3195441"/>
            <a:ext cx="3390234" cy="738664"/>
          </a:xfrm>
          <a:prstGeom prst="rect">
            <a:avLst/>
          </a:prstGeom>
          <a:solidFill>
            <a:srgbClr val="FFFF00"/>
          </a:solidFill>
          <a:ln>
            <a:solidFill>
              <a:schemeClr val="tx1"/>
            </a:solidFill>
          </a:ln>
        </p:spPr>
        <p:txBody>
          <a:bodyPr wrap="square" rtlCol="0">
            <a:spAutoFit/>
          </a:bodyPr>
          <a:lstStyle/>
          <a:p>
            <a:r>
              <a:rPr lang="en-US" sz="1400" noProof="0" dirty="0"/>
              <a:t>The "Ascending" and "Descending" is part of the sort </a:t>
            </a:r>
            <a:r>
              <a:rPr lang="en-US" sz="1400" dirty="0"/>
              <a:t>routine </a:t>
            </a:r>
            <a:r>
              <a:rPr lang="en-US" sz="1400" noProof="0" dirty="0"/>
              <a:t>name, making the list unnecessarily long.</a:t>
            </a:r>
          </a:p>
        </p:txBody>
      </p:sp>
      <p:cxnSp>
        <p:nvCxnSpPr>
          <p:cNvPr id="8" name="Straight Arrow Connector 7">
            <a:extLst>
              <a:ext uri="{FF2B5EF4-FFF2-40B4-BE49-F238E27FC236}">
                <a16:creationId xmlns:a16="http://schemas.microsoft.com/office/drawing/2014/main" id="{1436656B-BD92-2196-CE06-FF645CCE0CF2}"/>
              </a:ext>
            </a:extLst>
          </p:cNvPr>
          <p:cNvCxnSpPr>
            <a:cxnSpLocks/>
          </p:cNvCxnSpPr>
          <p:nvPr/>
        </p:nvCxnSpPr>
        <p:spPr>
          <a:xfrm flipH="1">
            <a:off x="3539612" y="3429000"/>
            <a:ext cx="2017509" cy="1536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F93ADB4-76D7-CF7F-49EA-9B447F8C4ADD}"/>
              </a:ext>
            </a:extLst>
          </p:cNvPr>
          <p:cNvCxnSpPr>
            <a:cxnSpLocks/>
          </p:cNvCxnSpPr>
          <p:nvPr/>
        </p:nvCxnSpPr>
        <p:spPr>
          <a:xfrm flipH="1">
            <a:off x="3539612" y="3662559"/>
            <a:ext cx="2017509" cy="1536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12256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362F7-3879-321B-147B-9C61D8C31D3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8D7222A-2137-186B-0BBD-F0EDA5A30F6E}"/>
              </a:ext>
            </a:extLst>
          </p:cNvPr>
          <p:cNvPicPr>
            <a:picLocks noChangeAspect="1"/>
          </p:cNvPicPr>
          <p:nvPr/>
        </p:nvPicPr>
        <p:blipFill>
          <a:blip r:embed="rId2"/>
          <a:stretch>
            <a:fillRect/>
          </a:stretch>
        </p:blipFill>
        <p:spPr>
          <a:xfrm>
            <a:off x="4622304" y="1517783"/>
            <a:ext cx="3439005" cy="5449060"/>
          </a:xfrm>
          <a:prstGeom prst="rect">
            <a:avLst/>
          </a:prstGeom>
          <a:ln>
            <a:solidFill>
              <a:schemeClr val="tx1"/>
            </a:solidFill>
          </a:ln>
        </p:spPr>
      </p:pic>
      <p:sp>
        <p:nvSpPr>
          <p:cNvPr id="10" name="Title 9">
            <a:extLst>
              <a:ext uri="{FF2B5EF4-FFF2-40B4-BE49-F238E27FC236}">
                <a16:creationId xmlns:a16="http://schemas.microsoft.com/office/drawing/2014/main" id="{1903CFC8-42F5-CA3D-8E2F-D0BD66C3270A}"/>
              </a:ext>
            </a:extLst>
          </p:cNvPr>
          <p:cNvSpPr>
            <a:spLocks noGrp="1"/>
          </p:cNvSpPr>
          <p:nvPr>
            <p:ph type="title"/>
          </p:nvPr>
        </p:nvSpPr>
        <p:spPr/>
        <p:txBody>
          <a:bodyPr/>
          <a:lstStyle/>
          <a:p>
            <a:r>
              <a:rPr lang="en-US" sz="2800" noProof="0" dirty="0"/>
              <a:t>Sorting Search Results</a:t>
            </a:r>
            <a:br>
              <a:rPr lang="en-US" sz="2800" noProof="0" dirty="0"/>
            </a:br>
            <a:endParaRPr lang="en-US" sz="2800" noProof="0" dirty="0"/>
          </a:p>
        </p:txBody>
      </p:sp>
      <p:sp>
        <p:nvSpPr>
          <p:cNvPr id="9" name="Slide Number Placeholder 5">
            <a:extLst>
              <a:ext uri="{FF2B5EF4-FFF2-40B4-BE49-F238E27FC236}">
                <a16:creationId xmlns:a16="http://schemas.microsoft.com/office/drawing/2014/main" id="{73CFCFEC-2FD7-E1AD-E8A4-9572EE7631F3}"/>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51</a:t>
            </a:fld>
            <a:endParaRPr lang="en-US" noProof="0" dirty="0"/>
          </a:p>
        </p:txBody>
      </p:sp>
      <p:sp>
        <p:nvSpPr>
          <p:cNvPr id="11" name="Content Placeholder 10">
            <a:extLst>
              <a:ext uri="{FF2B5EF4-FFF2-40B4-BE49-F238E27FC236}">
                <a16:creationId xmlns:a16="http://schemas.microsoft.com/office/drawing/2014/main" id="{B3F7148A-DAF9-5700-ACB5-166DF0F5DE36}"/>
              </a:ext>
            </a:extLst>
          </p:cNvPr>
          <p:cNvSpPr>
            <a:spLocks noGrp="1"/>
          </p:cNvSpPr>
          <p:nvPr>
            <p:ph sz="quarter" idx="13"/>
          </p:nvPr>
        </p:nvSpPr>
        <p:spPr>
          <a:xfrm>
            <a:off x="370663" y="1131352"/>
            <a:ext cx="11335783" cy="772862"/>
          </a:xfrm>
        </p:spPr>
        <p:txBody>
          <a:bodyPr/>
          <a:lstStyle/>
          <a:p>
            <a:r>
              <a:rPr lang="en-US" sz="2000" noProof="0" dirty="0"/>
              <a:t>These are the sort options in the </a:t>
            </a:r>
            <a:r>
              <a:rPr lang="en-US" sz="2000" b="1" noProof="0" dirty="0"/>
              <a:t>new</a:t>
            </a:r>
            <a:r>
              <a:rPr lang="en-US" sz="2000" noProof="0" dirty="0"/>
              <a:t> User Interface</a:t>
            </a:r>
          </a:p>
          <a:p>
            <a:pPr marL="0" indent="0">
              <a:buNone/>
            </a:pPr>
            <a:endParaRPr lang="en-US" sz="2000" noProof="0" dirty="0"/>
          </a:p>
        </p:txBody>
      </p:sp>
      <p:sp>
        <p:nvSpPr>
          <p:cNvPr id="13" name="Rectangle 12">
            <a:extLst>
              <a:ext uri="{FF2B5EF4-FFF2-40B4-BE49-F238E27FC236}">
                <a16:creationId xmlns:a16="http://schemas.microsoft.com/office/drawing/2014/main" id="{C57792EA-D576-150A-8AB8-BB4671830FD1}"/>
              </a:ext>
            </a:extLst>
          </p:cNvPr>
          <p:cNvSpPr/>
          <p:nvPr/>
        </p:nvSpPr>
        <p:spPr>
          <a:xfrm>
            <a:off x="5232822" y="1904214"/>
            <a:ext cx="2828487" cy="4953785"/>
          </a:xfrm>
          <a:prstGeom prst="rect">
            <a:avLst/>
          </a:prstGeom>
          <a:noFill/>
          <a:ln w="28575">
            <a:solidFill>
              <a:srgbClr val="FF0000"/>
            </a:solidFill>
          </a:ln>
        </p:spPr>
        <p:txBody>
          <a:bodyPr wrap="square" rtlCol="0" anchor="ctr">
            <a:noAutofit/>
          </a:bodyPr>
          <a:lstStyle/>
          <a:p>
            <a:pPr algn="l"/>
            <a:endParaRPr lang="en-US" noProof="0" dirty="0">
              <a:solidFill>
                <a:schemeClr val="tx1"/>
              </a:solidFill>
            </a:endParaRPr>
          </a:p>
        </p:txBody>
      </p:sp>
      <p:sp>
        <p:nvSpPr>
          <p:cNvPr id="4" name="TextBox 3">
            <a:extLst>
              <a:ext uri="{FF2B5EF4-FFF2-40B4-BE49-F238E27FC236}">
                <a16:creationId xmlns:a16="http://schemas.microsoft.com/office/drawing/2014/main" id="{B97B4437-73A4-F13E-E73C-4504475BA373}"/>
              </a:ext>
            </a:extLst>
          </p:cNvPr>
          <p:cNvSpPr txBox="1"/>
          <p:nvPr/>
        </p:nvSpPr>
        <p:spPr>
          <a:xfrm>
            <a:off x="8397058" y="2494044"/>
            <a:ext cx="3390234" cy="1384995"/>
          </a:xfrm>
          <a:prstGeom prst="rect">
            <a:avLst/>
          </a:prstGeom>
          <a:solidFill>
            <a:srgbClr val="FFFF00"/>
          </a:solidFill>
          <a:ln>
            <a:solidFill>
              <a:schemeClr val="tx1"/>
            </a:solidFill>
          </a:ln>
        </p:spPr>
        <p:txBody>
          <a:bodyPr wrap="square" rtlCol="0">
            <a:spAutoFit/>
          </a:bodyPr>
          <a:lstStyle/>
          <a:p>
            <a:r>
              <a:rPr lang="en-US" sz="1400" noProof="0" dirty="0"/>
              <a:t>The "Ascending" and "Descending" is not part of the sort </a:t>
            </a:r>
            <a:r>
              <a:rPr lang="en-US" sz="1400" dirty="0"/>
              <a:t>routine </a:t>
            </a:r>
            <a:r>
              <a:rPr lang="en-US" sz="1400" noProof="0" dirty="0"/>
              <a:t>name, but rather it is done via a dedicated :ascending / descending" button.  This prevents making the list unnecessarily long.</a:t>
            </a:r>
          </a:p>
        </p:txBody>
      </p:sp>
      <p:cxnSp>
        <p:nvCxnSpPr>
          <p:cNvPr id="6" name="Straight Arrow Connector 5">
            <a:extLst>
              <a:ext uri="{FF2B5EF4-FFF2-40B4-BE49-F238E27FC236}">
                <a16:creationId xmlns:a16="http://schemas.microsoft.com/office/drawing/2014/main" id="{FC1050A4-2077-F0A8-5B2A-4428CEA3E309}"/>
              </a:ext>
            </a:extLst>
          </p:cNvPr>
          <p:cNvCxnSpPr>
            <a:cxnSpLocks/>
          </p:cNvCxnSpPr>
          <p:nvPr/>
        </p:nvCxnSpPr>
        <p:spPr>
          <a:xfrm flipH="1" flipV="1">
            <a:off x="6872748" y="1750142"/>
            <a:ext cx="1524310" cy="74390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10080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4509A-B16B-1B75-B368-63C3408DB75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0797A191-5623-EC08-6D13-BBA6A740787C}"/>
              </a:ext>
            </a:extLst>
          </p:cNvPr>
          <p:cNvSpPr>
            <a:spLocks noGrp="1"/>
          </p:cNvSpPr>
          <p:nvPr>
            <p:ph type="title"/>
          </p:nvPr>
        </p:nvSpPr>
        <p:spPr/>
        <p:txBody>
          <a:bodyPr/>
          <a:lstStyle/>
          <a:p>
            <a:r>
              <a:rPr lang="en-US" sz="2800" noProof="0" dirty="0"/>
              <a:t>Sorting Search Results</a:t>
            </a:r>
          </a:p>
        </p:txBody>
      </p:sp>
      <p:sp>
        <p:nvSpPr>
          <p:cNvPr id="9" name="Slide Number Placeholder 5">
            <a:extLst>
              <a:ext uri="{FF2B5EF4-FFF2-40B4-BE49-F238E27FC236}">
                <a16:creationId xmlns:a16="http://schemas.microsoft.com/office/drawing/2014/main" id="{ABE44C71-F5D6-1310-747C-29B59ADF9ED6}"/>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52</a:t>
            </a:fld>
            <a:endParaRPr lang="en-US" noProof="0" dirty="0"/>
          </a:p>
        </p:txBody>
      </p:sp>
      <p:sp>
        <p:nvSpPr>
          <p:cNvPr id="11" name="Content Placeholder 10">
            <a:extLst>
              <a:ext uri="{FF2B5EF4-FFF2-40B4-BE49-F238E27FC236}">
                <a16:creationId xmlns:a16="http://schemas.microsoft.com/office/drawing/2014/main" id="{C0A64942-9C35-D5F8-BC55-428CE7022EF8}"/>
              </a:ext>
            </a:extLst>
          </p:cNvPr>
          <p:cNvSpPr>
            <a:spLocks noGrp="1"/>
          </p:cNvSpPr>
          <p:nvPr>
            <p:ph sz="quarter" idx="13"/>
          </p:nvPr>
        </p:nvSpPr>
        <p:spPr>
          <a:xfrm>
            <a:off x="370663" y="1131352"/>
            <a:ext cx="11335783" cy="511018"/>
          </a:xfrm>
        </p:spPr>
        <p:txBody>
          <a:bodyPr/>
          <a:lstStyle/>
          <a:p>
            <a:r>
              <a:rPr lang="en-US" sz="2000" dirty="0"/>
              <a:t>Physical Items Sort Routines in new User Interface compared to previous User Interface</a:t>
            </a:r>
          </a:p>
        </p:txBody>
      </p:sp>
      <p:graphicFrame>
        <p:nvGraphicFramePr>
          <p:cNvPr id="3" name="Table 2">
            <a:extLst>
              <a:ext uri="{FF2B5EF4-FFF2-40B4-BE49-F238E27FC236}">
                <a16:creationId xmlns:a16="http://schemas.microsoft.com/office/drawing/2014/main" id="{605C23A3-B8F3-88D8-B77F-8A58E381C514}"/>
              </a:ext>
            </a:extLst>
          </p:cNvPr>
          <p:cNvGraphicFramePr>
            <a:graphicFrameLocks noGrp="1"/>
          </p:cNvGraphicFramePr>
          <p:nvPr>
            <p:extLst>
              <p:ext uri="{D42A27DB-BD31-4B8C-83A1-F6EECF244321}">
                <p14:modId xmlns:p14="http://schemas.microsoft.com/office/powerpoint/2010/main" val="1822634880"/>
              </p:ext>
            </p:extLst>
          </p:nvPr>
        </p:nvGraphicFramePr>
        <p:xfrm>
          <a:off x="2032000" y="2351823"/>
          <a:ext cx="8128000" cy="3340735"/>
        </p:xfrm>
        <a:graphic>
          <a:graphicData uri="http://schemas.openxmlformats.org/drawingml/2006/table">
            <a:tbl>
              <a:tblPr firstRow="1" bandRow="1">
                <a:tableStyleId>{93296810-A885-4BE3-A3E7-6D5BEEA58F35}</a:tableStyleId>
              </a:tblPr>
              <a:tblGrid>
                <a:gridCol w="4064000">
                  <a:extLst>
                    <a:ext uri="{9D8B030D-6E8A-4147-A177-3AD203B41FA5}">
                      <a16:colId xmlns:a16="http://schemas.microsoft.com/office/drawing/2014/main" val="2692798719"/>
                    </a:ext>
                  </a:extLst>
                </a:gridCol>
                <a:gridCol w="4064000">
                  <a:extLst>
                    <a:ext uri="{9D8B030D-6E8A-4147-A177-3AD203B41FA5}">
                      <a16:colId xmlns:a16="http://schemas.microsoft.com/office/drawing/2014/main" val="2522588777"/>
                    </a:ext>
                  </a:extLst>
                </a:gridCol>
              </a:tblGrid>
              <a:tr h="370840">
                <a:tc>
                  <a:txBody>
                    <a:bodyPr/>
                    <a:lstStyle/>
                    <a:p>
                      <a:r>
                        <a:rPr lang="en-US" dirty="0"/>
                        <a:t>Facets in new User Interface</a:t>
                      </a:r>
                      <a:endParaRPr lang="LID4096" dirty="0"/>
                    </a:p>
                  </a:txBody>
                  <a:tcPr/>
                </a:tc>
                <a:tc>
                  <a:txBody>
                    <a:bodyPr/>
                    <a:lstStyle/>
                    <a:p>
                      <a:r>
                        <a:rPr lang="en-US" dirty="0"/>
                        <a:t>Facets in previous User Interface</a:t>
                      </a:r>
                      <a:endParaRPr lang="LID4096" dirty="0"/>
                    </a:p>
                  </a:txBody>
                  <a:tcPr/>
                </a:tc>
                <a:extLst>
                  <a:ext uri="{0D108BD9-81ED-4DB2-BD59-A6C34878D82A}">
                    <a16:rowId xmlns:a16="http://schemas.microsoft.com/office/drawing/2014/main" val="589712770"/>
                  </a:ext>
                </a:extLst>
              </a:tr>
              <a:tr h="370840">
                <a:tc>
                  <a:txBody>
                    <a:bodyPr/>
                    <a:lstStyle/>
                    <a:p>
                      <a:pPr marL="285750" indent="-285750" rtl="0" fontAlgn="t">
                        <a:lnSpc>
                          <a:spcPts val="1500"/>
                        </a:lnSpc>
                        <a:buFont typeface="Arial" panose="020B0604020202020204" pitchFamily="34" charset="0"/>
                        <a:buChar char="•"/>
                      </a:pPr>
                      <a:r>
                        <a:rPr lang="" b="0" i="0" dirty="0">
                          <a:effectLst/>
                          <a:latin typeface="Segoe UI" panose="020B0502040204020203" pitchFamily="34" charset="0"/>
                        </a:rPr>
                        <a:t>Library/Location</a:t>
                      </a:r>
                    </a:p>
                    <a:p>
                      <a:pPr marL="285750" indent="-285750" rtl="0" fontAlgn="t">
                        <a:lnSpc>
                          <a:spcPts val="1500"/>
                        </a:lnSpc>
                        <a:buFont typeface="Arial" panose="020B0604020202020204" pitchFamily="34" charset="0"/>
                        <a:buChar char="•"/>
                      </a:pPr>
                      <a:r>
                        <a:rPr lang="" b="0" i="0" dirty="0">
                          <a:effectLst/>
                          <a:latin typeface="Segoe UI" panose="020B0502040204020203" pitchFamily="34" charset="0"/>
                        </a:rPr>
                        <a:t>Rank</a:t>
                      </a:r>
                    </a:p>
                    <a:p>
                      <a:pPr marL="285750" indent="-285750" rtl="0" fontAlgn="t">
                        <a:lnSpc>
                          <a:spcPts val="1500"/>
                        </a:lnSpc>
                        <a:buFont typeface="Arial" panose="020B0604020202020204" pitchFamily="34" charset="0"/>
                        <a:buChar char="•"/>
                      </a:pPr>
                      <a:r>
                        <a:rPr lang="" b="0" i="0" dirty="0">
                          <a:effectLst/>
                          <a:latin typeface="Segoe UI" panose="020B0502040204020203" pitchFamily="34" charset="0"/>
                        </a:rPr>
                        <a:t>Modification Date</a:t>
                      </a:r>
                    </a:p>
                    <a:p>
                      <a:pPr marL="285750" indent="-285750" rtl="0" fontAlgn="t">
                        <a:lnSpc>
                          <a:spcPts val="1500"/>
                        </a:lnSpc>
                        <a:buFont typeface="Arial" panose="020B0604020202020204" pitchFamily="34" charset="0"/>
                        <a:buChar char="•"/>
                      </a:pPr>
                      <a:r>
                        <a:rPr lang="" b="0" i="0" dirty="0">
                          <a:effectLst/>
                          <a:latin typeface="Segoe UI" panose="020B0502040204020203" pitchFamily="34" charset="0"/>
                        </a:rPr>
                        <a:t>Creation Date</a:t>
                      </a:r>
                    </a:p>
                    <a:p>
                      <a:pPr marL="285750" indent="-285750" rtl="0" fontAlgn="t">
                        <a:lnSpc>
                          <a:spcPts val="1500"/>
                        </a:lnSpc>
                        <a:buFont typeface="Arial" panose="020B0604020202020204" pitchFamily="34" charset="0"/>
                        <a:buChar char="•"/>
                      </a:pPr>
                      <a:r>
                        <a:rPr lang="" b="0" i="0" dirty="0">
                          <a:effectLst/>
                          <a:latin typeface="Segoe UI" panose="020B0502040204020203" pitchFamily="34" charset="0"/>
                        </a:rPr>
                        <a:t>Call Number</a:t>
                      </a:r>
                    </a:p>
                    <a:p>
                      <a:pPr marL="285750" indent="-285750" rtl="0" fontAlgn="t">
                        <a:lnSpc>
                          <a:spcPts val="1500"/>
                        </a:lnSpc>
                        <a:buFont typeface="Arial" panose="020B0604020202020204" pitchFamily="34" charset="0"/>
                        <a:buChar char="•"/>
                      </a:pPr>
                      <a:r>
                        <a:rPr lang="" b="0" i="0" dirty="0">
                          <a:effectLst/>
                          <a:latin typeface="Segoe UI" panose="020B0502040204020203" pitchFamily="34" charset="0"/>
                        </a:rPr>
                        <a:t>Creator</a:t>
                      </a:r>
                    </a:p>
                    <a:p>
                      <a:pPr marL="285750" indent="-285750" rtl="0" fontAlgn="t">
                        <a:lnSpc>
                          <a:spcPts val="1500"/>
                        </a:lnSpc>
                        <a:buFont typeface="Arial" panose="020B0604020202020204" pitchFamily="34" charset="0"/>
                        <a:buChar char="•"/>
                      </a:pPr>
                      <a:r>
                        <a:rPr lang="" b="0" i="0" dirty="0">
                          <a:effectLst/>
                          <a:latin typeface="Segoe UI" panose="020B0502040204020203" pitchFamily="34" charset="0"/>
                        </a:rPr>
                        <a:t>Title</a:t>
                      </a:r>
                    </a:p>
                    <a:p>
                      <a:pPr marL="285750" indent="-285750" rtl="0" fontAlgn="t">
                        <a:lnSpc>
                          <a:spcPts val="1500"/>
                        </a:lnSpc>
                        <a:buFont typeface="Arial" panose="020B0604020202020204" pitchFamily="34" charset="0"/>
                        <a:buChar char="•"/>
                      </a:pPr>
                      <a:r>
                        <a:rPr lang="" b="0" i="0" dirty="0">
                          <a:effectLst/>
                          <a:latin typeface="Segoe UI" panose="020B0502040204020203" pitchFamily="34" charset="0"/>
                        </a:rPr>
                        <a:t>Publication Date</a:t>
                      </a:r>
                    </a:p>
                    <a:p>
                      <a:pPr marL="285750" indent="-285750" rtl="0" fontAlgn="t">
                        <a:lnSpc>
                          <a:spcPts val="1500"/>
                        </a:lnSpc>
                        <a:buFont typeface="Arial" panose="020B0604020202020204" pitchFamily="34" charset="0"/>
                        <a:buChar char="•"/>
                      </a:pPr>
                      <a:r>
                        <a:rPr lang="" b="0" i="0" dirty="0">
                          <a:effectLst/>
                          <a:latin typeface="Segoe UI" panose="020B0502040204020203" pitchFamily="34" charset="0"/>
                        </a:rPr>
                        <a:t>Item Call Number</a:t>
                      </a:r>
                    </a:p>
                    <a:p>
                      <a:pPr marL="285750" indent="-285750" rtl="0" fontAlgn="t">
                        <a:lnSpc>
                          <a:spcPts val="1500"/>
                        </a:lnSpc>
                        <a:buFont typeface="Arial" panose="020B0604020202020204" pitchFamily="34" charset="0"/>
                        <a:buChar char="•"/>
                      </a:pPr>
                      <a:r>
                        <a:rPr lang="" b="0" i="0" dirty="0">
                          <a:effectLst/>
                          <a:latin typeface="Segoe UI" panose="020B0502040204020203" pitchFamily="34" charset="0"/>
                        </a:rPr>
                        <a:t>Accession Number</a:t>
                      </a:r>
                    </a:p>
                    <a:p>
                      <a:pPr marL="285750" indent="-285750" rtl="0" fontAlgn="t">
                        <a:lnSpc>
                          <a:spcPts val="1500"/>
                        </a:lnSpc>
                        <a:buFont typeface="Arial" panose="020B0604020202020204" pitchFamily="34" charset="0"/>
                        <a:buChar char="•"/>
                      </a:pPr>
                      <a:r>
                        <a:rPr lang="" b="0" i="0" dirty="0">
                          <a:effectLst/>
                          <a:latin typeface="Segoe UI" panose="020B0502040204020203" pitchFamily="34" charset="0"/>
                        </a:rPr>
                        <a:t>Description</a:t>
                      </a:r>
                    </a:p>
                    <a:p>
                      <a:pPr marL="285750" indent="-285750" rtl="0" fontAlgn="t">
                        <a:lnSpc>
                          <a:spcPts val="1500"/>
                        </a:lnSpc>
                        <a:buFont typeface="Arial" panose="020B0604020202020204" pitchFamily="34" charset="0"/>
                        <a:buChar char="•"/>
                      </a:pPr>
                      <a:r>
                        <a:rPr lang="" b="0" i="0" dirty="0">
                          <a:effectLst/>
                          <a:latin typeface="Segoe UI" panose="020B0502040204020203" pitchFamily="34" charset="0"/>
                        </a:rPr>
                        <a:t>Temporary Location</a:t>
                      </a:r>
                    </a:p>
                    <a:p>
                      <a:pPr marL="285750" indent="-285750" rtl="0" fontAlgn="t">
                        <a:lnSpc>
                          <a:spcPts val="1500"/>
                        </a:lnSpc>
                        <a:buFont typeface="Arial" panose="020B0604020202020204" pitchFamily="34" charset="0"/>
                        <a:buChar char="•"/>
                      </a:pPr>
                      <a:r>
                        <a:rPr lang="" b="0" i="0" dirty="0">
                          <a:effectLst/>
                          <a:latin typeface="Segoe UI" panose="020B0502040204020203" pitchFamily="34" charset="0"/>
                        </a:rPr>
                        <a:t>Status</a:t>
                      </a:r>
                    </a:p>
                    <a:p>
                      <a:pPr marL="285750" indent="-285750" rtl="0" fontAlgn="t">
                        <a:lnSpc>
                          <a:spcPts val="1500"/>
                        </a:lnSpc>
                        <a:buFont typeface="Arial" panose="020B0604020202020204" pitchFamily="34" charset="0"/>
                        <a:buChar char="•"/>
                      </a:pPr>
                      <a:r>
                        <a:rPr lang="" b="0" i="0" dirty="0">
                          <a:effectLst/>
                          <a:latin typeface="Segoe UI" panose="020B0502040204020203" pitchFamily="34" charset="0"/>
                        </a:rPr>
                        <a:t>Process Type</a:t>
                      </a:r>
                    </a:p>
                    <a:p>
                      <a:pPr marL="285750" indent="-285750" rtl="0" fontAlgn="t">
                        <a:lnSpc>
                          <a:spcPts val="1500"/>
                        </a:lnSpc>
                        <a:buFont typeface="Arial" panose="020B0604020202020204" pitchFamily="34" charset="0"/>
                        <a:buChar char="•"/>
                      </a:pPr>
                      <a:r>
                        <a:rPr lang="" b="0" i="0" dirty="0">
                          <a:effectLst/>
                          <a:latin typeface="Segoe UI" panose="020B0502040204020203" pitchFamily="34" charset="0"/>
                        </a:rPr>
                        <a:t>Receiving Date</a:t>
                      </a:r>
                    </a:p>
                  </a:txBody>
                  <a:tcPr/>
                </a:tc>
                <a:tc>
                  <a:txBody>
                    <a:bodyPr/>
                    <a:lstStyle/>
                    <a:p>
                      <a:pPr marL="285750" indent="-285750" algn="l" defTabSz="914400" rtl="0" eaLnBrk="1" fontAlgn="t" latinLnBrk="0" hangingPunct="1">
                        <a:lnSpc>
                          <a:spcPts val="1500"/>
                        </a:lnSpc>
                        <a:buFont typeface="Arial" panose="020B0604020202020204" pitchFamily="34" charset="0"/>
                        <a:buChar char="•"/>
                      </a:pPr>
                      <a:r>
                        <a:rPr lang="" sz="1800" kern="1200" dirty="0">
                          <a:solidFill>
                            <a:schemeClr val="dk1"/>
                          </a:solidFill>
                          <a:latin typeface="+mn-lt"/>
                          <a:ea typeface="+mn-ea"/>
                          <a:cs typeface="+mn-cs"/>
                        </a:rPr>
                        <a:t>Accession Number</a:t>
                      </a:r>
                    </a:p>
                    <a:p>
                      <a:pPr marL="285750" indent="-285750" algn="l" defTabSz="914400" rtl="0" eaLnBrk="1" fontAlgn="t" latinLnBrk="0" hangingPunct="1">
                        <a:lnSpc>
                          <a:spcPts val="1500"/>
                        </a:lnSpc>
                        <a:buFont typeface="Arial" panose="020B0604020202020204" pitchFamily="34" charset="0"/>
                        <a:buChar char="•"/>
                      </a:pPr>
                      <a:r>
                        <a:rPr lang="" sz="1800" kern="1200" dirty="0">
                          <a:solidFill>
                            <a:schemeClr val="dk1"/>
                          </a:solidFill>
                          <a:latin typeface="+mn-lt"/>
                          <a:ea typeface="+mn-ea"/>
                          <a:cs typeface="+mn-cs"/>
                        </a:rPr>
                        <a:t>Item Call Number</a:t>
                      </a:r>
                    </a:p>
                    <a:p>
                      <a:pPr marL="285750" indent="-285750" algn="l" defTabSz="914400" rtl="0" eaLnBrk="1" fontAlgn="t" latinLnBrk="0" hangingPunct="1">
                        <a:lnSpc>
                          <a:spcPts val="1500"/>
                        </a:lnSpc>
                        <a:buFont typeface="Arial" panose="020B0604020202020204" pitchFamily="34" charset="0"/>
                        <a:buChar char="•"/>
                      </a:pPr>
                      <a:r>
                        <a:rPr lang="" sz="1800" kern="1200" dirty="0">
                          <a:solidFill>
                            <a:schemeClr val="dk1"/>
                          </a:solidFill>
                          <a:latin typeface="+mn-lt"/>
                          <a:ea typeface="+mn-ea"/>
                          <a:cs typeface="+mn-cs"/>
                        </a:rPr>
                        <a:t>Rank</a:t>
                      </a:r>
                    </a:p>
                    <a:p>
                      <a:pPr marL="285750" indent="-285750" algn="l" defTabSz="914400" rtl="0" eaLnBrk="1" fontAlgn="t" latinLnBrk="0" hangingPunct="1">
                        <a:lnSpc>
                          <a:spcPts val="1500"/>
                        </a:lnSpc>
                        <a:buFont typeface="Arial" panose="020B0604020202020204" pitchFamily="34" charset="0"/>
                        <a:buChar char="•"/>
                      </a:pPr>
                      <a:r>
                        <a:rPr lang="" sz="1800" kern="1200" dirty="0">
                          <a:solidFill>
                            <a:schemeClr val="dk1"/>
                          </a:solidFill>
                          <a:latin typeface="+mn-lt"/>
                          <a:ea typeface="+mn-ea"/>
                          <a:cs typeface="+mn-cs"/>
                        </a:rPr>
                        <a:t>Publication Date</a:t>
                      </a:r>
                    </a:p>
                    <a:p>
                      <a:pPr marL="285750" indent="-285750" algn="l" defTabSz="914400" rtl="0" eaLnBrk="1" fontAlgn="t" latinLnBrk="0" hangingPunct="1">
                        <a:lnSpc>
                          <a:spcPts val="1500"/>
                        </a:lnSpc>
                        <a:buFont typeface="Arial" panose="020B0604020202020204" pitchFamily="34" charset="0"/>
                        <a:buChar char="•"/>
                      </a:pPr>
                      <a:r>
                        <a:rPr lang="" sz="1800" kern="1200" dirty="0">
                          <a:solidFill>
                            <a:schemeClr val="dk1"/>
                          </a:solidFill>
                          <a:latin typeface="+mn-lt"/>
                          <a:ea typeface="+mn-ea"/>
                          <a:cs typeface="+mn-cs"/>
                        </a:rPr>
                        <a:t>Title</a:t>
                      </a:r>
                    </a:p>
                    <a:p>
                      <a:pPr marL="285750" indent="-285750" algn="l" defTabSz="914400" rtl="0" eaLnBrk="1" fontAlgn="t" latinLnBrk="0" hangingPunct="1">
                        <a:lnSpc>
                          <a:spcPts val="1500"/>
                        </a:lnSpc>
                        <a:buFont typeface="Arial" panose="020B0604020202020204" pitchFamily="34" charset="0"/>
                        <a:buChar char="•"/>
                      </a:pPr>
                      <a:r>
                        <a:rPr lang="" sz="1800" kern="1200" dirty="0">
                          <a:solidFill>
                            <a:schemeClr val="dk1"/>
                          </a:solidFill>
                          <a:latin typeface="+mn-lt"/>
                          <a:ea typeface="+mn-ea"/>
                          <a:cs typeface="+mn-cs"/>
                        </a:rPr>
                        <a:t>Creator</a:t>
                      </a:r>
                    </a:p>
                    <a:p>
                      <a:pPr marL="285750" indent="-285750" algn="l" defTabSz="914400" rtl="0" eaLnBrk="1" fontAlgn="t" latinLnBrk="0" hangingPunct="1">
                        <a:lnSpc>
                          <a:spcPts val="1500"/>
                        </a:lnSpc>
                        <a:buFont typeface="Arial" panose="020B0604020202020204" pitchFamily="34" charset="0"/>
                        <a:buChar char="•"/>
                      </a:pPr>
                      <a:r>
                        <a:rPr lang="" sz="1800" kern="1200" dirty="0">
                          <a:solidFill>
                            <a:schemeClr val="dk1"/>
                          </a:solidFill>
                          <a:latin typeface="+mn-lt"/>
                          <a:ea typeface="+mn-ea"/>
                          <a:cs typeface="+mn-cs"/>
                        </a:rPr>
                        <a:t>Call Number</a:t>
                      </a:r>
                      <a:br>
                        <a:rPr lang="" sz="1800" kern="1200" dirty="0">
                          <a:solidFill>
                            <a:schemeClr val="dk1"/>
                          </a:solidFill>
                          <a:latin typeface="+mn-lt"/>
                          <a:ea typeface="+mn-ea"/>
                          <a:cs typeface="+mn-cs"/>
                        </a:rPr>
                      </a:br>
                      <a:endParaRPr lang="" sz="1800" kern="1200" dirty="0">
                        <a:solidFill>
                          <a:schemeClr val="dk1"/>
                        </a:solidFill>
                        <a:latin typeface="+mn-lt"/>
                        <a:ea typeface="+mn-ea"/>
                        <a:cs typeface="+mn-cs"/>
                      </a:endParaRPr>
                    </a:p>
                  </a:txBody>
                  <a:tcPr/>
                </a:tc>
                <a:extLst>
                  <a:ext uri="{0D108BD9-81ED-4DB2-BD59-A6C34878D82A}">
                    <a16:rowId xmlns:a16="http://schemas.microsoft.com/office/drawing/2014/main" val="3940434659"/>
                  </a:ext>
                </a:extLst>
              </a:tr>
            </a:tbl>
          </a:graphicData>
        </a:graphic>
      </p:graphicFrame>
    </p:spTree>
    <p:extLst>
      <p:ext uri="{BB962C8B-B14F-4D97-AF65-F5344CB8AC3E}">
        <p14:creationId xmlns:p14="http://schemas.microsoft.com/office/powerpoint/2010/main" val="10501254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2EC7E-CF00-CFD1-D10F-BFCAD8495F52}"/>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423A098B-24AE-E9AB-E7CB-C90EB249EA12}"/>
              </a:ext>
            </a:extLst>
          </p:cNvPr>
          <p:cNvSpPr>
            <a:spLocks noGrp="1"/>
          </p:cNvSpPr>
          <p:nvPr>
            <p:ph type="body" sz="quarter" idx="16"/>
          </p:nvPr>
        </p:nvSpPr>
        <p:spPr>
          <a:xfrm>
            <a:off x="163902" y="2523829"/>
            <a:ext cx="11783683" cy="1030130"/>
          </a:xfrm>
        </p:spPr>
        <p:txBody>
          <a:bodyPr/>
          <a:lstStyle/>
          <a:p>
            <a:r>
              <a:rPr lang="en-US" noProof="0" dirty="0"/>
              <a:t>Secondary Search </a:t>
            </a:r>
          </a:p>
          <a:p>
            <a:endParaRPr lang="en-US" noProof="0" dirty="0"/>
          </a:p>
        </p:txBody>
      </p:sp>
      <p:sp>
        <p:nvSpPr>
          <p:cNvPr id="4" name="Footer Placeholder 3">
            <a:extLst>
              <a:ext uri="{FF2B5EF4-FFF2-40B4-BE49-F238E27FC236}">
                <a16:creationId xmlns:a16="http://schemas.microsoft.com/office/drawing/2014/main" id="{64F4C8F0-9F36-7E08-6D72-1C4DFD242E45}"/>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noProof="0" dirty="0"/>
              <a:t>© 2026 Clarivate. All rights reserved.</a:t>
            </a:r>
          </a:p>
        </p:txBody>
      </p:sp>
      <p:sp>
        <p:nvSpPr>
          <p:cNvPr id="5" name="Slide Number Placeholder 4">
            <a:extLst>
              <a:ext uri="{FF2B5EF4-FFF2-40B4-BE49-F238E27FC236}">
                <a16:creationId xmlns:a16="http://schemas.microsoft.com/office/drawing/2014/main" id="{AC761C26-CA0F-394B-8F04-BCB932BD0E6A}"/>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US" noProof="0" smtClean="0"/>
              <a:pPr/>
              <a:t>53</a:t>
            </a:fld>
            <a:endParaRPr lang="en-US" noProof="0" dirty="0"/>
          </a:p>
        </p:txBody>
      </p:sp>
    </p:spTree>
    <p:extLst>
      <p:ext uri="{BB962C8B-B14F-4D97-AF65-F5344CB8AC3E}">
        <p14:creationId xmlns:p14="http://schemas.microsoft.com/office/powerpoint/2010/main" val="35281806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042FA-FE7D-24B0-073F-EB201EF23394}"/>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E3981CA2-21A5-914C-F786-B83E34918880}"/>
              </a:ext>
            </a:extLst>
          </p:cNvPr>
          <p:cNvSpPr>
            <a:spLocks noGrp="1"/>
          </p:cNvSpPr>
          <p:nvPr>
            <p:ph type="title"/>
          </p:nvPr>
        </p:nvSpPr>
        <p:spPr/>
        <p:txBody>
          <a:bodyPr/>
          <a:lstStyle/>
          <a:p>
            <a:r>
              <a:rPr lang="en-US" sz="2800" noProof="0" dirty="0"/>
              <a:t>Secondary Search </a:t>
            </a:r>
            <a:br>
              <a:rPr lang="en-US" sz="2800" noProof="0" dirty="0"/>
            </a:br>
            <a:endParaRPr lang="en-US" sz="2800" noProof="0" dirty="0"/>
          </a:p>
        </p:txBody>
      </p:sp>
      <p:sp>
        <p:nvSpPr>
          <p:cNvPr id="9" name="Slide Number Placeholder 5">
            <a:extLst>
              <a:ext uri="{FF2B5EF4-FFF2-40B4-BE49-F238E27FC236}">
                <a16:creationId xmlns:a16="http://schemas.microsoft.com/office/drawing/2014/main" id="{50B63672-59BC-53D1-0FF3-743C59459D3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54</a:t>
            </a:fld>
            <a:endParaRPr lang="en-US" noProof="0" dirty="0"/>
          </a:p>
        </p:txBody>
      </p:sp>
      <p:sp>
        <p:nvSpPr>
          <p:cNvPr id="11" name="Content Placeholder 10">
            <a:extLst>
              <a:ext uri="{FF2B5EF4-FFF2-40B4-BE49-F238E27FC236}">
                <a16:creationId xmlns:a16="http://schemas.microsoft.com/office/drawing/2014/main" id="{EAFA784E-8439-EFF5-46A9-3C3BB75DB036}"/>
              </a:ext>
            </a:extLst>
          </p:cNvPr>
          <p:cNvSpPr>
            <a:spLocks noGrp="1"/>
          </p:cNvSpPr>
          <p:nvPr>
            <p:ph sz="quarter" idx="13"/>
          </p:nvPr>
        </p:nvSpPr>
        <p:spPr>
          <a:xfrm>
            <a:off x="370663" y="1131352"/>
            <a:ext cx="11335783" cy="2592236"/>
          </a:xfrm>
        </p:spPr>
        <p:txBody>
          <a:bodyPr/>
          <a:lstStyle/>
          <a:p>
            <a:r>
              <a:rPr lang="" sz="2000" dirty="0"/>
              <a:t>The Secondary Search box allows the staff user to refine his or her search results.</a:t>
            </a:r>
          </a:p>
          <a:p>
            <a:r>
              <a:rPr lang="" sz="2000" dirty="0"/>
              <a:t>This is essentially a "search within a search".</a:t>
            </a:r>
          </a:p>
          <a:p>
            <a:r>
              <a:rPr lang="" sz="2000" dirty="0"/>
              <a:t>After getting the search results the staff user can perform anothyer saearech </a:t>
            </a:r>
            <a:r>
              <a:rPr lang="" sz="2000" b="1" dirty="0"/>
              <a:t>within</a:t>
            </a:r>
            <a:r>
              <a:rPr lang="" sz="2000" dirty="0"/>
              <a:t> the current search results.</a:t>
            </a:r>
            <a:endParaRPr lang="en-US" sz="2000" noProof="0" dirty="0"/>
          </a:p>
        </p:txBody>
      </p:sp>
    </p:spTree>
    <p:extLst>
      <p:ext uri="{BB962C8B-B14F-4D97-AF65-F5344CB8AC3E}">
        <p14:creationId xmlns:p14="http://schemas.microsoft.com/office/powerpoint/2010/main" val="36792896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1E3B1-873F-9AFE-0582-4BF5C67E78E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CDF43F4-9F58-8088-6F70-91E63C119075}"/>
              </a:ext>
            </a:extLst>
          </p:cNvPr>
          <p:cNvPicPr>
            <a:picLocks noChangeAspect="1"/>
          </p:cNvPicPr>
          <p:nvPr/>
        </p:nvPicPr>
        <p:blipFill>
          <a:blip r:embed="rId2"/>
          <a:stretch>
            <a:fillRect/>
          </a:stretch>
        </p:blipFill>
        <p:spPr>
          <a:xfrm>
            <a:off x="0" y="2800918"/>
            <a:ext cx="12192000" cy="3084966"/>
          </a:xfrm>
          <a:prstGeom prst="rect">
            <a:avLst/>
          </a:prstGeom>
          <a:ln>
            <a:solidFill>
              <a:schemeClr val="tx1"/>
            </a:solidFill>
          </a:ln>
        </p:spPr>
      </p:pic>
      <p:sp>
        <p:nvSpPr>
          <p:cNvPr id="10" name="Title 9">
            <a:extLst>
              <a:ext uri="{FF2B5EF4-FFF2-40B4-BE49-F238E27FC236}">
                <a16:creationId xmlns:a16="http://schemas.microsoft.com/office/drawing/2014/main" id="{53EEB4AF-1C06-0E91-9CC3-4F7F5A7CA0AD}"/>
              </a:ext>
            </a:extLst>
          </p:cNvPr>
          <p:cNvSpPr>
            <a:spLocks noGrp="1"/>
          </p:cNvSpPr>
          <p:nvPr>
            <p:ph type="title"/>
          </p:nvPr>
        </p:nvSpPr>
        <p:spPr/>
        <p:txBody>
          <a:bodyPr/>
          <a:lstStyle/>
          <a:p>
            <a:r>
              <a:rPr lang="en-US" sz="2800" noProof="0" dirty="0"/>
              <a:t>Secondary Search </a:t>
            </a:r>
            <a:br>
              <a:rPr lang="en-US" sz="2800" noProof="0" dirty="0"/>
            </a:br>
            <a:endParaRPr lang="en-US" sz="2800" noProof="0" dirty="0"/>
          </a:p>
        </p:txBody>
      </p:sp>
      <p:sp>
        <p:nvSpPr>
          <p:cNvPr id="9" name="Slide Number Placeholder 5">
            <a:extLst>
              <a:ext uri="{FF2B5EF4-FFF2-40B4-BE49-F238E27FC236}">
                <a16:creationId xmlns:a16="http://schemas.microsoft.com/office/drawing/2014/main" id="{A0D99665-D21F-757A-9E0B-3B9A6F0ECDF7}"/>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55</a:t>
            </a:fld>
            <a:endParaRPr lang="en-US" noProof="0" dirty="0"/>
          </a:p>
        </p:txBody>
      </p:sp>
      <p:sp>
        <p:nvSpPr>
          <p:cNvPr id="11" name="Content Placeholder 10">
            <a:extLst>
              <a:ext uri="{FF2B5EF4-FFF2-40B4-BE49-F238E27FC236}">
                <a16:creationId xmlns:a16="http://schemas.microsoft.com/office/drawing/2014/main" id="{EAEF059C-13A3-E61F-378C-8E2206EC2AD7}"/>
              </a:ext>
            </a:extLst>
          </p:cNvPr>
          <p:cNvSpPr>
            <a:spLocks noGrp="1"/>
          </p:cNvSpPr>
          <p:nvPr>
            <p:ph sz="quarter" idx="13"/>
          </p:nvPr>
        </p:nvSpPr>
        <p:spPr>
          <a:xfrm>
            <a:off x="370663" y="1131352"/>
            <a:ext cx="11335783" cy="1207097"/>
          </a:xfrm>
        </p:spPr>
        <p:txBody>
          <a:bodyPr/>
          <a:lstStyle/>
          <a:p>
            <a:r>
              <a:rPr lang="en-US" sz="2000" noProof="0" dirty="0"/>
              <a:t>Here is the </a:t>
            </a:r>
            <a:r>
              <a:rPr lang="en-US" sz="2000" b="1" noProof="0" dirty="0"/>
              <a:t>new</a:t>
            </a:r>
            <a:r>
              <a:rPr lang="en-US" sz="2000" noProof="0" dirty="0"/>
              <a:t> User Interface.</a:t>
            </a:r>
          </a:p>
          <a:p>
            <a:r>
              <a:rPr lang="en-US" sz="2000" dirty="0"/>
              <a:t>T</a:t>
            </a:r>
            <a:r>
              <a:rPr lang="en-US" sz="2000" noProof="0" dirty="0"/>
              <a:t>he staff user has performed a keyword search for "feminism".</a:t>
            </a:r>
          </a:p>
          <a:p>
            <a:r>
              <a:rPr lang="en-US" sz="2000" dirty="0"/>
              <a:t>He or she can then click the "secondary search" to search within the 157 search results.</a:t>
            </a:r>
            <a:endParaRPr lang="en-US" sz="2000" noProof="0" dirty="0"/>
          </a:p>
          <a:p>
            <a:pPr marL="0" indent="0">
              <a:buNone/>
            </a:pPr>
            <a:endParaRPr lang="en-US" sz="2000" noProof="0" dirty="0"/>
          </a:p>
        </p:txBody>
      </p:sp>
      <p:sp>
        <p:nvSpPr>
          <p:cNvPr id="13" name="Rectangle 12">
            <a:extLst>
              <a:ext uri="{FF2B5EF4-FFF2-40B4-BE49-F238E27FC236}">
                <a16:creationId xmlns:a16="http://schemas.microsoft.com/office/drawing/2014/main" id="{2900DF42-B532-4570-77BC-8E5A7D3231CE}"/>
              </a:ext>
            </a:extLst>
          </p:cNvPr>
          <p:cNvSpPr/>
          <p:nvPr/>
        </p:nvSpPr>
        <p:spPr>
          <a:xfrm>
            <a:off x="2379406" y="3519950"/>
            <a:ext cx="353962" cy="314631"/>
          </a:xfrm>
          <a:prstGeom prst="rect">
            <a:avLst/>
          </a:prstGeom>
          <a:noFill/>
          <a:ln w="28575">
            <a:solidFill>
              <a:srgbClr val="FF0000"/>
            </a:solidFill>
          </a:ln>
        </p:spPr>
        <p:txBody>
          <a:bodyPr wrap="square" rtlCol="0" anchor="ctr">
            <a:noAutofit/>
          </a:bodyPr>
          <a:lstStyle/>
          <a:p>
            <a:pPr algn="l"/>
            <a:endParaRPr lang="en-US" noProof="0" dirty="0">
              <a:solidFill>
                <a:schemeClr val="tx1"/>
              </a:solidFill>
            </a:endParaRPr>
          </a:p>
        </p:txBody>
      </p:sp>
      <p:sp>
        <p:nvSpPr>
          <p:cNvPr id="8" name="Rectangle 7">
            <a:extLst>
              <a:ext uri="{FF2B5EF4-FFF2-40B4-BE49-F238E27FC236}">
                <a16:creationId xmlns:a16="http://schemas.microsoft.com/office/drawing/2014/main" id="{9B859F8D-5818-CE05-47BF-9D044E5C7895}"/>
              </a:ext>
            </a:extLst>
          </p:cNvPr>
          <p:cNvSpPr/>
          <p:nvPr/>
        </p:nvSpPr>
        <p:spPr>
          <a:xfrm>
            <a:off x="3480619" y="3205319"/>
            <a:ext cx="353962" cy="314631"/>
          </a:xfrm>
          <a:prstGeom prst="rect">
            <a:avLst/>
          </a:prstGeom>
          <a:noFill/>
          <a:ln w="28575">
            <a:solidFill>
              <a:srgbClr val="FF0000"/>
            </a:solidFill>
          </a:ln>
        </p:spPr>
        <p:txBody>
          <a:bodyPr wrap="square" rtlCol="0" anchor="ctr">
            <a:noAutofit/>
          </a:bodyPr>
          <a:lstStyle/>
          <a:p>
            <a:pPr algn="l"/>
            <a:endParaRPr lang="en-US" noProof="0" dirty="0">
              <a:solidFill>
                <a:schemeClr val="tx1"/>
              </a:solidFill>
            </a:endParaRPr>
          </a:p>
        </p:txBody>
      </p:sp>
    </p:spTree>
    <p:extLst>
      <p:ext uri="{BB962C8B-B14F-4D97-AF65-F5344CB8AC3E}">
        <p14:creationId xmlns:p14="http://schemas.microsoft.com/office/powerpoint/2010/main" val="10412408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CF383-5D53-9602-86D5-1770DFE1F7FD}"/>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52020BE-E034-DF67-8981-473748F27D73}"/>
              </a:ext>
            </a:extLst>
          </p:cNvPr>
          <p:cNvSpPr>
            <a:spLocks noGrp="1"/>
          </p:cNvSpPr>
          <p:nvPr>
            <p:ph type="title"/>
          </p:nvPr>
        </p:nvSpPr>
        <p:spPr/>
        <p:txBody>
          <a:bodyPr/>
          <a:lstStyle/>
          <a:p>
            <a:r>
              <a:rPr lang="en-US" sz="2800" noProof="0" dirty="0"/>
              <a:t>Secondary Search </a:t>
            </a:r>
            <a:br>
              <a:rPr lang="en-US" sz="2800" noProof="0" dirty="0"/>
            </a:br>
            <a:endParaRPr lang="en-US" sz="2800" noProof="0" dirty="0"/>
          </a:p>
        </p:txBody>
      </p:sp>
      <p:sp>
        <p:nvSpPr>
          <p:cNvPr id="9" name="Slide Number Placeholder 5">
            <a:extLst>
              <a:ext uri="{FF2B5EF4-FFF2-40B4-BE49-F238E27FC236}">
                <a16:creationId xmlns:a16="http://schemas.microsoft.com/office/drawing/2014/main" id="{04E8E760-10B6-5FAE-90A9-15560786867C}"/>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56</a:t>
            </a:fld>
            <a:endParaRPr lang="en-US" noProof="0" dirty="0"/>
          </a:p>
        </p:txBody>
      </p:sp>
      <p:sp>
        <p:nvSpPr>
          <p:cNvPr id="11" name="Content Placeholder 10">
            <a:extLst>
              <a:ext uri="{FF2B5EF4-FFF2-40B4-BE49-F238E27FC236}">
                <a16:creationId xmlns:a16="http://schemas.microsoft.com/office/drawing/2014/main" id="{2F5C87A2-82D0-A293-FBC5-2601B53C5AE7}"/>
              </a:ext>
            </a:extLst>
          </p:cNvPr>
          <p:cNvSpPr>
            <a:spLocks noGrp="1"/>
          </p:cNvSpPr>
          <p:nvPr>
            <p:ph sz="quarter" idx="13"/>
          </p:nvPr>
        </p:nvSpPr>
        <p:spPr>
          <a:xfrm>
            <a:off x="370663" y="1131352"/>
            <a:ext cx="11335783" cy="1207097"/>
          </a:xfrm>
        </p:spPr>
        <p:txBody>
          <a:bodyPr/>
          <a:lstStyle/>
          <a:p>
            <a:r>
              <a:rPr lang="en-US" sz="2000" noProof="0" dirty="0"/>
              <a:t>Here is the </a:t>
            </a:r>
            <a:r>
              <a:rPr lang="en-US" sz="2000" b="1" noProof="0" dirty="0"/>
              <a:t>previous</a:t>
            </a:r>
            <a:r>
              <a:rPr lang="en-US" sz="2000" noProof="0" dirty="0"/>
              <a:t> User Interface.</a:t>
            </a:r>
          </a:p>
          <a:p>
            <a:r>
              <a:rPr lang="en-US" sz="2000" dirty="0"/>
              <a:t>T</a:t>
            </a:r>
            <a:r>
              <a:rPr lang="en-US" sz="2000" noProof="0" dirty="0"/>
              <a:t>he staff user has performed a keyword search for "feminism".</a:t>
            </a:r>
          </a:p>
          <a:p>
            <a:r>
              <a:rPr lang="en-US" sz="2000" dirty="0"/>
              <a:t>He or she can </a:t>
            </a:r>
            <a:r>
              <a:rPr lang="en-US" sz="2000" b="1" dirty="0"/>
              <a:t>not</a:t>
            </a:r>
            <a:r>
              <a:rPr lang="en-US" sz="2000" dirty="0"/>
              <a:t> then click the "secondary search" to search within the 157 search results.</a:t>
            </a:r>
            <a:endParaRPr lang="en-US" sz="2000" noProof="0" dirty="0"/>
          </a:p>
          <a:p>
            <a:pPr marL="0" indent="0">
              <a:buNone/>
            </a:pPr>
            <a:endParaRPr lang="en-US" sz="2000" noProof="0" dirty="0"/>
          </a:p>
        </p:txBody>
      </p:sp>
      <p:sp>
        <p:nvSpPr>
          <p:cNvPr id="13" name="Rectangle 12">
            <a:extLst>
              <a:ext uri="{FF2B5EF4-FFF2-40B4-BE49-F238E27FC236}">
                <a16:creationId xmlns:a16="http://schemas.microsoft.com/office/drawing/2014/main" id="{EF170E0A-9697-CD53-B57C-06E7B65BB70B}"/>
              </a:ext>
            </a:extLst>
          </p:cNvPr>
          <p:cNvSpPr/>
          <p:nvPr/>
        </p:nvSpPr>
        <p:spPr>
          <a:xfrm>
            <a:off x="2379406" y="3519950"/>
            <a:ext cx="353962" cy="314631"/>
          </a:xfrm>
          <a:prstGeom prst="rect">
            <a:avLst/>
          </a:prstGeom>
          <a:noFill/>
          <a:ln w="28575">
            <a:solidFill>
              <a:srgbClr val="FF0000"/>
            </a:solidFill>
          </a:ln>
        </p:spPr>
        <p:txBody>
          <a:bodyPr wrap="square" rtlCol="0" anchor="ctr">
            <a:noAutofit/>
          </a:bodyPr>
          <a:lstStyle/>
          <a:p>
            <a:pPr algn="l"/>
            <a:endParaRPr lang="en-US" noProof="0" dirty="0">
              <a:solidFill>
                <a:schemeClr val="tx1"/>
              </a:solidFill>
            </a:endParaRPr>
          </a:p>
        </p:txBody>
      </p:sp>
      <p:sp>
        <p:nvSpPr>
          <p:cNvPr id="8" name="Rectangle 7">
            <a:extLst>
              <a:ext uri="{FF2B5EF4-FFF2-40B4-BE49-F238E27FC236}">
                <a16:creationId xmlns:a16="http://schemas.microsoft.com/office/drawing/2014/main" id="{6B549FAD-FAB7-AE49-5D6A-5F81C697F1D2}"/>
              </a:ext>
            </a:extLst>
          </p:cNvPr>
          <p:cNvSpPr/>
          <p:nvPr/>
        </p:nvSpPr>
        <p:spPr>
          <a:xfrm>
            <a:off x="3480619" y="3205319"/>
            <a:ext cx="353962" cy="314631"/>
          </a:xfrm>
          <a:prstGeom prst="rect">
            <a:avLst/>
          </a:prstGeom>
          <a:noFill/>
          <a:ln w="28575">
            <a:solidFill>
              <a:srgbClr val="FF0000"/>
            </a:solidFill>
          </a:ln>
        </p:spPr>
        <p:txBody>
          <a:bodyPr wrap="square" rtlCol="0" anchor="ctr">
            <a:noAutofit/>
          </a:bodyPr>
          <a:lstStyle/>
          <a:p>
            <a:pPr algn="l"/>
            <a:endParaRPr lang="en-US" noProof="0" dirty="0">
              <a:solidFill>
                <a:schemeClr val="tx1"/>
              </a:solidFill>
            </a:endParaRPr>
          </a:p>
        </p:txBody>
      </p:sp>
      <p:pic>
        <p:nvPicPr>
          <p:cNvPr id="3" name="Picture 2">
            <a:extLst>
              <a:ext uri="{FF2B5EF4-FFF2-40B4-BE49-F238E27FC236}">
                <a16:creationId xmlns:a16="http://schemas.microsoft.com/office/drawing/2014/main" id="{358739C4-A5B7-9FDC-DADD-AFBEC096EE4C}"/>
              </a:ext>
            </a:extLst>
          </p:cNvPr>
          <p:cNvPicPr>
            <a:picLocks noChangeAspect="1"/>
          </p:cNvPicPr>
          <p:nvPr/>
        </p:nvPicPr>
        <p:blipFill>
          <a:blip r:embed="rId2"/>
          <a:stretch>
            <a:fillRect/>
          </a:stretch>
        </p:blipFill>
        <p:spPr>
          <a:xfrm>
            <a:off x="0" y="2556832"/>
            <a:ext cx="12192000" cy="4477701"/>
          </a:xfrm>
          <a:prstGeom prst="rect">
            <a:avLst/>
          </a:prstGeom>
        </p:spPr>
      </p:pic>
      <p:sp>
        <p:nvSpPr>
          <p:cNvPr id="4" name="TextBox 3">
            <a:extLst>
              <a:ext uri="{FF2B5EF4-FFF2-40B4-BE49-F238E27FC236}">
                <a16:creationId xmlns:a16="http://schemas.microsoft.com/office/drawing/2014/main" id="{7E9507D2-CAF3-76EC-EF63-A2AA78BD7F52}"/>
              </a:ext>
            </a:extLst>
          </p:cNvPr>
          <p:cNvSpPr txBox="1"/>
          <p:nvPr/>
        </p:nvSpPr>
        <p:spPr>
          <a:xfrm>
            <a:off x="8397058" y="2494044"/>
            <a:ext cx="3390234" cy="738664"/>
          </a:xfrm>
          <a:prstGeom prst="rect">
            <a:avLst/>
          </a:prstGeom>
          <a:solidFill>
            <a:srgbClr val="FFFF00"/>
          </a:solidFill>
          <a:ln>
            <a:solidFill>
              <a:schemeClr val="tx1"/>
            </a:solidFill>
          </a:ln>
        </p:spPr>
        <p:txBody>
          <a:bodyPr wrap="square" rtlCol="0">
            <a:spAutoFit/>
          </a:bodyPr>
          <a:lstStyle/>
          <a:p>
            <a:r>
              <a:rPr lang="en-US" sz="1400" noProof="0" dirty="0"/>
              <a:t>To refine this search the staff user must do an entirely new search with new parameters</a:t>
            </a:r>
          </a:p>
        </p:txBody>
      </p:sp>
    </p:spTree>
    <p:extLst>
      <p:ext uri="{BB962C8B-B14F-4D97-AF65-F5344CB8AC3E}">
        <p14:creationId xmlns:p14="http://schemas.microsoft.com/office/powerpoint/2010/main" val="31865101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401FE-464C-D0B4-FD9F-002893C1750F}"/>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D8932997-BA57-9E26-4B18-C8AC2F73C18C}"/>
              </a:ext>
            </a:extLst>
          </p:cNvPr>
          <p:cNvSpPr>
            <a:spLocks noGrp="1"/>
          </p:cNvSpPr>
          <p:nvPr>
            <p:ph type="title"/>
          </p:nvPr>
        </p:nvSpPr>
        <p:spPr/>
        <p:txBody>
          <a:bodyPr/>
          <a:lstStyle/>
          <a:p>
            <a:r>
              <a:rPr lang="en-US" sz="2800" noProof="0" dirty="0"/>
              <a:t>Secondary Search </a:t>
            </a:r>
            <a:br>
              <a:rPr lang="en-US" sz="2800" noProof="0" dirty="0"/>
            </a:br>
            <a:endParaRPr lang="en-US" sz="2800" noProof="0" dirty="0"/>
          </a:p>
        </p:txBody>
      </p:sp>
      <p:sp>
        <p:nvSpPr>
          <p:cNvPr id="9" name="Slide Number Placeholder 5">
            <a:extLst>
              <a:ext uri="{FF2B5EF4-FFF2-40B4-BE49-F238E27FC236}">
                <a16:creationId xmlns:a16="http://schemas.microsoft.com/office/drawing/2014/main" id="{C91DF3E9-637C-C968-1B99-FDBE2E98313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57</a:t>
            </a:fld>
            <a:endParaRPr lang="en-US" noProof="0" dirty="0"/>
          </a:p>
        </p:txBody>
      </p:sp>
      <p:sp>
        <p:nvSpPr>
          <p:cNvPr id="11" name="Content Placeholder 10">
            <a:extLst>
              <a:ext uri="{FF2B5EF4-FFF2-40B4-BE49-F238E27FC236}">
                <a16:creationId xmlns:a16="http://schemas.microsoft.com/office/drawing/2014/main" id="{FE0289BD-8BF8-15EC-AE03-B4A5EF72A0FB}"/>
              </a:ext>
            </a:extLst>
          </p:cNvPr>
          <p:cNvSpPr>
            <a:spLocks noGrp="1"/>
          </p:cNvSpPr>
          <p:nvPr>
            <p:ph sz="quarter" idx="13"/>
          </p:nvPr>
        </p:nvSpPr>
        <p:spPr>
          <a:xfrm>
            <a:off x="370663" y="1131352"/>
            <a:ext cx="11335783" cy="809591"/>
          </a:xfrm>
        </p:spPr>
        <p:txBody>
          <a:bodyPr/>
          <a:lstStyle/>
          <a:p>
            <a:r>
              <a:rPr lang="en-US" sz="2000" noProof="0" dirty="0"/>
              <a:t>Here in the new User Interface after performing a keyword search for "Feminism", the staff user wants to combine this with a keyword search for "Asian":</a:t>
            </a:r>
          </a:p>
          <a:p>
            <a:pPr marL="0" indent="0">
              <a:buNone/>
            </a:pPr>
            <a:endParaRPr lang="en-US" sz="2000" noProof="0" dirty="0"/>
          </a:p>
        </p:txBody>
      </p:sp>
      <p:pic>
        <p:nvPicPr>
          <p:cNvPr id="2" name="Picture 1">
            <a:extLst>
              <a:ext uri="{FF2B5EF4-FFF2-40B4-BE49-F238E27FC236}">
                <a16:creationId xmlns:a16="http://schemas.microsoft.com/office/drawing/2014/main" id="{9B3582F8-6C1E-36A0-271A-2E37F7DFE6AD}"/>
              </a:ext>
            </a:extLst>
          </p:cNvPr>
          <p:cNvPicPr>
            <a:picLocks noChangeAspect="1"/>
          </p:cNvPicPr>
          <p:nvPr/>
        </p:nvPicPr>
        <p:blipFill>
          <a:blip r:embed="rId2"/>
          <a:stretch>
            <a:fillRect/>
          </a:stretch>
        </p:blipFill>
        <p:spPr>
          <a:xfrm>
            <a:off x="0" y="2800918"/>
            <a:ext cx="12192000" cy="3084966"/>
          </a:xfrm>
          <a:prstGeom prst="rect">
            <a:avLst/>
          </a:prstGeom>
          <a:ln>
            <a:solidFill>
              <a:schemeClr val="tx1"/>
            </a:solidFill>
          </a:ln>
        </p:spPr>
      </p:pic>
      <p:sp>
        <p:nvSpPr>
          <p:cNvPr id="3" name="Rectangle 2">
            <a:extLst>
              <a:ext uri="{FF2B5EF4-FFF2-40B4-BE49-F238E27FC236}">
                <a16:creationId xmlns:a16="http://schemas.microsoft.com/office/drawing/2014/main" id="{202D6F6C-0F19-A0CF-1742-1C16E3391EAB}"/>
              </a:ext>
            </a:extLst>
          </p:cNvPr>
          <p:cNvSpPr/>
          <p:nvPr/>
        </p:nvSpPr>
        <p:spPr>
          <a:xfrm>
            <a:off x="2379406" y="3519950"/>
            <a:ext cx="353962" cy="314631"/>
          </a:xfrm>
          <a:prstGeom prst="rect">
            <a:avLst/>
          </a:prstGeom>
          <a:noFill/>
          <a:ln w="28575">
            <a:solidFill>
              <a:srgbClr val="FF0000"/>
            </a:solidFill>
          </a:ln>
        </p:spPr>
        <p:txBody>
          <a:bodyPr wrap="square" rtlCol="0" anchor="ctr">
            <a:noAutofit/>
          </a:bodyPr>
          <a:lstStyle/>
          <a:p>
            <a:pPr algn="l"/>
            <a:endParaRPr lang="en-US" noProof="0" dirty="0">
              <a:solidFill>
                <a:schemeClr val="tx1"/>
              </a:solidFill>
            </a:endParaRPr>
          </a:p>
        </p:txBody>
      </p:sp>
      <p:sp>
        <p:nvSpPr>
          <p:cNvPr id="4" name="TextBox 3">
            <a:extLst>
              <a:ext uri="{FF2B5EF4-FFF2-40B4-BE49-F238E27FC236}">
                <a16:creationId xmlns:a16="http://schemas.microsoft.com/office/drawing/2014/main" id="{2703A3B8-6147-3FD2-A2F9-FEC3C7D6D71A}"/>
              </a:ext>
            </a:extLst>
          </p:cNvPr>
          <p:cNvSpPr txBox="1"/>
          <p:nvPr/>
        </p:nvSpPr>
        <p:spPr>
          <a:xfrm>
            <a:off x="5575200" y="2159747"/>
            <a:ext cx="2329935" cy="523220"/>
          </a:xfrm>
          <a:prstGeom prst="rect">
            <a:avLst/>
          </a:prstGeom>
          <a:solidFill>
            <a:srgbClr val="FFFF00"/>
          </a:solidFill>
          <a:ln>
            <a:solidFill>
              <a:schemeClr val="tx1"/>
            </a:solidFill>
          </a:ln>
        </p:spPr>
        <p:txBody>
          <a:bodyPr wrap="square" rtlCol="0">
            <a:spAutoFit/>
          </a:bodyPr>
          <a:lstStyle/>
          <a:p>
            <a:r>
              <a:rPr lang="en-US" sz="1400" noProof="0" dirty="0"/>
              <a:t>To refine this search the staff user will click here</a:t>
            </a:r>
          </a:p>
        </p:txBody>
      </p:sp>
      <p:cxnSp>
        <p:nvCxnSpPr>
          <p:cNvPr id="13" name="Straight Arrow Connector 12">
            <a:extLst>
              <a:ext uri="{FF2B5EF4-FFF2-40B4-BE49-F238E27FC236}">
                <a16:creationId xmlns:a16="http://schemas.microsoft.com/office/drawing/2014/main" id="{BCD8862C-4AD2-7740-AF70-DBBAF7724453}"/>
              </a:ext>
            </a:extLst>
          </p:cNvPr>
          <p:cNvCxnSpPr/>
          <p:nvPr/>
        </p:nvCxnSpPr>
        <p:spPr>
          <a:xfrm flipH="1">
            <a:off x="2831690" y="2682967"/>
            <a:ext cx="2743510" cy="9254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97317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31341-9692-268D-7707-24511A4B202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CA3EE13-6913-C32F-64D3-95040E19E0AB}"/>
              </a:ext>
            </a:extLst>
          </p:cNvPr>
          <p:cNvPicPr>
            <a:picLocks noChangeAspect="1"/>
          </p:cNvPicPr>
          <p:nvPr/>
        </p:nvPicPr>
        <p:blipFill>
          <a:blip r:embed="rId2"/>
          <a:stretch>
            <a:fillRect/>
          </a:stretch>
        </p:blipFill>
        <p:spPr>
          <a:xfrm>
            <a:off x="0" y="1905840"/>
            <a:ext cx="12192000" cy="3046319"/>
          </a:xfrm>
          <a:prstGeom prst="rect">
            <a:avLst/>
          </a:prstGeom>
          <a:ln>
            <a:solidFill>
              <a:schemeClr val="tx1"/>
            </a:solidFill>
          </a:ln>
        </p:spPr>
      </p:pic>
      <p:sp>
        <p:nvSpPr>
          <p:cNvPr id="10" name="Title 9">
            <a:extLst>
              <a:ext uri="{FF2B5EF4-FFF2-40B4-BE49-F238E27FC236}">
                <a16:creationId xmlns:a16="http://schemas.microsoft.com/office/drawing/2014/main" id="{451DC824-A9AC-5DBF-752B-2A6AF84FD14F}"/>
              </a:ext>
            </a:extLst>
          </p:cNvPr>
          <p:cNvSpPr>
            <a:spLocks noGrp="1"/>
          </p:cNvSpPr>
          <p:nvPr>
            <p:ph type="title"/>
          </p:nvPr>
        </p:nvSpPr>
        <p:spPr/>
        <p:txBody>
          <a:bodyPr/>
          <a:lstStyle/>
          <a:p>
            <a:r>
              <a:rPr lang="en-US" sz="2800" noProof="0" dirty="0"/>
              <a:t>Secondary Search </a:t>
            </a:r>
            <a:br>
              <a:rPr lang="en-US" sz="2800" noProof="0" dirty="0"/>
            </a:br>
            <a:endParaRPr lang="en-US" sz="2800" noProof="0" dirty="0"/>
          </a:p>
        </p:txBody>
      </p:sp>
      <p:sp>
        <p:nvSpPr>
          <p:cNvPr id="9" name="Slide Number Placeholder 5">
            <a:extLst>
              <a:ext uri="{FF2B5EF4-FFF2-40B4-BE49-F238E27FC236}">
                <a16:creationId xmlns:a16="http://schemas.microsoft.com/office/drawing/2014/main" id="{82393BC4-F1A0-13DF-AB71-CB26CF744224}"/>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58</a:t>
            </a:fld>
            <a:endParaRPr lang="en-US" noProof="0" dirty="0"/>
          </a:p>
        </p:txBody>
      </p:sp>
      <p:sp>
        <p:nvSpPr>
          <p:cNvPr id="11" name="Content Placeholder 10">
            <a:extLst>
              <a:ext uri="{FF2B5EF4-FFF2-40B4-BE49-F238E27FC236}">
                <a16:creationId xmlns:a16="http://schemas.microsoft.com/office/drawing/2014/main" id="{2107D69C-8A1A-566A-54DF-EB06AAEFB2CA}"/>
              </a:ext>
            </a:extLst>
          </p:cNvPr>
          <p:cNvSpPr>
            <a:spLocks noGrp="1"/>
          </p:cNvSpPr>
          <p:nvPr>
            <p:ph sz="quarter" idx="13"/>
          </p:nvPr>
        </p:nvSpPr>
        <p:spPr>
          <a:xfrm>
            <a:off x="370663" y="1131352"/>
            <a:ext cx="11335783" cy="569629"/>
          </a:xfrm>
        </p:spPr>
        <p:txBody>
          <a:bodyPr/>
          <a:lstStyle/>
          <a:p>
            <a:r>
              <a:rPr lang="en-US" sz="2000" noProof="0" dirty="0"/>
              <a:t>Now the staff user searches for the term "Asian" within the 157 search results for "Feminism"</a:t>
            </a:r>
          </a:p>
        </p:txBody>
      </p:sp>
      <p:sp>
        <p:nvSpPr>
          <p:cNvPr id="15" name="Rectangle 14">
            <a:extLst>
              <a:ext uri="{FF2B5EF4-FFF2-40B4-BE49-F238E27FC236}">
                <a16:creationId xmlns:a16="http://schemas.microsoft.com/office/drawing/2014/main" id="{56D59E5A-2F21-642E-244E-1B2C056930AB}"/>
              </a:ext>
            </a:extLst>
          </p:cNvPr>
          <p:cNvSpPr/>
          <p:nvPr/>
        </p:nvSpPr>
        <p:spPr>
          <a:xfrm>
            <a:off x="2408902" y="2635577"/>
            <a:ext cx="2536724" cy="373094"/>
          </a:xfrm>
          <a:prstGeom prst="rect">
            <a:avLst/>
          </a:prstGeom>
          <a:noFill/>
          <a:ln w="28575">
            <a:solidFill>
              <a:srgbClr val="FF0000"/>
            </a:solidFill>
          </a:ln>
        </p:spPr>
        <p:txBody>
          <a:bodyPr wrap="square" rtlCol="0" anchor="ctr">
            <a:noAutofit/>
          </a:bodyPr>
          <a:lstStyle/>
          <a:p>
            <a:pPr algn="l"/>
            <a:endParaRPr lang="en-US" noProof="0" dirty="0">
              <a:solidFill>
                <a:schemeClr val="tx1"/>
              </a:solidFill>
            </a:endParaRPr>
          </a:p>
        </p:txBody>
      </p:sp>
      <p:sp>
        <p:nvSpPr>
          <p:cNvPr id="5" name="Rectangle 4">
            <a:extLst>
              <a:ext uri="{FF2B5EF4-FFF2-40B4-BE49-F238E27FC236}">
                <a16:creationId xmlns:a16="http://schemas.microsoft.com/office/drawing/2014/main" id="{175ED02C-94F8-0FAF-C0AF-2C9E0F53B409}"/>
              </a:ext>
            </a:extLst>
          </p:cNvPr>
          <p:cNvSpPr/>
          <p:nvPr/>
        </p:nvSpPr>
        <p:spPr>
          <a:xfrm>
            <a:off x="4650658" y="2713703"/>
            <a:ext cx="294968" cy="214524"/>
          </a:xfrm>
          <a:prstGeom prst="rect">
            <a:avLst/>
          </a:prstGeom>
          <a:noFill/>
          <a:ln w="28575">
            <a:solidFill>
              <a:srgbClr val="FF0000"/>
            </a:solidFill>
          </a:ln>
        </p:spPr>
        <p:txBody>
          <a:bodyPr wrap="square" rtlCol="0" anchor="ctr">
            <a:noAutofit/>
          </a:bodyPr>
          <a:lstStyle/>
          <a:p>
            <a:pPr algn="l"/>
            <a:endParaRPr lang="LID4096">
              <a:solidFill>
                <a:schemeClr val="tx1"/>
              </a:solidFill>
            </a:endParaRPr>
          </a:p>
        </p:txBody>
      </p:sp>
    </p:spTree>
    <p:extLst>
      <p:ext uri="{BB962C8B-B14F-4D97-AF65-F5344CB8AC3E}">
        <p14:creationId xmlns:p14="http://schemas.microsoft.com/office/powerpoint/2010/main" val="21347966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B9694-719E-9065-0FBB-3C5A39281B3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CCE751B-6C94-59A6-003F-A2C4C466ACC2}"/>
              </a:ext>
            </a:extLst>
          </p:cNvPr>
          <p:cNvPicPr>
            <a:picLocks noChangeAspect="1"/>
          </p:cNvPicPr>
          <p:nvPr/>
        </p:nvPicPr>
        <p:blipFill>
          <a:blip r:embed="rId2"/>
          <a:stretch>
            <a:fillRect/>
          </a:stretch>
        </p:blipFill>
        <p:spPr>
          <a:xfrm>
            <a:off x="0" y="1940943"/>
            <a:ext cx="12192000" cy="4604067"/>
          </a:xfrm>
          <a:prstGeom prst="rect">
            <a:avLst/>
          </a:prstGeom>
          <a:ln>
            <a:solidFill>
              <a:schemeClr val="tx1"/>
            </a:solidFill>
          </a:ln>
        </p:spPr>
      </p:pic>
      <p:sp>
        <p:nvSpPr>
          <p:cNvPr id="10" name="Title 9">
            <a:extLst>
              <a:ext uri="{FF2B5EF4-FFF2-40B4-BE49-F238E27FC236}">
                <a16:creationId xmlns:a16="http://schemas.microsoft.com/office/drawing/2014/main" id="{DF8F2065-DE7D-CABD-000B-B79927F66041}"/>
              </a:ext>
            </a:extLst>
          </p:cNvPr>
          <p:cNvSpPr>
            <a:spLocks noGrp="1"/>
          </p:cNvSpPr>
          <p:nvPr>
            <p:ph type="title"/>
          </p:nvPr>
        </p:nvSpPr>
        <p:spPr/>
        <p:txBody>
          <a:bodyPr/>
          <a:lstStyle/>
          <a:p>
            <a:r>
              <a:rPr lang="en-US" sz="2800" noProof="0" dirty="0"/>
              <a:t>Secondary Search </a:t>
            </a:r>
            <a:br>
              <a:rPr lang="en-US" sz="2800" noProof="0" dirty="0"/>
            </a:br>
            <a:endParaRPr lang="en-US" sz="2800" noProof="0" dirty="0"/>
          </a:p>
        </p:txBody>
      </p:sp>
      <p:sp>
        <p:nvSpPr>
          <p:cNvPr id="9" name="Slide Number Placeholder 5">
            <a:extLst>
              <a:ext uri="{FF2B5EF4-FFF2-40B4-BE49-F238E27FC236}">
                <a16:creationId xmlns:a16="http://schemas.microsoft.com/office/drawing/2014/main" id="{0D87DB4C-D466-DDCC-C497-7A5BA304F7C3}"/>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59</a:t>
            </a:fld>
            <a:endParaRPr lang="en-US" noProof="0" dirty="0"/>
          </a:p>
        </p:txBody>
      </p:sp>
      <p:sp>
        <p:nvSpPr>
          <p:cNvPr id="11" name="Content Placeholder 10">
            <a:extLst>
              <a:ext uri="{FF2B5EF4-FFF2-40B4-BE49-F238E27FC236}">
                <a16:creationId xmlns:a16="http://schemas.microsoft.com/office/drawing/2014/main" id="{D27E9E12-4F81-93ED-271A-74B56652664A}"/>
              </a:ext>
            </a:extLst>
          </p:cNvPr>
          <p:cNvSpPr>
            <a:spLocks noGrp="1"/>
          </p:cNvSpPr>
          <p:nvPr>
            <p:ph sz="quarter" idx="13"/>
          </p:nvPr>
        </p:nvSpPr>
        <p:spPr>
          <a:xfrm>
            <a:off x="370663" y="1131352"/>
            <a:ext cx="11335783" cy="809591"/>
          </a:xfrm>
        </p:spPr>
        <p:txBody>
          <a:bodyPr/>
          <a:lstStyle/>
          <a:p>
            <a:r>
              <a:rPr lang="en-US" sz="2000" noProof="0" dirty="0"/>
              <a:t>Now we have a search which includes the previous search for term "Feminism" and the "search within the search results" for the term "Asian"</a:t>
            </a:r>
          </a:p>
          <a:p>
            <a:pPr marL="0" indent="0">
              <a:buNone/>
            </a:pPr>
            <a:endParaRPr lang="en-US" sz="2000" noProof="0" dirty="0"/>
          </a:p>
        </p:txBody>
      </p:sp>
      <p:sp>
        <p:nvSpPr>
          <p:cNvPr id="7" name="Rectangle 6">
            <a:extLst>
              <a:ext uri="{FF2B5EF4-FFF2-40B4-BE49-F238E27FC236}">
                <a16:creationId xmlns:a16="http://schemas.microsoft.com/office/drawing/2014/main" id="{69EF5682-8C14-917F-6ADC-AB40A76D9715}"/>
              </a:ext>
            </a:extLst>
          </p:cNvPr>
          <p:cNvSpPr/>
          <p:nvPr/>
        </p:nvSpPr>
        <p:spPr>
          <a:xfrm>
            <a:off x="6381135" y="2393702"/>
            <a:ext cx="1671483" cy="251176"/>
          </a:xfrm>
          <a:prstGeom prst="rect">
            <a:avLst/>
          </a:prstGeom>
          <a:noFill/>
          <a:ln w="28575">
            <a:solidFill>
              <a:srgbClr val="FF0000"/>
            </a:solidFill>
          </a:ln>
        </p:spPr>
        <p:txBody>
          <a:bodyPr wrap="square" rtlCol="0" anchor="ctr">
            <a:noAutofit/>
          </a:bodyPr>
          <a:lstStyle/>
          <a:p>
            <a:pPr algn="l"/>
            <a:endParaRPr lang="en-US" noProof="0" dirty="0">
              <a:solidFill>
                <a:schemeClr val="tx1"/>
              </a:solidFill>
            </a:endParaRPr>
          </a:p>
        </p:txBody>
      </p:sp>
      <p:sp>
        <p:nvSpPr>
          <p:cNvPr id="4" name="Rectangle 3">
            <a:extLst>
              <a:ext uri="{FF2B5EF4-FFF2-40B4-BE49-F238E27FC236}">
                <a16:creationId xmlns:a16="http://schemas.microsoft.com/office/drawing/2014/main" id="{4389402A-012B-7A00-F923-7F030B04EDBC}"/>
              </a:ext>
            </a:extLst>
          </p:cNvPr>
          <p:cNvSpPr/>
          <p:nvPr/>
        </p:nvSpPr>
        <p:spPr>
          <a:xfrm>
            <a:off x="4311440" y="2398622"/>
            <a:ext cx="1892715" cy="246256"/>
          </a:xfrm>
          <a:prstGeom prst="rect">
            <a:avLst/>
          </a:prstGeom>
          <a:noFill/>
          <a:ln w="28575">
            <a:solidFill>
              <a:srgbClr val="FF0000"/>
            </a:solidFill>
          </a:ln>
        </p:spPr>
        <p:txBody>
          <a:bodyPr wrap="square" rtlCol="0" anchor="ctr">
            <a:noAutofit/>
          </a:bodyPr>
          <a:lstStyle/>
          <a:p>
            <a:pPr algn="l"/>
            <a:endParaRPr lang="en-US" noProof="0" dirty="0">
              <a:solidFill>
                <a:schemeClr val="tx1"/>
              </a:solidFill>
            </a:endParaRPr>
          </a:p>
        </p:txBody>
      </p:sp>
      <p:sp>
        <p:nvSpPr>
          <p:cNvPr id="5" name="TextBox 4">
            <a:extLst>
              <a:ext uri="{FF2B5EF4-FFF2-40B4-BE49-F238E27FC236}">
                <a16:creationId xmlns:a16="http://schemas.microsoft.com/office/drawing/2014/main" id="{1F485E1A-D54B-ABCF-B5B3-8F9F0929AF98}"/>
              </a:ext>
            </a:extLst>
          </p:cNvPr>
          <p:cNvSpPr txBox="1"/>
          <p:nvPr/>
        </p:nvSpPr>
        <p:spPr>
          <a:xfrm>
            <a:off x="5083277" y="4021393"/>
            <a:ext cx="2163097" cy="973393"/>
          </a:xfrm>
          <a:prstGeom prst="rect">
            <a:avLst/>
          </a:prstGeom>
          <a:solidFill>
            <a:srgbClr val="FFFF00"/>
          </a:solidFill>
          <a:ln>
            <a:solidFill>
              <a:schemeClr val="accent2"/>
            </a:solidFill>
          </a:ln>
        </p:spPr>
        <p:txBody>
          <a:bodyPr wrap="square" rtlCol="0">
            <a:noAutofit/>
          </a:bodyPr>
          <a:lstStyle/>
          <a:p>
            <a:pPr algn="l"/>
            <a:r>
              <a:rPr lang="en-US" sz="1400" dirty="0"/>
              <a:t>Of the previous 157 search results for records also have the term "Asian"</a:t>
            </a:r>
            <a:endParaRPr lang="LID4096" sz="1400" dirty="0" err="1"/>
          </a:p>
        </p:txBody>
      </p:sp>
      <p:cxnSp>
        <p:nvCxnSpPr>
          <p:cNvPr id="15" name="Straight Arrow Connector 14">
            <a:extLst>
              <a:ext uri="{FF2B5EF4-FFF2-40B4-BE49-F238E27FC236}">
                <a16:creationId xmlns:a16="http://schemas.microsoft.com/office/drawing/2014/main" id="{11E63ECB-053B-C2AD-8AB1-1F32AC903B71}"/>
              </a:ext>
            </a:extLst>
          </p:cNvPr>
          <p:cNvCxnSpPr/>
          <p:nvPr/>
        </p:nvCxnSpPr>
        <p:spPr>
          <a:xfrm flipH="1" flipV="1">
            <a:off x="3549445" y="2644878"/>
            <a:ext cx="1524000" cy="13273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8120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62693-8BC3-B231-BA08-D1F0118DB95A}"/>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E5F8C643-DF95-F4A6-4132-ADE0CD2687EA}"/>
              </a:ext>
            </a:extLst>
          </p:cNvPr>
          <p:cNvSpPr>
            <a:spLocks noGrp="1"/>
          </p:cNvSpPr>
          <p:nvPr>
            <p:ph type="body" sz="quarter" idx="16"/>
          </p:nvPr>
        </p:nvSpPr>
        <p:spPr>
          <a:xfrm>
            <a:off x="182880" y="2523829"/>
            <a:ext cx="11807190" cy="1030130"/>
          </a:xfrm>
        </p:spPr>
        <p:txBody>
          <a:bodyPr/>
          <a:lstStyle/>
          <a:p>
            <a:r>
              <a:rPr lang="en-US" noProof="0" dirty="0"/>
              <a:t>Faster Access to Search Results</a:t>
            </a:r>
          </a:p>
        </p:txBody>
      </p:sp>
      <p:sp>
        <p:nvSpPr>
          <p:cNvPr id="4" name="Footer Placeholder 3">
            <a:extLst>
              <a:ext uri="{FF2B5EF4-FFF2-40B4-BE49-F238E27FC236}">
                <a16:creationId xmlns:a16="http://schemas.microsoft.com/office/drawing/2014/main" id="{0978CACC-74E1-7796-4FFF-42A0E9F726CF}"/>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noProof="0" dirty="0"/>
              <a:t>© 2026 Clarivate. All rights reserved.</a:t>
            </a:r>
          </a:p>
        </p:txBody>
      </p:sp>
      <p:sp>
        <p:nvSpPr>
          <p:cNvPr id="5" name="Slide Number Placeholder 4">
            <a:extLst>
              <a:ext uri="{FF2B5EF4-FFF2-40B4-BE49-F238E27FC236}">
                <a16:creationId xmlns:a16="http://schemas.microsoft.com/office/drawing/2014/main" id="{AE38FAEE-DA62-1EF3-44B9-0CCA6EA17FA1}"/>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US" noProof="0" smtClean="0"/>
              <a:pPr/>
              <a:t>6</a:t>
            </a:fld>
            <a:endParaRPr lang="en-US" noProof="0" dirty="0"/>
          </a:p>
        </p:txBody>
      </p:sp>
    </p:spTree>
    <p:extLst>
      <p:ext uri="{BB962C8B-B14F-4D97-AF65-F5344CB8AC3E}">
        <p14:creationId xmlns:p14="http://schemas.microsoft.com/office/powerpoint/2010/main" val="3226085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70963-036C-539C-7ACC-20319E1D662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A4D01BC5-2E6C-F0DF-8E6D-0555597EC2F8}"/>
              </a:ext>
            </a:extLst>
          </p:cNvPr>
          <p:cNvSpPr>
            <a:spLocks noGrp="1"/>
          </p:cNvSpPr>
          <p:nvPr>
            <p:ph type="body" sz="quarter" idx="16"/>
          </p:nvPr>
        </p:nvSpPr>
        <p:spPr>
          <a:xfrm>
            <a:off x="163902" y="2523829"/>
            <a:ext cx="11783683" cy="1030130"/>
          </a:xfrm>
        </p:spPr>
        <p:txBody>
          <a:bodyPr/>
          <a:lstStyle/>
          <a:p>
            <a:r>
              <a:rPr lang="en-US" noProof="0" dirty="0"/>
              <a:t>Labels</a:t>
            </a:r>
          </a:p>
          <a:p>
            <a:endParaRPr lang="en-US" noProof="0" dirty="0"/>
          </a:p>
        </p:txBody>
      </p:sp>
      <p:sp>
        <p:nvSpPr>
          <p:cNvPr id="4" name="Footer Placeholder 3">
            <a:extLst>
              <a:ext uri="{FF2B5EF4-FFF2-40B4-BE49-F238E27FC236}">
                <a16:creationId xmlns:a16="http://schemas.microsoft.com/office/drawing/2014/main" id="{F7CEF0D2-BE21-588D-F53F-4F517AA8F8B2}"/>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noProof="0" dirty="0"/>
              <a:t>© 2026 Clarivate. All rights reserved.</a:t>
            </a:r>
          </a:p>
        </p:txBody>
      </p:sp>
      <p:sp>
        <p:nvSpPr>
          <p:cNvPr id="5" name="Slide Number Placeholder 4">
            <a:extLst>
              <a:ext uri="{FF2B5EF4-FFF2-40B4-BE49-F238E27FC236}">
                <a16:creationId xmlns:a16="http://schemas.microsoft.com/office/drawing/2014/main" id="{0F3BE99C-E3EB-8C54-E1E4-D1FB426F76A7}"/>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US" noProof="0" smtClean="0"/>
              <a:pPr/>
              <a:t>60</a:t>
            </a:fld>
            <a:endParaRPr lang="en-US" noProof="0" dirty="0"/>
          </a:p>
        </p:txBody>
      </p:sp>
    </p:spTree>
    <p:extLst>
      <p:ext uri="{BB962C8B-B14F-4D97-AF65-F5344CB8AC3E}">
        <p14:creationId xmlns:p14="http://schemas.microsoft.com/office/powerpoint/2010/main" val="38661646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3C123-EA0A-D2E1-30E4-76498055D5BC}"/>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E14F8E6F-5355-4F38-8A5E-C669C6F6DAF8}"/>
              </a:ext>
            </a:extLst>
          </p:cNvPr>
          <p:cNvSpPr>
            <a:spLocks noGrp="1"/>
          </p:cNvSpPr>
          <p:nvPr>
            <p:ph type="title"/>
          </p:nvPr>
        </p:nvSpPr>
        <p:spPr/>
        <p:txBody>
          <a:bodyPr/>
          <a:lstStyle/>
          <a:p>
            <a:r>
              <a:rPr lang="en-US" sz="2800" noProof="0" dirty="0"/>
              <a:t>Labels</a:t>
            </a:r>
          </a:p>
        </p:txBody>
      </p:sp>
      <p:sp>
        <p:nvSpPr>
          <p:cNvPr id="9" name="Slide Number Placeholder 5">
            <a:extLst>
              <a:ext uri="{FF2B5EF4-FFF2-40B4-BE49-F238E27FC236}">
                <a16:creationId xmlns:a16="http://schemas.microsoft.com/office/drawing/2014/main" id="{28D4F33B-FC10-D9E7-8FDB-5C3D01AF20DA}"/>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61</a:t>
            </a:fld>
            <a:endParaRPr lang="en-US" noProof="0" dirty="0"/>
          </a:p>
        </p:txBody>
      </p:sp>
      <p:sp>
        <p:nvSpPr>
          <p:cNvPr id="11" name="Content Placeholder 10">
            <a:extLst>
              <a:ext uri="{FF2B5EF4-FFF2-40B4-BE49-F238E27FC236}">
                <a16:creationId xmlns:a16="http://schemas.microsoft.com/office/drawing/2014/main" id="{390315A0-2A02-BED9-1CC7-EBA9D48BA8FF}"/>
              </a:ext>
            </a:extLst>
          </p:cNvPr>
          <p:cNvSpPr>
            <a:spLocks noGrp="1"/>
          </p:cNvSpPr>
          <p:nvPr>
            <p:ph sz="quarter" idx="13"/>
          </p:nvPr>
        </p:nvSpPr>
        <p:spPr>
          <a:xfrm>
            <a:off x="370663" y="1131352"/>
            <a:ext cx="11335783" cy="3647125"/>
          </a:xfrm>
        </p:spPr>
        <p:txBody>
          <a:bodyPr/>
          <a:lstStyle/>
          <a:p>
            <a:pPr marL="180000" lvl="1">
              <a:buFont typeface="Arial" panose="020B0604020202020204" pitchFamily="34" charset="0"/>
              <a:buChar char="•"/>
            </a:pPr>
            <a:r>
              <a:rPr lang="en-US" sz="2000" noProof="0" dirty="0"/>
              <a:t>The new Search User Interface enables institutions to define and manage local labels for their records.</a:t>
            </a:r>
          </a:p>
          <a:p>
            <a:pPr marL="180000" lvl="1">
              <a:buFont typeface="Arial" panose="020B0604020202020204" pitchFamily="34" charset="0"/>
              <a:buChar char="•"/>
            </a:pPr>
            <a:r>
              <a:rPr lang="en-US" sz="2000" dirty="0"/>
              <a:t>This provides greater flexibility in organizing and discovering content.</a:t>
            </a:r>
            <a:endParaRPr lang="en-US" sz="2000" noProof="0" dirty="0"/>
          </a:p>
          <a:p>
            <a:pPr marL="180000" lvl="1">
              <a:buFont typeface="Arial" panose="020B0604020202020204" pitchFamily="34" charset="0"/>
              <a:buChar char="•"/>
            </a:pPr>
            <a:r>
              <a:rPr lang="en-US" sz="2000" noProof="0" dirty="0"/>
              <a:t>Key Capabilities</a:t>
            </a:r>
          </a:p>
          <a:p>
            <a:pPr marL="360000" lvl="2">
              <a:buFont typeface="Arial" panose="020B0604020202020204" pitchFamily="34" charset="0"/>
              <a:buChar char="•"/>
            </a:pPr>
            <a:r>
              <a:rPr lang="en-US" sz="2000" noProof="0" dirty="0"/>
              <a:t>Add institution-specific labels to local records</a:t>
            </a:r>
          </a:p>
          <a:p>
            <a:pPr marL="360000" lvl="2">
              <a:buFont typeface="Arial" panose="020B0604020202020204" pitchFamily="34" charset="0"/>
              <a:buChar char="•"/>
            </a:pPr>
            <a:r>
              <a:rPr lang="en-US" sz="2000" noProof="0" dirty="0"/>
              <a:t>Use labels for searching, faceting, and displaying search results</a:t>
            </a:r>
          </a:p>
          <a:p>
            <a:pPr marL="360000" lvl="2">
              <a:buFont typeface="Arial" panose="020B0604020202020204" pitchFamily="34" charset="0"/>
              <a:buChar char="•"/>
            </a:pPr>
            <a:r>
              <a:rPr lang="en-US" sz="2000" noProof="0" dirty="0"/>
              <a:t>Apply or remove labels on individual records</a:t>
            </a:r>
          </a:p>
          <a:p>
            <a:pPr marL="360000" lvl="2">
              <a:buFont typeface="Arial" panose="020B0604020202020204" pitchFamily="34" charset="0"/>
              <a:buChar char="•"/>
            </a:pPr>
            <a:r>
              <a:rPr lang="en-US" sz="2000" noProof="0" dirty="0"/>
              <a:t>Perform bulk label updates on multiple records simultaneously</a:t>
            </a:r>
          </a:p>
        </p:txBody>
      </p:sp>
    </p:spTree>
    <p:extLst>
      <p:ext uri="{BB962C8B-B14F-4D97-AF65-F5344CB8AC3E}">
        <p14:creationId xmlns:p14="http://schemas.microsoft.com/office/powerpoint/2010/main" val="40346119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BEE3B-ACCA-5902-9DEF-76154FDDA3C6}"/>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6823BD9A-0805-573D-C6AD-5B2CC145B8F0}"/>
              </a:ext>
            </a:extLst>
          </p:cNvPr>
          <p:cNvSpPr>
            <a:spLocks noGrp="1"/>
          </p:cNvSpPr>
          <p:nvPr>
            <p:ph type="title"/>
          </p:nvPr>
        </p:nvSpPr>
        <p:spPr/>
        <p:txBody>
          <a:bodyPr/>
          <a:lstStyle/>
          <a:p>
            <a:r>
              <a:rPr lang="en-US" sz="2800" noProof="0" dirty="0"/>
              <a:t>Labels</a:t>
            </a:r>
          </a:p>
        </p:txBody>
      </p:sp>
      <p:sp>
        <p:nvSpPr>
          <p:cNvPr id="9" name="Slide Number Placeholder 5">
            <a:extLst>
              <a:ext uri="{FF2B5EF4-FFF2-40B4-BE49-F238E27FC236}">
                <a16:creationId xmlns:a16="http://schemas.microsoft.com/office/drawing/2014/main" id="{32D9E842-EC18-688C-4437-E60129ADB5A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62</a:t>
            </a:fld>
            <a:endParaRPr lang="en-US" noProof="0" dirty="0"/>
          </a:p>
        </p:txBody>
      </p:sp>
      <p:sp>
        <p:nvSpPr>
          <p:cNvPr id="11" name="Content Placeholder 10">
            <a:extLst>
              <a:ext uri="{FF2B5EF4-FFF2-40B4-BE49-F238E27FC236}">
                <a16:creationId xmlns:a16="http://schemas.microsoft.com/office/drawing/2014/main" id="{15E85E6B-FBA5-0037-ED5A-CD8AF6AF39D9}"/>
              </a:ext>
            </a:extLst>
          </p:cNvPr>
          <p:cNvSpPr>
            <a:spLocks noGrp="1"/>
          </p:cNvSpPr>
          <p:nvPr>
            <p:ph sz="quarter" idx="13"/>
          </p:nvPr>
        </p:nvSpPr>
        <p:spPr>
          <a:xfrm>
            <a:off x="370663" y="1131352"/>
            <a:ext cx="11335783" cy="3647125"/>
          </a:xfrm>
        </p:spPr>
        <p:txBody>
          <a:bodyPr/>
          <a:lstStyle/>
          <a:p>
            <a:pPr marL="180000" lvl="1">
              <a:buFont typeface="Arial" panose="020B0604020202020204" pitchFamily="34" charset="0"/>
              <a:buChar char="•"/>
            </a:pPr>
            <a:r>
              <a:rPr lang="en-US" sz="2000" noProof="0" dirty="0"/>
              <a:t>Benefits</a:t>
            </a:r>
          </a:p>
          <a:p>
            <a:pPr marL="360000" lvl="2">
              <a:buFont typeface="Arial" panose="020B0604020202020204" pitchFamily="34" charset="0"/>
              <a:buChar char="•"/>
            </a:pPr>
            <a:r>
              <a:rPr lang="en-US" sz="2000" noProof="0" dirty="0"/>
              <a:t>Improved record organization</a:t>
            </a:r>
          </a:p>
          <a:p>
            <a:pPr marL="360000" lvl="2">
              <a:buFont typeface="Arial" panose="020B0604020202020204" pitchFamily="34" charset="0"/>
              <a:buChar char="•"/>
            </a:pPr>
            <a:r>
              <a:rPr lang="en-US" sz="2000" noProof="0" dirty="0"/>
              <a:t>More targeted searching and filtering</a:t>
            </a:r>
          </a:p>
          <a:p>
            <a:pPr marL="360000" lvl="2">
              <a:buFont typeface="Arial" panose="020B0604020202020204" pitchFamily="34" charset="0"/>
              <a:buChar char="•"/>
            </a:pPr>
            <a:r>
              <a:rPr lang="en-US" sz="2000" noProof="0" dirty="0"/>
              <a:t>Greater flexibility for local workflows and collections management</a:t>
            </a:r>
          </a:p>
          <a:p>
            <a:pPr marL="180000" lvl="1">
              <a:buFont typeface="Arial" panose="020B0604020202020204" pitchFamily="34" charset="0"/>
              <a:buChar char="•"/>
            </a:pPr>
            <a:r>
              <a:rPr lang="en-US" sz="2000" noProof="0" dirty="0"/>
              <a:t>Result: A more personalized and efficient search experience tailored to institutional needs.</a:t>
            </a:r>
          </a:p>
          <a:p>
            <a:pPr marL="180000" lvl="1">
              <a:buFont typeface="Arial" panose="020B0604020202020204" pitchFamily="34" charset="0"/>
              <a:buChar char="•"/>
            </a:pPr>
            <a:r>
              <a:rPr lang="en-US" sz="2000" dirty="0"/>
              <a:t>For more information see </a:t>
            </a:r>
            <a:r>
              <a:rPr lang="" sz="2000" dirty="0">
                <a:hlinkClick r:id="rId2"/>
              </a:rPr>
              <a:t>Repository Search Labels</a:t>
            </a:r>
            <a:r>
              <a:rPr lang="" sz="2000" dirty="0"/>
              <a:t>.</a:t>
            </a:r>
            <a:endParaRPr lang="en-US" sz="2000" noProof="0" dirty="0"/>
          </a:p>
        </p:txBody>
      </p:sp>
    </p:spTree>
    <p:extLst>
      <p:ext uri="{BB962C8B-B14F-4D97-AF65-F5344CB8AC3E}">
        <p14:creationId xmlns:p14="http://schemas.microsoft.com/office/powerpoint/2010/main" val="13080933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8C264-9DDE-E99C-FBB3-486BDB86383E}"/>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A23428A6-0E62-9CA4-D6CE-4F5B427D0D4C}"/>
              </a:ext>
            </a:extLst>
          </p:cNvPr>
          <p:cNvSpPr>
            <a:spLocks noGrp="1"/>
          </p:cNvSpPr>
          <p:nvPr>
            <p:ph type="title"/>
          </p:nvPr>
        </p:nvSpPr>
        <p:spPr/>
        <p:txBody>
          <a:bodyPr/>
          <a:lstStyle/>
          <a:p>
            <a:r>
              <a:rPr lang="en-US" sz="2800" noProof="0" dirty="0"/>
              <a:t>Labels</a:t>
            </a:r>
          </a:p>
        </p:txBody>
      </p:sp>
      <p:sp>
        <p:nvSpPr>
          <p:cNvPr id="9" name="Slide Number Placeholder 5">
            <a:extLst>
              <a:ext uri="{FF2B5EF4-FFF2-40B4-BE49-F238E27FC236}">
                <a16:creationId xmlns:a16="http://schemas.microsoft.com/office/drawing/2014/main" id="{A00C6F54-5CC0-5553-D1C9-66E98CE0DC7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63</a:t>
            </a:fld>
            <a:endParaRPr lang="en-US" noProof="0" dirty="0"/>
          </a:p>
        </p:txBody>
      </p:sp>
      <p:sp>
        <p:nvSpPr>
          <p:cNvPr id="11" name="Content Placeholder 10">
            <a:extLst>
              <a:ext uri="{FF2B5EF4-FFF2-40B4-BE49-F238E27FC236}">
                <a16:creationId xmlns:a16="http://schemas.microsoft.com/office/drawing/2014/main" id="{735FE3CA-9773-3683-97D9-E3E512B61B48}"/>
              </a:ext>
            </a:extLst>
          </p:cNvPr>
          <p:cNvSpPr>
            <a:spLocks noGrp="1"/>
          </p:cNvSpPr>
          <p:nvPr>
            <p:ph sz="quarter" idx="13"/>
          </p:nvPr>
        </p:nvSpPr>
        <p:spPr>
          <a:xfrm>
            <a:off x="370663" y="1131352"/>
            <a:ext cx="11335783" cy="3647125"/>
          </a:xfrm>
        </p:spPr>
        <p:txBody>
          <a:bodyPr/>
          <a:lstStyle/>
          <a:p>
            <a:pPr marL="180000" lvl="1">
              <a:buFont typeface="Arial" panose="020B0604020202020204" pitchFamily="34" charset="0"/>
              <a:buChar char="•"/>
            </a:pPr>
            <a:r>
              <a:rPr lang="en-US" sz="2000" noProof="0" dirty="0"/>
              <a:t>To ensure consistent and effective use of labels, the ability to add or remove item labels is limited to authorized roles:</a:t>
            </a:r>
          </a:p>
          <a:p>
            <a:pPr marL="360000" lvl="2">
              <a:buFont typeface="Arial" panose="020B0604020202020204" pitchFamily="34" charset="0"/>
              <a:buChar char="•"/>
            </a:pPr>
            <a:r>
              <a:rPr lang="en-US" sz="2000" noProof="0" dirty="0"/>
              <a:t>Managers</a:t>
            </a:r>
          </a:p>
          <a:p>
            <a:pPr marL="360000" lvl="2">
              <a:buFont typeface="Arial" panose="020B0604020202020204" pitchFamily="34" charset="0"/>
              <a:buChar char="•"/>
            </a:pPr>
            <a:r>
              <a:rPr lang="en-US" sz="2000" noProof="0" dirty="0"/>
              <a:t>Administrators</a:t>
            </a:r>
          </a:p>
          <a:p>
            <a:pPr marL="360000" lvl="2">
              <a:buFont typeface="Arial" panose="020B0604020202020204" pitchFamily="34" charset="0"/>
              <a:buChar char="•"/>
            </a:pPr>
            <a:r>
              <a:rPr lang="en-US" sz="2000" noProof="0" dirty="0"/>
              <a:t>Physical Inventory Operators</a:t>
            </a:r>
          </a:p>
          <a:p>
            <a:pPr marL="180000" lvl="1">
              <a:buFont typeface="Arial" panose="020B0604020202020204" pitchFamily="34" charset="0"/>
              <a:buChar char="•"/>
            </a:pPr>
            <a:r>
              <a:rPr lang="en-US" sz="2000" noProof="0" dirty="0"/>
              <a:t>All users can view, search, and filter by labels, while label management remains restricted to designated roles.</a:t>
            </a:r>
          </a:p>
          <a:p>
            <a:pPr marL="180000" lvl="1">
              <a:buFont typeface="Arial" panose="020B0604020202020204" pitchFamily="34" charset="0"/>
              <a:buChar char="•"/>
            </a:pPr>
            <a:r>
              <a:rPr lang="en-US" sz="2000" noProof="0" dirty="0"/>
              <a:t>Benefit: Maintains governance and consistency while enabling all staff to leverage labels for discovery and workflow efficiency.</a:t>
            </a:r>
          </a:p>
        </p:txBody>
      </p:sp>
    </p:spTree>
    <p:extLst>
      <p:ext uri="{BB962C8B-B14F-4D97-AF65-F5344CB8AC3E}">
        <p14:creationId xmlns:p14="http://schemas.microsoft.com/office/powerpoint/2010/main" val="9031663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29AC8-9EE6-6F1B-6DB7-0DF79A462F8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3117CD0-CC37-F05B-9D8A-599169083551}"/>
              </a:ext>
            </a:extLst>
          </p:cNvPr>
          <p:cNvPicPr>
            <a:picLocks noChangeAspect="1"/>
          </p:cNvPicPr>
          <p:nvPr/>
        </p:nvPicPr>
        <p:blipFill>
          <a:blip r:embed="rId2"/>
          <a:stretch>
            <a:fillRect/>
          </a:stretch>
        </p:blipFill>
        <p:spPr>
          <a:xfrm>
            <a:off x="0" y="1959948"/>
            <a:ext cx="12192000" cy="4529224"/>
          </a:xfrm>
          <a:prstGeom prst="rect">
            <a:avLst/>
          </a:prstGeom>
          <a:ln>
            <a:solidFill>
              <a:schemeClr val="tx1"/>
            </a:solidFill>
          </a:ln>
        </p:spPr>
      </p:pic>
      <p:sp>
        <p:nvSpPr>
          <p:cNvPr id="10" name="Title 9">
            <a:extLst>
              <a:ext uri="{FF2B5EF4-FFF2-40B4-BE49-F238E27FC236}">
                <a16:creationId xmlns:a16="http://schemas.microsoft.com/office/drawing/2014/main" id="{584A9C52-AD79-4CD6-6108-62CEB40868CA}"/>
              </a:ext>
            </a:extLst>
          </p:cNvPr>
          <p:cNvSpPr>
            <a:spLocks noGrp="1"/>
          </p:cNvSpPr>
          <p:nvPr>
            <p:ph type="title"/>
          </p:nvPr>
        </p:nvSpPr>
        <p:spPr/>
        <p:txBody>
          <a:bodyPr/>
          <a:lstStyle/>
          <a:p>
            <a:r>
              <a:rPr lang="en-US" sz="2800" noProof="0" dirty="0"/>
              <a:t>Labels</a:t>
            </a:r>
          </a:p>
        </p:txBody>
      </p:sp>
      <p:sp>
        <p:nvSpPr>
          <p:cNvPr id="9" name="Slide Number Placeholder 5">
            <a:extLst>
              <a:ext uri="{FF2B5EF4-FFF2-40B4-BE49-F238E27FC236}">
                <a16:creationId xmlns:a16="http://schemas.microsoft.com/office/drawing/2014/main" id="{92781C89-716E-2AAB-34B0-AFBA77B72C3A}"/>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64</a:t>
            </a:fld>
            <a:endParaRPr lang="en-US" noProof="0" dirty="0"/>
          </a:p>
        </p:txBody>
      </p:sp>
      <p:sp>
        <p:nvSpPr>
          <p:cNvPr id="11" name="Content Placeholder 10">
            <a:extLst>
              <a:ext uri="{FF2B5EF4-FFF2-40B4-BE49-F238E27FC236}">
                <a16:creationId xmlns:a16="http://schemas.microsoft.com/office/drawing/2014/main" id="{186458CC-8F06-77EA-9BEE-3C60E05A1913}"/>
              </a:ext>
            </a:extLst>
          </p:cNvPr>
          <p:cNvSpPr>
            <a:spLocks noGrp="1"/>
          </p:cNvSpPr>
          <p:nvPr>
            <p:ph sz="quarter" idx="13"/>
          </p:nvPr>
        </p:nvSpPr>
        <p:spPr>
          <a:xfrm>
            <a:off x="370663" y="1131353"/>
            <a:ext cx="11335783" cy="709250"/>
          </a:xfrm>
        </p:spPr>
        <p:txBody>
          <a:bodyPr/>
          <a:lstStyle/>
          <a:p>
            <a:pPr marL="180000" lvl="1">
              <a:buFont typeface="Arial" panose="020B0604020202020204" pitchFamily="34" charset="0"/>
              <a:buChar char="•"/>
            </a:pPr>
            <a:r>
              <a:rPr lang="en-US" sz="2000" noProof="0" dirty="0"/>
              <a:t>Here the staff user will add the label "Taiwan project" to these four records which have keywords "Feminism" and "Asian"</a:t>
            </a:r>
          </a:p>
        </p:txBody>
      </p:sp>
      <p:sp>
        <p:nvSpPr>
          <p:cNvPr id="13" name="Rectangle 12">
            <a:extLst>
              <a:ext uri="{FF2B5EF4-FFF2-40B4-BE49-F238E27FC236}">
                <a16:creationId xmlns:a16="http://schemas.microsoft.com/office/drawing/2014/main" id="{11BE8086-A8EC-9537-C390-00DD92F9034E}"/>
              </a:ext>
            </a:extLst>
          </p:cNvPr>
          <p:cNvSpPr/>
          <p:nvPr/>
        </p:nvSpPr>
        <p:spPr>
          <a:xfrm>
            <a:off x="2054943" y="2331231"/>
            <a:ext cx="314631" cy="245807"/>
          </a:xfrm>
          <a:prstGeom prst="rect">
            <a:avLst/>
          </a:prstGeom>
          <a:noFill/>
          <a:ln w="28575">
            <a:solidFill>
              <a:srgbClr val="FF0000"/>
            </a:solidFill>
          </a:ln>
        </p:spPr>
        <p:txBody>
          <a:bodyPr wrap="square" rtlCol="0" anchor="ctr">
            <a:noAutofit/>
          </a:bodyPr>
          <a:lstStyle/>
          <a:p>
            <a:pPr algn="l"/>
            <a:endParaRPr lang="en-US" noProof="0" dirty="0">
              <a:solidFill>
                <a:schemeClr val="tx1"/>
              </a:solidFill>
            </a:endParaRPr>
          </a:p>
        </p:txBody>
      </p:sp>
      <p:sp>
        <p:nvSpPr>
          <p:cNvPr id="14" name="Rectangle 13">
            <a:extLst>
              <a:ext uri="{FF2B5EF4-FFF2-40B4-BE49-F238E27FC236}">
                <a16:creationId xmlns:a16="http://schemas.microsoft.com/office/drawing/2014/main" id="{B40CD15A-9F18-9A6D-B06A-71B8B5E649E0}"/>
              </a:ext>
            </a:extLst>
          </p:cNvPr>
          <p:cNvSpPr/>
          <p:nvPr/>
        </p:nvSpPr>
        <p:spPr>
          <a:xfrm>
            <a:off x="10137057" y="2331230"/>
            <a:ext cx="924233" cy="245807"/>
          </a:xfrm>
          <a:prstGeom prst="rect">
            <a:avLst/>
          </a:prstGeom>
          <a:noFill/>
          <a:ln w="28575">
            <a:solidFill>
              <a:srgbClr val="FF0000"/>
            </a:solidFill>
          </a:ln>
        </p:spPr>
        <p:txBody>
          <a:bodyPr wrap="square" rtlCol="0" anchor="ctr">
            <a:noAutofit/>
          </a:bodyPr>
          <a:lstStyle/>
          <a:p>
            <a:pPr algn="l"/>
            <a:endParaRPr lang="en-US" noProof="0" dirty="0">
              <a:solidFill>
                <a:schemeClr val="tx1"/>
              </a:solidFill>
            </a:endParaRPr>
          </a:p>
        </p:txBody>
      </p:sp>
      <p:sp>
        <p:nvSpPr>
          <p:cNvPr id="4" name="TextBox 3">
            <a:extLst>
              <a:ext uri="{FF2B5EF4-FFF2-40B4-BE49-F238E27FC236}">
                <a16:creationId xmlns:a16="http://schemas.microsoft.com/office/drawing/2014/main" id="{0C6B8AA6-00E3-7027-9213-937C065D7A2F}"/>
              </a:ext>
            </a:extLst>
          </p:cNvPr>
          <p:cNvSpPr txBox="1"/>
          <p:nvPr/>
        </p:nvSpPr>
        <p:spPr>
          <a:xfrm>
            <a:off x="5083277" y="4021394"/>
            <a:ext cx="2340078" cy="816078"/>
          </a:xfrm>
          <a:prstGeom prst="rect">
            <a:avLst/>
          </a:prstGeom>
          <a:solidFill>
            <a:srgbClr val="FFFF00"/>
          </a:solidFill>
          <a:ln>
            <a:solidFill>
              <a:schemeClr val="accent2"/>
            </a:solidFill>
          </a:ln>
        </p:spPr>
        <p:txBody>
          <a:bodyPr wrap="square" rtlCol="0">
            <a:noAutofit/>
          </a:bodyPr>
          <a:lstStyle/>
          <a:p>
            <a:pPr algn="l"/>
            <a:r>
              <a:rPr lang="en-US" sz="1400" dirty="0"/>
              <a:t>The staff user has selected all four records and clicks "Manage Labels"</a:t>
            </a:r>
            <a:endParaRPr lang="LID4096" sz="1400" dirty="0" err="1"/>
          </a:p>
        </p:txBody>
      </p:sp>
      <p:cxnSp>
        <p:nvCxnSpPr>
          <p:cNvPr id="6" name="Straight Arrow Connector 5">
            <a:extLst>
              <a:ext uri="{FF2B5EF4-FFF2-40B4-BE49-F238E27FC236}">
                <a16:creationId xmlns:a16="http://schemas.microsoft.com/office/drawing/2014/main" id="{A95BB2CD-F688-90D6-3D83-FEAAC667BDC9}"/>
              </a:ext>
            </a:extLst>
          </p:cNvPr>
          <p:cNvCxnSpPr/>
          <p:nvPr/>
        </p:nvCxnSpPr>
        <p:spPr>
          <a:xfrm flipH="1" flipV="1">
            <a:off x="2369574" y="2577037"/>
            <a:ext cx="442452" cy="4906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136B825-4475-78FF-FAFB-1EED57869655}"/>
              </a:ext>
            </a:extLst>
          </p:cNvPr>
          <p:cNvCxnSpPr/>
          <p:nvPr/>
        </p:nvCxnSpPr>
        <p:spPr>
          <a:xfrm flipH="1" flipV="1">
            <a:off x="11061290" y="2654710"/>
            <a:ext cx="510002" cy="62926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37489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C0692-AACB-EBB8-A1BB-13A446BD42A7}"/>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FA5C27C7-2894-A1E2-51EC-BD6DE9895933}"/>
              </a:ext>
            </a:extLst>
          </p:cNvPr>
          <p:cNvPicPr>
            <a:picLocks noChangeAspect="1"/>
          </p:cNvPicPr>
          <p:nvPr/>
        </p:nvPicPr>
        <p:blipFill>
          <a:blip r:embed="rId2"/>
          <a:stretch>
            <a:fillRect/>
          </a:stretch>
        </p:blipFill>
        <p:spPr>
          <a:xfrm>
            <a:off x="6444491" y="1993288"/>
            <a:ext cx="4384806" cy="2734056"/>
          </a:xfrm>
          <a:prstGeom prst="rect">
            <a:avLst/>
          </a:prstGeom>
          <a:ln>
            <a:solidFill>
              <a:schemeClr val="tx1"/>
            </a:solidFill>
          </a:ln>
        </p:spPr>
      </p:pic>
      <p:pic>
        <p:nvPicPr>
          <p:cNvPr id="5" name="Picture 4">
            <a:extLst>
              <a:ext uri="{FF2B5EF4-FFF2-40B4-BE49-F238E27FC236}">
                <a16:creationId xmlns:a16="http://schemas.microsoft.com/office/drawing/2014/main" id="{90C6AB42-9D67-265F-9AFB-5B92B74F4380}"/>
              </a:ext>
            </a:extLst>
          </p:cNvPr>
          <p:cNvPicPr>
            <a:picLocks noChangeAspect="1"/>
          </p:cNvPicPr>
          <p:nvPr/>
        </p:nvPicPr>
        <p:blipFill>
          <a:blip r:embed="rId3"/>
          <a:stretch>
            <a:fillRect/>
          </a:stretch>
        </p:blipFill>
        <p:spPr>
          <a:xfrm>
            <a:off x="365688" y="1916945"/>
            <a:ext cx="5010849" cy="2734057"/>
          </a:xfrm>
          <a:prstGeom prst="rect">
            <a:avLst/>
          </a:prstGeom>
          <a:ln>
            <a:solidFill>
              <a:schemeClr val="tx1"/>
            </a:solidFill>
          </a:ln>
        </p:spPr>
      </p:pic>
      <p:sp>
        <p:nvSpPr>
          <p:cNvPr id="10" name="Title 9">
            <a:extLst>
              <a:ext uri="{FF2B5EF4-FFF2-40B4-BE49-F238E27FC236}">
                <a16:creationId xmlns:a16="http://schemas.microsoft.com/office/drawing/2014/main" id="{B63EE6A8-9ACA-CF0B-784F-CBFDF037007B}"/>
              </a:ext>
            </a:extLst>
          </p:cNvPr>
          <p:cNvSpPr>
            <a:spLocks noGrp="1"/>
          </p:cNvSpPr>
          <p:nvPr>
            <p:ph type="title"/>
          </p:nvPr>
        </p:nvSpPr>
        <p:spPr/>
        <p:txBody>
          <a:bodyPr/>
          <a:lstStyle/>
          <a:p>
            <a:r>
              <a:rPr lang="en-US" sz="2800" noProof="0" dirty="0"/>
              <a:t>Labels</a:t>
            </a:r>
          </a:p>
        </p:txBody>
      </p:sp>
      <p:sp>
        <p:nvSpPr>
          <p:cNvPr id="9" name="Slide Number Placeholder 5">
            <a:extLst>
              <a:ext uri="{FF2B5EF4-FFF2-40B4-BE49-F238E27FC236}">
                <a16:creationId xmlns:a16="http://schemas.microsoft.com/office/drawing/2014/main" id="{40E4B297-5709-9F64-407C-7C3E82704D1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65</a:t>
            </a:fld>
            <a:endParaRPr lang="en-US" noProof="0" dirty="0"/>
          </a:p>
        </p:txBody>
      </p:sp>
      <p:sp>
        <p:nvSpPr>
          <p:cNvPr id="11" name="Content Placeholder 10">
            <a:extLst>
              <a:ext uri="{FF2B5EF4-FFF2-40B4-BE49-F238E27FC236}">
                <a16:creationId xmlns:a16="http://schemas.microsoft.com/office/drawing/2014/main" id="{C74CC792-39C8-56C3-21CC-2653DD612FA6}"/>
              </a:ext>
            </a:extLst>
          </p:cNvPr>
          <p:cNvSpPr>
            <a:spLocks noGrp="1"/>
          </p:cNvSpPr>
          <p:nvPr>
            <p:ph sz="quarter" idx="13"/>
          </p:nvPr>
        </p:nvSpPr>
        <p:spPr>
          <a:xfrm>
            <a:off x="370663" y="1131353"/>
            <a:ext cx="11335783" cy="709250"/>
          </a:xfrm>
        </p:spPr>
        <p:txBody>
          <a:bodyPr/>
          <a:lstStyle/>
          <a:p>
            <a:pPr marL="180000" lvl="1">
              <a:buFont typeface="Arial" panose="020B0604020202020204" pitchFamily="34" charset="0"/>
              <a:buChar char="•"/>
            </a:pPr>
            <a:r>
              <a:rPr lang="en-US" sz="2000" noProof="0" dirty="0"/>
              <a:t>The staff user adds the label</a:t>
            </a:r>
          </a:p>
        </p:txBody>
      </p:sp>
      <p:sp>
        <p:nvSpPr>
          <p:cNvPr id="14" name="Rectangle 13">
            <a:extLst>
              <a:ext uri="{FF2B5EF4-FFF2-40B4-BE49-F238E27FC236}">
                <a16:creationId xmlns:a16="http://schemas.microsoft.com/office/drawing/2014/main" id="{186B2CD5-01F8-4C76-9296-274110D5EDA3}"/>
              </a:ext>
            </a:extLst>
          </p:cNvPr>
          <p:cNvSpPr/>
          <p:nvPr/>
        </p:nvSpPr>
        <p:spPr>
          <a:xfrm>
            <a:off x="9974073" y="4263930"/>
            <a:ext cx="662294" cy="361194"/>
          </a:xfrm>
          <a:prstGeom prst="rect">
            <a:avLst/>
          </a:prstGeom>
          <a:noFill/>
          <a:ln w="28575">
            <a:solidFill>
              <a:srgbClr val="FF0000"/>
            </a:solidFill>
          </a:ln>
        </p:spPr>
        <p:txBody>
          <a:bodyPr wrap="square" rtlCol="0" anchor="ctr">
            <a:noAutofit/>
          </a:bodyPr>
          <a:lstStyle/>
          <a:p>
            <a:pPr algn="l"/>
            <a:endParaRPr lang="en-US" noProof="0" dirty="0">
              <a:solidFill>
                <a:schemeClr val="tx1"/>
              </a:solidFill>
            </a:endParaRPr>
          </a:p>
        </p:txBody>
      </p:sp>
      <p:sp>
        <p:nvSpPr>
          <p:cNvPr id="15" name="Rectangle 14">
            <a:extLst>
              <a:ext uri="{FF2B5EF4-FFF2-40B4-BE49-F238E27FC236}">
                <a16:creationId xmlns:a16="http://schemas.microsoft.com/office/drawing/2014/main" id="{31724971-E6B9-A1DB-B616-661DA89919CC}"/>
              </a:ext>
            </a:extLst>
          </p:cNvPr>
          <p:cNvSpPr/>
          <p:nvPr/>
        </p:nvSpPr>
        <p:spPr>
          <a:xfrm>
            <a:off x="850598" y="3902736"/>
            <a:ext cx="296715" cy="361194"/>
          </a:xfrm>
          <a:prstGeom prst="rect">
            <a:avLst/>
          </a:prstGeom>
          <a:noFill/>
          <a:ln w="28575">
            <a:solidFill>
              <a:srgbClr val="FF0000"/>
            </a:solidFill>
          </a:ln>
        </p:spPr>
        <p:txBody>
          <a:bodyPr wrap="square" rtlCol="0" anchor="ctr">
            <a:noAutofit/>
          </a:bodyPr>
          <a:lstStyle/>
          <a:p>
            <a:pPr algn="l"/>
            <a:endParaRPr lang="en-US" noProof="0" dirty="0">
              <a:solidFill>
                <a:schemeClr val="tx1"/>
              </a:solidFill>
            </a:endParaRPr>
          </a:p>
        </p:txBody>
      </p:sp>
    </p:spTree>
    <p:extLst>
      <p:ext uri="{BB962C8B-B14F-4D97-AF65-F5344CB8AC3E}">
        <p14:creationId xmlns:p14="http://schemas.microsoft.com/office/powerpoint/2010/main" val="41107065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2A18B-2D24-6790-BD12-0EE596A70AB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8748DB45-FD22-C7B4-E0B7-782EF1B8DD45}"/>
              </a:ext>
            </a:extLst>
          </p:cNvPr>
          <p:cNvSpPr>
            <a:spLocks noGrp="1"/>
          </p:cNvSpPr>
          <p:nvPr>
            <p:ph type="title"/>
          </p:nvPr>
        </p:nvSpPr>
        <p:spPr/>
        <p:txBody>
          <a:bodyPr/>
          <a:lstStyle/>
          <a:p>
            <a:r>
              <a:rPr lang="en-US" sz="2800" noProof="0" dirty="0"/>
              <a:t>Labels</a:t>
            </a:r>
          </a:p>
        </p:txBody>
      </p:sp>
      <p:sp>
        <p:nvSpPr>
          <p:cNvPr id="9" name="Slide Number Placeholder 5">
            <a:extLst>
              <a:ext uri="{FF2B5EF4-FFF2-40B4-BE49-F238E27FC236}">
                <a16:creationId xmlns:a16="http://schemas.microsoft.com/office/drawing/2014/main" id="{272827C8-DA6B-43CB-A5D1-7F59F3444BC5}"/>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66</a:t>
            </a:fld>
            <a:endParaRPr lang="en-US" noProof="0" dirty="0"/>
          </a:p>
        </p:txBody>
      </p:sp>
      <p:sp>
        <p:nvSpPr>
          <p:cNvPr id="11" name="Content Placeholder 10">
            <a:extLst>
              <a:ext uri="{FF2B5EF4-FFF2-40B4-BE49-F238E27FC236}">
                <a16:creationId xmlns:a16="http://schemas.microsoft.com/office/drawing/2014/main" id="{0D30AE82-1639-1722-8EC4-21016EA3E0AE}"/>
              </a:ext>
            </a:extLst>
          </p:cNvPr>
          <p:cNvSpPr>
            <a:spLocks noGrp="1"/>
          </p:cNvSpPr>
          <p:nvPr>
            <p:ph sz="quarter" idx="13"/>
          </p:nvPr>
        </p:nvSpPr>
        <p:spPr>
          <a:xfrm>
            <a:off x="370663" y="1131353"/>
            <a:ext cx="11335783" cy="709250"/>
          </a:xfrm>
        </p:spPr>
        <p:txBody>
          <a:bodyPr/>
          <a:lstStyle/>
          <a:p>
            <a:pPr marL="180000" lvl="1">
              <a:buFont typeface="Arial" panose="020B0604020202020204" pitchFamily="34" charset="0"/>
              <a:buChar char="•"/>
            </a:pPr>
            <a:r>
              <a:rPr lang="en-US" sz="2000" noProof="0" dirty="0"/>
              <a:t>The label has been applied to all selected records</a:t>
            </a:r>
          </a:p>
        </p:txBody>
      </p:sp>
      <p:pic>
        <p:nvPicPr>
          <p:cNvPr id="3" name="Picture 2">
            <a:extLst>
              <a:ext uri="{FF2B5EF4-FFF2-40B4-BE49-F238E27FC236}">
                <a16:creationId xmlns:a16="http://schemas.microsoft.com/office/drawing/2014/main" id="{2FBF9AE2-03B9-5DAF-0173-5217699BB7EA}"/>
              </a:ext>
            </a:extLst>
          </p:cNvPr>
          <p:cNvPicPr>
            <a:picLocks noChangeAspect="1"/>
          </p:cNvPicPr>
          <p:nvPr/>
        </p:nvPicPr>
        <p:blipFill>
          <a:blip r:embed="rId2"/>
          <a:stretch>
            <a:fillRect/>
          </a:stretch>
        </p:blipFill>
        <p:spPr>
          <a:xfrm>
            <a:off x="0" y="1840603"/>
            <a:ext cx="12192000" cy="3980924"/>
          </a:xfrm>
          <a:prstGeom prst="rect">
            <a:avLst/>
          </a:prstGeom>
          <a:ln>
            <a:solidFill>
              <a:schemeClr val="tx1"/>
            </a:solidFill>
          </a:ln>
        </p:spPr>
      </p:pic>
      <p:cxnSp>
        <p:nvCxnSpPr>
          <p:cNvPr id="6" name="Straight Arrow Connector 5">
            <a:extLst>
              <a:ext uri="{FF2B5EF4-FFF2-40B4-BE49-F238E27FC236}">
                <a16:creationId xmlns:a16="http://schemas.microsoft.com/office/drawing/2014/main" id="{1A56EA24-2F8A-6675-3948-DE2D8CAECE7F}"/>
              </a:ext>
            </a:extLst>
          </p:cNvPr>
          <p:cNvCxnSpPr/>
          <p:nvPr/>
        </p:nvCxnSpPr>
        <p:spPr>
          <a:xfrm flipV="1">
            <a:off x="8885208" y="3226279"/>
            <a:ext cx="396815" cy="55209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E25A0DE8-7735-C3AA-B135-75BF311E2A01}"/>
              </a:ext>
            </a:extLst>
          </p:cNvPr>
          <p:cNvCxnSpPr/>
          <p:nvPr/>
        </p:nvCxnSpPr>
        <p:spPr>
          <a:xfrm flipV="1">
            <a:off x="8764439" y="4830792"/>
            <a:ext cx="396815" cy="55209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07609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0A267-1DA3-A0A6-8FB5-957EC880BAB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1128F6C-A409-A880-7F18-8437AF943D88}"/>
              </a:ext>
            </a:extLst>
          </p:cNvPr>
          <p:cNvPicPr>
            <a:picLocks noChangeAspect="1"/>
          </p:cNvPicPr>
          <p:nvPr/>
        </p:nvPicPr>
        <p:blipFill>
          <a:blip r:embed="rId2"/>
          <a:stretch>
            <a:fillRect/>
          </a:stretch>
        </p:blipFill>
        <p:spPr>
          <a:xfrm>
            <a:off x="532580" y="1689186"/>
            <a:ext cx="11087819" cy="4659167"/>
          </a:xfrm>
          <a:prstGeom prst="rect">
            <a:avLst/>
          </a:prstGeom>
          <a:ln>
            <a:solidFill>
              <a:schemeClr val="tx1"/>
            </a:solidFill>
          </a:ln>
        </p:spPr>
      </p:pic>
      <p:sp>
        <p:nvSpPr>
          <p:cNvPr id="10" name="Title 9">
            <a:extLst>
              <a:ext uri="{FF2B5EF4-FFF2-40B4-BE49-F238E27FC236}">
                <a16:creationId xmlns:a16="http://schemas.microsoft.com/office/drawing/2014/main" id="{C7D7BA49-9B95-769E-B422-20E330F26114}"/>
              </a:ext>
            </a:extLst>
          </p:cNvPr>
          <p:cNvSpPr>
            <a:spLocks noGrp="1"/>
          </p:cNvSpPr>
          <p:nvPr>
            <p:ph type="title"/>
          </p:nvPr>
        </p:nvSpPr>
        <p:spPr/>
        <p:txBody>
          <a:bodyPr/>
          <a:lstStyle/>
          <a:p>
            <a:r>
              <a:rPr lang="en-US" sz="2800" noProof="0" dirty="0"/>
              <a:t>Labels</a:t>
            </a:r>
          </a:p>
        </p:txBody>
      </p:sp>
      <p:sp>
        <p:nvSpPr>
          <p:cNvPr id="9" name="Slide Number Placeholder 5">
            <a:extLst>
              <a:ext uri="{FF2B5EF4-FFF2-40B4-BE49-F238E27FC236}">
                <a16:creationId xmlns:a16="http://schemas.microsoft.com/office/drawing/2014/main" id="{FDCE4CA6-CB15-E4AC-54BF-25307718596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67</a:t>
            </a:fld>
            <a:endParaRPr lang="en-US" noProof="0" dirty="0"/>
          </a:p>
        </p:txBody>
      </p:sp>
      <p:sp>
        <p:nvSpPr>
          <p:cNvPr id="11" name="Content Placeholder 10">
            <a:extLst>
              <a:ext uri="{FF2B5EF4-FFF2-40B4-BE49-F238E27FC236}">
                <a16:creationId xmlns:a16="http://schemas.microsoft.com/office/drawing/2014/main" id="{75EAC689-D0FE-8EC5-44D1-ABD3C3543AD7}"/>
              </a:ext>
            </a:extLst>
          </p:cNvPr>
          <p:cNvSpPr>
            <a:spLocks noGrp="1"/>
          </p:cNvSpPr>
          <p:nvPr>
            <p:ph sz="quarter" idx="13"/>
          </p:nvPr>
        </p:nvSpPr>
        <p:spPr>
          <a:xfrm>
            <a:off x="370663" y="1131353"/>
            <a:ext cx="11335783" cy="709250"/>
          </a:xfrm>
        </p:spPr>
        <p:txBody>
          <a:bodyPr/>
          <a:lstStyle/>
          <a:p>
            <a:pPr marL="180000" lvl="1">
              <a:buFont typeface="Arial" panose="020B0604020202020204" pitchFamily="34" charset="0"/>
              <a:buChar char="•"/>
            </a:pPr>
            <a:r>
              <a:rPr lang="en-US" sz="2000" noProof="0" dirty="0"/>
              <a:t>The labels can also be added one at a time by editing the item and adding a label.</a:t>
            </a:r>
          </a:p>
        </p:txBody>
      </p:sp>
      <p:cxnSp>
        <p:nvCxnSpPr>
          <p:cNvPr id="7" name="Straight Arrow Connector 6">
            <a:extLst>
              <a:ext uri="{FF2B5EF4-FFF2-40B4-BE49-F238E27FC236}">
                <a16:creationId xmlns:a16="http://schemas.microsoft.com/office/drawing/2014/main" id="{29D9B718-B118-2B73-A9A7-A90C1A20A1D9}"/>
              </a:ext>
            </a:extLst>
          </p:cNvPr>
          <p:cNvCxnSpPr/>
          <p:nvPr/>
        </p:nvCxnSpPr>
        <p:spPr>
          <a:xfrm flipV="1">
            <a:off x="7384212" y="4991518"/>
            <a:ext cx="396815" cy="55209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B24AD6E-7B1A-93DB-432C-7358D6E8CD99}"/>
              </a:ext>
            </a:extLst>
          </p:cNvPr>
          <p:cNvSpPr/>
          <p:nvPr/>
        </p:nvSpPr>
        <p:spPr>
          <a:xfrm>
            <a:off x="7384212" y="4580626"/>
            <a:ext cx="948905" cy="327804"/>
          </a:xfrm>
          <a:prstGeom prst="rect">
            <a:avLst/>
          </a:prstGeom>
          <a:noFill/>
          <a:ln w="28575">
            <a:solidFill>
              <a:srgbClr val="FF0000"/>
            </a:solidFill>
          </a:ln>
        </p:spPr>
        <p:txBody>
          <a:bodyPr wrap="square" rtlCol="0" anchor="ctr">
            <a:noAutofit/>
          </a:bodyPr>
          <a:lstStyle/>
          <a:p>
            <a:pPr algn="l"/>
            <a:endParaRPr lang="LID4096">
              <a:solidFill>
                <a:schemeClr val="tx1"/>
              </a:solidFill>
            </a:endParaRPr>
          </a:p>
        </p:txBody>
      </p:sp>
    </p:spTree>
    <p:extLst>
      <p:ext uri="{BB962C8B-B14F-4D97-AF65-F5344CB8AC3E}">
        <p14:creationId xmlns:p14="http://schemas.microsoft.com/office/powerpoint/2010/main" val="34422539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EA419-CC0B-84FC-839D-0A756BCAF86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4AD8AB3-7067-2E41-19FB-C2C534372859}"/>
              </a:ext>
            </a:extLst>
          </p:cNvPr>
          <p:cNvPicPr>
            <a:picLocks noChangeAspect="1"/>
          </p:cNvPicPr>
          <p:nvPr/>
        </p:nvPicPr>
        <p:blipFill>
          <a:blip r:embed="rId2"/>
          <a:stretch>
            <a:fillRect/>
          </a:stretch>
        </p:blipFill>
        <p:spPr>
          <a:xfrm>
            <a:off x="3647733" y="2028629"/>
            <a:ext cx="4896533" cy="2800741"/>
          </a:xfrm>
          <a:prstGeom prst="rect">
            <a:avLst/>
          </a:prstGeom>
          <a:ln>
            <a:solidFill>
              <a:schemeClr val="tx1"/>
            </a:solidFill>
          </a:ln>
        </p:spPr>
      </p:pic>
      <p:sp>
        <p:nvSpPr>
          <p:cNvPr id="10" name="Title 9">
            <a:extLst>
              <a:ext uri="{FF2B5EF4-FFF2-40B4-BE49-F238E27FC236}">
                <a16:creationId xmlns:a16="http://schemas.microsoft.com/office/drawing/2014/main" id="{4C339DB9-1210-8AE2-075F-082084EE00E5}"/>
              </a:ext>
            </a:extLst>
          </p:cNvPr>
          <p:cNvSpPr>
            <a:spLocks noGrp="1"/>
          </p:cNvSpPr>
          <p:nvPr>
            <p:ph type="title"/>
          </p:nvPr>
        </p:nvSpPr>
        <p:spPr/>
        <p:txBody>
          <a:bodyPr/>
          <a:lstStyle/>
          <a:p>
            <a:r>
              <a:rPr lang="en-US" sz="2800" noProof="0" dirty="0"/>
              <a:t>Labels</a:t>
            </a:r>
          </a:p>
        </p:txBody>
      </p:sp>
      <p:sp>
        <p:nvSpPr>
          <p:cNvPr id="9" name="Slide Number Placeholder 5">
            <a:extLst>
              <a:ext uri="{FF2B5EF4-FFF2-40B4-BE49-F238E27FC236}">
                <a16:creationId xmlns:a16="http://schemas.microsoft.com/office/drawing/2014/main" id="{9584C6D4-8362-90EB-E8AF-ABA5B5772D8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68</a:t>
            </a:fld>
            <a:endParaRPr lang="en-US" noProof="0" dirty="0"/>
          </a:p>
        </p:txBody>
      </p:sp>
      <p:sp>
        <p:nvSpPr>
          <p:cNvPr id="11" name="Content Placeholder 10">
            <a:extLst>
              <a:ext uri="{FF2B5EF4-FFF2-40B4-BE49-F238E27FC236}">
                <a16:creationId xmlns:a16="http://schemas.microsoft.com/office/drawing/2014/main" id="{2C86B308-54D5-C080-70B7-E28251ABBE57}"/>
              </a:ext>
            </a:extLst>
          </p:cNvPr>
          <p:cNvSpPr>
            <a:spLocks noGrp="1"/>
          </p:cNvSpPr>
          <p:nvPr>
            <p:ph sz="quarter" idx="13"/>
          </p:nvPr>
        </p:nvSpPr>
        <p:spPr>
          <a:xfrm>
            <a:off x="370663" y="1131353"/>
            <a:ext cx="11335783" cy="709250"/>
          </a:xfrm>
        </p:spPr>
        <p:txBody>
          <a:bodyPr/>
          <a:lstStyle/>
          <a:p>
            <a:pPr marL="180000" lvl="1">
              <a:buFont typeface="Arial" panose="020B0604020202020204" pitchFamily="34" charset="0"/>
              <a:buChar char="•"/>
            </a:pPr>
            <a:r>
              <a:rPr lang="en-US" sz="2000" noProof="0" dirty="0"/>
              <a:t>The staff user chose the existing label "Taiwan project" and will add it to the item.</a:t>
            </a:r>
          </a:p>
        </p:txBody>
      </p:sp>
      <p:sp>
        <p:nvSpPr>
          <p:cNvPr id="5" name="Rectangle 4">
            <a:extLst>
              <a:ext uri="{FF2B5EF4-FFF2-40B4-BE49-F238E27FC236}">
                <a16:creationId xmlns:a16="http://schemas.microsoft.com/office/drawing/2014/main" id="{1112A575-2C24-3EE7-480D-0F2C392EADF8}"/>
              </a:ext>
            </a:extLst>
          </p:cNvPr>
          <p:cNvSpPr/>
          <p:nvPr/>
        </p:nvSpPr>
        <p:spPr>
          <a:xfrm>
            <a:off x="7703388" y="4295955"/>
            <a:ext cx="638355" cy="388189"/>
          </a:xfrm>
          <a:prstGeom prst="rect">
            <a:avLst/>
          </a:prstGeom>
          <a:noFill/>
          <a:ln w="28575">
            <a:solidFill>
              <a:srgbClr val="FF0000"/>
            </a:solidFill>
          </a:ln>
        </p:spPr>
        <p:txBody>
          <a:bodyPr wrap="square" rtlCol="0" anchor="ctr">
            <a:noAutofit/>
          </a:bodyPr>
          <a:lstStyle/>
          <a:p>
            <a:pPr algn="l"/>
            <a:endParaRPr lang="LID4096">
              <a:solidFill>
                <a:schemeClr val="tx1"/>
              </a:solidFill>
            </a:endParaRPr>
          </a:p>
        </p:txBody>
      </p:sp>
      <p:sp>
        <p:nvSpPr>
          <p:cNvPr id="6" name="Rectangle 5">
            <a:extLst>
              <a:ext uri="{FF2B5EF4-FFF2-40B4-BE49-F238E27FC236}">
                <a16:creationId xmlns:a16="http://schemas.microsoft.com/office/drawing/2014/main" id="{995009AE-B2C7-265D-DC74-0629A91A08A9}"/>
              </a:ext>
            </a:extLst>
          </p:cNvPr>
          <p:cNvSpPr/>
          <p:nvPr/>
        </p:nvSpPr>
        <p:spPr>
          <a:xfrm>
            <a:off x="3812873" y="3252156"/>
            <a:ext cx="1319841" cy="327805"/>
          </a:xfrm>
          <a:prstGeom prst="rect">
            <a:avLst/>
          </a:prstGeom>
          <a:noFill/>
          <a:ln w="28575">
            <a:solidFill>
              <a:srgbClr val="FF0000"/>
            </a:solidFill>
          </a:ln>
        </p:spPr>
        <p:txBody>
          <a:bodyPr wrap="square" rtlCol="0" anchor="ctr">
            <a:noAutofit/>
          </a:bodyPr>
          <a:lstStyle/>
          <a:p>
            <a:pPr algn="l"/>
            <a:endParaRPr lang="LID4096">
              <a:solidFill>
                <a:schemeClr val="tx1"/>
              </a:solidFill>
            </a:endParaRPr>
          </a:p>
        </p:txBody>
      </p:sp>
    </p:spTree>
    <p:extLst>
      <p:ext uri="{BB962C8B-B14F-4D97-AF65-F5344CB8AC3E}">
        <p14:creationId xmlns:p14="http://schemas.microsoft.com/office/powerpoint/2010/main" val="7896279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59FC9-50F8-D051-B19D-89D62C7BFA9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F7919C7-9D87-D88C-D386-EED519B189EE}"/>
              </a:ext>
            </a:extLst>
          </p:cNvPr>
          <p:cNvPicPr>
            <a:picLocks noChangeAspect="1"/>
          </p:cNvPicPr>
          <p:nvPr/>
        </p:nvPicPr>
        <p:blipFill>
          <a:blip r:embed="rId2"/>
          <a:stretch>
            <a:fillRect/>
          </a:stretch>
        </p:blipFill>
        <p:spPr>
          <a:xfrm>
            <a:off x="0" y="1711796"/>
            <a:ext cx="12192000" cy="4780124"/>
          </a:xfrm>
          <a:prstGeom prst="rect">
            <a:avLst/>
          </a:prstGeom>
        </p:spPr>
      </p:pic>
      <p:sp>
        <p:nvSpPr>
          <p:cNvPr id="10" name="Title 9">
            <a:extLst>
              <a:ext uri="{FF2B5EF4-FFF2-40B4-BE49-F238E27FC236}">
                <a16:creationId xmlns:a16="http://schemas.microsoft.com/office/drawing/2014/main" id="{5CE9254F-AC7D-4A0D-752F-3A85EC163A93}"/>
              </a:ext>
            </a:extLst>
          </p:cNvPr>
          <p:cNvSpPr>
            <a:spLocks noGrp="1"/>
          </p:cNvSpPr>
          <p:nvPr>
            <p:ph type="title"/>
          </p:nvPr>
        </p:nvSpPr>
        <p:spPr/>
        <p:txBody>
          <a:bodyPr/>
          <a:lstStyle/>
          <a:p>
            <a:r>
              <a:rPr lang="en-US" sz="2800" noProof="0" dirty="0"/>
              <a:t>Labels</a:t>
            </a:r>
          </a:p>
        </p:txBody>
      </p:sp>
      <p:sp>
        <p:nvSpPr>
          <p:cNvPr id="9" name="Slide Number Placeholder 5">
            <a:extLst>
              <a:ext uri="{FF2B5EF4-FFF2-40B4-BE49-F238E27FC236}">
                <a16:creationId xmlns:a16="http://schemas.microsoft.com/office/drawing/2014/main" id="{EB671622-FA28-B79C-6A63-05ACD07BD0C4}"/>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69</a:t>
            </a:fld>
            <a:endParaRPr lang="en-US" noProof="0" dirty="0"/>
          </a:p>
        </p:txBody>
      </p:sp>
      <p:sp>
        <p:nvSpPr>
          <p:cNvPr id="11" name="Content Placeholder 10">
            <a:extLst>
              <a:ext uri="{FF2B5EF4-FFF2-40B4-BE49-F238E27FC236}">
                <a16:creationId xmlns:a16="http://schemas.microsoft.com/office/drawing/2014/main" id="{94BDD832-0C01-C3EF-947A-9BC93651ACBD}"/>
              </a:ext>
            </a:extLst>
          </p:cNvPr>
          <p:cNvSpPr>
            <a:spLocks noGrp="1"/>
          </p:cNvSpPr>
          <p:nvPr>
            <p:ph sz="quarter" idx="13"/>
          </p:nvPr>
        </p:nvSpPr>
        <p:spPr>
          <a:xfrm>
            <a:off x="370663" y="1131353"/>
            <a:ext cx="11335783" cy="709250"/>
          </a:xfrm>
        </p:spPr>
        <p:txBody>
          <a:bodyPr/>
          <a:lstStyle/>
          <a:p>
            <a:pPr marL="180000" lvl="1">
              <a:buFont typeface="Arial" panose="020B0604020202020204" pitchFamily="34" charset="0"/>
              <a:buChar char="•"/>
            </a:pPr>
            <a:r>
              <a:rPr lang="en-US" sz="2000" noProof="0" dirty="0"/>
              <a:t>The label as been added</a:t>
            </a:r>
          </a:p>
        </p:txBody>
      </p:sp>
      <p:sp>
        <p:nvSpPr>
          <p:cNvPr id="5" name="Rectangle 4">
            <a:extLst>
              <a:ext uri="{FF2B5EF4-FFF2-40B4-BE49-F238E27FC236}">
                <a16:creationId xmlns:a16="http://schemas.microsoft.com/office/drawing/2014/main" id="{9B8EFA8F-4F2B-0B4B-82B0-109FBD83D3C2}"/>
              </a:ext>
            </a:extLst>
          </p:cNvPr>
          <p:cNvSpPr/>
          <p:nvPr/>
        </p:nvSpPr>
        <p:spPr>
          <a:xfrm>
            <a:off x="8246852" y="4787658"/>
            <a:ext cx="888522" cy="431321"/>
          </a:xfrm>
          <a:prstGeom prst="rect">
            <a:avLst/>
          </a:prstGeom>
          <a:noFill/>
          <a:ln w="28575">
            <a:solidFill>
              <a:srgbClr val="FF0000"/>
            </a:solidFill>
          </a:ln>
        </p:spPr>
        <p:txBody>
          <a:bodyPr wrap="square" rtlCol="0" anchor="ctr">
            <a:noAutofit/>
          </a:bodyPr>
          <a:lstStyle/>
          <a:p>
            <a:pPr algn="l"/>
            <a:endParaRPr lang="LID4096">
              <a:solidFill>
                <a:schemeClr val="tx1"/>
              </a:solidFill>
            </a:endParaRPr>
          </a:p>
        </p:txBody>
      </p:sp>
    </p:spTree>
    <p:extLst>
      <p:ext uri="{BB962C8B-B14F-4D97-AF65-F5344CB8AC3E}">
        <p14:creationId xmlns:p14="http://schemas.microsoft.com/office/powerpoint/2010/main" val="3934316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4B690-8BE1-A1EC-3EE2-F96CFF6B3BB3}"/>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ECDF5C9F-AF7F-9B9B-CFC3-7E1CDDDBEF1B}"/>
              </a:ext>
            </a:extLst>
          </p:cNvPr>
          <p:cNvSpPr>
            <a:spLocks noGrp="1"/>
          </p:cNvSpPr>
          <p:nvPr>
            <p:ph type="title"/>
          </p:nvPr>
        </p:nvSpPr>
        <p:spPr/>
        <p:txBody>
          <a:bodyPr/>
          <a:lstStyle/>
          <a:p>
            <a:r>
              <a:rPr lang="en-US" sz="2800" dirty="0"/>
              <a:t>Faster Access to Search Results</a:t>
            </a:r>
            <a:br>
              <a:rPr lang="en-US" sz="2800" dirty="0"/>
            </a:br>
            <a:endParaRPr lang="en-US" sz="2800" noProof="0" dirty="0"/>
          </a:p>
        </p:txBody>
      </p:sp>
      <p:sp>
        <p:nvSpPr>
          <p:cNvPr id="9" name="Slide Number Placeholder 5">
            <a:extLst>
              <a:ext uri="{FF2B5EF4-FFF2-40B4-BE49-F238E27FC236}">
                <a16:creationId xmlns:a16="http://schemas.microsoft.com/office/drawing/2014/main" id="{1EEE4CF6-DC40-92F9-8D75-AE10F5761A60}"/>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7</a:t>
            </a:fld>
            <a:endParaRPr lang="en-US" noProof="0" dirty="0"/>
          </a:p>
        </p:txBody>
      </p:sp>
      <p:sp>
        <p:nvSpPr>
          <p:cNvPr id="11" name="Content Placeholder 10">
            <a:extLst>
              <a:ext uri="{FF2B5EF4-FFF2-40B4-BE49-F238E27FC236}">
                <a16:creationId xmlns:a16="http://schemas.microsoft.com/office/drawing/2014/main" id="{BD54F94D-CA33-3A58-17C8-B951E934E031}"/>
              </a:ext>
            </a:extLst>
          </p:cNvPr>
          <p:cNvSpPr>
            <a:spLocks noGrp="1"/>
          </p:cNvSpPr>
          <p:nvPr>
            <p:ph sz="quarter" idx="13"/>
          </p:nvPr>
        </p:nvSpPr>
        <p:spPr>
          <a:xfrm>
            <a:off x="370663" y="1131351"/>
            <a:ext cx="11335783" cy="4212809"/>
          </a:xfrm>
        </p:spPr>
        <p:txBody>
          <a:bodyPr/>
          <a:lstStyle/>
          <a:p>
            <a:r>
              <a:rPr lang="en-US" sz="2000" noProof="0" dirty="0"/>
              <a:t>Faster Access to Search Results</a:t>
            </a:r>
          </a:p>
          <a:p>
            <a:pPr lvl="1"/>
            <a:r>
              <a:rPr lang="en-US" sz="2000" noProof="0" dirty="0"/>
              <a:t>Results are displayed progressively as information becomes available</a:t>
            </a:r>
          </a:p>
          <a:p>
            <a:pPr lvl="1"/>
            <a:r>
              <a:rPr lang="en-US" sz="2000" noProof="0" dirty="0"/>
              <a:t>Users can begin working immediately without waiting for all data to load</a:t>
            </a:r>
          </a:p>
          <a:p>
            <a:pPr lvl="1"/>
            <a:r>
              <a:rPr lang="en-US" sz="2000" noProof="0" dirty="0"/>
              <a:t>Additional details are added dynamically in the background</a:t>
            </a:r>
          </a:p>
          <a:p>
            <a:pPr lvl="1"/>
            <a:r>
              <a:rPr lang="en-US" sz="2000" noProof="0" dirty="0"/>
              <a:t>Consistent with the modern search experience introduced for title searches</a:t>
            </a:r>
          </a:p>
        </p:txBody>
      </p:sp>
    </p:spTree>
    <p:extLst>
      <p:ext uri="{BB962C8B-B14F-4D97-AF65-F5344CB8AC3E}">
        <p14:creationId xmlns:p14="http://schemas.microsoft.com/office/powerpoint/2010/main" val="7056714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3676B-F566-DA66-F596-E5A861CC893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752EA69-9F01-7C62-3F68-B394D01713B9}"/>
              </a:ext>
            </a:extLst>
          </p:cNvPr>
          <p:cNvPicPr>
            <a:picLocks noChangeAspect="1"/>
          </p:cNvPicPr>
          <p:nvPr/>
        </p:nvPicPr>
        <p:blipFill>
          <a:blip r:embed="rId2"/>
          <a:stretch>
            <a:fillRect/>
          </a:stretch>
        </p:blipFill>
        <p:spPr>
          <a:xfrm>
            <a:off x="0" y="1801259"/>
            <a:ext cx="12192000" cy="4256141"/>
          </a:xfrm>
          <a:prstGeom prst="rect">
            <a:avLst/>
          </a:prstGeom>
          <a:ln>
            <a:solidFill>
              <a:schemeClr val="tx1"/>
            </a:solidFill>
          </a:ln>
        </p:spPr>
      </p:pic>
      <p:sp>
        <p:nvSpPr>
          <p:cNvPr id="10" name="Title 9">
            <a:extLst>
              <a:ext uri="{FF2B5EF4-FFF2-40B4-BE49-F238E27FC236}">
                <a16:creationId xmlns:a16="http://schemas.microsoft.com/office/drawing/2014/main" id="{06499F01-A6FB-B9F9-15E4-94890E233E9E}"/>
              </a:ext>
            </a:extLst>
          </p:cNvPr>
          <p:cNvSpPr>
            <a:spLocks noGrp="1"/>
          </p:cNvSpPr>
          <p:nvPr>
            <p:ph type="title"/>
          </p:nvPr>
        </p:nvSpPr>
        <p:spPr/>
        <p:txBody>
          <a:bodyPr/>
          <a:lstStyle/>
          <a:p>
            <a:r>
              <a:rPr lang="en-US" sz="2800" noProof="0" dirty="0"/>
              <a:t>Labels</a:t>
            </a:r>
          </a:p>
        </p:txBody>
      </p:sp>
      <p:sp>
        <p:nvSpPr>
          <p:cNvPr id="9" name="Slide Number Placeholder 5">
            <a:extLst>
              <a:ext uri="{FF2B5EF4-FFF2-40B4-BE49-F238E27FC236}">
                <a16:creationId xmlns:a16="http://schemas.microsoft.com/office/drawing/2014/main" id="{BDECF821-F080-49EA-C9BB-78C08A7B4435}"/>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70</a:t>
            </a:fld>
            <a:endParaRPr lang="en-US" noProof="0" dirty="0"/>
          </a:p>
        </p:txBody>
      </p:sp>
      <p:sp>
        <p:nvSpPr>
          <p:cNvPr id="11" name="Content Placeholder 10">
            <a:extLst>
              <a:ext uri="{FF2B5EF4-FFF2-40B4-BE49-F238E27FC236}">
                <a16:creationId xmlns:a16="http://schemas.microsoft.com/office/drawing/2014/main" id="{AD9BED19-B46B-EC71-2C73-4F8BBD75ACCD}"/>
              </a:ext>
            </a:extLst>
          </p:cNvPr>
          <p:cNvSpPr>
            <a:spLocks noGrp="1"/>
          </p:cNvSpPr>
          <p:nvPr>
            <p:ph sz="quarter" idx="13"/>
          </p:nvPr>
        </p:nvSpPr>
        <p:spPr>
          <a:xfrm>
            <a:off x="370663" y="1131353"/>
            <a:ext cx="11335783" cy="709250"/>
          </a:xfrm>
        </p:spPr>
        <p:txBody>
          <a:bodyPr/>
          <a:lstStyle/>
          <a:p>
            <a:pPr marL="180000" lvl="1">
              <a:buFont typeface="Arial" panose="020B0604020202020204" pitchFamily="34" charset="0"/>
              <a:buChar char="•"/>
            </a:pPr>
            <a:r>
              <a:rPr lang="en-US" sz="2000" noProof="0" dirty="0"/>
              <a:t>The physical item search results can be faceted by the labels</a:t>
            </a:r>
          </a:p>
        </p:txBody>
      </p:sp>
      <p:sp>
        <p:nvSpPr>
          <p:cNvPr id="5" name="Rectangle 4">
            <a:extLst>
              <a:ext uri="{FF2B5EF4-FFF2-40B4-BE49-F238E27FC236}">
                <a16:creationId xmlns:a16="http://schemas.microsoft.com/office/drawing/2014/main" id="{2BBC12E5-4D4E-D427-3405-7211656E4394}"/>
              </a:ext>
            </a:extLst>
          </p:cNvPr>
          <p:cNvSpPr/>
          <p:nvPr/>
        </p:nvSpPr>
        <p:spPr>
          <a:xfrm>
            <a:off x="-1" y="5295326"/>
            <a:ext cx="1345721" cy="709250"/>
          </a:xfrm>
          <a:prstGeom prst="rect">
            <a:avLst/>
          </a:prstGeom>
          <a:noFill/>
          <a:ln w="28575">
            <a:solidFill>
              <a:srgbClr val="FF0000"/>
            </a:solidFill>
          </a:ln>
        </p:spPr>
        <p:txBody>
          <a:bodyPr wrap="square" rtlCol="0" anchor="ctr">
            <a:noAutofit/>
          </a:bodyPr>
          <a:lstStyle/>
          <a:p>
            <a:pPr algn="l"/>
            <a:endParaRPr lang="LID4096">
              <a:solidFill>
                <a:schemeClr val="tx1"/>
              </a:solidFill>
            </a:endParaRPr>
          </a:p>
        </p:txBody>
      </p:sp>
    </p:spTree>
    <p:extLst>
      <p:ext uri="{BB962C8B-B14F-4D97-AF65-F5344CB8AC3E}">
        <p14:creationId xmlns:p14="http://schemas.microsoft.com/office/powerpoint/2010/main" val="1004292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2ABED-D0FD-1D24-3971-D3A579CEC26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3C489FE-C0FF-5117-C1D5-089D0CDE30B1}"/>
              </a:ext>
            </a:extLst>
          </p:cNvPr>
          <p:cNvPicPr>
            <a:picLocks noChangeAspect="1"/>
          </p:cNvPicPr>
          <p:nvPr/>
        </p:nvPicPr>
        <p:blipFill>
          <a:blip r:embed="rId2"/>
          <a:stretch>
            <a:fillRect/>
          </a:stretch>
        </p:blipFill>
        <p:spPr>
          <a:xfrm>
            <a:off x="2485521" y="2847894"/>
            <a:ext cx="7220958" cy="1162212"/>
          </a:xfrm>
          <a:prstGeom prst="rect">
            <a:avLst/>
          </a:prstGeom>
          <a:ln>
            <a:solidFill>
              <a:schemeClr val="tx1"/>
            </a:solidFill>
          </a:ln>
        </p:spPr>
      </p:pic>
      <p:sp>
        <p:nvSpPr>
          <p:cNvPr id="10" name="Title 9">
            <a:extLst>
              <a:ext uri="{FF2B5EF4-FFF2-40B4-BE49-F238E27FC236}">
                <a16:creationId xmlns:a16="http://schemas.microsoft.com/office/drawing/2014/main" id="{2A986F79-0184-71D2-9E04-D24F4EE2CD7C}"/>
              </a:ext>
            </a:extLst>
          </p:cNvPr>
          <p:cNvSpPr>
            <a:spLocks noGrp="1"/>
          </p:cNvSpPr>
          <p:nvPr>
            <p:ph type="title"/>
          </p:nvPr>
        </p:nvSpPr>
        <p:spPr/>
        <p:txBody>
          <a:bodyPr/>
          <a:lstStyle/>
          <a:p>
            <a:r>
              <a:rPr lang="en-US" sz="2800" noProof="0" dirty="0"/>
              <a:t>Labels</a:t>
            </a:r>
          </a:p>
        </p:txBody>
      </p:sp>
      <p:sp>
        <p:nvSpPr>
          <p:cNvPr id="9" name="Slide Number Placeholder 5">
            <a:extLst>
              <a:ext uri="{FF2B5EF4-FFF2-40B4-BE49-F238E27FC236}">
                <a16:creationId xmlns:a16="http://schemas.microsoft.com/office/drawing/2014/main" id="{1D6CEA77-FB90-6AC4-C554-8E1FFA1FB05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71</a:t>
            </a:fld>
            <a:endParaRPr lang="en-US" noProof="0" dirty="0"/>
          </a:p>
        </p:txBody>
      </p:sp>
      <p:sp>
        <p:nvSpPr>
          <p:cNvPr id="11" name="Content Placeholder 10">
            <a:extLst>
              <a:ext uri="{FF2B5EF4-FFF2-40B4-BE49-F238E27FC236}">
                <a16:creationId xmlns:a16="http://schemas.microsoft.com/office/drawing/2014/main" id="{377568A9-DBE9-139A-1A4E-185B26C346CD}"/>
              </a:ext>
            </a:extLst>
          </p:cNvPr>
          <p:cNvSpPr>
            <a:spLocks noGrp="1"/>
          </p:cNvSpPr>
          <p:nvPr>
            <p:ph sz="quarter" idx="13"/>
          </p:nvPr>
        </p:nvSpPr>
        <p:spPr>
          <a:xfrm>
            <a:off x="370663" y="1131353"/>
            <a:ext cx="11335783" cy="1162212"/>
          </a:xfrm>
        </p:spPr>
        <p:txBody>
          <a:bodyPr/>
          <a:lstStyle/>
          <a:p>
            <a:pPr marL="180000" lvl="1">
              <a:buFont typeface="Arial" panose="020B0604020202020204" pitchFamily="34" charset="0"/>
              <a:buChar char="•"/>
            </a:pPr>
            <a:r>
              <a:rPr lang="en-US" sz="2000" dirty="0"/>
              <a:t>Note that it is also possible to search by the labels.</a:t>
            </a:r>
          </a:p>
          <a:p>
            <a:pPr marL="180000" lvl="1">
              <a:buFont typeface="Arial" panose="020B0604020202020204" pitchFamily="34" charset="0"/>
              <a:buChar char="•"/>
            </a:pPr>
            <a:r>
              <a:rPr lang="en-US" sz="2000" noProof="0" dirty="0"/>
              <a:t>Here were performing a physical items advanced search and search by "Physical Item: Labels = Taiwan Project".</a:t>
            </a:r>
          </a:p>
          <a:p>
            <a:pPr marL="180000" lvl="1">
              <a:buFont typeface="Arial" panose="020B0604020202020204" pitchFamily="34" charset="0"/>
              <a:buChar char="•"/>
            </a:pPr>
            <a:endParaRPr lang="en-US" sz="2000" noProof="0" dirty="0"/>
          </a:p>
        </p:txBody>
      </p:sp>
      <p:sp>
        <p:nvSpPr>
          <p:cNvPr id="5" name="Rectangle 4">
            <a:extLst>
              <a:ext uri="{FF2B5EF4-FFF2-40B4-BE49-F238E27FC236}">
                <a16:creationId xmlns:a16="http://schemas.microsoft.com/office/drawing/2014/main" id="{892B4566-63C4-2801-0746-AEB0AE4A4A71}"/>
              </a:ext>
            </a:extLst>
          </p:cNvPr>
          <p:cNvSpPr/>
          <p:nvPr/>
        </p:nvSpPr>
        <p:spPr>
          <a:xfrm>
            <a:off x="2485521" y="3257084"/>
            <a:ext cx="1553079" cy="248116"/>
          </a:xfrm>
          <a:prstGeom prst="rect">
            <a:avLst/>
          </a:prstGeom>
          <a:noFill/>
          <a:ln w="28575">
            <a:solidFill>
              <a:srgbClr val="FF0000"/>
            </a:solidFill>
          </a:ln>
        </p:spPr>
        <p:txBody>
          <a:bodyPr wrap="square" rtlCol="0" anchor="ctr">
            <a:noAutofit/>
          </a:bodyPr>
          <a:lstStyle/>
          <a:p>
            <a:pPr algn="l"/>
            <a:endParaRPr lang="LID4096">
              <a:solidFill>
                <a:schemeClr val="tx1"/>
              </a:solidFill>
            </a:endParaRPr>
          </a:p>
        </p:txBody>
      </p:sp>
    </p:spTree>
    <p:extLst>
      <p:ext uri="{BB962C8B-B14F-4D97-AF65-F5344CB8AC3E}">
        <p14:creationId xmlns:p14="http://schemas.microsoft.com/office/powerpoint/2010/main" val="10074623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F5818-BA94-E08C-81BE-5D53B4DA793D}"/>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8550DAD0-F224-16AE-51DC-84F1675817FA}"/>
              </a:ext>
            </a:extLst>
          </p:cNvPr>
          <p:cNvSpPr>
            <a:spLocks noGrp="1"/>
          </p:cNvSpPr>
          <p:nvPr>
            <p:ph type="title"/>
          </p:nvPr>
        </p:nvSpPr>
        <p:spPr/>
        <p:txBody>
          <a:bodyPr/>
          <a:lstStyle/>
          <a:p>
            <a:r>
              <a:rPr lang="en-US" sz="2800" noProof="0" dirty="0"/>
              <a:t>Labels</a:t>
            </a:r>
          </a:p>
        </p:txBody>
      </p:sp>
      <p:sp>
        <p:nvSpPr>
          <p:cNvPr id="9" name="Slide Number Placeholder 5">
            <a:extLst>
              <a:ext uri="{FF2B5EF4-FFF2-40B4-BE49-F238E27FC236}">
                <a16:creationId xmlns:a16="http://schemas.microsoft.com/office/drawing/2014/main" id="{F06EBFBA-3BE3-83AE-79D5-28BADDB6F276}"/>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72</a:t>
            </a:fld>
            <a:endParaRPr lang="en-US" noProof="0" dirty="0"/>
          </a:p>
        </p:txBody>
      </p:sp>
      <p:pic>
        <p:nvPicPr>
          <p:cNvPr id="7" name="Picture 6">
            <a:extLst>
              <a:ext uri="{FF2B5EF4-FFF2-40B4-BE49-F238E27FC236}">
                <a16:creationId xmlns:a16="http://schemas.microsoft.com/office/drawing/2014/main" id="{FD164B31-405A-FAE8-6210-20C2576050BF}"/>
              </a:ext>
            </a:extLst>
          </p:cNvPr>
          <p:cNvPicPr>
            <a:picLocks noChangeAspect="1"/>
          </p:cNvPicPr>
          <p:nvPr/>
        </p:nvPicPr>
        <p:blipFill>
          <a:blip r:embed="rId2"/>
          <a:stretch>
            <a:fillRect/>
          </a:stretch>
        </p:blipFill>
        <p:spPr>
          <a:xfrm>
            <a:off x="365688" y="989515"/>
            <a:ext cx="11220450" cy="5358838"/>
          </a:xfrm>
          <a:prstGeom prst="rect">
            <a:avLst/>
          </a:prstGeom>
          <a:ln>
            <a:solidFill>
              <a:schemeClr val="tx1"/>
            </a:solidFill>
          </a:ln>
        </p:spPr>
      </p:pic>
      <p:sp>
        <p:nvSpPr>
          <p:cNvPr id="8" name="TextBox 7">
            <a:extLst>
              <a:ext uri="{FF2B5EF4-FFF2-40B4-BE49-F238E27FC236}">
                <a16:creationId xmlns:a16="http://schemas.microsoft.com/office/drawing/2014/main" id="{1E0D5C88-39C4-8FD2-6870-976105876CE4}"/>
              </a:ext>
            </a:extLst>
          </p:cNvPr>
          <p:cNvSpPr txBox="1"/>
          <p:nvPr/>
        </p:nvSpPr>
        <p:spPr>
          <a:xfrm>
            <a:off x="5083277" y="4021394"/>
            <a:ext cx="2340078" cy="541081"/>
          </a:xfrm>
          <a:prstGeom prst="rect">
            <a:avLst/>
          </a:prstGeom>
          <a:solidFill>
            <a:srgbClr val="FFFF00"/>
          </a:solidFill>
          <a:ln>
            <a:solidFill>
              <a:schemeClr val="accent2"/>
            </a:solidFill>
          </a:ln>
        </p:spPr>
        <p:txBody>
          <a:bodyPr wrap="square" rtlCol="0">
            <a:noAutofit/>
          </a:bodyPr>
          <a:lstStyle/>
          <a:p>
            <a:pPr algn="l"/>
            <a:r>
              <a:rPr lang="en-US" sz="1400" dirty="0"/>
              <a:t>All search results have label "Taiwan project"</a:t>
            </a:r>
            <a:endParaRPr lang="LID4096" sz="1400" dirty="0" err="1"/>
          </a:p>
        </p:txBody>
      </p:sp>
      <p:sp>
        <p:nvSpPr>
          <p:cNvPr id="12" name="Rectangle 11">
            <a:extLst>
              <a:ext uri="{FF2B5EF4-FFF2-40B4-BE49-F238E27FC236}">
                <a16:creationId xmlns:a16="http://schemas.microsoft.com/office/drawing/2014/main" id="{FFE2FA1B-9C8E-66E0-B587-F9C307A1C5B6}"/>
              </a:ext>
            </a:extLst>
          </p:cNvPr>
          <p:cNvSpPr/>
          <p:nvPr/>
        </p:nvSpPr>
        <p:spPr>
          <a:xfrm>
            <a:off x="2828925" y="999040"/>
            <a:ext cx="1695450" cy="239210"/>
          </a:xfrm>
          <a:prstGeom prst="rect">
            <a:avLst/>
          </a:prstGeom>
          <a:noFill/>
          <a:ln w="28575">
            <a:solidFill>
              <a:srgbClr val="FF0000"/>
            </a:solidFill>
          </a:ln>
        </p:spPr>
        <p:txBody>
          <a:bodyPr wrap="square" rtlCol="0" anchor="ctr">
            <a:noAutofit/>
          </a:bodyPr>
          <a:lstStyle/>
          <a:p>
            <a:pPr algn="l"/>
            <a:endParaRPr lang="LID4096">
              <a:solidFill>
                <a:schemeClr val="tx1"/>
              </a:solidFill>
            </a:endParaRPr>
          </a:p>
        </p:txBody>
      </p:sp>
    </p:spTree>
    <p:extLst>
      <p:ext uri="{BB962C8B-B14F-4D97-AF65-F5344CB8AC3E}">
        <p14:creationId xmlns:p14="http://schemas.microsoft.com/office/powerpoint/2010/main" val="17089702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D701A-0DEA-4488-50A7-1D6581B2E853}"/>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5EDF279C-014B-0D45-B0D3-88AD6B82F6B9}"/>
              </a:ext>
            </a:extLst>
          </p:cNvPr>
          <p:cNvSpPr>
            <a:spLocks noGrp="1"/>
          </p:cNvSpPr>
          <p:nvPr>
            <p:ph type="body" sz="quarter" idx="16"/>
          </p:nvPr>
        </p:nvSpPr>
        <p:spPr>
          <a:xfrm>
            <a:off x="163902" y="2523829"/>
            <a:ext cx="11783683" cy="1030130"/>
          </a:xfrm>
        </p:spPr>
        <p:txBody>
          <a:bodyPr/>
          <a:lstStyle/>
          <a:p>
            <a:r>
              <a:rPr lang="en-US" noProof="0" dirty="0"/>
              <a:t>The Holdings' Items List</a:t>
            </a:r>
          </a:p>
          <a:p>
            <a:endParaRPr lang="en-US" noProof="0" dirty="0"/>
          </a:p>
        </p:txBody>
      </p:sp>
      <p:sp>
        <p:nvSpPr>
          <p:cNvPr id="4" name="Footer Placeholder 3">
            <a:extLst>
              <a:ext uri="{FF2B5EF4-FFF2-40B4-BE49-F238E27FC236}">
                <a16:creationId xmlns:a16="http://schemas.microsoft.com/office/drawing/2014/main" id="{3151B764-F531-C435-F1EC-7C89E5AAA9EC}"/>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noProof="0" dirty="0"/>
              <a:t>© 2026 Clarivate. All rights reserved.</a:t>
            </a:r>
          </a:p>
        </p:txBody>
      </p:sp>
      <p:sp>
        <p:nvSpPr>
          <p:cNvPr id="5" name="Slide Number Placeholder 4">
            <a:extLst>
              <a:ext uri="{FF2B5EF4-FFF2-40B4-BE49-F238E27FC236}">
                <a16:creationId xmlns:a16="http://schemas.microsoft.com/office/drawing/2014/main" id="{79AEC612-5AEC-9CCD-4BDF-D89D8F821C6C}"/>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US" noProof="0" smtClean="0"/>
              <a:pPr/>
              <a:t>73</a:t>
            </a:fld>
            <a:endParaRPr lang="en-US" noProof="0" dirty="0"/>
          </a:p>
        </p:txBody>
      </p:sp>
    </p:spTree>
    <p:extLst>
      <p:ext uri="{BB962C8B-B14F-4D97-AF65-F5344CB8AC3E}">
        <p14:creationId xmlns:p14="http://schemas.microsoft.com/office/powerpoint/2010/main" val="1179386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765CD-1A4E-5BA2-7C89-BE8BC9CEC188}"/>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C7410AC5-E9F1-5BC2-A7A7-7F3C1532297E}"/>
              </a:ext>
            </a:extLst>
          </p:cNvPr>
          <p:cNvSpPr>
            <a:spLocks noGrp="1"/>
          </p:cNvSpPr>
          <p:nvPr>
            <p:ph type="title"/>
          </p:nvPr>
        </p:nvSpPr>
        <p:spPr/>
        <p:txBody>
          <a:bodyPr/>
          <a:lstStyle/>
          <a:p>
            <a:r>
              <a:rPr lang="en-US" sz="2800" noProof="0" dirty="0"/>
              <a:t>The Holdings' Items List</a:t>
            </a:r>
            <a:br>
              <a:rPr lang="en-US" sz="2800" noProof="0" dirty="0"/>
            </a:br>
            <a:endParaRPr lang="en-US" sz="2800" noProof="0" dirty="0"/>
          </a:p>
        </p:txBody>
      </p:sp>
      <p:sp>
        <p:nvSpPr>
          <p:cNvPr id="9" name="Slide Number Placeholder 5">
            <a:extLst>
              <a:ext uri="{FF2B5EF4-FFF2-40B4-BE49-F238E27FC236}">
                <a16:creationId xmlns:a16="http://schemas.microsoft.com/office/drawing/2014/main" id="{1BEDEE37-E5F6-81AD-A9D8-C0120B0C18CD}"/>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74</a:t>
            </a:fld>
            <a:endParaRPr lang="en-US" noProof="0" dirty="0"/>
          </a:p>
        </p:txBody>
      </p:sp>
      <p:sp>
        <p:nvSpPr>
          <p:cNvPr id="11" name="Content Placeholder 10">
            <a:extLst>
              <a:ext uri="{FF2B5EF4-FFF2-40B4-BE49-F238E27FC236}">
                <a16:creationId xmlns:a16="http://schemas.microsoft.com/office/drawing/2014/main" id="{7E7AC26E-A3F6-BC79-886D-529F82CAFB72}"/>
              </a:ext>
            </a:extLst>
          </p:cNvPr>
          <p:cNvSpPr>
            <a:spLocks noGrp="1"/>
          </p:cNvSpPr>
          <p:nvPr>
            <p:ph sz="quarter" idx="13"/>
          </p:nvPr>
        </p:nvSpPr>
        <p:spPr>
          <a:xfrm>
            <a:off x="370663" y="1131352"/>
            <a:ext cx="11335783" cy="1818325"/>
          </a:xfrm>
        </p:spPr>
        <p:txBody>
          <a:bodyPr/>
          <a:lstStyle/>
          <a:p>
            <a:r>
              <a:rPr lang="en-US" sz="2000" noProof="0" dirty="0"/>
              <a:t>The holdings' item list can be accessed in multiple ways.  Here is one example:</a:t>
            </a:r>
          </a:p>
          <a:p>
            <a:pPr marL="457200" indent="-457200">
              <a:buFont typeface="+mj-lt"/>
              <a:buAutoNum type="arabicPeriod"/>
            </a:pPr>
            <a:r>
              <a:rPr lang="en-US" sz="2000" dirty="0"/>
              <a:t>Perform an "all titles" search</a:t>
            </a:r>
          </a:p>
          <a:p>
            <a:pPr marL="457200" indent="-457200">
              <a:buFont typeface="+mj-lt"/>
              <a:buAutoNum type="arabicPeriod"/>
            </a:pPr>
            <a:r>
              <a:rPr lang="en-US" sz="2000" dirty="0"/>
              <a:t>If the physical inventory is not already expanded, then expand it</a:t>
            </a:r>
          </a:p>
          <a:p>
            <a:pPr marL="457200" indent="-457200">
              <a:buFont typeface="+mj-lt"/>
              <a:buAutoNum type="arabicPeriod"/>
            </a:pPr>
            <a:r>
              <a:rPr lang="en-US" sz="2000" dirty="0"/>
              <a:t>Choose "Action Items &gt; View Items" for one specific holdings record</a:t>
            </a:r>
          </a:p>
          <a:p>
            <a:pPr marL="457200" indent="-457200">
              <a:buFont typeface="+mj-lt"/>
              <a:buAutoNum type="arabicPeriod"/>
            </a:pPr>
            <a:endParaRPr lang="en-US" sz="2000" noProof="0" dirty="0"/>
          </a:p>
          <a:p>
            <a:pPr marL="0" indent="0">
              <a:buNone/>
            </a:pPr>
            <a:endParaRPr lang="en-US" sz="2000" noProof="0" dirty="0"/>
          </a:p>
        </p:txBody>
      </p:sp>
    </p:spTree>
    <p:extLst>
      <p:ext uri="{BB962C8B-B14F-4D97-AF65-F5344CB8AC3E}">
        <p14:creationId xmlns:p14="http://schemas.microsoft.com/office/powerpoint/2010/main" val="20251509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91526-534A-0235-065C-61B2EF737F65}"/>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21C71478-1603-2A35-6E43-0CF2E47530BC}"/>
              </a:ext>
            </a:extLst>
          </p:cNvPr>
          <p:cNvPicPr>
            <a:picLocks noChangeAspect="1"/>
          </p:cNvPicPr>
          <p:nvPr/>
        </p:nvPicPr>
        <p:blipFill>
          <a:blip r:embed="rId2"/>
          <a:stretch>
            <a:fillRect/>
          </a:stretch>
        </p:blipFill>
        <p:spPr>
          <a:xfrm>
            <a:off x="1469366" y="1544129"/>
            <a:ext cx="8948898" cy="4846320"/>
          </a:xfrm>
          <a:prstGeom prst="rect">
            <a:avLst/>
          </a:prstGeom>
          <a:ln>
            <a:solidFill>
              <a:schemeClr val="tx1"/>
            </a:solidFill>
          </a:ln>
        </p:spPr>
      </p:pic>
      <p:sp>
        <p:nvSpPr>
          <p:cNvPr id="10" name="Title 9">
            <a:extLst>
              <a:ext uri="{FF2B5EF4-FFF2-40B4-BE49-F238E27FC236}">
                <a16:creationId xmlns:a16="http://schemas.microsoft.com/office/drawing/2014/main" id="{1EDD2622-1816-89F4-E4E4-C350452ED76B}"/>
              </a:ext>
            </a:extLst>
          </p:cNvPr>
          <p:cNvSpPr>
            <a:spLocks noGrp="1"/>
          </p:cNvSpPr>
          <p:nvPr>
            <p:ph type="title"/>
          </p:nvPr>
        </p:nvSpPr>
        <p:spPr/>
        <p:txBody>
          <a:bodyPr/>
          <a:lstStyle/>
          <a:p>
            <a:r>
              <a:rPr lang="en-US" sz="2800" dirty="0"/>
              <a:t>The Holdings' Items List</a:t>
            </a:r>
            <a:br>
              <a:rPr lang="en-US" sz="2800" noProof="0" dirty="0"/>
            </a:br>
            <a:endParaRPr lang="en-US" sz="2800" noProof="0" dirty="0"/>
          </a:p>
        </p:txBody>
      </p:sp>
      <p:sp>
        <p:nvSpPr>
          <p:cNvPr id="9" name="Slide Number Placeholder 5">
            <a:extLst>
              <a:ext uri="{FF2B5EF4-FFF2-40B4-BE49-F238E27FC236}">
                <a16:creationId xmlns:a16="http://schemas.microsoft.com/office/drawing/2014/main" id="{2CCD96E1-403A-7DF0-FE4C-6A966DEAFEF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75</a:t>
            </a:fld>
            <a:endParaRPr lang="en-US" noProof="0" dirty="0"/>
          </a:p>
        </p:txBody>
      </p:sp>
      <p:sp>
        <p:nvSpPr>
          <p:cNvPr id="11" name="Content Placeholder 10">
            <a:extLst>
              <a:ext uri="{FF2B5EF4-FFF2-40B4-BE49-F238E27FC236}">
                <a16:creationId xmlns:a16="http://schemas.microsoft.com/office/drawing/2014/main" id="{7A36B34C-7B6D-CBA3-975E-60FFAADD5690}"/>
              </a:ext>
            </a:extLst>
          </p:cNvPr>
          <p:cNvSpPr>
            <a:spLocks noGrp="1"/>
          </p:cNvSpPr>
          <p:nvPr>
            <p:ph sz="quarter" idx="13"/>
          </p:nvPr>
        </p:nvSpPr>
        <p:spPr>
          <a:xfrm>
            <a:off x="370663" y="1131353"/>
            <a:ext cx="11335783" cy="412776"/>
          </a:xfrm>
        </p:spPr>
        <p:txBody>
          <a:bodyPr/>
          <a:lstStyle/>
          <a:p>
            <a:r>
              <a:rPr lang="en-US" sz="2000" noProof="0" dirty="0"/>
              <a:t>The holdings' item list can be accessed in multiple ways.  Here is one example:</a:t>
            </a:r>
          </a:p>
          <a:p>
            <a:pPr marL="0" indent="0">
              <a:buNone/>
            </a:pPr>
            <a:endParaRPr lang="en-US" sz="2000" noProof="0" dirty="0"/>
          </a:p>
        </p:txBody>
      </p:sp>
      <p:sp>
        <p:nvSpPr>
          <p:cNvPr id="4" name="TextBox 3">
            <a:extLst>
              <a:ext uri="{FF2B5EF4-FFF2-40B4-BE49-F238E27FC236}">
                <a16:creationId xmlns:a16="http://schemas.microsoft.com/office/drawing/2014/main" id="{177AC8B0-D8DA-6441-9D62-8E43963F1A19}"/>
              </a:ext>
            </a:extLst>
          </p:cNvPr>
          <p:cNvSpPr txBox="1"/>
          <p:nvPr/>
        </p:nvSpPr>
        <p:spPr>
          <a:xfrm>
            <a:off x="460076" y="4166559"/>
            <a:ext cx="1664897" cy="570555"/>
          </a:xfrm>
          <a:prstGeom prst="rect">
            <a:avLst/>
          </a:prstGeom>
          <a:solidFill>
            <a:srgbClr val="FFFF00"/>
          </a:solidFill>
          <a:ln>
            <a:solidFill>
              <a:schemeClr val="tx1"/>
            </a:solidFill>
          </a:ln>
        </p:spPr>
        <p:txBody>
          <a:bodyPr wrap="square" rtlCol="0">
            <a:noAutofit/>
          </a:bodyPr>
          <a:lstStyle/>
          <a:p>
            <a:pPr algn="l"/>
            <a:r>
              <a:rPr lang="en-US" sz="1400" dirty="0"/>
              <a:t>Physical Inventory is Expanded</a:t>
            </a:r>
            <a:endParaRPr lang="LID4096" sz="1400" dirty="0" err="1"/>
          </a:p>
        </p:txBody>
      </p:sp>
      <p:sp>
        <p:nvSpPr>
          <p:cNvPr id="8" name="TextBox 7">
            <a:extLst>
              <a:ext uri="{FF2B5EF4-FFF2-40B4-BE49-F238E27FC236}">
                <a16:creationId xmlns:a16="http://schemas.microsoft.com/office/drawing/2014/main" id="{E3F60902-59B4-9121-BD65-64DB2408EFE2}"/>
              </a:ext>
            </a:extLst>
          </p:cNvPr>
          <p:cNvSpPr txBox="1"/>
          <p:nvPr/>
        </p:nvSpPr>
        <p:spPr>
          <a:xfrm>
            <a:off x="5909098" y="5311364"/>
            <a:ext cx="1923689" cy="570555"/>
          </a:xfrm>
          <a:prstGeom prst="rect">
            <a:avLst/>
          </a:prstGeom>
          <a:solidFill>
            <a:srgbClr val="FFFF00"/>
          </a:solidFill>
          <a:ln>
            <a:solidFill>
              <a:schemeClr val="tx1"/>
            </a:solidFill>
          </a:ln>
        </p:spPr>
        <p:txBody>
          <a:bodyPr wrap="square" rtlCol="0">
            <a:noAutofit/>
          </a:bodyPr>
          <a:lstStyle/>
          <a:p>
            <a:pPr algn="l"/>
            <a:r>
              <a:rPr lang="en-US" sz="1400" dirty="0"/>
              <a:t>Choose "Action Items &gt; View Items"</a:t>
            </a:r>
          </a:p>
        </p:txBody>
      </p:sp>
      <p:sp>
        <p:nvSpPr>
          <p:cNvPr id="12" name="Rectangle 11">
            <a:extLst>
              <a:ext uri="{FF2B5EF4-FFF2-40B4-BE49-F238E27FC236}">
                <a16:creationId xmlns:a16="http://schemas.microsoft.com/office/drawing/2014/main" id="{27BF0960-4E9F-730B-AF42-FB0A77A4A353}"/>
              </a:ext>
            </a:extLst>
          </p:cNvPr>
          <p:cNvSpPr/>
          <p:nvPr/>
        </p:nvSpPr>
        <p:spPr>
          <a:xfrm>
            <a:off x="9661585" y="4166559"/>
            <a:ext cx="405442" cy="207034"/>
          </a:xfrm>
          <a:prstGeom prst="rect">
            <a:avLst/>
          </a:prstGeom>
          <a:noFill/>
          <a:ln w="28575">
            <a:solidFill>
              <a:srgbClr val="FF0000"/>
            </a:solidFill>
          </a:ln>
        </p:spPr>
        <p:txBody>
          <a:bodyPr wrap="square" rtlCol="0" anchor="ctr">
            <a:noAutofit/>
          </a:bodyPr>
          <a:lstStyle/>
          <a:p>
            <a:pPr algn="l"/>
            <a:endParaRPr lang="LID4096">
              <a:solidFill>
                <a:schemeClr val="tx1"/>
              </a:solidFill>
            </a:endParaRPr>
          </a:p>
        </p:txBody>
      </p:sp>
      <p:sp>
        <p:nvSpPr>
          <p:cNvPr id="13" name="Rectangle 12">
            <a:extLst>
              <a:ext uri="{FF2B5EF4-FFF2-40B4-BE49-F238E27FC236}">
                <a16:creationId xmlns:a16="http://schemas.microsoft.com/office/drawing/2014/main" id="{62B3E32B-DFDD-1564-9024-89B367DBA734}"/>
              </a:ext>
            </a:extLst>
          </p:cNvPr>
          <p:cNvSpPr/>
          <p:nvPr/>
        </p:nvSpPr>
        <p:spPr>
          <a:xfrm>
            <a:off x="8678176" y="4968810"/>
            <a:ext cx="810883" cy="301924"/>
          </a:xfrm>
          <a:prstGeom prst="rect">
            <a:avLst/>
          </a:prstGeom>
          <a:noFill/>
          <a:ln w="28575">
            <a:solidFill>
              <a:srgbClr val="FF0000"/>
            </a:solidFill>
          </a:ln>
        </p:spPr>
        <p:txBody>
          <a:bodyPr wrap="square" rtlCol="0" anchor="ctr">
            <a:noAutofit/>
          </a:bodyPr>
          <a:lstStyle/>
          <a:p>
            <a:pPr algn="l"/>
            <a:endParaRPr lang="LID4096">
              <a:solidFill>
                <a:schemeClr val="tx1"/>
              </a:solidFill>
            </a:endParaRPr>
          </a:p>
        </p:txBody>
      </p:sp>
      <p:cxnSp>
        <p:nvCxnSpPr>
          <p:cNvPr id="14" name="Straight Arrow Connector 13">
            <a:extLst>
              <a:ext uri="{FF2B5EF4-FFF2-40B4-BE49-F238E27FC236}">
                <a16:creationId xmlns:a16="http://schemas.microsoft.com/office/drawing/2014/main" id="{1F304D47-A1B7-764B-AC27-DBC500D982A1}"/>
              </a:ext>
            </a:extLst>
          </p:cNvPr>
          <p:cNvCxnSpPr>
            <a:cxnSpLocks/>
          </p:cNvCxnSpPr>
          <p:nvPr/>
        </p:nvCxnSpPr>
        <p:spPr>
          <a:xfrm flipV="1">
            <a:off x="7832787" y="5139441"/>
            <a:ext cx="793633" cy="1719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D13C715-5477-D47C-70B7-519AF82E16F6}"/>
              </a:ext>
            </a:extLst>
          </p:cNvPr>
          <p:cNvSpPr txBox="1"/>
          <p:nvPr/>
        </p:nvSpPr>
        <p:spPr>
          <a:xfrm>
            <a:off x="7832787" y="3084578"/>
            <a:ext cx="1828797" cy="570555"/>
          </a:xfrm>
          <a:prstGeom prst="rect">
            <a:avLst/>
          </a:prstGeom>
          <a:solidFill>
            <a:srgbClr val="FFFF00"/>
          </a:solidFill>
          <a:ln>
            <a:solidFill>
              <a:schemeClr val="tx1"/>
            </a:solidFill>
          </a:ln>
        </p:spPr>
        <p:txBody>
          <a:bodyPr wrap="square" rtlCol="0">
            <a:noAutofit/>
          </a:bodyPr>
          <a:lstStyle/>
          <a:p>
            <a:pPr algn="l"/>
            <a:r>
              <a:rPr lang="en-US" sz="1400" dirty="0"/>
              <a:t>There are 5 items in 2 holdings records</a:t>
            </a:r>
          </a:p>
        </p:txBody>
      </p:sp>
    </p:spTree>
    <p:extLst>
      <p:ext uri="{BB962C8B-B14F-4D97-AF65-F5344CB8AC3E}">
        <p14:creationId xmlns:p14="http://schemas.microsoft.com/office/powerpoint/2010/main" val="7020063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B27F6-1258-53F8-19A1-20CE6CCE0B4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936AD66D-91D9-98DB-FD84-F7CC2D61D1CE}"/>
              </a:ext>
            </a:extLst>
          </p:cNvPr>
          <p:cNvSpPr>
            <a:spLocks noGrp="1"/>
          </p:cNvSpPr>
          <p:nvPr>
            <p:ph type="title"/>
          </p:nvPr>
        </p:nvSpPr>
        <p:spPr/>
        <p:txBody>
          <a:bodyPr/>
          <a:lstStyle/>
          <a:p>
            <a:r>
              <a:rPr lang="en-US" sz="2800" dirty="0"/>
              <a:t>The Holdings' Items List</a:t>
            </a:r>
            <a:br>
              <a:rPr lang="en-US" sz="2800" noProof="0" dirty="0"/>
            </a:br>
            <a:endParaRPr lang="en-US" sz="2800" noProof="0" dirty="0"/>
          </a:p>
        </p:txBody>
      </p:sp>
      <p:sp>
        <p:nvSpPr>
          <p:cNvPr id="9" name="Slide Number Placeholder 5">
            <a:extLst>
              <a:ext uri="{FF2B5EF4-FFF2-40B4-BE49-F238E27FC236}">
                <a16:creationId xmlns:a16="http://schemas.microsoft.com/office/drawing/2014/main" id="{34F03520-3549-C601-E8CD-4CE50AAA20EA}"/>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76</a:t>
            </a:fld>
            <a:endParaRPr lang="en-US" noProof="0" dirty="0"/>
          </a:p>
        </p:txBody>
      </p:sp>
      <p:sp>
        <p:nvSpPr>
          <p:cNvPr id="11" name="Content Placeholder 10">
            <a:extLst>
              <a:ext uri="{FF2B5EF4-FFF2-40B4-BE49-F238E27FC236}">
                <a16:creationId xmlns:a16="http://schemas.microsoft.com/office/drawing/2014/main" id="{6A5015D8-5EA8-3144-B1CA-BB50BCD968C3}"/>
              </a:ext>
            </a:extLst>
          </p:cNvPr>
          <p:cNvSpPr>
            <a:spLocks noGrp="1"/>
          </p:cNvSpPr>
          <p:nvPr>
            <p:ph sz="quarter" idx="13"/>
          </p:nvPr>
        </p:nvSpPr>
        <p:spPr>
          <a:xfrm>
            <a:off x="370663" y="1131352"/>
            <a:ext cx="11335783" cy="809591"/>
          </a:xfrm>
        </p:spPr>
        <p:txBody>
          <a:bodyPr/>
          <a:lstStyle/>
          <a:p>
            <a:r>
              <a:rPr lang="en-US" sz="2000" noProof="0" dirty="0"/>
              <a:t>Arrive to the Holdings' Items List</a:t>
            </a:r>
          </a:p>
        </p:txBody>
      </p:sp>
      <p:pic>
        <p:nvPicPr>
          <p:cNvPr id="7" name="Picture 6">
            <a:extLst>
              <a:ext uri="{FF2B5EF4-FFF2-40B4-BE49-F238E27FC236}">
                <a16:creationId xmlns:a16="http://schemas.microsoft.com/office/drawing/2014/main" id="{C3BFC503-64E5-02A0-57C7-7994BB569B06}"/>
              </a:ext>
            </a:extLst>
          </p:cNvPr>
          <p:cNvPicPr>
            <a:picLocks noChangeAspect="1"/>
          </p:cNvPicPr>
          <p:nvPr/>
        </p:nvPicPr>
        <p:blipFill>
          <a:blip r:embed="rId2"/>
          <a:stretch>
            <a:fillRect/>
          </a:stretch>
        </p:blipFill>
        <p:spPr>
          <a:xfrm>
            <a:off x="2238141" y="1536147"/>
            <a:ext cx="7846754" cy="4572000"/>
          </a:xfrm>
          <a:prstGeom prst="rect">
            <a:avLst/>
          </a:prstGeom>
          <a:ln>
            <a:solidFill>
              <a:schemeClr val="tx1"/>
            </a:solidFill>
          </a:ln>
        </p:spPr>
      </p:pic>
      <p:sp>
        <p:nvSpPr>
          <p:cNvPr id="8" name="TextBox 7">
            <a:extLst>
              <a:ext uri="{FF2B5EF4-FFF2-40B4-BE49-F238E27FC236}">
                <a16:creationId xmlns:a16="http://schemas.microsoft.com/office/drawing/2014/main" id="{43DA6F57-3EF4-029B-9DB3-E2FFF7995059}"/>
              </a:ext>
            </a:extLst>
          </p:cNvPr>
          <p:cNvSpPr txBox="1"/>
          <p:nvPr/>
        </p:nvSpPr>
        <p:spPr>
          <a:xfrm>
            <a:off x="293301" y="3662548"/>
            <a:ext cx="1813804" cy="570555"/>
          </a:xfrm>
          <a:prstGeom prst="rect">
            <a:avLst/>
          </a:prstGeom>
          <a:solidFill>
            <a:srgbClr val="FFFF00"/>
          </a:solidFill>
          <a:ln>
            <a:solidFill>
              <a:schemeClr val="tx1"/>
            </a:solidFill>
          </a:ln>
        </p:spPr>
        <p:txBody>
          <a:bodyPr wrap="square" rtlCol="0">
            <a:noAutofit/>
          </a:bodyPr>
          <a:lstStyle/>
          <a:p>
            <a:pPr algn="l"/>
            <a:r>
              <a:rPr lang="en-US" sz="1400" dirty="0"/>
              <a:t>These are 3 items in 1 holdings record</a:t>
            </a:r>
          </a:p>
        </p:txBody>
      </p:sp>
    </p:spTree>
    <p:extLst>
      <p:ext uri="{BB962C8B-B14F-4D97-AF65-F5344CB8AC3E}">
        <p14:creationId xmlns:p14="http://schemas.microsoft.com/office/powerpoint/2010/main" val="14024852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CFE85-5523-7267-A23B-5946C8DACBA6}"/>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AC2A1161-A8F1-3F69-D519-9BADC72B9D86}"/>
              </a:ext>
            </a:extLst>
          </p:cNvPr>
          <p:cNvSpPr>
            <a:spLocks noGrp="1"/>
          </p:cNvSpPr>
          <p:nvPr>
            <p:ph type="title"/>
          </p:nvPr>
        </p:nvSpPr>
        <p:spPr/>
        <p:txBody>
          <a:bodyPr/>
          <a:lstStyle/>
          <a:p>
            <a:r>
              <a:rPr lang="en-US" sz="2800" dirty="0"/>
              <a:t>The Holdings' Items List</a:t>
            </a:r>
            <a:endParaRPr lang="en-US" sz="2800" noProof="0" dirty="0"/>
          </a:p>
        </p:txBody>
      </p:sp>
      <p:sp>
        <p:nvSpPr>
          <p:cNvPr id="9" name="Slide Number Placeholder 5">
            <a:extLst>
              <a:ext uri="{FF2B5EF4-FFF2-40B4-BE49-F238E27FC236}">
                <a16:creationId xmlns:a16="http://schemas.microsoft.com/office/drawing/2014/main" id="{5B7E437E-C762-A1D0-7FF3-6A82E13B85FC}"/>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77</a:t>
            </a:fld>
            <a:endParaRPr lang="en-US" noProof="0" dirty="0"/>
          </a:p>
        </p:txBody>
      </p:sp>
      <p:sp>
        <p:nvSpPr>
          <p:cNvPr id="11" name="Content Placeholder 10">
            <a:extLst>
              <a:ext uri="{FF2B5EF4-FFF2-40B4-BE49-F238E27FC236}">
                <a16:creationId xmlns:a16="http://schemas.microsoft.com/office/drawing/2014/main" id="{984C0CB5-7CE6-5574-30FC-80780C6BE305}"/>
              </a:ext>
            </a:extLst>
          </p:cNvPr>
          <p:cNvSpPr>
            <a:spLocks noGrp="1"/>
          </p:cNvSpPr>
          <p:nvPr>
            <p:ph sz="quarter" idx="13"/>
          </p:nvPr>
        </p:nvSpPr>
        <p:spPr>
          <a:xfrm>
            <a:off x="370663" y="1131352"/>
            <a:ext cx="11335783" cy="809591"/>
          </a:xfrm>
        </p:spPr>
        <p:txBody>
          <a:bodyPr/>
          <a:lstStyle/>
          <a:p>
            <a:r>
              <a:rPr lang="en-US" sz="2000" noProof="0" dirty="0"/>
              <a:t>In the Holdings' items list the staff user can switch between the default table view and the record view </a:t>
            </a:r>
          </a:p>
          <a:p>
            <a:pPr marL="0" indent="0">
              <a:buNone/>
            </a:pPr>
            <a:endParaRPr lang="en-US" sz="2000" noProof="0" dirty="0"/>
          </a:p>
        </p:txBody>
      </p:sp>
      <p:pic>
        <p:nvPicPr>
          <p:cNvPr id="3" name="Picture 2">
            <a:extLst>
              <a:ext uri="{FF2B5EF4-FFF2-40B4-BE49-F238E27FC236}">
                <a16:creationId xmlns:a16="http://schemas.microsoft.com/office/drawing/2014/main" id="{99BEA644-93DF-F4C8-1B6D-122F2C84376C}"/>
              </a:ext>
            </a:extLst>
          </p:cNvPr>
          <p:cNvPicPr>
            <a:picLocks noChangeAspect="1"/>
          </p:cNvPicPr>
          <p:nvPr/>
        </p:nvPicPr>
        <p:blipFill>
          <a:blip r:embed="rId2"/>
          <a:stretch>
            <a:fillRect/>
          </a:stretch>
        </p:blipFill>
        <p:spPr>
          <a:xfrm>
            <a:off x="1293961" y="1792392"/>
            <a:ext cx="9215887" cy="4477659"/>
          </a:xfrm>
          <a:prstGeom prst="rect">
            <a:avLst/>
          </a:prstGeom>
          <a:ln>
            <a:solidFill>
              <a:schemeClr val="tx1"/>
            </a:solidFill>
          </a:ln>
        </p:spPr>
      </p:pic>
      <p:sp>
        <p:nvSpPr>
          <p:cNvPr id="4" name="Rectangle 3">
            <a:extLst>
              <a:ext uri="{FF2B5EF4-FFF2-40B4-BE49-F238E27FC236}">
                <a16:creationId xmlns:a16="http://schemas.microsoft.com/office/drawing/2014/main" id="{C6B0A451-8263-FE41-A1BE-9E4C2F4D94F2}"/>
              </a:ext>
            </a:extLst>
          </p:cNvPr>
          <p:cNvSpPr/>
          <p:nvPr/>
        </p:nvSpPr>
        <p:spPr>
          <a:xfrm>
            <a:off x="9894498" y="3165894"/>
            <a:ext cx="293298" cy="263106"/>
          </a:xfrm>
          <a:prstGeom prst="rect">
            <a:avLst/>
          </a:prstGeom>
          <a:noFill/>
          <a:ln w="28575">
            <a:solidFill>
              <a:srgbClr val="FF0000"/>
            </a:solidFill>
          </a:ln>
        </p:spPr>
        <p:txBody>
          <a:bodyPr wrap="square" rtlCol="0" anchor="ctr">
            <a:noAutofit/>
          </a:bodyPr>
          <a:lstStyle/>
          <a:p>
            <a:pPr algn="l"/>
            <a:endParaRPr lang="LID4096">
              <a:solidFill>
                <a:schemeClr val="tx1"/>
              </a:solidFill>
            </a:endParaRPr>
          </a:p>
        </p:txBody>
      </p:sp>
      <p:cxnSp>
        <p:nvCxnSpPr>
          <p:cNvPr id="6" name="Straight Arrow Connector 5">
            <a:extLst>
              <a:ext uri="{FF2B5EF4-FFF2-40B4-BE49-F238E27FC236}">
                <a16:creationId xmlns:a16="http://schemas.microsoft.com/office/drawing/2014/main" id="{2E080ED1-0AFD-D774-5192-595FD17812E5}"/>
              </a:ext>
            </a:extLst>
          </p:cNvPr>
          <p:cNvCxnSpPr/>
          <p:nvPr/>
        </p:nvCxnSpPr>
        <p:spPr>
          <a:xfrm>
            <a:off x="9609826" y="2700068"/>
            <a:ext cx="284672" cy="4658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63002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8BA06-3CCC-6B8B-FFE0-0AD8F77EC45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0F2A38B-1512-835B-D1F7-F9265E5F4702}"/>
              </a:ext>
            </a:extLst>
          </p:cNvPr>
          <p:cNvPicPr>
            <a:picLocks noChangeAspect="1"/>
          </p:cNvPicPr>
          <p:nvPr/>
        </p:nvPicPr>
        <p:blipFill>
          <a:blip r:embed="rId2"/>
          <a:stretch>
            <a:fillRect/>
          </a:stretch>
        </p:blipFill>
        <p:spPr>
          <a:xfrm>
            <a:off x="1423358" y="1635521"/>
            <a:ext cx="9008853" cy="4928732"/>
          </a:xfrm>
          <a:prstGeom prst="rect">
            <a:avLst/>
          </a:prstGeom>
          <a:ln>
            <a:solidFill>
              <a:schemeClr val="tx1"/>
            </a:solidFill>
          </a:ln>
        </p:spPr>
      </p:pic>
      <p:sp>
        <p:nvSpPr>
          <p:cNvPr id="10" name="Title 9">
            <a:extLst>
              <a:ext uri="{FF2B5EF4-FFF2-40B4-BE49-F238E27FC236}">
                <a16:creationId xmlns:a16="http://schemas.microsoft.com/office/drawing/2014/main" id="{68A0CF33-3111-B213-9A92-580F1E0EA691}"/>
              </a:ext>
            </a:extLst>
          </p:cNvPr>
          <p:cNvSpPr>
            <a:spLocks noGrp="1"/>
          </p:cNvSpPr>
          <p:nvPr>
            <p:ph type="title"/>
          </p:nvPr>
        </p:nvSpPr>
        <p:spPr/>
        <p:txBody>
          <a:bodyPr/>
          <a:lstStyle/>
          <a:p>
            <a:r>
              <a:rPr lang="en-US" sz="2800" dirty="0"/>
              <a:t>The Holdings' Items List</a:t>
            </a:r>
            <a:endParaRPr lang="en-US" sz="2800" noProof="0" dirty="0"/>
          </a:p>
        </p:txBody>
      </p:sp>
      <p:sp>
        <p:nvSpPr>
          <p:cNvPr id="9" name="Slide Number Placeholder 5">
            <a:extLst>
              <a:ext uri="{FF2B5EF4-FFF2-40B4-BE49-F238E27FC236}">
                <a16:creationId xmlns:a16="http://schemas.microsoft.com/office/drawing/2014/main" id="{B33974A9-8E67-F6C2-79A5-7E10C3A4EF8D}"/>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78</a:t>
            </a:fld>
            <a:endParaRPr lang="en-US" noProof="0" dirty="0"/>
          </a:p>
        </p:txBody>
      </p:sp>
      <p:sp>
        <p:nvSpPr>
          <p:cNvPr id="11" name="Content Placeholder 10">
            <a:extLst>
              <a:ext uri="{FF2B5EF4-FFF2-40B4-BE49-F238E27FC236}">
                <a16:creationId xmlns:a16="http://schemas.microsoft.com/office/drawing/2014/main" id="{9FA245C2-53D4-04CE-70D1-2FD284A2B67A}"/>
              </a:ext>
            </a:extLst>
          </p:cNvPr>
          <p:cNvSpPr>
            <a:spLocks noGrp="1"/>
          </p:cNvSpPr>
          <p:nvPr>
            <p:ph sz="quarter" idx="13"/>
          </p:nvPr>
        </p:nvSpPr>
        <p:spPr>
          <a:xfrm>
            <a:off x="370663" y="1131352"/>
            <a:ext cx="11335783" cy="809591"/>
          </a:xfrm>
        </p:spPr>
        <p:txBody>
          <a:bodyPr/>
          <a:lstStyle/>
          <a:p>
            <a:r>
              <a:rPr lang="en-US" sz="2000" noProof="0" dirty="0"/>
              <a:t>Now we are in the record view and can switch back to the table view.</a:t>
            </a:r>
          </a:p>
          <a:p>
            <a:pPr marL="0" indent="0">
              <a:buNone/>
            </a:pPr>
            <a:endParaRPr lang="en-US" sz="2000" noProof="0" dirty="0"/>
          </a:p>
        </p:txBody>
      </p:sp>
      <p:sp>
        <p:nvSpPr>
          <p:cNvPr id="4" name="Rectangle 3">
            <a:extLst>
              <a:ext uri="{FF2B5EF4-FFF2-40B4-BE49-F238E27FC236}">
                <a16:creationId xmlns:a16="http://schemas.microsoft.com/office/drawing/2014/main" id="{6CB8AFFD-A6B7-E867-7876-041975068AFE}"/>
              </a:ext>
            </a:extLst>
          </p:cNvPr>
          <p:cNvSpPr/>
          <p:nvPr/>
        </p:nvSpPr>
        <p:spPr>
          <a:xfrm>
            <a:off x="9870056" y="2932981"/>
            <a:ext cx="293298" cy="263106"/>
          </a:xfrm>
          <a:prstGeom prst="rect">
            <a:avLst/>
          </a:prstGeom>
          <a:noFill/>
          <a:ln w="28575">
            <a:solidFill>
              <a:srgbClr val="FF0000"/>
            </a:solidFill>
          </a:ln>
        </p:spPr>
        <p:txBody>
          <a:bodyPr wrap="square" rtlCol="0" anchor="ctr">
            <a:noAutofit/>
          </a:bodyPr>
          <a:lstStyle/>
          <a:p>
            <a:pPr algn="l"/>
            <a:endParaRPr lang="LID4096">
              <a:solidFill>
                <a:schemeClr val="tx1"/>
              </a:solidFill>
            </a:endParaRPr>
          </a:p>
        </p:txBody>
      </p:sp>
      <p:cxnSp>
        <p:nvCxnSpPr>
          <p:cNvPr id="6" name="Straight Arrow Connector 5">
            <a:extLst>
              <a:ext uri="{FF2B5EF4-FFF2-40B4-BE49-F238E27FC236}">
                <a16:creationId xmlns:a16="http://schemas.microsoft.com/office/drawing/2014/main" id="{746DEE6D-8F7C-DFED-29F9-AFD5B4EACAE2}"/>
              </a:ext>
            </a:extLst>
          </p:cNvPr>
          <p:cNvCxnSpPr/>
          <p:nvPr/>
        </p:nvCxnSpPr>
        <p:spPr>
          <a:xfrm>
            <a:off x="9585384" y="2467155"/>
            <a:ext cx="284672" cy="4658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3596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9F3A5-83A1-ACB2-1372-DEE05B8AEFB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5A75A6A-90E5-7A4C-5938-5B50ADFAE380}"/>
              </a:ext>
            </a:extLst>
          </p:cNvPr>
          <p:cNvPicPr>
            <a:picLocks noChangeAspect="1"/>
          </p:cNvPicPr>
          <p:nvPr/>
        </p:nvPicPr>
        <p:blipFill>
          <a:blip r:embed="rId2"/>
          <a:stretch>
            <a:fillRect/>
          </a:stretch>
        </p:blipFill>
        <p:spPr>
          <a:xfrm>
            <a:off x="1806558" y="1898563"/>
            <a:ext cx="8864317" cy="4508748"/>
          </a:xfrm>
          <a:prstGeom prst="rect">
            <a:avLst/>
          </a:prstGeom>
          <a:ln>
            <a:solidFill>
              <a:schemeClr val="tx1"/>
            </a:solidFill>
          </a:ln>
        </p:spPr>
      </p:pic>
      <p:sp>
        <p:nvSpPr>
          <p:cNvPr id="10" name="Title 9">
            <a:extLst>
              <a:ext uri="{FF2B5EF4-FFF2-40B4-BE49-F238E27FC236}">
                <a16:creationId xmlns:a16="http://schemas.microsoft.com/office/drawing/2014/main" id="{FD9664E6-35AE-772E-3146-CA4DAF041812}"/>
              </a:ext>
            </a:extLst>
          </p:cNvPr>
          <p:cNvSpPr>
            <a:spLocks noGrp="1"/>
          </p:cNvSpPr>
          <p:nvPr>
            <p:ph type="title"/>
          </p:nvPr>
        </p:nvSpPr>
        <p:spPr/>
        <p:txBody>
          <a:bodyPr/>
          <a:lstStyle/>
          <a:p>
            <a:r>
              <a:rPr lang="en-US" sz="2800" dirty="0"/>
              <a:t>The Holdings' Items List</a:t>
            </a:r>
            <a:endParaRPr lang="en-US" sz="2800" noProof="0" dirty="0"/>
          </a:p>
        </p:txBody>
      </p:sp>
      <p:sp>
        <p:nvSpPr>
          <p:cNvPr id="9" name="Slide Number Placeholder 5">
            <a:extLst>
              <a:ext uri="{FF2B5EF4-FFF2-40B4-BE49-F238E27FC236}">
                <a16:creationId xmlns:a16="http://schemas.microsoft.com/office/drawing/2014/main" id="{0D78990E-0EC6-6C86-29BB-610142C9B4D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79</a:t>
            </a:fld>
            <a:endParaRPr lang="en-US" noProof="0" dirty="0"/>
          </a:p>
        </p:txBody>
      </p:sp>
      <p:sp>
        <p:nvSpPr>
          <p:cNvPr id="11" name="Content Placeholder 10">
            <a:extLst>
              <a:ext uri="{FF2B5EF4-FFF2-40B4-BE49-F238E27FC236}">
                <a16:creationId xmlns:a16="http://schemas.microsoft.com/office/drawing/2014/main" id="{2893095B-5341-770E-B5F3-DA01E1874AED}"/>
              </a:ext>
            </a:extLst>
          </p:cNvPr>
          <p:cNvSpPr>
            <a:spLocks noGrp="1"/>
          </p:cNvSpPr>
          <p:nvPr>
            <p:ph sz="quarter" idx="13"/>
          </p:nvPr>
        </p:nvSpPr>
        <p:spPr>
          <a:xfrm>
            <a:off x="370663" y="1131352"/>
            <a:ext cx="11335783" cy="1215033"/>
          </a:xfrm>
        </p:spPr>
        <p:txBody>
          <a:bodyPr/>
          <a:lstStyle/>
          <a:p>
            <a:r>
              <a:rPr lang="en-US" sz="2000" noProof="0" dirty="0"/>
              <a:t>These are the actions that the staff user could take on each item on the </a:t>
            </a:r>
            <a:r>
              <a:rPr lang="en-US" sz="2000" b="1" noProof="0" dirty="0"/>
              <a:t>previous</a:t>
            </a:r>
            <a:r>
              <a:rPr lang="en-US" sz="2000" noProof="0" dirty="0"/>
              <a:t> user interface Holdings' list of items</a:t>
            </a:r>
          </a:p>
          <a:p>
            <a:pPr marL="0" indent="0">
              <a:buNone/>
            </a:pPr>
            <a:endParaRPr lang="en-US" sz="2000" noProof="0" dirty="0"/>
          </a:p>
        </p:txBody>
      </p:sp>
      <p:sp>
        <p:nvSpPr>
          <p:cNvPr id="14" name="Rectangle 13">
            <a:extLst>
              <a:ext uri="{FF2B5EF4-FFF2-40B4-BE49-F238E27FC236}">
                <a16:creationId xmlns:a16="http://schemas.microsoft.com/office/drawing/2014/main" id="{44EC78A6-3521-795B-3780-EA3CBFFCF4BE}"/>
              </a:ext>
            </a:extLst>
          </p:cNvPr>
          <p:cNvSpPr/>
          <p:nvPr/>
        </p:nvSpPr>
        <p:spPr>
          <a:xfrm>
            <a:off x="9480431" y="4414036"/>
            <a:ext cx="992037" cy="18487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368869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63998-4B67-D892-F13D-FBA9948ABDB9}"/>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7009A077-D85B-D8BB-B3E1-B90C404E7BA6}"/>
              </a:ext>
            </a:extLst>
          </p:cNvPr>
          <p:cNvSpPr>
            <a:spLocks noGrp="1"/>
          </p:cNvSpPr>
          <p:nvPr>
            <p:ph type="title"/>
          </p:nvPr>
        </p:nvSpPr>
        <p:spPr/>
        <p:txBody>
          <a:bodyPr/>
          <a:lstStyle/>
          <a:p>
            <a:r>
              <a:rPr lang="en-US" sz="2800" dirty="0"/>
              <a:t>Faster Access to Search Results</a:t>
            </a:r>
            <a:endParaRPr lang="en-US" sz="2800" noProof="0" dirty="0"/>
          </a:p>
        </p:txBody>
      </p:sp>
      <p:sp>
        <p:nvSpPr>
          <p:cNvPr id="9" name="Slide Number Placeholder 5">
            <a:extLst>
              <a:ext uri="{FF2B5EF4-FFF2-40B4-BE49-F238E27FC236}">
                <a16:creationId xmlns:a16="http://schemas.microsoft.com/office/drawing/2014/main" id="{085F6E8E-8E23-2F88-52E5-9AB778740D4C}"/>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8</a:t>
            </a:fld>
            <a:endParaRPr lang="en-US" noProof="0" dirty="0"/>
          </a:p>
        </p:txBody>
      </p:sp>
      <p:sp>
        <p:nvSpPr>
          <p:cNvPr id="11" name="Content Placeholder 10">
            <a:extLst>
              <a:ext uri="{FF2B5EF4-FFF2-40B4-BE49-F238E27FC236}">
                <a16:creationId xmlns:a16="http://schemas.microsoft.com/office/drawing/2014/main" id="{2D3AC709-4975-EA5F-4A5B-DB595F449D98}"/>
              </a:ext>
            </a:extLst>
          </p:cNvPr>
          <p:cNvSpPr>
            <a:spLocks noGrp="1"/>
          </p:cNvSpPr>
          <p:nvPr>
            <p:ph sz="quarter" idx="13"/>
          </p:nvPr>
        </p:nvSpPr>
        <p:spPr>
          <a:xfrm>
            <a:off x="370663" y="1131351"/>
            <a:ext cx="11335783" cy="1139901"/>
          </a:xfrm>
        </p:spPr>
        <p:txBody>
          <a:bodyPr/>
          <a:lstStyle/>
          <a:p>
            <a:r>
              <a:rPr lang="en-US" sz="2000" noProof="0" dirty="0"/>
              <a:t>Here for example, we will perform a physical titles advanced search for "</a:t>
            </a:r>
            <a:r>
              <a:rPr lang="en-US" sz="2000" dirty="0"/>
              <a:t>keywords contains keywords </a:t>
            </a:r>
            <a:r>
              <a:rPr lang="en-US" sz="2000" noProof="0" dirty="0"/>
              <a:t>feminism </a:t>
            </a:r>
            <a:r>
              <a:rPr lang="en-US" sz="2000" dirty="0"/>
              <a:t>OR "keywords contains keywords feminist OR "keywords contains keywords feminists"</a:t>
            </a:r>
            <a:endParaRPr lang="en-US" sz="2000" noProof="0" dirty="0"/>
          </a:p>
        </p:txBody>
      </p:sp>
      <p:pic>
        <p:nvPicPr>
          <p:cNvPr id="3" name="Picture 2">
            <a:extLst>
              <a:ext uri="{FF2B5EF4-FFF2-40B4-BE49-F238E27FC236}">
                <a16:creationId xmlns:a16="http://schemas.microsoft.com/office/drawing/2014/main" id="{8ACC1CEC-D54E-FCA0-9BCD-36C8B377646F}"/>
              </a:ext>
            </a:extLst>
          </p:cNvPr>
          <p:cNvPicPr>
            <a:picLocks noChangeAspect="1"/>
          </p:cNvPicPr>
          <p:nvPr/>
        </p:nvPicPr>
        <p:blipFill>
          <a:blip r:embed="rId2"/>
          <a:stretch>
            <a:fillRect/>
          </a:stretch>
        </p:blipFill>
        <p:spPr>
          <a:xfrm>
            <a:off x="365688" y="2675200"/>
            <a:ext cx="11031489" cy="3572374"/>
          </a:xfrm>
          <a:prstGeom prst="rect">
            <a:avLst/>
          </a:prstGeom>
          <a:ln>
            <a:solidFill>
              <a:schemeClr val="tx1"/>
            </a:solidFill>
          </a:ln>
        </p:spPr>
      </p:pic>
    </p:spTree>
    <p:extLst>
      <p:ext uri="{BB962C8B-B14F-4D97-AF65-F5344CB8AC3E}">
        <p14:creationId xmlns:p14="http://schemas.microsoft.com/office/powerpoint/2010/main" val="26430048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ACB43-F331-9F45-2566-05976D27067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A8674CE-F1CA-5FE8-205B-E49C0AEB2857}"/>
              </a:ext>
            </a:extLst>
          </p:cNvPr>
          <p:cNvPicPr>
            <a:picLocks noChangeAspect="1"/>
          </p:cNvPicPr>
          <p:nvPr/>
        </p:nvPicPr>
        <p:blipFill>
          <a:blip r:embed="rId2"/>
          <a:stretch>
            <a:fillRect/>
          </a:stretch>
        </p:blipFill>
        <p:spPr>
          <a:xfrm>
            <a:off x="2822912" y="1860416"/>
            <a:ext cx="5856716" cy="4507992"/>
          </a:xfrm>
          <a:prstGeom prst="rect">
            <a:avLst/>
          </a:prstGeom>
          <a:ln>
            <a:solidFill>
              <a:schemeClr val="tx1"/>
            </a:solidFill>
          </a:ln>
        </p:spPr>
      </p:pic>
      <p:sp>
        <p:nvSpPr>
          <p:cNvPr id="10" name="Title 9">
            <a:extLst>
              <a:ext uri="{FF2B5EF4-FFF2-40B4-BE49-F238E27FC236}">
                <a16:creationId xmlns:a16="http://schemas.microsoft.com/office/drawing/2014/main" id="{8E846BC4-0A7E-0954-9005-5E30A4CE0DAF}"/>
              </a:ext>
            </a:extLst>
          </p:cNvPr>
          <p:cNvSpPr>
            <a:spLocks noGrp="1"/>
          </p:cNvSpPr>
          <p:nvPr>
            <p:ph type="title"/>
          </p:nvPr>
        </p:nvSpPr>
        <p:spPr/>
        <p:txBody>
          <a:bodyPr/>
          <a:lstStyle/>
          <a:p>
            <a:r>
              <a:rPr lang="en-US" sz="2800" dirty="0"/>
              <a:t>The Holdings' Items List</a:t>
            </a:r>
            <a:endParaRPr lang="en-US" sz="2800" noProof="0" dirty="0"/>
          </a:p>
        </p:txBody>
      </p:sp>
      <p:sp>
        <p:nvSpPr>
          <p:cNvPr id="9" name="Slide Number Placeholder 5">
            <a:extLst>
              <a:ext uri="{FF2B5EF4-FFF2-40B4-BE49-F238E27FC236}">
                <a16:creationId xmlns:a16="http://schemas.microsoft.com/office/drawing/2014/main" id="{185C2C09-17D9-402E-5008-A6D1E16153E0}"/>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80</a:t>
            </a:fld>
            <a:endParaRPr lang="en-US" noProof="0" dirty="0"/>
          </a:p>
        </p:txBody>
      </p:sp>
      <p:sp>
        <p:nvSpPr>
          <p:cNvPr id="11" name="Content Placeholder 10">
            <a:extLst>
              <a:ext uri="{FF2B5EF4-FFF2-40B4-BE49-F238E27FC236}">
                <a16:creationId xmlns:a16="http://schemas.microsoft.com/office/drawing/2014/main" id="{8A41C2F9-2E32-F09E-D540-7304A0E31447}"/>
              </a:ext>
            </a:extLst>
          </p:cNvPr>
          <p:cNvSpPr>
            <a:spLocks noGrp="1"/>
          </p:cNvSpPr>
          <p:nvPr>
            <p:ph sz="quarter" idx="13"/>
          </p:nvPr>
        </p:nvSpPr>
        <p:spPr>
          <a:xfrm>
            <a:off x="370663" y="1131352"/>
            <a:ext cx="11335783" cy="1215033"/>
          </a:xfrm>
        </p:spPr>
        <p:txBody>
          <a:bodyPr/>
          <a:lstStyle/>
          <a:p>
            <a:r>
              <a:rPr lang="en-US" sz="2000" noProof="0" dirty="0"/>
              <a:t>These are the actions that the staff user can take on each item on the new user interface Holdings' list of items</a:t>
            </a:r>
          </a:p>
          <a:p>
            <a:pPr marL="0" indent="0">
              <a:buNone/>
            </a:pPr>
            <a:endParaRPr lang="en-US" sz="2000" noProof="0" dirty="0"/>
          </a:p>
        </p:txBody>
      </p:sp>
      <p:sp>
        <p:nvSpPr>
          <p:cNvPr id="14" name="Rectangle 13">
            <a:extLst>
              <a:ext uri="{FF2B5EF4-FFF2-40B4-BE49-F238E27FC236}">
                <a16:creationId xmlns:a16="http://schemas.microsoft.com/office/drawing/2014/main" id="{3FA9C471-65D8-EDF0-1398-F59568768852}"/>
              </a:ext>
            </a:extLst>
          </p:cNvPr>
          <p:cNvSpPr/>
          <p:nvPr/>
        </p:nvSpPr>
        <p:spPr>
          <a:xfrm>
            <a:off x="8359799" y="3302235"/>
            <a:ext cx="240738" cy="4761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Rectangle 4">
            <a:extLst>
              <a:ext uri="{FF2B5EF4-FFF2-40B4-BE49-F238E27FC236}">
                <a16:creationId xmlns:a16="http://schemas.microsoft.com/office/drawing/2014/main" id="{89039398-AA17-9928-F78D-6638F078DD16}"/>
              </a:ext>
            </a:extLst>
          </p:cNvPr>
          <p:cNvSpPr/>
          <p:nvPr/>
        </p:nvSpPr>
        <p:spPr>
          <a:xfrm>
            <a:off x="7330379" y="3862954"/>
            <a:ext cx="1270157" cy="25054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8697501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F54C0-12B1-7715-35EE-C78EC36FEBFC}"/>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5D53237-330C-43EB-26AA-AE1445F841D8}"/>
              </a:ext>
            </a:extLst>
          </p:cNvPr>
          <p:cNvSpPr>
            <a:spLocks noGrp="1"/>
          </p:cNvSpPr>
          <p:nvPr>
            <p:ph type="title"/>
          </p:nvPr>
        </p:nvSpPr>
        <p:spPr/>
        <p:txBody>
          <a:bodyPr/>
          <a:lstStyle/>
          <a:p>
            <a:r>
              <a:rPr lang="en-US" sz="2800" dirty="0"/>
              <a:t>The Holdings' Items List</a:t>
            </a:r>
            <a:endParaRPr lang="en-US" sz="2800" noProof="0" dirty="0"/>
          </a:p>
        </p:txBody>
      </p:sp>
      <p:sp>
        <p:nvSpPr>
          <p:cNvPr id="9" name="Slide Number Placeholder 5">
            <a:extLst>
              <a:ext uri="{FF2B5EF4-FFF2-40B4-BE49-F238E27FC236}">
                <a16:creationId xmlns:a16="http://schemas.microsoft.com/office/drawing/2014/main" id="{821ABF00-7016-5D30-CB4A-AD7BA97B12A5}"/>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81</a:t>
            </a:fld>
            <a:endParaRPr lang="en-US" noProof="0" dirty="0"/>
          </a:p>
        </p:txBody>
      </p:sp>
      <p:sp>
        <p:nvSpPr>
          <p:cNvPr id="11" name="Content Placeholder 10">
            <a:extLst>
              <a:ext uri="{FF2B5EF4-FFF2-40B4-BE49-F238E27FC236}">
                <a16:creationId xmlns:a16="http://schemas.microsoft.com/office/drawing/2014/main" id="{B3CCF32B-F60E-1244-53CE-581E69809873}"/>
              </a:ext>
            </a:extLst>
          </p:cNvPr>
          <p:cNvSpPr>
            <a:spLocks noGrp="1"/>
          </p:cNvSpPr>
          <p:nvPr>
            <p:ph sz="quarter" idx="13"/>
          </p:nvPr>
        </p:nvSpPr>
        <p:spPr>
          <a:xfrm>
            <a:off x="370663" y="1131352"/>
            <a:ext cx="11335783" cy="507667"/>
          </a:xfrm>
        </p:spPr>
        <p:txBody>
          <a:bodyPr/>
          <a:lstStyle/>
          <a:p>
            <a:r>
              <a:rPr lang="en-US" sz="2000" noProof="0" dirty="0"/>
              <a:t>Actions the staff user can take on each item from the holdings' list of items</a:t>
            </a:r>
          </a:p>
          <a:p>
            <a:pPr marL="0" indent="0">
              <a:buNone/>
            </a:pPr>
            <a:endParaRPr lang="en-US" sz="2000" noProof="0" dirty="0"/>
          </a:p>
        </p:txBody>
      </p:sp>
      <p:graphicFrame>
        <p:nvGraphicFramePr>
          <p:cNvPr id="3" name="Table 2">
            <a:extLst>
              <a:ext uri="{FF2B5EF4-FFF2-40B4-BE49-F238E27FC236}">
                <a16:creationId xmlns:a16="http://schemas.microsoft.com/office/drawing/2014/main" id="{5E546D2D-0803-1999-0285-918947638837}"/>
              </a:ext>
            </a:extLst>
          </p:cNvPr>
          <p:cNvGraphicFramePr>
            <a:graphicFrameLocks noGrp="1"/>
          </p:cNvGraphicFramePr>
          <p:nvPr>
            <p:extLst>
              <p:ext uri="{D42A27DB-BD31-4B8C-83A1-F6EECF244321}">
                <p14:modId xmlns:p14="http://schemas.microsoft.com/office/powerpoint/2010/main" val="2571876912"/>
              </p:ext>
            </p:extLst>
          </p:nvPr>
        </p:nvGraphicFramePr>
        <p:xfrm>
          <a:off x="2101012" y="1723754"/>
          <a:ext cx="8128000" cy="4119880"/>
        </p:xfrm>
        <a:graphic>
          <a:graphicData uri="http://schemas.openxmlformats.org/drawingml/2006/table">
            <a:tbl>
              <a:tblPr firstRow="1" bandRow="1">
                <a:tableStyleId>{93296810-A885-4BE3-A3E7-6D5BEEA58F35}</a:tableStyleId>
              </a:tblPr>
              <a:tblGrid>
                <a:gridCol w="4064000">
                  <a:extLst>
                    <a:ext uri="{9D8B030D-6E8A-4147-A177-3AD203B41FA5}">
                      <a16:colId xmlns:a16="http://schemas.microsoft.com/office/drawing/2014/main" val="2383268821"/>
                    </a:ext>
                  </a:extLst>
                </a:gridCol>
                <a:gridCol w="4064000">
                  <a:extLst>
                    <a:ext uri="{9D8B030D-6E8A-4147-A177-3AD203B41FA5}">
                      <a16:colId xmlns:a16="http://schemas.microsoft.com/office/drawing/2014/main" val="1004464985"/>
                    </a:ext>
                  </a:extLst>
                </a:gridCol>
              </a:tblGrid>
              <a:tr h="370840">
                <a:tc>
                  <a:txBody>
                    <a:bodyPr/>
                    <a:lstStyle/>
                    <a:p>
                      <a:pPr algn="ctr"/>
                      <a:r>
                        <a:rPr lang="en-US" sz="1200" dirty="0"/>
                        <a:t>Previous User Interface</a:t>
                      </a:r>
                      <a:endParaRPr lang="LID4096" sz="12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New User Interface</a:t>
                      </a:r>
                      <a:endParaRPr lang="LID4096" sz="1200" dirty="0"/>
                    </a:p>
                  </a:txBody>
                  <a:tcPr/>
                </a:tc>
                <a:extLst>
                  <a:ext uri="{0D108BD9-81ED-4DB2-BD59-A6C34878D82A}">
                    <a16:rowId xmlns:a16="http://schemas.microsoft.com/office/drawing/2014/main" val="2717621522"/>
                  </a:ext>
                </a:extLst>
              </a:tr>
              <a:tr h="370840">
                <a:tc>
                  <a:txBody>
                    <a:bodyPr/>
                    <a:lstStyle/>
                    <a:p>
                      <a:pPr marL="171450" indent="-171450" algn="l" defTabSz="914400" rtl="0" eaLnBrk="1" latinLnBrk="0" hangingPunct="1">
                        <a:buFont typeface="Arial" panose="020B0604020202020204" pitchFamily="34" charset="0"/>
                        <a:buChar char="•"/>
                      </a:pPr>
                      <a:r>
                        <a:rPr lang="" sz="1200" b="0" i="0" kern="1200" dirty="0">
                          <a:solidFill>
                            <a:schemeClr val="dk1"/>
                          </a:solidFill>
                          <a:effectLst/>
                          <a:latin typeface="+mn-lt"/>
                          <a:ea typeface="+mn-ea"/>
                          <a:cs typeface="+mn-cs"/>
                        </a:rPr>
                        <a:t>View</a:t>
                      </a:r>
                    </a:p>
                    <a:p>
                      <a:pPr marL="171450" indent="-171450" algn="l" defTabSz="914400" rtl="0" eaLnBrk="1" latinLnBrk="0" hangingPunct="1">
                        <a:buFont typeface="Arial" panose="020B0604020202020204" pitchFamily="34" charset="0"/>
                        <a:buChar char="•"/>
                      </a:pPr>
                      <a:r>
                        <a:rPr lang="" sz="1200" b="0" i="0" kern="1200" dirty="0">
                          <a:solidFill>
                            <a:schemeClr val="dk1"/>
                          </a:solidFill>
                          <a:effectLst/>
                          <a:latin typeface="+mn-lt"/>
                          <a:ea typeface="+mn-ea"/>
                          <a:cs typeface="+mn-cs"/>
                        </a:rPr>
                        <a:t>Edit</a:t>
                      </a:r>
                    </a:p>
                    <a:p>
                      <a:pPr marL="171450" indent="-171450" algn="l" defTabSz="914400" rtl="0" eaLnBrk="1" latinLnBrk="0" hangingPunct="1">
                        <a:buFont typeface="Arial" panose="020B0604020202020204" pitchFamily="34" charset="0"/>
                        <a:buChar char="•"/>
                      </a:pPr>
                      <a:r>
                        <a:rPr lang="" sz="1200" b="0" i="0" kern="1200" dirty="0">
                          <a:solidFill>
                            <a:schemeClr val="dk1"/>
                          </a:solidFill>
                          <a:effectLst/>
                          <a:latin typeface="+mn-lt"/>
                          <a:ea typeface="+mn-ea"/>
                          <a:cs typeface="+mn-cs"/>
                        </a:rPr>
                        <a:t>Request</a:t>
                      </a:r>
                    </a:p>
                    <a:p>
                      <a:pPr marL="171450" indent="-171450" algn="l" defTabSz="914400" rtl="0" eaLnBrk="1" latinLnBrk="0" hangingPunct="1">
                        <a:buFont typeface="Arial" panose="020B0604020202020204" pitchFamily="34" charset="0"/>
                        <a:buChar char="•"/>
                      </a:pPr>
                      <a:r>
                        <a:rPr lang="" sz="1200" b="0" i="0" kern="1200" dirty="0">
                          <a:solidFill>
                            <a:schemeClr val="dk1"/>
                          </a:solidFill>
                          <a:effectLst/>
                          <a:latin typeface="+mn-lt"/>
                          <a:ea typeface="+mn-ea"/>
                          <a:cs typeface="+mn-cs"/>
                        </a:rPr>
                        <a:t>Duplicate</a:t>
                      </a:r>
                    </a:p>
                    <a:p>
                      <a:pPr marL="171450" indent="-171450" algn="l" defTabSz="914400" rtl="0" eaLnBrk="1" latinLnBrk="0" hangingPunct="1">
                        <a:buFont typeface="Arial" panose="020B0604020202020204" pitchFamily="34" charset="0"/>
                        <a:buChar char="•"/>
                      </a:pPr>
                      <a:r>
                        <a:rPr lang="" sz="1200" b="0" i="0" kern="1200" dirty="0">
                          <a:solidFill>
                            <a:schemeClr val="dk1"/>
                          </a:solidFill>
                          <a:effectLst/>
                          <a:latin typeface="+mn-lt"/>
                          <a:ea typeface="+mn-ea"/>
                          <a:cs typeface="+mn-cs"/>
                        </a:rPr>
                        <a:t>Change Location</a:t>
                      </a:r>
                    </a:p>
                    <a:p>
                      <a:pPr marL="171450" indent="-171450" algn="l" defTabSz="914400" rtl="0" eaLnBrk="1" latinLnBrk="0" hangingPunct="1">
                        <a:buFont typeface="Arial" panose="020B0604020202020204" pitchFamily="34" charset="0"/>
                        <a:buChar char="•"/>
                      </a:pPr>
                      <a:r>
                        <a:rPr lang="" sz="1200" b="0" i="0" kern="1200" dirty="0">
                          <a:solidFill>
                            <a:schemeClr val="dk1"/>
                          </a:solidFill>
                          <a:effectLst/>
                          <a:latin typeface="+mn-lt"/>
                          <a:ea typeface="+mn-ea"/>
                          <a:cs typeface="+mn-cs"/>
                        </a:rPr>
                        <a:t>Withdraw</a:t>
                      </a:r>
                    </a:p>
                    <a:p>
                      <a:pPr marL="171450" indent="-171450" algn="l" defTabSz="914400" rtl="0" eaLnBrk="1" latinLnBrk="0" hangingPunct="1">
                        <a:buFont typeface="Arial" panose="020B0604020202020204" pitchFamily="34" charset="0"/>
                        <a:buChar char="•"/>
                      </a:pPr>
                      <a:r>
                        <a:rPr lang="" sz="1200" b="0" i="0" kern="1200" dirty="0">
                          <a:solidFill>
                            <a:schemeClr val="dk1"/>
                          </a:solidFill>
                          <a:effectLst/>
                          <a:latin typeface="+mn-lt"/>
                          <a:ea typeface="+mn-ea"/>
                          <a:cs typeface="+mn-cs"/>
                        </a:rPr>
                        <a:t>Toggle Missing Status</a:t>
                      </a:r>
                    </a:p>
                    <a:p>
                      <a:pPr marL="171450" indent="-171450" algn="l" defTabSz="914400" rtl="0" eaLnBrk="1" latinLnBrk="0" hangingPunct="1">
                        <a:buFont typeface="Arial" panose="020B0604020202020204" pitchFamily="34" charset="0"/>
                        <a:buChar char="•"/>
                      </a:pPr>
                      <a:r>
                        <a:rPr lang="" sz="1200" b="0" i="0" kern="1200" dirty="0">
                          <a:solidFill>
                            <a:schemeClr val="dk1"/>
                          </a:solidFill>
                          <a:effectLst/>
                          <a:latin typeface="+mn-lt"/>
                          <a:ea typeface="+mn-ea"/>
                          <a:cs typeface="+mn-cs"/>
                        </a:rPr>
                        <a:t>Work Order</a:t>
                      </a:r>
                    </a:p>
                    <a:p>
                      <a:pPr marL="171450" indent="-171450" algn="l" defTabSz="914400" rtl="0" eaLnBrk="1" latinLnBrk="0" hangingPunct="1">
                        <a:buFont typeface="Arial" panose="020B0604020202020204" pitchFamily="34" charset="0"/>
                        <a:buChar char="•"/>
                      </a:pPr>
                      <a:r>
                        <a:rPr lang="" sz="1200" b="0" i="0" kern="1200" dirty="0">
                          <a:solidFill>
                            <a:schemeClr val="dk1"/>
                          </a:solidFill>
                          <a:effectLst/>
                          <a:latin typeface="+mn-lt"/>
                          <a:ea typeface="+mn-ea"/>
                          <a:cs typeface="+mn-cs"/>
                        </a:rPr>
                        <a:t>View Hidden</a:t>
                      </a:r>
                    </a:p>
                    <a:p>
                      <a:endParaRPr lang="LID4096" sz="1200" dirty="0"/>
                    </a:p>
                  </a:txBody>
                  <a:tcPr/>
                </a:tc>
                <a:tc>
                  <a:txBody>
                    <a:bodyPr/>
                    <a:lstStyle/>
                    <a:p>
                      <a:pPr marL="171450" indent="-171450">
                        <a:buFont typeface="Arial" panose="020B0604020202020204" pitchFamily="34" charset="0"/>
                        <a:buChar char="•"/>
                      </a:pPr>
                      <a:r>
                        <a:rPr lang="en-US" sz="1200" dirty="0"/>
                        <a:t>View</a:t>
                      </a:r>
                    </a:p>
                    <a:p>
                      <a:pPr marL="171450" indent="-171450">
                        <a:buFont typeface="Arial" panose="020B0604020202020204" pitchFamily="34" charset="0"/>
                        <a:buChar char="•"/>
                      </a:pPr>
                      <a:r>
                        <a:rPr lang="en-US" sz="1200" dirty="0"/>
                        <a:t>Edit</a:t>
                      </a:r>
                    </a:p>
                    <a:p>
                      <a:pPr marL="171450" indent="-171450">
                        <a:buFont typeface="Arial" panose="020B0604020202020204" pitchFamily="34" charset="0"/>
                        <a:buChar char="•"/>
                      </a:pPr>
                      <a:r>
                        <a:rPr lang="" sz="1200" b="0" i="0" kern="1200" dirty="0">
                          <a:solidFill>
                            <a:schemeClr val="dk1"/>
                          </a:solidFill>
                          <a:effectLst/>
                          <a:latin typeface="+mn-lt"/>
                          <a:ea typeface="+mn-ea"/>
                          <a:cs typeface="+mn-cs"/>
                        </a:rPr>
                        <a:t>Withdraw</a:t>
                      </a:r>
                    </a:p>
                    <a:p>
                      <a:pPr marL="171450" indent="-171450">
                        <a:buFont typeface="Arial" panose="020B0604020202020204" pitchFamily="34" charset="0"/>
                        <a:buChar char="•"/>
                      </a:pPr>
                      <a:r>
                        <a:rPr lang="" sz="1200" b="0" i="0" kern="1200" dirty="0">
                          <a:solidFill>
                            <a:schemeClr val="dk1"/>
                          </a:solidFill>
                          <a:effectLst/>
                          <a:highlight>
                            <a:srgbClr val="FFFF00"/>
                          </a:highlight>
                          <a:latin typeface="+mn-lt"/>
                          <a:ea typeface="+mn-ea"/>
                          <a:cs typeface="+mn-cs"/>
                        </a:rPr>
                        <a:t>View Title</a:t>
                      </a:r>
                    </a:p>
                    <a:p>
                      <a:pPr marL="171450" indent="-171450">
                        <a:buFont typeface="Arial" panose="020B0604020202020204" pitchFamily="34" charset="0"/>
                        <a:buChar char="•"/>
                      </a:pPr>
                      <a:r>
                        <a:rPr lang="" sz="1200" b="0" i="0" kern="1200" dirty="0">
                          <a:solidFill>
                            <a:schemeClr val="dk1"/>
                          </a:solidFill>
                          <a:effectLst/>
                          <a:latin typeface="+mn-lt"/>
                          <a:ea typeface="+mn-ea"/>
                          <a:cs typeface="+mn-cs"/>
                        </a:rPr>
                        <a:t>Duplicate</a:t>
                      </a:r>
                    </a:p>
                    <a:p>
                      <a:pPr marL="171450" indent="-171450">
                        <a:buFont typeface="Arial" panose="020B0604020202020204" pitchFamily="34" charset="0"/>
                        <a:buChar char="•"/>
                      </a:pPr>
                      <a:r>
                        <a:rPr lang="" sz="1200" b="0" i="0" kern="1200" dirty="0">
                          <a:solidFill>
                            <a:schemeClr val="dk1"/>
                          </a:solidFill>
                          <a:effectLst/>
                          <a:highlight>
                            <a:srgbClr val="FFFF00"/>
                          </a:highlight>
                          <a:latin typeface="+mn-lt"/>
                          <a:ea typeface="+mn-ea"/>
                          <a:cs typeface="+mn-cs"/>
                        </a:rPr>
                        <a:t>View Usage and Other Details</a:t>
                      </a:r>
                    </a:p>
                    <a:p>
                      <a:pPr marL="171450" indent="-171450">
                        <a:buFont typeface="Arial" panose="020B0604020202020204" pitchFamily="34" charset="0"/>
                        <a:buChar char="•"/>
                      </a:pPr>
                      <a:r>
                        <a:rPr lang="" sz="1200" b="0" i="0" kern="1200" dirty="0">
                          <a:solidFill>
                            <a:schemeClr val="dk1"/>
                          </a:solidFill>
                          <a:effectLst/>
                          <a:latin typeface="+mn-lt"/>
                          <a:ea typeface="+mn-ea"/>
                          <a:cs typeface="+mn-cs"/>
                        </a:rPr>
                        <a:t>Request Item</a:t>
                      </a:r>
                    </a:p>
                    <a:p>
                      <a:pPr marL="171450" indent="-171450">
                        <a:buFont typeface="Arial" panose="020B0604020202020204" pitchFamily="34" charset="0"/>
                        <a:buChar char="•"/>
                      </a:pPr>
                      <a:r>
                        <a:rPr lang="" sz="1200" b="0" i="0" kern="1200" dirty="0">
                          <a:solidFill>
                            <a:schemeClr val="dk1"/>
                          </a:solidFill>
                          <a:effectLst/>
                          <a:highlight>
                            <a:srgbClr val="FFFF00"/>
                          </a:highlight>
                          <a:latin typeface="+mn-lt"/>
                          <a:ea typeface="+mn-ea"/>
                          <a:cs typeface="+mn-cs"/>
                        </a:rPr>
                        <a:t>View Holdings</a:t>
                      </a:r>
                    </a:p>
                    <a:p>
                      <a:pPr marL="171450" indent="-171450">
                        <a:buFont typeface="Arial" panose="020B0604020202020204" pitchFamily="34" charset="0"/>
                        <a:buChar char="•"/>
                      </a:pPr>
                      <a:r>
                        <a:rPr lang="" sz="1200" b="0" i="0" kern="1200" dirty="0">
                          <a:solidFill>
                            <a:schemeClr val="dk1"/>
                          </a:solidFill>
                          <a:effectLst/>
                          <a:latin typeface="+mn-lt"/>
                          <a:ea typeface="+mn-ea"/>
                          <a:cs typeface="+mn-cs"/>
                        </a:rPr>
                        <a:t>Create Work Order</a:t>
                      </a:r>
                    </a:p>
                    <a:p>
                      <a:pPr marL="171450" indent="-171450">
                        <a:buFont typeface="Arial" panose="020B0604020202020204" pitchFamily="34" charset="0"/>
                        <a:buChar char="•"/>
                      </a:pPr>
                      <a:r>
                        <a:rPr lang="" sz="1200" b="0" i="0" kern="1200" dirty="0">
                          <a:solidFill>
                            <a:schemeClr val="dk1"/>
                          </a:solidFill>
                          <a:effectLst/>
                          <a:latin typeface="+mn-lt"/>
                          <a:ea typeface="+mn-ea"/>
                          <a:cs typeface="+mn-cs"/>
                        </a:rPr>
                        <a:t>Toggle Missing Status</a:t>
                      </a:r>
                    </a:p>
                    <a:p>
                      <a:pPr marL="171450" indent="-171450">
                        <a:buFont typeface="Arial" panose="020B0604020202020204" pitchFamily="34" charset="0"/>
                        <a:buChar char="•"/>
                      </a:pPr>
                      <a:r>
                        <a:rPr lang="" sz="1200" b="0" i="0" kern="1200" dirty="0">
                          <a:solidFill>
                            <a:schemeClr val="dk1"/>
                          </a:solidFill>
                          <a:effectLst/>
                          <a:highlight>
                            <a:srgbClr val="FFFF00"/>
                          </a:highlight>
                          <a:latin typeface="+mn-lt"/>
                          <a:ea typeface="+mn-ea"/>
                          <a:cs typeface="+mn-cs"/>
                        </a:rPr>
                        <a:t>Display In Discovery</a:t>
                      </a:r>
                    </a:p>
                    <a:p>
                      <a:pPr marL="171450" indent="-171450">
                        <a:buFont typeface="Arial" panose="020B0604020202020204" pitchFamily="34" charset="0"/>
                        <a:buChar char="•"/>
                      </a:pPr>
                      <a:r>
                        <a:rPr lang="" sz="1200" b="0" i="0" kern="1200" dirty="0">
                          <a:solidFill>
                            <a:schemeClr val="dk1"/>
                          </a:solidFill>
                          <a:effectLst/>
                          <a:highlight>
                            <a:srgbClr val="FFFF00"/>
                          </a:highlight>
                          <a:latin typeface="+mn-lt"/>
                          <a:ea typeface="+mn-ea"/>
                          <a:cs typeface="+mn-cs"/>
                        </a:rPr>
                        <a:t>View Title's Items List</a:t>
                      </a:r>
                    </a:p>
                    <a:p>
                      <a:pPr marL="171450" indent="-171450">
                        <a:buFont typeface="Arial" panose="020B0604020202020204" pitchFamily="34" charset="0"/>
                        <a:buChar char="•"/>
                      </a:pPr>
                      <a:r>
                        <a:rPr lang="" sz="1200" b="0" i="0" kern="1200" dirty="0">
                          <a:solidFill>
                            <a:schemeClr val="dk1"/>
                          </a:solidFill>
                          <a:effectLst/>
                          <a:highlight>
                            <a:srgbClr val="FFFF00"/>
                          </a:highlight>
                          <a:latin typeface="+mn-lt"/>
                          <a:ea typeface="+mn-ea"/>
                          <a:cs typeface="+mn-cs"/>
                        </a:rPr>
                        <a:t>View Title's Holdings List</a:t>
                      </a:r>
                    </a:p>
                    <a:p>
                      <a:pPr marL="171450" indent="-171450">
                        <a:buFont typeface="Arial" panose="020B0604020202020204" pitchFamily="34" charset="0"/>
                        <a:buChar char="•"/>
                      </a:pPr>
                      <a:r>
                        <a:rPr lang="" sz="1200" b="0" i="0" kern="1200" dirty="0">
                          <a:solidFill>
                            <a:schemeClr val="dk1"/>
                          </a:solidFill>
                          <a:effectLst/>
                          <a:highlight>
                            <a:srgbClr val="FFFF00"/>
                          </a:highlight>
                          <a:latin typeface="+mn-lt"/>
                          <a:ea typeface="+mn-ea"/>
                          <a:cs typeface="+mn-cs"/>
                        </a:rPr>
                        <a:t>Relink to Another Bibliographic Record</a:t>
                      </a:r>
                    </a:p>
                    <a:p>
                      <a:pPr marL="171450" indent="-171450">
                        <a:buFont typeface="Arial" panose="020B0604020202020204" pitchFamily="34" charset="0"/>
                        <a:buChar char="•"/>
                      </a:pPr>
                      <a:r>
                        <a:rPr lang="" sz="1200" b="0" i="0" kern="1200" dirty="0">
                          <a:solidFill>
                            <a:schemeClr val="dk1"/>
                          </a:solidFill>
                          <a:effectLst/>
                          <a:highlight>
                            <a:srgbClr val="FFFF00"/>
                          </a:highlight>
                          <a:latin typeface="+mn-lt"/>
                          <a:ea typeface="+mn-ea"/>
                          <a:cs typeface="+mn-cs"/>
                        </a:rPr>
                        <a:t>Create Move Request</a:t>
                      </a:r>
                    </a:p>
                    <a:p>
                      <a:pPr marL="171450" indent="-171450">
                        <a:buFont typeface="Arial" panose="020B0604020202020204" pitchFamily="34" charset="0"/>
                        <a:buChar char="•"/>
                      </a:pPr>
                      <a:r>
                        <a:rPr lang="" sz="1200" b="0" i="0" kern="1200" dirty="0">
                          <a:solidFill>
                            <a:schemeClr val="dk1"/>
                          </a:solidFill>
                          <a:effectLst/>
                          <a:highlight>
                            <a:srgbClr val="FFFF00"/>
                          </a:highlight>
                          <a:latin typeface="+mn-lt"/>
                          <a:ea typeface="+mn-ea"/>
                          <a:cs typeface="+mn-cs"/>
                        </a:rPr>
                        <a:t>Save as Template</a:t>
                      </a:r>
                    </a:p>
                    <a:p>
                      <a:pPr marL="171450" indent="-171450">
                        <a:buFont typeface="Arial" panose="020B0604020202020204" pitchFamily="34" charset="0"/>
                        <a:buChar char="•"/>
                      </a:pPr>
                      <a:r>
                        <a:rPr lang="" sz="1200" b="0" i="0" kern="1200" dirty="0">
                          <a:solidFill>
                            <a:schemeClr val="dk1"/>
                          </a:solidFill>
                          <a:effectLst/>
                          <a:highlight>
                            <a:srgbClr val="FFFF00"/>
                          </a:highlight>
                          <a:latin typeface="+mn-lt"/>
                          <a:ea typeface="+mn-ea"/>
                          <a:cs typeface="+mn-cs"/>
                        </a:rPr>
                        <a:t>Browse Shelf Listing</a:t>
                      </a:r>
                    </a:p>
                    <a:p>
                      <a:pPr marL="171450" indent="-171450">
                        <a:buFont typeface="Arial" panose="020B0604020202020204" pitchFamily="34" charset="0"/>
                        <a:buChar char="•"/>
                      </a:pPr>
                      <a:r>
                        <a:rPr lang="" sz="1200" b="0" i="0" kern="1200" dirty="0">
                          <a:solidFill>
                            <a:schemeClr val="dk1"/>
                          </a:solidFill>
                          <a:effectLst/>
                          <a:latin typeface="+mn-lt"/>
                          <a:ea typeface="+mn-ea"/>
                          <a:cs typeface="+mn-cs"/>
                        </a:rPr>
                        <a:t>Change Holdings</a:t>
                      </a:r>
                    </a:p>
                    <a:p>
                      <a:pPr marL="171450" indent="-171450">
                        <a:buFont typeface="Arial" panose="020B0604020202020204" pitchFamily="34" charset="0"/>
                        <a:buChar char="•"/>
                      </a:pPr>
                      <a:r>
                        <a:rPr lang="" sz="1200" b="0" i="0" kern="1200" dirty="0">
                          <a:solidFill>
                            <a:schemeClr val="dk1"/>
                          </a:solidFill>
                          <a:effectLst/>
                          <a:highlight>
                            <a:srgbClr val="FFFF00"/>
                          </a:highlight>
                          <a:latin typeface="+mn-lt"/>
                          <a:ea typeface="+mn-ea"/>
                          <a:cs typeface="+mn-cs"/>
                        </a:rPr>
                        <a:t>View Fulfillment History</a:t>
                      </a:r>
                    </a:p>
                    <a:p>
                      <a:endParaRPr lang="LID4096" sz="1200" dirty="0"/>
                    </a:p>
                  </a:txBody>
                  <a:tcPr/>
                </a:tc>
                <a:extLst>
                  <a:ext uri="{0D108BD9-81ED-4DB2-BD59-A6C34878D82A}">
                    <a16:rowId xmlns:a16="http://schemas.microsoft.com/office/drawing/2014/main" val="1482386105"/>
                  </a:ext>
                </a:extLst>
              </a:tr>
            </a:tbl>
          </a:graphicData>
        </a:graphic>
      </p:graphicFrame>
    </p:spTree>
    <p:extLst>
      <p:ext uri="{BB962C8B-B14F-4D97-AF65-F5344CB8AC3E}">
        <p14:creationId xmlns:p14="http://schemas.microsoft.com/office/powerpoint/2010/main" val="16928067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FA46E-6F06-5B11-6C44-68E9A511C12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655D05A-EAD7-5A93-4808-E5ABFCB70DF0}"/>
              </a:ext>
            </a:extLst>
          </p:cNvPr>
          <p:cNvPicPr>
            <a:picLocks noChangeAspect="1"/>
          </p:cNvPicPr>
          <p:nvPr/>
        </p:nvPicPr>
        <p:blipFill>
          <a:blip r:embed="rId2"/>
          <a:stretch>
            <a:fillRect/>
          </a:stretch>
        </p:blipFill>
        <p:spPr>
          <a:xfrm>
            <a:off x="1547067" y="1957874"/>
            <a:ext cx="8982974" cy="4390479"/>
          </a:xfrm>
          <a:prstGeom prst="rect">
            <a:avLst/>
          </a:prstGeom>
          <a:ln>
            <a:solidFill>
              <a:schemeClr val="tx1"/>
            </a:solidFill>
          </a:ln>
        </p:spPr>
      </p:pic>
      <p:sp>
        <p:nvSpPr>
          <p:cNvPr id="10" name="Title 9">
            <a:extLst>
              <a:ext uri="{FF2B5EF4-FFF2-40B4-BE49-F238E27FC236}">
                <a16:creationId xmlns:a16="http://schemas.microsoft.com/office/drawing/2014/main" id="{CB80A0F3-1F1A-9203-F97A-F9BC8D8A2CA4}"/>
              </a:ext>
            </a:extLst>
          </p:cNvPr>
          <p:cNvSpPr>
            <a:spLocks noGrp="1"/>
          </p:cNvSpPr>
          <p:nvPr>
            <p:ph type="title"/>
          </p:nvPr>
        </p:nvSpPr>
        <p:spPr/>
        <p:txBody>
          <a:bodyPr/>
          <a:lstStyle/>
          <a:p>
            <a:r>
              <a:rPr lang="en-US" sz="2800" dirty="0"/>
              <a:t>The Holdings' Items List</a:t>
            </a:r>
            <a:endParaRPr lang="en-US" sz="2800" noProof="0" dirty="0"/>
          </a:p>
        </p:txBody>
      </p:sp>
      <p:sp>
        <p:nvSpPr>
          <p:cNvPr id="9" name="Slide Number Placeholder 5">
            <a:extLst>
              <a:ext uri="{FF2B5EF4-FFF2-40B4-BE49-F238E27FC236}">
                <a16:creationId xmlns:a16="http://schemas.microsoft.com/office/drawing/2014/main" id="{6DD6D4BD-A3BD-5BA8-8E4F-E6E292D094E3}"/>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82</a:t>
            </a:fld>
            <a:endParaRPr lang="en-US" noProof="0" dirty="0"/>
          </a:p>
        </p:txBody>
      </p:sp>
      <p:sp>
        <p:nvSpPr>
          <p:cNvPr id="11" name="Content Placeholder 10">
            <a:extLst>
              <a:ext uri="{FF2B5EF4-FFF2-40B4-BE49-F238E27FC236}">
                <a16:creationId xmlns:a16="http://schemas.microsoft.com/office/drawing/2014/main" id="{8BC457B0-1A4C-9E4C-4D10-CACB28767C5A}"/>
              </a:ext>
            </a:extLst>
          </p:cNvPr>
          <p:cNvSpPr>
            <a:spLocks noGrp="1"/>
          </p:cNvSpPr>
          <p:nvPr>
            <p:ph sz="quarter" idx="13"/>
          </p:nvPr>
        </p:nvSpPr>
        <p:spPr>
          <a:xfrm>
            <a:off x="370663" y="1131352"/>
            <a:ext cx="11335783" cy="809591"/>
          </a:xfrm>
        </p:spPr>
        <p:txBody>
          <a:bodyPr/>
          <a:lstStyle/>
          <a:p>
            <a:r>
              <a:rPr lang="en-US" sz="2000" noProof="0" dirty="0"/>
              <a:t>Clicking "View" or "Edit" on an item in the Holdings' item list opens the item in the same window on the side, hence the staff use does not lost context of where he or she is working</a:t>
            </a:r>
          </a:p>
        </p:txBody>
      </p:sp>
      <p:sp>
        <p:nvSpPr>
          <p:cNvPr id="4" name="Rectangle 3">
            <a:extLst>
              <a:ext uri="{FF2B5EF4-FFF2-40B4-BE49-F238E27FC236}">
                <a16:creationId xmlns:a16="http://schemas.microsoft.com/office/drawing/2014/main" id="{234898E3-D992-4300-969E-933363BA4CC6}"/>
              </a:ext>
            </a:extLst>
          </p:cNvPr>
          <p:cNvSpPr/>
          <p:nvPr/>
        </p:nvSpPr>
        <p:spPr>
          <a:xfrm>
            <a:off x="10205049" y="3897664"/>
            <a:ext cx="234638" cy="199882"/>
          </a:xfrm>
          <a:prstGeom prst="rect">
            <a:avLst/>
          </a:prstGeom>
          <a:noFill/>
          <a:ln w="28575">
            <a:solidFill>
              <a:srgbClr val="FF0000"/>
            </a:solidFill>
          </a:ln>
        </p:spPr>
        <p:txBody>
          <a:bodyPr wrap="square" rtlCol="0" anchor="ctr">
            <a:noAutofit/>
          </a:bodyPr>
          <a:lstStyle/>
          <a:p>
            <a:pPr algn="l"/>
            <a:endParaRPr lang="en-US" noProof="0" dirty="0">
              <a:solidFill>
                <a:schemeClr val="tx1"/>
              </a:solidFill>
            </a:endParaRPr>
          </a:p>
        </p:txBody>
      </p:sp>
      <p:sp>
        <p:nvSpPr>
          <p:cNvPr id="6" name="Rectangle 5">
            <a:extLst>
              <a:ext uri="{FF2B5EF4-FFF2-40B4-BE49-F238E27FC236}">
                <a16:creationId xmlns:a16="http://schemas.microsoft.com/office/drawing/2014/main" id="{A7203CFE-6E0B-2B73-E7BD-F4BA7F7DE5FD}"/>
              </a:ext>
            </a:extLst>
          </p:cNvPr>
          <p:cNvSpPr/>
          <p:nvPr/>
        </p:nvSpPr>
        <p:spPr>
          <a:xfrm>
            <a:off x="10210804" y="4136324"/>
            <a:ext cx="234638" cy="199882"/>
          </a:xfrm>
          <a:prstGeom prst="rect">
            <a:avLst/>
          </a:prstGeom>
          <a:noFill/>
          <a:ln w="28575">
            <a:solidFill>
              <a:srgbClr val="FF0000"/>
            </a:solidFill>
          </a:ln>
        </p:spPr>
        <p:txBody>
          <a:bodyPr wrap="square" rtlCol="0" anchor="ctr">
            <a:noAutofit/>
          </a:bodyPr>
          <a:lstStyle/>
          <a:p>
            <a:pPr algn="l"/>
            <a:endParaRPr lang="en-US" noProof="0" dirty="0">
              <a:solidFill>
                <a:schemeClr val="tx1"/>
              </a:solidFill>
            </a:endParaRPr>
          </a:p>
        </p:txBody>
      </p:sp>
      <p:sp>
        <p:nvSpPr>
          <p:cNvPr id="8" name="TextBox 7">
            <a:extLst>
              <a:ext uri="{FF2B5EF4-FFF2-40B4-BE49-F238E27FC236}">
                <a16:creationId xmlns:a16="http://schemas.microsoft.com/office/drawing/2014/main" id="{E1CECBA9-EBF7-1F40-790B-B3491AF3BED9}"/>
              </a:ext>
            </a:extLst>
          </p:cNvPr>
          <p:cNvSpPr txBox="1"/>
          <p:nvPr/>
        </p:nvSpPr>
        <p:spPr>
          <a:xfrm>
            <a:off x="8126083" y="4097546"/>
            <a:ext cx="1181819" cy="474454"/>
          </a:xfrm>
          <a:prstGeom prst="rect">
            <a:avLst/>
          </a:prstGeom>
          <a:solidFill>
            <a:srgbClr val="FFFF00"/>
          </a:solidFill>
          <a:ln>
            <a:solidFill>
              <a:schemeClr val="tx1"/>
            </a:solidFill>
          </a:ln>
        </p:spPr>
        <p:txBody>
          <a:bodyPr wrap="square" rtlCol="0">
            <a:noAutofit/>
          </a:bodyPr>
          <a:lstStyle/>
          <a:p>
            <a:pPr algn="l"/>
            <a:r>
              <a:rPr lang="en-US" sz="1400" dirty="0"/>
              <a:t>We will click "View"</a:t>
            </a:r>
            <a:endParaRPr lang="LID4096" sz="1400" dirty="0" err="1"/>
          </a:p>
        </p:txBody>
      </p:sp>
      <p:cxnSp>
        <p:nvCxnSpPr>
          <p:cNvPr id="13" name="Straight Arrow Connector 12">
            <a:extLst>
              <a:ext uri="{FF2B5EF4-FFF2-40B4-BE49-F238E27FC236}">
                <a16:creationId xmlns:a16="http://schemas.microsoft.com/office/drawing/2014/main" id="{2F501785-DB98-6D19-E07A-FE9BC112D9B2}"/>
              </a:ext>
            </a:extLst>
          </p:cNvPr>
          <p:cNvCxnSpPr>
            <a:stCxn id="8" idx="3"/>
          </p:cNvCxnSpPr>
          <p:nvPr/>
        </p:nvCxnSpPr>
        <p:spPr>
          <a:xfrm flipV="1">
            <a:off x="9307902" y="3994030"/>
            <a:ext cx="836762" cy="3407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8850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8C1CF-4B98-500F-9F80-5958AFAC60CD}"/>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9B13DFC0-923B-503E-A746-BA9C396ED879}"/>
              </a:ext>
            </a:extLst>
          </p:cNvPr>
          <p:cNvPicPr>
            <a:picLocks noChangeAspect="1"/>
          </p:cNvPicPr>
          <p:nvPr/>
        </p:nvPicPr>
        <p:blipFill>
          <a:blip r:embed="rId2"/>
          <a:stretch>
            <a:fillRect/>
          </a:stretch>
        </p:blipFill>
        <p:spPr>
          <a:xfrm>
            <a:off x="2595309" y="897699"/>
            <a:ext cx="7001381" cy="5373153"/>
          </a:xfrm>
          <a:prstGeom prst="rect">
            <a:avLst/>
          </a:prstGeom>
          <a:ln>
            <a:solidFill>
              <a:schemeClr val="tx1"/>
            </a:solidFill>
          </a:ln>
        </p:spPr>
      </p:pic>
      <p:sp>
        <p:nvSpPr>
          <p:cNvPr id="10" name="Title 9">
            <a:extLst>
              <a:ext uri="{FF2B5EF4-FFF2-40B4-BE49-F238E27FC236}">
                <a16:creationId xmlns:a16="http://schemas.microsoft.com/office/drawing/2014/main" id="{9BB995A4-3FAA-ECE0-8563-DF7394C78960}"/>
              </a:ext>
            </a:extLst>
          </p:cNvPr>
          <p:cNvSpPr>
            <a:spLocks noGrp="1"/>
          </p:cNvSpPr>
          <p:nvPr>
            <p:ph type="title"/>
          </p:nvPr>
        </p:nvSpPr>
        <p:spPr/>
        <p:txBody>
          <a:bodyPr/>
          <a:lstStyle/>
          <a:p>
            <a:r>
              <a:rPr lang="en-US" sz="2800" dirty="0"/>
              <a:t>The Holdings' Items List</a:t>
            </a:r>
            <a:endParaRPr lang="en-US" sz="2800" noProof="0" dirty="0"/>
          </a:p>
        </p:txBody>
      </p:sp>
      <p:sp>
        <p:nvSpPr>
          <p:cNvPr id="9" name="Slide Number Placeholder 5">
            <a:extLst>
              <a:ext uri="{FF2B5EF4-FFF2-40B4-BE49-F238E27FC236}">
                <a16:creationId xmlns:a16="http://schemas.microsoft.com/office/drawing/2014/main" id="{F2121B06-1825-22C3-6459-37B28280AAFD}"/>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83</a:t>
            </a:fld>
            <a:endParaRPr lang="en-US" noProof="0" dirty="0"/>
          </a:p>
        </p:txBody>
      </p:sp>
      <p:sp>
        <p:nvSpPr>
          <p:cNvPr id="4" name="Rectangle 3">
            <a:extLst>
              <a:ext uri="{FF2B5EF4-FFF2-40B4-BE49-F238E27FC236}">
                <a16:creationId xmlns:a16="http://schemas.microsoft.com/office/drawing/2014/main" id="{2FA887C4-05E2-F674-5234-A0218BC1CA2B}"/>
              </a:ext>
            </a:extLst>
          </p:cNvPr>
          <p:cNvSpPr/>
          <p:nvPr/>
        </p:nvSpPr>
        <p:spPr>
          <a:xfrm>
            <a:off x="5443268" y="2388041"/>
            <a:ext cx="4080294" cy="3960312"/>
          </a:xfrm>
          <a:prstGeom prst="rect">
            <a:avLst/>
          </a:prstGeom>
          <a:noFill/>
          <a:ln w="28575">
            <a:solidFill>
              <a:srgbClr val="FF0000"/>
            </a:solidFill>
          </a:ln>
        </p:spPr>
        <p:txBody>
          <a:bodyPr wrap="square" rtlCol="0" anchor="ctr">
            <a:noAutofit/>
          </a:bodyPr>
          <a:lstStyle/>
          <a:p>
            <a:pPr algn="l"/>
            <a:endParaRPr lang="en-US" noProof="0" dirty="0">
              <a:solidFill>
                <a:schemeClr val="tx1"/>
              </a:solidFill>
            </a:endParaRPr>
          </a:p>
        </p:txBody>
      </p:sp>
      <p:sp>
        <p:nvSpPr>
          <p:cNvPr id="8" name="TextBox 7">
            <a:extLst>
              <a:ext uri="{FF2B5EF4-FFF2-40B4-BE49-F238E27FC236}">
                <a16:creationId xmlns:a16="http://schemas.microsoft.com/office/drawing/2014/main" id="{56A89C40-B2CC-48E6-2801-6682C6EB992A}"/>
              </a:ext>
            </a:extLst>
          </p:cNvPr>
          <p:cNvSpPr txBox="1"/>
          <p:nvPr/>
        </p:nvSpPr>
        <p:spPr>
          <a:xfrm>
            <a:off x="8126083" y="4097545"/>
            <a:ext cx="1181819" cy="1207699"/>
          </a:xfrm>
          <a:prstGeom prst="rect">
            <a:avLst/>
          </a:prstGeom>
          <a:solidFill>
            <a:srgbClr val="FFFF00"/>
          </a:solidFill>
          <a:ln>
            <a:solidFill>
              <a:schemeClr val="tx1"/>
            </a:solidFill>
          </a:ln>
        </p:spPr>
        <p:txBody>
          <a:bodyPr wrap="square" rtlCol="0">
            <a:noAutofit/>
          </a:bodyPr>
          <a:lstStyle/>
          <a:p>
            <a:pPr algn="l"/>
            <a:r>
              <a:rPr lang="en-US" sz="1400" dirty="0"/>
              <a:t>The item opens in the same window on the side</a:t>
            </a:r>
            <a:endParaRPr lang="LID4096" sz="1400" dirty="0" err="1"/>
          </a:p>
        </p:txBody>
      </p:sp>
    </p:spTree>
    <p:extLst>
      <p:ext uri="{BB962C8B-B14F-4D97-AF65-F5344CB8AC3E}">
        <p14:creationId xmlns:p14="http://schemas.microsoft.com/office/powerpoint/2010/main" val="40406077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FA46E-6F06-5B11-6C44-68E9A511C12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A271EB0-5488-5C8B-522A-9B6F85B1989C}"/>
              </a:ext>
            </a:extLst>
          </p:cNvPr>
          <p:cNvPicPr>
            <a:picLocks noChangeAspect="1"/>
          </p:cNvPicPr>
          <p:nvPr/>
        </p:nvPicPr>
        <p:blipFill>
          <a:blip r:embed="rId2"/>
          <a:stretch>
            <a:fillRect/>
          </a:stretch>
        </p:blipFill>
        <p:spPr>
          <a:xfrm>
            <a:off x="3044445" y="1986857"/>
            <a:ext cx="6681838" cy="4695831"/>
          </a:xfrm>
          <a:prstGeom prst="rect">
            <a:avLst/>
          </a:prstGeom>
          <a:ln>
            <a:solidFill>
              <a:schemeClr val="tx1"/>
            </a:solidFill>
          </a:ln>
        </p:spPr>
      </p:pic>
      <p:sp>
        <p:nvSpPr>
          <p:cNvPr id="10" name="Title 9">
            <a:extLst>
              <a:ext uri="{FF2B5EF4-FFF2-40B4-BE49-F238E27FC236}">
                <a16:creationId xmlns:a16="http://schemas.microsoft.com/office/drawing/2014/main" id="{CB80A0F3-1F1A-9203-F97A-F9BC8D8A2CA4}"/>
              </a:ext>
            </a:extLst>
          </p:cNvPr>
          <p:cNvSpPr>
            <a:spLocks noGrp="1"/>
          </p:cNvSpPr>
          <p:nvPr>
            <p:ph type="title"/>
          </p:nvPr>
        </p:nvSpPr>
        <p:spPr/>
        <p:txBody>
          <a:bodyPr/>
          <a:lstStyle/>
          <a:p>
            <a:r>
              <a:rPr lang="en-US" sz="2800" dirty="0"/>
              <a:t>The Holdings' Items List</a:t>
            </a:r>
            <a:endParaRPr lang="en-US" sz="2800" noProof="0" dirty="0"/>
          </a:p>
        </p:txBody>
      </p:sp>
      <p:sp>
        <p:nvSpPr>
          <p:cNvPr id="9" name="Slide Number Placeholder 5">
            <a:extLst>
              <a:ext uri="{FF2B5EF4-FFF2-40B4-BE49-F238E27FC236}">
                <a16:creationId xmlns:a16="http://schemas.microsoft.com/office/drawing/2014/main" id="{6DD6D4BD-A3BD-5BA8-8E4F-E6E292D094E3}"/>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84</a:t>
            </a:fld>
            <a:endParaRPr lang="en-US" noProof="0" dirty="0"/>
          </a:p>
        </p:txBody>
      </p:sp>
      <p:sp>
        <p:nvSpPr>
          <p:cNvPr id="11" name="Content Placeholder 10">
            <a:extLst>
              <a:ext uri="{FF2B5EF4-FFF2-40B4-BE49-F238E27FC236}">
                <a16:creationId xmlns:a16="http://schemas.microsoft.com/office/drawing/2014/main" id="{8BC457B0-1A4C-9E4C-4D10-CACB28767C5A}"/>
              </a:ext>
            </a:extLst>
          </p:cNvPr>
          <p:cNvSpPr>
            <a:spLocks noGrp="1"/>
          </p:cNvSpPr>
          <p:nvPr>
            <p:ph sz="quarter" idx="13"/>
          </p:nvPr>
        </p:nvSpPr>
        <p:spPr>
          <a:xfrm>
            <a:off x="370663" y="1131352"/>
            <a:ext cx="11335783" cy="809591"/>
          </a:xfrm>
        </p:spPr>
        <p:txBody>
          <a:bodyPr/>
          <a:lstStyle/>
          <a:p>
            <a:r>
              <a:rPr lang="" sz="2000" dirty="0"/>
              <a:t>The holdings' items list offers additional bulk actions on selected items, such as binding, opening predicted items and more.</a:t>
            </a:r>
            <a:endParaRPr lang="en-US" sz="2000" noProof="0" dirty="0"/>
          </a:p>
        </p:txBody>
      </p:sp>
      <p:sp>
        <p:nvSpPr>
          <p:cNvPr id="4" name="Rectangle 3">
            <a:extLst>
              <a:ext uri="{FF2B5EF4-FFF2-40B4-BE49-F238E27FC236}">
                <a16:creationId xmlns:a16="http://schemas.microsoft.com/office/drawing/2014/main" id="{234898E3-D992-4300-969E-933363BA4CC6}"/>
              </a:ext>
            </a:extLst>
          </p:cNvPr>
          <p:cNvSpPr/>
          <p:nvPr/>
        </p:nvSpPr>
        <p:spPr>
          <a:xfrm>
            <a:off x="3394877" y="3905438"/>
            <a:ext cx="234638" cy="199882"/>
          </a:xfrm>
          <a:prstGeom prst="rect">
            <a:avLst/>
          </a:prstGeom>
          <a:noFill/>
          <a:ln w="28575">
            <a:solidFill>
              <a:srgbClr val="FF0000"/>
            </a:solidFill>
          </a:ln>
        </p:spPr>
        <p:txBody>
          <a:bodyPr wrap="square" rtlCol="0" anchor="ctr">
            <a:noAutofit/>
          </a:bodyPr>
          <a:lstStyle/>
          <a:p>
            <a:pPr algn="l"/>
            <a:endParaRPr lang="en-US" noProof="0" dirty="0">
              <a:solidFill>
                <a:schemeClr val="tx1"/>
              </a:solidFill>
            </a:endParaRPr>
          </a:p>
        </p:txBody>
      </p:sp>
      <p:sp>
        <p:nvSpPr>
          <p:cNvPr id="6" name="Rectangle 5">
            <a:extLst>
              <a:ext uri="{FF2B5EF4-FFF2-40B4-BE49-F238E27FC236}">
                <a16:creationId xmlns:a16="http://schemas.microsoft.com/office/drawing/2014/main" id="{A7203CFE-6E0B-2B73-E7BD-F4BA7F7DE5FD}"/>
              </a:ext>
            </a:extLst>
          </p:cNvPr>
          <p:cNvSpPr/>
          <p:nvPr/>
        </p:nvSpPr>
        <p:spPr>
          <a:xfrm>
            <a:off x="3388628" y="4601311"/>
            <a:ext cx="234638" cy="199882"/>
          </a:xfrm>
          <a:prstGeom prst="rect">
            <a:avLst/>
          </a:prstGeom>
          <a:noFill/>
          <a:ln w="28575">
            <a:solidFill>
              <a:srgbClr val="FF0000"/>
            </a:solidFill>
          </a:ln>
        </p:spPr>
        <p:txBody>
          <a:bodyPr wrap="square" rtlCol="0" anchor="ctr">
            <a:noAutofit/>
          </a:bodyPr>
          <a:lstStyle/>
          <a:p>
            <a:pPr algn="l"/>
            <a:endParaRPr lang="en-US" noProof="0" dirty="0">
              <a:solidFill>
                <a:schemeClr val="tx1"/>
              </a:solidFill>
            </a:endParaRPr>
          </a:p>
        </p:txBody>
      </p:sp>
      <p:sp>
        <p:nvSpPr>
          <p:cNvPr id="7" name="Rectangle 6">
            <a:extLst>
              <a:ext uri="{FF2B5EF4-FFF2-40B4-BE49-F238E27FC236}">
                <a16:creationId xmlns:a16="http://schemas.microsoft.com/office/drawing/2014/main" id="{C52CC43D-38C9-1CDE-7DF9-2BE02274B3C4}"/>
              </a:ext>
            </a:extLst>
          </p:cNvPr>
          <p:cNvSpPr/>
          <p:nvPr/>
        </p:nvSpPr>
        <p:spPr>
          <a:xfrm>
            <a:off x="7325032" y="3303639"/>
            <a:ext cx="1563329" cy="1710813"/>
          </a:xfrm>
          <a:prstGeom prst="rect">
            <a:avLst/>
          </a:prstGeom>
          <a:noFill/>
          <a:ln w="28575">
            <a:solidFill>
              <a:srgbClr val="FF0000"/>
            </a:solidFill>
          </a:ln>
        </p:spPr>
        <p:txBody>
          <a:bodyPr wrap="square" rtlCol="0" anchor="ctr">
            <a:noAutofit/>
          </a:bodyPr>
          <a:lstStyle/>
          <a:p>
            <a:pPr algn="l"/>
            <a:endParaRPr lang="LID4096">
              <a:solidFill>
                <a:schemeClr val="tx1"/>
              </a:solidFill>
            </a:endParaRPr>
          </a:p>
        </p:txBody>
      </p:sp>
    </p:spTree>
    <p:extLst>
      <p:ext uri="{BB962C8B-B14F-4D97-AF65-F5344CB8AC3E}">
        <p14:creationId xmlns:p14="http://schemas.microsoft.com/office/powerpoint/2010/main" val="16742183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7BA2B-FB1A-B97A-4F78-FD638EBD343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62E8E5C-92DE-115E-6C32-F027C81E0F4B}"/>
              </a:ext>
            </a:extLst>
          </p:cNvPr>
          <p:cNvPicPr>
            <a:picLocks noChangeAspect="1"/>
          </p:cNvPicPr>
          <p:nvPr/>
        </p:nvPicPr>
        <p:blipFill>
          <a:blip r:embed="rId2"/>
          <a:stretch>
            <a:fillRect/>
          </a:stretch>
        </p:blipFill>
        <p:spPr>
          <a:xfrm>
            <a:off x="2378765" y="1776353"/>
            <a:ext cx="7434470" cy="4572000"/>
          </a:xfrm>
          <a:prstGeom prst="rect">
            <a:avLst/>
          </a:prstGeom>
          <a:ln>
            <a:solidFill>
              <a:schemeClr val="tx1"/>
            </a:solidFill>
          </a:ln>
        </p:spPr>
      </p:pic>
      <p:sp>
        <p:nvSpPr>
          <p:cNvPr id="10" name="Title 9">
            <a:extLst>
              <a:ext uri="{FF2B5EF4-FFF2-40B4-BE49-F238E27FC236}">
                <a16:creationId xmlns:a16="http://schemas.microsoft.com/office/drawing/2014/main" id="{255772EB-9DE0-7069-E873-5E07B9C6633B}"/>
              </a:ext>
            </a:extLst>
          </p:cNvPr>
          <p:cNvSpPr>
            <a:spLocks noGrp="1"/>
          </p:cNvSpPr>
          <p:nvPr>
            <p:ph type="title"/>
          </p:nvPr>
        </p:nvSpPr>
        <p:spPr/>
        <p:txBody>
          <a:bodyPr/>
          <a:lstStyle/>
          <a:p>
            <a:r>
              <a:rPr lang="en-US" sz="2800" dirty="0"/>
              <a:t>The Holdings' Items List</a:t>
            </a:r>
            <a:endParaRPr lang="en-US" sz="2800" noProof="0" dirty="0"/>
          </a:p>
        </p:txBody>
      </p:sp>
      <p:sp>
        <p:nvSpPr>
          <p:cNvPr id="9" name="Slide Number Placeholder 5">
            <a:extLst>
              <a:ext uri="{FF2B5EF4-FFF2-40B4-BE49-F238E27FC236}">
                <a16:creationId xmlns:a16="http://schemas.microsoft.com/office/drawing/2014/main" id="{8C206484-2A09-3AEF-54BE-8C4882B6E00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85</a:t>
            </a:fld>
            <a:endParaRPr lang="en-US" noProof="0" dirty="0"/>
          </a:p>
        </p:txBody>
      </p:sp>
      <p:sp>
        <p:nvSpPr>
          <p:cNvPr id="11" name="Content Placeholder 10">
            <a:extLst>
              <a:ext uri="{FF2B5EF4-FFF2-40B4-BE49-F238E27FC236}">
                <a16:creationId xmlns:a16="http://schemas.microsoft.com/office/drawing/2014/main" id="{583E6FF4-B17A-A1B2-D57A-57FA37229944}"/>
              </a:ext>
            </a:extLst>
          </p:cNvPr>
          <p:cNvSpPr>
            <a:spLocks noGrp="1"/>
          </p:cNvSpPr>
          <p:nvPr>
            <p:ph sz="quarter" idx="13"/>
          </p:nvPr>
        </p:nvSpPr>
        <p:spPr>
          <a:xfrm>
            <a:off x="370663" y="1131352"/>
            <a:ext cx="11335783" cy="809591"/>
          </a:xfrm>
        </p:spPr>
        <p:txBody>
          <a:bodyPr/>
          <a:lstStyle/>
          <a:p>
            <a:r>
              <a:rPr lang="" sz="2000" dirty="0"/>
              <a:t>The holdings' items list can be filtered by Year, Volume and Description</a:t>
            </a:r>
            <a:endParaRPr lang="en-US" sz="2000" noProof="0" dirty="0"/>
          </a:p>
        </p:txBody>
      </p:sp>
      <p:sp>
        <p:nvSpPr>
          <p:cNvPr id="7" name="Rectangle 6">
            <a:extLst>
              <a:ext uri="{FF2B5EF4-FFF2-40B4-BE49-F238E27FC236}">
                <a16:creationId xmlns:a16="http://schemas.microsoft.com/office/drawing/2014/main" id="{C04927E7-9BE0-9D76-CB2D-2E4CB7B89869}"/>
              </a:ext>
            </a:extLst>
          </p:cNvPr>
          <p:cNvSpPr/>
          <p:nvPr/>
        </p:nvSpPr>
        <p:spPr>
          <a:xfrm>
            <a:off x="6105832" y="3299073"/>
            <a:ext cx="2300749" cy="270036"/>
          </a:xfrm>
          <a:prstGeom prst="rect">
            <a:avLst/>
          </a:prstGeom>
          <a:noFill/>
          <a:ln w="28575">
            <a:solidFill>
              <a:srgbClr val="FF0000"/>
            </a:solidFill>
          </a:ln>
        </p:spPr>
        <p:txBody>
          <a:bodyPr wrap="square" rtlCol="0" anchor="ctr">
            <a:noAutofit/>
          </a:bodyPr>
          <a:lstStyle/>
          <a:p>
            <a:pPr algn="l"/>
            <a:endParaRPr lang="LID4096">
              <a:solidFill>
                <a:schemeClr val="tx1"/>
              </a:solidFill>
            </a:endParaRPr>
          </a:p>
        </p:txBody>
      </p:sp>
      <p:sp>
        <p:nvSpPr>
          <p:cNvPr id="8" name="Rectangle 7">
            <a:extLst>
              <a:ext uri="{FF2B5EF4-FFF2-40B4-BE49-F238E27FC236}">
                <a16:creationId xmlns:a16="http://schemas.microsoft.com/office/drawing/2014/main" id="{45C1E395-9617-BA32-479E-4FBACA71945B}"/>
              </a:ext>
            </a:extLst>
          </p:cNvPr>
          <p:cNvSpPr/>
          <p:nvPr/>
        </p:nvSpPr>
        <p:spPr>
          <a:xfrm>
            <a:off x="8160774" y="3038167"/>
            <a:ext cx="285136" cy="255638"/>
          </a:xfrm>
          <a:prstGeom prst="rect">
            <a:avLst/>
          </a:prstGeom>
          <a:noFill/>
          <a:ln w="28575">
            <a:solidFill>
              <a:srgbClr val="FF0000"/>
            </a:solidFill>
          </a:ln>
        </p:spPr>
        <p:txBody>
          <a:bodyPr wrap="square" rtlCol="0" anchor="ctr">
            <a:noAutofit/>
          </a:bodyPr>
          <a:lstStyle/>
          <a:p>
            <a:pPr algn="l"/>
            <a:endParaRPr lang="LID4096">
              <a:solidFill>
                <a:schemeClr val="tx1"/>
              </a:solidFill>
            </a:endParaRPr>
          </a:p>
        </p:txBody>
      </p:sp>
    </p:spTree>
    <p:extLst>
      <p:ext uri="{BB962C8B-B14F-4D97-AF65-F5344CB8AC3E}">
        <p14:creationId xmlns:p14="http://schemas.microsoft.com/office/powerpoint/2010/main" val="19379828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4C056-C921-595C-480D-5BA29A305F8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712DF010-C6A6-8DFB-8C1E-43CBCA5C0855}"/>
              </a:ext>
            </a:extLst>
          </p:cNvPr>
          <p:cNvSpPr>
            <a:spLocks noGrp="1"/>
          </p:cNvSpPr>
          <p:nvPr>
            <p:ph type="body" sz="quarter" idx="16"/>
          </p:nvPr>
        </p:nvSpPr>
        <p:spPr>
          <a:xfrm>
            <a:off x="163902" y="2523829"/>
            <a:ext cx="11783683" cy="1030130"/>
          </a:xfrm>
        </p:spPr>
        <p:txBody>
          <a:bodyPr/>
          <a:lstStyle/>
          <a:p>
            <a:r>
              <a:rPr lang="en-US" noProof="0" dirty="0"/>
              <a:t>The Title's Items List</a:t>
            </a:r>
          </a:p>
          <a:p>
            <a:endParaRPr lang="en-US" noProof="0" dirty="0"/>
          </a:p>
        </p:txBody>
      </p:sp>
      <p:sp>
        <p:nvSpPr>
          <p:cNvPr id="4" name="Footer Placeholder 3">
            <a:extLst>
              <a:ext uri="{FF2B5EF4-FFF2-40B4-BE49-F238E27FC236}">
                <a16:creationId xmlns:a16="http://schemas.microsoft.com/office/drawing/2014/main" id="{44BDFE00-3BCB-4B41-6A40-B4BB43F2E300}"/>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noProof="0" dirty="0"/>
              <a:t>© 2026 Clarivate. All rights reserved.</a:t>
            </a:r>
          </a:p>
        </p:txBody>
      </p:sp>
      <p:sp>
        <p:nvSpPr>
          <p:cNvPr id="5" name="Slide Number Placeholder 4">
            <a:extLst>
              <a:ext uri="{FF2B5EF4-FFF2-40B4-BE49-F238E27FC236}">
                <a16:creationId xmlns:a16="http://schemas.microsoft.com/office/drawing/2014/main" id="{67916856-EB3E-D9AF-775C-EB7C53A31E60}"/>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US" noProof="0" smtClean="0"/>
              <a:pPr/>
              <a:t>86</a:t>
            </a:fld>
            <a:endParaRPr lang="en-US" noProof="0" dirty="0"/>
          </a:p>
        </p:txBody>
      </p:sp>
    </p:spTree>
    <p:extLst>
      <p:ext uri="{BB962C8B-B14F-4D97-AF65-F5344CB8AC3E}">
        <p14:creationId xmlns:p14="http://schemas.microsoft.com/office/powerpoint/2010/main" val="32054655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13AEB-2DAB-D221-0FF0-7793EABC5418}"/>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5662E3FB-703D-95E6-DD60-EA82E78C8A80}"/>
              </a:ext>
            </a:extLst>
          </p:cNvPr>
          <p:cNvSpPr>
            <a:spLocks noGrp="1"/>
          </p:cNvSpPr>
          <p:nvPr>
            <p:ph type="title"/>
          </p:nvPr>
        </p:nvSpPr>
        <p:spPr/>
        <p:txBody>
          <a:bodyPr/>
          <a:lstStyle/>
          <a:p>
            <a:r>
              <a:rPr lang="en-US" sz="2800" noProof="0" dirty="0"/>
              <a:t>The Title's Items List</a:t>
            </a:r>
            <a:br>
              <a:rPr lang="en-US" sz="2800" noProof="0" dirty="0"/>
            </a:br>
            <a:endParaRPr lang="en-US" sz="2800" noProof="0" dirty="0"/>
          </a:p>
        </p:txBody>
      </p:sp>
      <p:sp>
        <p:nvSpPr>
          <p:cNvPr id="9" name="Slide Number Placeholder 5">
            <a:extLst>
              <a:ext uri="{FF2B5EF4-FFF2-40B4-BE49-F238E27FC236}">
                <a16:creationId xmlns:a16="http://schemas.microsoft.com/office/drawing/2014/main" id="{296FE8B9-EA62-99AE-5138-2C52E697DB2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87</a:t>
            </a:fld>
            <a:endParaRPr lang="en-US" noProof="0" dirty="0"/>
          </a:p>
        </p:txBody>
      </p:sp>
      <p:sp>
        <p:nvSpPr>
          <p:cNvPr id="11" name="Content Placeholder 10">
            <a:extLst>
              <a:ext uri="{FF2B5EF4-FFF2-40B4-BE49-F238E27FC236}">
                <a16:creationId xmlns:a16="http://schemas.microsoft.com/office/drawing/2014/main" id="{31D56F63-CC93-464D-6C71-9912F19E303C}"/>
              </a:ext>
            </a:extLst>
          </p:cNvPr>
          <p:cNvSpPr>
            <a:spLocks noGrp="1"/>
          </p:cNvSpPr>
          <p:nvPr>
            <p:ph sz="quarter" idx="13"/>
          </p:nvPr>
        </p:nvSpPr>
        <p:spPr>
          <a:xfrm>
            <a:off x="370663" y="1131352"/>
            <a:ext cx="11335783" cy="1818325"/>
          </a:xfrm>
        </p:spPr>
        <p:txBody>
          <a:bodyPr/>
          <a:lstStyle/>
          <a:p>
            <a:r>
              <a:rPr lang="en-US" sz="2000" noProof="0" dirty="0"/>
              <a:t>The title's item list can be accessed in multiple ways.  Here is one example:</a:t>
            </a:r>
          </a:p>
          <a:p>
            <a:pPr marL="457200" indent="-457200">
              <a:buFont typeface="+mj-lt"/>
              <a:buAutoNum type="arabicPeriod"/>
            </a:pPr>
            <a:r>
              <a:rPr lang="en-US" sz="2000" dirty="0"/>
              <a:t>Perform an "all titles" search</a:t>
            </a:r>
          </a:p>
          <a:p>
            <a:pPr marL="457200" indent="-457200">
              <a:buFont typeface="+mj-lt"/>
              <a:buAutoNum type="arabicPeriod"/>
            </a:pPr>
            <a:r>
              <a:rPr lang="en-US" sz="2000" dirty="0"/>
              <a:t>Click the "Items" link</a:t>
            </a:r>
          </a:p>
          <a:p>
            <a:pPr marL="457200" indent="-457200">
              <a:buFont typeface="+mj-lt"/>
              <a:buAutoNum type="arabicPeriod"/>
            </a:pPr>
            <a:endParaRPr lang="en-US" sz="2000" noProof="0" dirty="0"/>
          </a:p>
          <a:p>
            <a:pPr marL="0" indent="0">
              <a:buNone/>
            </a:pPr>
            <a:endParaRPr lang="en-US" sz="2000" noProof="0" dirty="0"/>
          </a:p>
        </p:txBody>
      </p:sp>
    </p:spTree>
    <p:extLst>
      <p:ext uri="{BB962C8B-B14F-4D97-AF65-F5344CB8AC3E}">
        <p14:creationId xmlns:p14="http://schemas.microsoft.com/office/powerpoint/2010/main" val="29849345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E88D8-0ED3-591D-1208-C25EDE414A7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49E6098-E7DC-3512-4577-7B05FCA319FE}"/>
              </a:ext>
            </a:extLst>
          </p:cNvPr>
          <p:cNvPicPr>
            <a:picLocks noChangeAspect="1"/>
          </p:cNvPicPr>
          <p:nvPr/>
        </p:nvPicPr>
        <p:blipFill>
          <a:blip r:embed="rId2"/>
          <a:stretch>
            <a:fillRect/>
          </a:stretch>
        </p:blipFill>
        <p:spPr>
          <a:xfrm>
            <a:off x="144174" y="1808224"/>
            <a:ext cx="11562272" cy="4276034"/>
          </a:xfrm>
          <a:prstGeom prst="rect">
            <a:avLst/>
          </a:prstGeom>
          <a:ln>
            <a:solidFill>
              <a:schemeClr val="tx1"/>
            </a:solidFill>
          </a:ln>
        </p:spPr>
      </p:pic>
      <p:sp>
        <p:nvSpPr>
          <p:cNvPr id="10" name="Title 9">
            <a:extLst>
              <a:ext uri="{FF2B5EF4-FFF2-40B4-BE49-F238E27FC236}">
                <a16:creationId xmlns:a16="http://schemas.microsoft.com/office/drawing/2014/main" id="{9CB08D39-E9FF-DC06-E68D-856A95A11176}"/>
              </a:ext>
            </a:extLst>
          </p:cNvPr>
          <p:cNvSpPr>
            <a:spLocks noGrp="1"/>
          </p:cNvSpPr>
          <p:nvPr>
            <p:ph type="title"/>
          </p:nvPr>
        </p:nvSpPr>
        <p:spPr/>
        <p:txBody>
          <a:bodyPr/>
          <a:lstStyle/>
          <a:p>
            <a:r>
              <a:rPr lang="en-US" sz="2800" noProof="0" dirty="0"/>
              <a:t>The Title's Items List</a:t>
            </a:r>
            <a:br>
              <a:rPr lang="en-US" sz="2800" noProof="0" dirty="0"/>
            </a:br>
            <a:endParaRPr lang="en-US" sz="2800" noProof="0" dirty="0"/>
          </a:p>
        </p:txBody>
      </p:sp>
      <p:sp>
        <p:nvSpPr>
          <p:cNvPr id="9" name="Slide Number Placeholder 5">
            <a:extLst>
              <a:ext uri="{FF2B5EF4-FFF2-40B4-BE49-F238E27FC236}">
                <a16:creationId xmlns:a16="http://schemas.microsoft.com/office/drawing/2014/main" id="{F1B398D7-0070-17DA-451B-4097466E67BC}"/>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88</a:t>
            </a:fld>
            <a:endParaRPr lang="en-US" noProof="0" dirty="0"/>
          </a:p>
        </p:txBody>
      </p:sp>
      <p:sp>
        <p:nvSpPr>
          <p:cNvPr id="11" name="Content Placeholder 10">
            <a:extLst>
              <a:ext uri="{FF2B5EF4-FFF2-40B4-BE49-F238E27FC236}">
                <a16:creationId xmlns:a16="http://schemas.microsoft.com/office/drawing/2014/main" id="{DE2A868E-D43C-5A2F-DB6C-146FCE96CE36}"/>
              </a:ext>
            </a:extLst>
          </p:cNvPr>
          <p:cNvSpPr>
            <a:spLocks noGrp="1"/>
          </p:cNvSpPr>
          <p:nvPr>
            <p:ph sz="quarter" idx="13"/>
          </p:nvPr>
        </p:nvSpPr>
        <p:spPr>
          <a:xfrm>
            <a:off x="370663" y="1131353"/>
            <a:ext cx="11335783" cy="412776"/>
          </a:xfrm>
        </p:spPr>
        <p:txBody>
          <a:bodyPr/>
          <a:lstStyle/>
          <a:p>
            <a:r>
              <a:rPr lang="en-US" sz="2000" noProof="0" dirty="0"/>
              <a:t>The titles' item list can be accessed in multiple ways.  Here is one example:</a:t>
            </a:r>
          </a:p>
          <a:p>
            <a:pPr marL="0" indent="0">
              <a:buNone/>
            </a:pPr>
            <a:endParaRPr lang="en-US" sz="2000" noProof="0" dirty="0"/>
          </a:p>
        </p:txBody>
      </p:sp>
      <p:sp>
        <p:nvSpPr>
          <p:cNvPr id="8" name="TextBox 7">
            <a:extLst>
              <a:ext uri="{FF2B5EF4-FFF2-40B4-BE49-F238E27FC236}">
                <a16:creationId xmlns:a16="http://schemas.microsoft.com/office/drawing/2014/main" id="{E977C30C-1A10-BD21-8E33-B6FE758757BB}"/>
              </a:ext>
            </a:extLst>
          </p:cNvPr>
          <p:cNvSpPr txBox="1"/>
          <p:nvPr/>
        </p:nvSpPr>
        <p:spPr>
          <a:xfrm>
            <a:off x="5496454" y="3823109"/>
            <a:ext cx="1923689" cy="342555"/>
          </a:xfrm>
          <a:prstGeom prst="rect">
            <a:avLst/>
          </a:prstGeom>
          <a:solidFill>
            <a:srgbClr val="FFFF00"/>
          </a:solidFill>
          <a:ln>
            <a:solidFill>
              <a:schemeClr val="tx1"/>
            </a:solidFill>
          </a:ln>
        </p:spPr>
        <p:txBody>
          <a:bodyPr wrap="square" rtlCol="0">
            <a:noAutofit/>
          </a:bodyPr>
          <a:lstStyle/>
          <a:p>
            <a:pPr algn="l"/>
            <a:r>
              <a:rPr lang="en-US" sz="1400" dirty="0"/>
              <a:t>Click the "Items" link</a:t>
            </a:r>
          </a:p>
        </p:txBody>
      </p:sp>
      <p:sp>
        <p:nvSpPr>
          <p:cNvPr id="13" name="Rectangle 12">
            <a:extLst>
              <a:ext uri="{FF2B5EF4-FFF2-40B4-BE49-F238E27FC236}">
                <a16:creationId xmlns:a16="http://schemas.microsoft.com/office/drawing/2014/main" id="{52F098F3-CF04-8D8A-FF16-A60493804152}"/>
              </a:ext>
            </a:extLst>
          </p:cNvPr>
          <p:cNvSpPr/>
          <p:nvPr/>
        </p:nvSpPr>
        <p:spPr>
          <a:xfrm>
            <a:off x="8265532" y="3480555"/>
            <a:ext cx="1749736" cy="342554"/>
          </a:xfrm>
          <a:prstGeom prst="rect">
            <a:avLst/>
          </a:prstGeom>
          <a:noFill/>
          <a:ln w="28575">
            <a:solidFill>
              <a:srgbClr val="FF0000"/>
            </a:solidFill>
          </a:ln>
        </p:spPr>
        <p:txBody>
          <a:bodyPr wrap="square" rtlCol="0" anchor="ctr">
            <a:noAutofit/>
          </a:bodyPr>
          <a:lstStyle/>
          <a:p>
            <a:pPr algn="l"/>
            <a:endParaRPr lang="LID4096">
              <a:solidFill>
                <a:schemeClr val="tx1"/>
              </a:solidFill>
            </a:endParaRPr>
          </a:p>
        </p:txBody>
      </p:sp>
      <p:cxnSp>
        <p:nvCxnSpPr>
          <p:cNvPr id="14" name="Straight Arrow Connector 13">
            <a:extLst>
              <a:ext uri="{FF2B5EF4-FFF2-40B4-BE49-F238E27FC236}">
                <a16:creationId xmlns:a16="http://schemas.microsoft.com/office/drawing/2014/main" id="{2E5DB396-7F46-CAAC-6CF4-CC0690AED9C2}"/>
              </a:ext>
            </a:extLst>
          </p:cNvPr>
          <p:cNvCxnSpPr>
            <a:cxnSpLocks/>
          </p:cNvCxnSpPr>
          <p:nvPr/>
        </p:nvCxnSpPr>
        <p:spPr>
          <a:xfrm flipV="1">
            <a:off x="7420143" y="3651186"/>
            <a:ext cx="793633" cy="1719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3AAC8B1-ABF7-C148-299E-54751AB27326}"/>
              </a:ext>
            </a:extLst>
          </p:cNvPr>
          <p:cNvSpPr txBox="1"/>
          <p:nvPr/>
        </p:nvSpPr>
        <p:spPr>
          <a:xfrm>
            <a:off x="8393507" y="3968650"/>
            <a:ext cx="1828797" cy="570555"/>
          </a:xfrm>
          <a:prstGeom prst="rect">
            <a:avLst/>
          </a:prstGeom>
          <a:solidFill>
            <a:srgbClr val="FFFF00"/>
          </a:solidFill>
          <a:ln>
            <a:solidFill>
              <a:schemeClr val="tx1"/>
            </a:solidFill>
          </a:ln>
        </p:spPr>
        <p:txBody>
          <a:bodyPr wrap="square" rtlCol="0">
            <a:noAutofit/>
          </a:bodyPr>
          <a:lstStyle/>
          <a:p>
            <a:pPr algn="l"/>
            <a:r>
              <a:rPr lang="en-US" sz="1400" dirty="0"/>
              <a:t>There are 5 items in 2 holdings records</a:t>
            </a:r>
          </a:p>
        </p:txBody>
      </p:sp>
    </p:spTree>
    <p:extLst>
      <p:ext uri="{BB962C8B-B14F-4D97-AF65-F5344CB8AC3E}">
        <p14:creationId xmlns:p14="http://schemas.microsoft.com/office/powerpoint/2010/main" val="2690053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7FBDD-ED87-B50F-B367-791977DABA09}"/>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7E268E5C-0D19-0090-B527-AD2C0DCDC5DF}"/>
              </a:ext>
            </a:extLst>
          </p:cNvPr>
          <p:cNvSpPr>
            <a:spLocks noGrp="1"/>
          </p:cNvSpPr>
          <p:nvPr>
            <p:ph type="title"/>
          </p:nvPr>
        </p:nvSpPr>
        <p:spPr/>
        <p:txBody>
          <a:bodyPr/>
          <a:lstStyle/>
          <a:p>
            <a:r>
              <a:rPr lang="en-US" sz="2800" noProof="0" dirty="0"/>
              <a:t>The Title's Items List</a:t>
            </a:r>
            <a:br>
              <a:rPr lang="en-US" sz="2800" noProof="0" dirty="0"/>
            </a:br>
            <a:endParaRPr lang="en-US" sz="2800" noProof="0" dirty="0"/>
          </a:p>
        </p:txBody>
      </p:sp>
      <p:sp>
        <p:nvSpPr>
          <p:cNvPr id="9" name="Slide Number Placeholder 5">
            <a:extLst>
              <a:ext uri="{FF2B5EF4-FFF2-40B4-BE49-F238E27FC236}">
                <a16:creationId xmlns:a16="http://schemas.microsoft.com/office/drawing/2014/main" id="{7AE9C80F-2560-8F3B-8D32-138A4BA6CE6A}"/>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89</a:t>
            </a:fld>
            <a:endParaRPr lang="en-US" noProof="0" dirty="0"/>
          </a:p>
        </p:txBody>
      </p:sp>
      <p:sp>
        <p:nvSpPr>
          <p:cNvPr id="11" name="Content Placeholder 10">
            <a:extLst>
              <a:ext uri="{FF2B5EF4-FFF2-40B4-BE49-F238E27FC236}">
                <a16:creationId xmlns:a16="http://schemas.microsoft.com/office/drawing/2014/main" id="{53E8E680-F530-9C05-5EE7-0DE5638711F7}"/>
              </a:ext>
            </a:extLst>
          </p:cNvPr>
          <p:cNvSpPr>
            <a:spLocks noGrp="1"/>
          </p:cNvSpPr>
          <p:nvPr>
            <p:ph sz="quarter" idx="13"/>
          </p:nvPr>
        </p:nvSpPr>
        <p:spPr>
          <a:xfrm>
            <a:off x="370663" y="1131352"/>
            <a:ext cx="11335783" cy="809591"/>
          </a:xfrm>
        </p:spPr>
        <p:txBody>
          <a:bodyPr/>
          <a:lstStyle/>
          <a:p>
            <a:r>
              <a:rPr lang="en-US" sz="2000" noProof="0" dirty="0"/>
              <a:t>Arrive to the Title's Items List</a:t>
            </a:r>
          </a:p>
        </p:txBody>
      </p:sp>
      <p:sp>
        <p:nvSpPr>
          <p:cNvPr id="8" name="TextBox 7">
            <a:extLst>
              <a:ext uri="{FF2B5EF4-FFF2-40B4-BE49-F238E27FC236}">
                <a16:creationId xmlns:a16="http://schemas.microsoft.com/office/drawing/2014/main" id="{DACE9B2C-B4C9-E5CE-442D-539A0AEE41E7}"/>
              </a:ext>
            </a:extLst>
          </p:cNvPr>
          <p:cNvSpPr txBox="1"/>
          <p:nvPr/>
        </p:nvSpPr>
        <p:spPr>
          <a:xfrm>
            <a:off x="293301" y="3662548"/>
            <a:ext cx="2311876" cy="570555"/>
          </a:xfrm>
          <a:prstGeom prst="rect">
            <a:avLst/>
          </a:prstGeom>
          <a:solidFill>
            <a:srgbClr val="FFFF00"/>
          </a:solidFill>
          <a:ln>
            <a:solidFill>
              <a:schemeClr val="tx1"/>
            </a:solidFill>
          </a:ln>
        </p:spPr>
        <p:txBody>
          <a:bodyPr wrap="square" rtlCol="0">
            <a:noAutofit/>
          </a:bodyPr>
          <a:lstStyle/>
          <a:p>
            <a:pPr algn="l"/>
            <a:r>
              <a:rPr lang="en-US" sz="1400" dirty="0"/>
              <a:t>These are 5 items in 2 different holdings records</a:t>
            </a:r>
          </a:p>
        </p:txBody>
      </p:sp>
      <p:pic>
        <p:nvPicPr>
          <p:cNvPr id="3" name="Picture 2">
            <a:extLst>
              <a:ext uri="{FF2B5EF4-FFF2-40B4-BE49-F238E27FC236}">
                <a16:creationId xmlns:a16="http://schemas.microsoft.com/office/drawing/2014/main" id="{26FD710D-FC01-8930-693E-4EC94E111D2D}"/>
              </a:ext>
            </a:extLst>
          </p:cNvPr>
          <p:cNvPicPr>
            <a:picLocks noChangeAspect="1"/>
          </p:cNvPicPr>
          <p:nvPr/>
        </p:nvPicPr>
        <p:blipFill>
          <a:blip r:embed="rId2"/>
          <a:stretch>
            <a:fillRect/>
          </a:stretch>
        </p:blipFill>
        <p:spPr>
          <a:xfrm>
            <a:off x="3234906" y="1473884"/>
            <a:ext cx="6194898" cy="5168216"/>
          </a:xfrm>
          <a:prstGeom prst="rect">
            <a:avLst/>
          </a:prstGeom>
          <a:ln>
            <a:solidFill>
              <a:schemeClr val="tx1"/>
            </a:solidFill>
          </a:ln>
        </p:spPr>
      </p:pic>
    </p:spTree>
    <p:extLst>
      <p:ext uri="{BB962C8B-B14F-4D97-AF65-F5344CB8AC3E}">
        <p14:creationId xmlns:p14="http://schemas.microsoft.com/office/powerpoint/2010/main" val="2433829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1651C-49D6-7678-0E79-FCB95BD25C6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F8D0E9B7-F9D1-C969-9EBA-49554E3E65BE}"/>
              </a:ext>
            </a:extLst>
          </p:cNvPr>
          <p:cNvSpPr>
            <a:spLocks noGrp="1"/>
          </p:cNvSpPr>
          <p:nvPr>
            <p:ph type="title"/>
          </p:nvPr>
        </p:nvSpPr>
        <p:spPr/>
        <p:txBody>
          <a:bodyPr/>
          <a:lstStyle/>
          <a:p>
            <a:r>
              <a:rPr lang="en-US" sz="2800" dirty="0"/>
              <a:t>Faster Access to Search Results</a:t>
            </a:r>
            <a:endParaRPr lang="en-US" sz="2800" noProof="0" dirty="0"/>
          </a:p>
        </p:txBody>
      </p:sp>
      <p:sp>
        <p:nvSpPr>
          <p:cNvPr id="9" name="Slide Number Placeholder 5">
            <a:extLst>
              <a:ext uri="{FF2B5EF4-FFF2-40B4-BE49-F238E27FC236}">
                <a16:creationId xmlns:a16="http://schemas.microsoft.com/office/drawing/2014/main" id="{0B0FD776-07D8-756C-BE8F-1C14DA203365}"/>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9</a:t>
            </a:fld>
            <a:endParaRPr lang="en-US" noProof="0" dirty="0"/>
          </a:p>
        </p:txBody>
      </p:sp>
      <p:sp>
        <p:nvSpPr>
          <p:cNvPr id="11" name="Content Placeholder 10">
            <a:extLst>
              <a:ext uri="{FF2B5EF4-FFF2-40B4-BE49-F238E27FC236}">
                <a16:creationId xmlns:a16="http://schemas.microsoft.com/office/drawing/2014/main" id="{1E7FE7F9-A5FE-33E2-649F-BBC4171A8587}"/>
              </a:ext>
            </a:extLst>
          </p:cNvPr>
          <p:cNvSpPr>
            <a:spLocks noGrp="1"/>
          </p:cNvSpPr>
          <p:nvPr>
            <p:ph sz="quarter" idx="13"/>
          </p:nvPr>
        </p:nvSpPr>
        <p:spPr>
          <a:xfrm>
            <a:off x="370663" y="1131351"/>
            <a:ext cx="11335783" cy="4984314"/>
          </a:xfrm>
        </p:spPr>
        <p:txBody>
          <a:bodyPr/>
          <a:lstStyle/>
          <a:p>
            <a:r>
              <a:rPr lang="en-US" sz="2000" noProof="0" dirty="0"/>
              <a:t>On the next two slides we will see that</a:t>
            </a:r>
          </a:p>
          <a:p>
            <a:r>
              <a:rPr lang="en-US" sz="2000" dirty="0"/>
              <a:t>First the facet pane and the records list will load, and they can be used.</a:t>
            </a:r>
          </a:p>
          <a:p>
            <a:pPr lvl="1"/>
            <a:r>
              <a:rPr lang="en-US" sz="2000" noProof="0" dirty="0"/>
              <a:t>For example, facets can already be applied</a:t>
            </a:r>
          </a:p>
          <a:p>
            <a:r>
              <a:rPr lang="en-US" sz="2000" dirty="0"/>
              <a:t>A few moments later the record view also loads.</a:t>
            </a:r>
          </a:p>
          <a:p>
            <a:endParaRPr lang="en-US" sz="2000" dirty="0"/>
          </a:p>
          <a:p>
            <a:r>
              <a:rPr lang="en-US" sz="2000" noProof="0" dirty="0"/>
              <a:t>The staff user does not need to wait for the entire page to load to perform an action such as applying facets.</a:t>
            </a:r>
          </a:p>
          <a:p>
            <a:endParaRPr lang="en-US" sz="2000" noProof="0" dirty="0"/>
          </a:p>
        </p:txBody>
      </p:sp>
    </p:spTree>
    <p:extLst>
      <p:ext uri="{BB962C8B-B14F-4D97-AF65-F5344CB8AC3E}">
        <p14:creationId xmlns:p14="http://schemas.microsoft.com/office/powerpoint/2010/main" val="300570617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45D31-2123-EEE4-7C69-06683ACB64E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B64866D-C868-7FED-4C91-40C5529A96F7}"/>
              </a:ext>
            </a:extLst>
          </p:cNvPr>
          <p:cNvPicPr>
            <a:picLocks noChangeAspect="1"/>
          </p:cNvPicPr>
          <p:nvPr/>
        </p:nvPicPr>
        <p:blipFill>
          <a:blip r:embed="rId2"/>
          <a:stretch>
            <a:fillRect/>
          </a:stretch>
        </p:blipFill>
        <p:spPr>
          <a:xfrm>
            <a:off x="2004204" y="1939024"/>
            <a:ext cx="7828908" cy="4411248"/>
          </a:xfrm>
          <a:prstGeom prst="rect">
            <a:avLst/>
          </a:prstGeom>
          <a:ln>
            <a:solidFill>
              <a:schemeClr val="tx1"/>
            </a:solidFill>
          </a:ln>
        </p:spPr>
      </p:pic>
      <p:sp>
        <p:nvSpPr>
          <p:cNvPr id="10" name="Title 9">
            <a:extLst>
              <a:ext uri="{FF2B5EF4-FFF2-40B4-BE49-F238E27FC236}">
                <a16:creationId xmlns:a16="http://schemas.microsoft.com/office/drawing/2014/main" id="{E1AD831C-E0AC-1B7A-C2A6-76F7562A3EF3}"/>
              </a:ext>
            </a:extLst>
          </p:cNvPr>
          <p:cNvSpPr>
            <a:spLocks noGrp="1"/>
          </p:cNvSpPr>
          <p:nvPr>
            <p:ph type="title"/>
          </p:nvPr>
        </p:nvSpPr>
        <p:spPr/>
        <p:txBody>
          <a:bodyPr/>
          <a:lstStyle/>
          <a:p>
            <a:r>
              <a:rPr lang="en-US" sz="2800" dirty="0"/>
              <a:t>The Title's Items List</a:t>
            </a:r>
            <a:endParaRPr lang="en-US" sz="2800" noProof="0" dirty="0"/>
          </a:p>
        </p:txBody>
      </p:sp>
      <p:sp>
        <p:nvSpPr>
          <p:cNvPr id="9" name="Slide Number Placeholder 5">
            <a:extLst>
              <a:ext uri="{FF2B5EF4-FFF2-40B4-BE49-F238E27FC236}">
                <a16:creationId xmlns:a16="http://schemas.microsoft.com/office/drawing/2014/main" id="{11D0C217-C1E7-3648-CB05-6843DC1FED0D}"/>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90</a:t>
            </a:fld>
            <a:endParaRPr lang="en-US" noProof="0" dirty="0"/>
          </a:p>
        </p:txBody>
      </p:sp>
      <p:sp>
        <p:nvSpPr>
          <p:cNvPr id="11" name="Content Placeholder 10">
            <a:extLst>
              <a:ext uri="{FF2B5EF4-FFF2-40B4-BE49-F238E27FC236}">
                <a16:creationId xmlns:a16="http://schemas.microsoft.com/office/drawing/2014/main" id="{7B927E98-2084-EDCC-9A27-778537EA326D}"/>
              </a:ext>
            </a:extLst>
          </p:cNvPr>
          <p:cNvSpPr>
            <a:spLocks noGrp="1"/>
          </p:cNvSpPr>
          <p:nvPr>
            <p:ph sz="quarter" idx="13"/>
          </p:nvPr>
        </p:nvSpPr>
        <p:spPr>
          <a:xfrm>
            <a:off x="370663" y="1131352"/>
            <a:ext cx="11335783" cy="809591"/>
          </a:xfrm>
        </p:spPr>
        <p:txBody>
          <a:bodyPr/>
          <a:lstStyle/>
          <a:p>
            <a:r>
              <a:rPr lang="en-US" sz="2000" noProof="0" dirty="0"/>
              <a:t>In the Title's items list the staff user can switch between the default table view and the record view </a:t>
            </a:r>
          </a:p>
          <a:p>
            <a:pPr marL="0" indent="0">
              <a:buNone/>
            </a:pPr>
            <a:endParaRPr lang="en-US" sz="2000" noProof="0" dirty="0"/>
          </a:p>
        </p:txBody>
      </p:sp>
      <p:sp>
        <p:nvSpPr>
          <p:cNvPr id="4" name="Rectangle 3">
            <a:extLst>
              <a:ext uri="{FF2B5EF4-FFF2-40B4-BE49-F238E27FC236}">
                <a16:creationId xmlns:a16="http://schemas.microsoft.com/office/drawing/2014/main" id="{E52315B8-A671-7B35-C33D-23A9B1668CFA}"/>
              </a:ext>
            </a:extLst>
          </p:cNvPr>
          <p:cNvSpPr/>
          <p:nvPr/>
        </p:nvSpPr>
        <p:spPr>
          <a:xfrm>
            <a:off x="9235735" y="3254382"/>
            <a:ext cx="293298" cy="263106"/>
          </a:xfrm>
          <a:prstGeom prst="rect">
            <a:avLst/>
          </a:prstGeom>
          <a:noFill/>
          <a:ln w="28575">
            <a:solidFill>
              <a:srgbClr val="FF0000"/>
            </a:solidFill>
          </a:ln>
        </p:spPr>
        <p:txBody>
          <a:bodyPr wrap="square" rtlCol="0" anchor="ctr">
            <a:noAutofit/>
          </a:bodyPr>
          <a:lstStyle/>
          <a:p>
            <a:pPr algn="l"/>
            <a:endParaRPr lang="LID4096">
              <a:solidFill>
                <a:schemeClr val="tx1"/>
              </a:solidFill>
            </a:endParaRPr>
          </a:p>
        </p:txBody>
      </p:sp>
      <p:cxnSp>
        <p:nvCxnSpPr>
          <p:cNvPr id="6" name="Straight Arrow Connector 5">
            <a:extLst>
              <a:ext uri="{FF2B5EF4-FFF2-40B4-BE49-F238E27FC236}">
                <a16:creationId xmlns:a16="http://schemas.microsoft.com/office/drawing/2014/main" id="{1F4F878E-6A31-57AC-A332-4551DE08FAF1}"/>
              </a:ext>
            </a:extLst>
          </p:cNvPr>
          <p:cNvCxnSpPr/>
          <p:nvPr/>
        </p:nvCxnSpPr>
        <p:spPr>
          <a:xfrm>
            <a:off x="8951063" y="2788556"/>
            <a:ext cx="284672" cy="4658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46962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11AC6-5ADB-E024-40CD-0E6208AB31D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B3D6617-38A8-8DB4-F9B2-A68D2DCC50A4}"/>
              </a:ext>
            </a:extLst>
          </p:cNvPr>
          <p:cNvPicPr>
            <a:picLocks noChangeAspect="1"/>
          </p:cNvPicPr>
          <p:nvPr/>
        </p:nvPicPr>
        <p:blipFill>
          <a:blip r:embed="rId2"/>
          <a:stretch>
            <a:fillRect/>
          </a:stretch>
        </p:blipFill>
        <p:spPr>
          <a:xfrm>
            <a:off x="2620251" y="1611515"/>
            <a:ext cx="7543103" cy="4928616"/>
          </a:xfrm>
          <a:prstGeom prst="rect">
            <a:avLst/>
          </a:prstGeom>
          <a:ln>
            <a:solidFill>
              <a:schemeClr val="tx1"/>
            </a:solidFill>
          </a:ln>
        </p:spPr>
      </p:pic>
      <p:sp>
        <p:nvSpPr>
          <p:cNvPr id="10" name="Title 9">
            <a:extLst>
              <a:ext uri="{FF2B5EF4-FFF2-40B4-BE49-F238E27FC236}">
                <a16:creationId xmlns:a16="http://schemas.microsoft.com/office/drawing/2014/main" id="{3FD51188-8C02-1AC4-3EDC-CC5F31DFE511}"/>
              </a:ext>
            </a:extLst>
          </p:cNvPr>
          <p:cNvSpPr>
            <a:spLocks noGrp="1"/>
          </p:cNvSpPr>
          <p:nvPr>
            <p:ph type="title"/>
          </p:nvPr>
        </p:nvSpPr>
        <p:spPr/>
        <p:txBody>
          <a:bodyPr/>
          <a:lstStyle/>
          <a:p>
            <a:r>
              <a:rPr lang="en-US" sz="2800" dirty="0"/>
              <a:t>The Title's Items List</a:t>
            </a:r>
            <a:endParaRPr lang="en-US" sz="2800" noProof="0" dirty="0"/>
          </a:p>
        </p:txBody>
      </p:sp>
      <p:sp>
        <p:nvSpPr>
          <p:cNvPr id="9" name="Slide Number Placeholder 5">
            <a:extLst>
              <a:ext uri="{FF2B5EF4-FFF2-40B4-BE49-F238E27FC236}">
                <a16:creationId xmlns:a16="http://schemas.microsoft.com/office/drawing/2014/main" id="{8B29F2FD-C626-35A2-1D65-B50D5361896C}"/>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91</a:t>
            </a:fld>
            <a:endParaRPr lang="en-US" noProof="0" dirty="0"/>
          </a:p>
        </p:txBody>
      </p:sp>
      <p:sp>
        <p:nvSpPr>
          <p:cNvPr id="11" name="Content Placeholder 10">
            <a:extLst>
              <a:ext uri="{FF2B5EF4-FFF2-40B4-BE49-F238E27FC236}">
                <a16:creationId xmlns:a16="http://schemas.microsoft.com/office/drawing/2014/main" id="{4F050E52-FC17-18F6-D73A-08619A6BBDF8}"/>
              </a:ext>
            </a:extLst>
          </p:cNvPr>
          <p:cNvSpPr>
            <a:spLocks noGrp="1"/>
          </p:cNvSpPr>
          <p:nvPr>
            <p:ph sz="quarter" idx="13"/>
          </p:nvPr>
        </p:nvSpPr>
        <p:spPr>
          <a:xfrm>
            <a:off x="370663" y="1131352"/>
            <a:ext cx="11335783" cy="809591"/>
          </a:xfrm>
        </p:spPr>
        <p:txBody>
          <a:bodyPr/>
          <a:lstStyle/>
          <a:p>
            <a:r>
              <a:rPr lang="en-US" sz="2000" noProof="0" dirty="0"/>
              <a:t>Now we are in the record view and can switch back to the table view.</a:t>
            </a:r>
          </a:p>
          <a:p>
            <a:pPr marL="0" indent="0">
              <a:buNone/>
            </a:pPr>
            <a:endParaRPr lang="en-US" sz="2000" noProof="0" dirty="0"/>
          </a:p>
        </p:txBody>
      </p:sp>
      <p:sp>
        <p:nvSpPr>
          <p:cNvPr id="4" name="Rectangle 3">
            <a:extLst>
              <a:ext uri="{FF2B5EF4-FFF2-40B4-BE49-F238E27FC236}">
                <a16:creationId xmlns:a16="http://schemas.microsoft.com/office/drawing/2014/main" id="{03E1A64D-C8F0-5805-C8FF-331A6CAF8A97}"/>
              </a:ext>
            </a:extLst>
          </p:cNvPr>
          <p:cNvSpPr/>
          <p:nvPr/>
        </p:nvSpPr>
        <p:spPr>
          <a:xfrm>
            <a:off x="9624249" y="2972309"/>
            <a:ext cx="293298" cy="263106"/>
          </a:xfrm>
          <a:prstGeom prst="rect">
            <a:avLst/>
          </a:prstGeom>
          <a:noFill/>
          <a:ln w="28575">
            <a:solidFill>
              <a:srgbClr val="FF0000"/>
            </a:solidFill>
          </a:ln>
        </p:spPr>
        <p:txBody>
          <a:bodyPr wrap="square" rtlCol="0" anchor="ctr">
            <a:noAutofit/>
          </a:bodyPr>
          <a:lstStyle/>
          <a:p>
            <a:pPr algn="l"/>
            <a:endParaRPr lang="LID4096">
              <a:solidFill>
                <a:schemeClr val="tx1"/>
              </a:solidFill>
            </a:endParaRPr>
          </a:p>
        </p:txBody>
      </p:sp>
      <p:cxnSp>
        <p:nvCxnSpPr>
          <p:cNvPr id="6" name="Straight Arrow Connector 5">
            <a:extLst>
              <a:ext uri="{FF2B5EF4-FFF2-40B4-BE49-F238E27FC236}">
                <a16:creationId xmlns:a16="http://schemas.microsoft.com/office/drawing/2014/main" id="{603B074F-CD68-AF2A-DCCC-9E2FB6DB986C}"/>
              </a:ext>
            </a:extLst>
          </p:cNvPr>
          <p:cNvCxnSpPr/>
          <p:nvPr/>
        </p:nvCxnSpPr>
        <p:spPr>
          <a:xfrm>
            <a:off x="9339577" y="2506483"/>
            <a:ext cx="284672" cy="4658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9451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2BCDD-6C64-6EBF-7093-FC1E761AB91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56E4E66-67D7-22B4-0997-E65BF28CA498}"/>
              </a:ext>
            </a:extLst>
          </p:cNvPr>
          <p:cNvPicPr>
            <a:picLocks noChangeAspect="1"/>
          </p:cNvPicPr>
          <p:nvPr/>
        </p:nvPicPr>
        <p:blipFill>
          <a:blip r:embed="rId2"/>
          <a:stretch>
            <a:fillRect/>
          </a:stretch>
        </p:blipFill>
        <p:spPr>
          <a:xfrm>
            <a:off x="1813733" y="1918613"/>
            <a:ext cx="9050083" cy="4507992"/>
          </a:xfrm>
          <a:prstGeom prst="rect">
            <a:avLst/>
          </a:prstGeom>
          <a:ln>
            <a:solidFill>
              <a:schemeClr val="tx1"/>
            </a:solidFill>
          </a:ln>
        </p:spPr>
      </p:pic>
      <p:sp>
        <p:nvSpPr>
          <p:cNvPr id="10" name="Title 9">
            <a:extLst>
              <a:ext uri="{FF2B5EF4-FFF2-40B4-BE49-F238E27FC236}">
                <a16:creationId xmlns:a16="http://schemas.microsoft.com/office/drawing/2014/main" id="{B5EACF0D-54E9-A899-E90A-B4922BB7EA2C}"/>
              </a:ext>
            </a:extLst>
          </p:cNvPr>
          <p:cNvSpPr>
            <a:spLocks noGrp="1"/>
          </p:cNvSpPr>
          <p:nvPr>
            <p:ph type="title"/>
          </p:nvPr>
        </p:nvSpPr>
        <p:spPr/>
        <p:txBody>
          <a:bodyPr/>
          <a:lstStyle/>
          <a:p>
            <a:r>
              <a:rPr lang="en-US" sz="2800" dirty="0"/>
              <a:t>The Title's Items List</a:t>
            </a:r>
            <a:endParaRPr lang="en-US" sz="2800" noProof="0" dirty="0"/>
          </a:p>
        </p:txBody>
      </p:sp>
      <p:sp>
        <p:nvSpPr>
          <p:cNvPr id="9" name="Slide Number Placeholder 5">
            <a:extLst>
              <a:ext uri="{FF2B5EF4-FFF2-40B4-BE49-F238E27FC236}">
                <a16:creationId xmlns:a16="http://schemas.microsoft.com/office/drawing/2014/main" id="{2E9E9FC5-F646-4397-5AE9-8C7C892C204D}"/>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92</a:t>
            </a:fld>
            <a:endParaRPr lang="en-US" noProof="0" dirty="0"/>
          </a:p>
        </p:txBody>
      </p:sp>
      <p:sp>
        <p:nvSpPr>
          <p:cNvPr id="11" name="Content Placeholder 10">
            <a:extLst>
              <a:ext uri="{FF2B5EF4-FFF2-40B4-BE49-F238E27FC236}">
                <a16:creationId xmlns:a16="http://schemas.microsoft.com/office/drawing/2014/main" id="{DE2653EE-ECE4-9608-09EF-D990B42C7B05}"/>
              </a:ext>
            </a:extLst>
          </p:cNvPr>
          <p:cNvSpPr>
            <a:spLocks noGrp="1"/>
          </p:cNvSpPr>
          <p:nvPr>
            <p:ph sz="quarter" idx="13"/>
          </p:nvPr>
        </p:nvSpPr>
        <p:spPr>
          <a:xfrm>
            <a:off x="370663" y="1131352"/>
            <a:ext cx="11335783" cy="1215033"/>
          </a:xfrm>
        </p:spPr>
        <p:txBody>
          <a:bodyPr/>
          <a:lstStyle/>
          <a:p>
            <a:r>
              <a:rPr lang="en-US" sz="2000" noProof="0" dirty="0"/>
              <a:t>These are the actions that the staff user could take on each item on the </a:t>
            </a:r>
            <a:r>
              <a:rPr lang="en-US" sz="2000" b="1" noProof="0" dirty="0"/>
              <a:t>previous</a:t>
            </a:r>
            <a:r>
              <a:rPr lang="en-US" sz="2000" noProof="0" dirty="0"/>
              <a:t> user interface Title's list of items</a:t>
            </a:r>
          </a:p>
          <a:p>
            <a:pPr marL="0" indent="0">
              <a:buNone/>
            </a:pPr>
            <a:endParaRPr lang="en-US" sz="2000" noProof="0" dirty="0"/>
          </a:p>
        </p:txBody>
      </p:sp>
      <p:sp>
        <p:nvSpPr>
          <p:cNvPr id="14" name="Rectangle 13">
            <a:extLst>
              <a:ext uri="{FF2B5EF4-FFF2-40B4-BE49-F238E27FC236}">
                <a16:creationId xmlns:a16="http://schemas.microsoft.com/office/drawing/2014/main" id="{B36C4D12-9C62-B16D-1739-81F79250230F}"/>
              </a:ext>
            </a:extLst>
          </p:cNvPr>
          <p:cNvSpPr/>
          <p:nvPr/>
        </p:nvSpPr>
        <p:spPr>
          <a:xfrm>
            <a:off x="9618082" y="4511616"/>
            <a:ext cx="1089247" cy="19149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1881360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E5FAE-B4DC-10F0-FFE9-C6D48902F80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8C6342C-B605-56E4-40BA-1DB4F7367299}"/>
              </a:ext>
            </a:extLst>
          </p:cNvPr>
          <p:cNvPicPr>
            <a:picLocks noChangeAspect="1"/>
          </p:cNvPicPr>
          <p:nvPr/>
        </p:nvPicPr>
        <p:blipFill>
          <a:blip r:embed="rId2"/>
          <a:stretch>
            <a:fillRect/>
          </a:stretch>
        </p:blipFill>
        <p:spPr>
          <a:xfrm>
            <a:off x="3447472" y="1948311"/>
            <a:ext cx="5824347" cy="4507992"/>
          </a:xfrm>
          <a:prstGeom prst="rect">
            <a:avLst/>
          </a:prstGeom>
          <a:ln>
            <a:solidFill>
              <a:schemeClr val="tx1"/>
            </a:solidFill>
          </a:ln>
        </p:spPr>
      </p:pic>
      <p:sp>
        <p:nvSpPr>
          <p:cNvPr id="10" name="Title 9">
            <a:extLst>
              <a:ext uri="{FF2B5EF4-FFF2-40B4-BE49-F238E27FC236}">
                <a16:creationId xmlns:a16="http://schemas.microsoft.com/office/drawing/2014/main" id="{E1E52DF7-17CB-3A2E-8E44-E6D57057C2C2}"/>
              </a:ext>
            </a:extLst>
          </p:cNvPr>
          <p:cNvSpPr>
            <a:spLocks noGrp="1"/>
          </p:cNvSpPr>
          <p:nvPr>
            <p:ph type="title"/>
          </p:nvPr>
        </p:nvSpPr>
        <p:spPr/>
        <p:txBody>
          <a:bodyPr/>
          <a:lstStyle/>
          <a:p>
            <a:r>
              <a:rPr lang="en-US" sz="2800" dirty="0"/>
              <a:t>The Title's Items List</a:t>
            </a:r>
            <a:endParaRPr lang="en-US" sz="2800" noProof="0" dirty="0"/>
          </a:p>
        </p:txBody>
      </p:sp>
      <p:sp>
        <p:nvSpPr>
          <p:cNvPr id="9" name="Slide Number Placeholder 5">
            <a:extLst>
              <a:ext uri="{FF2B5EF4-FFF2-40B4-BE49-F238E27FC236}">
                <a16:creationId xmlns:a16="http://schemas.microsoft.com/office/drawing/2014/main" id="{99A5F9F9-91B5-5752-9532-68ABE3ED1B68}"/>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93</a:t>
            </a:fld>
            <a:endParaRPr lang="en-US" noProof="0" dirty="0"/>
          </a:p>
        </p:txBody>
      </p:sp>
      <p:sp>
        <p:nvSpPr>
          <p:cNvPr id="11" name="Content Placeholder 10">
            <a:extLst>
              <a:ext uri="{FF2B5EF4-FFF2-40B4-BE49-F238E27FC236}">
                <a16:creationId xmlns:a16="http://schemas.microsoft.com/office/drawing/2014/main" id="{DF952CF8-646B-5AAB-899F-877977973812}"/>
              </a:ext>
            </a:extLst>
          </p:cNvPr>
          <p:cNvSpPr>
            <a:spLocks noGrp="1"/>
          </p:cNvSpPr>
          <p:nvPr>
            <p:ph sz="quarter" idx="13"/>
          </p:nvPr>
        </p:nvSpPr>
        <p:spPr>
          <a:xfrm>
            <a:off x="370663" y="1131352"/>
            <a:ext cx="11335783" cy="1215033"/>
          </a:xfrm>
        </p:spPr>
        <p:txBody>
          <a:bodyPr/>
          <a:lstStyle/>
          <a:p>
            <a:r>
              <a:rPr lang="en-US" sz="2000" noProof="0" dirty="0"/>
              <a:t>These are the actions that the staff user can take on each item on the new user interface Title's list of items</a:t>
            </a:r>
          </a:p>
          <a:p>
            <a:pPr marL="0" indent="0">
              <a:buNone/>
            </a:pPr>
            <a:endParaRPr lang="en-US" sz="2000" noProof="0" dirty="0"/>
          </a:p>
        </p:txBody>
      </p:sp>
      <p:sp>
        <p:nvSpPr>
          <p:cNvPr id="14" name="Rectangle 13">
            <a:extLst>
              <a:ext uri="{FF2B5EF4-FFF2-40B4-BE49-F238E27FC236}">
                <a16:creationId xmlns:a16="http://schemas.microsoft.com/office/drawing/2014/main" id="{283431A9-5EF5-23BB-180D-9F1B266A4A6E}"/>
              </a:ext>
            </a:extLst>
          </p:cNvPr>
          <p:cNvSpPr/>
          <p:nvPr/>
        </p:nvSpPr>
        <p:spPr>
          <a:xfrm>
            <a:off x="8998896" y="3441051"/>
            <a:ext cx="194265" cy="4170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Rectangle 4">
            <a:extLst>
              <a:ext uri="{FF2B5EF4-FFF2-40B4-BE49-F238E27FC236}">
                <a16:creationId xmlns:a16="http://schemas.microsoft.com/office/drawing/2014/main" id="{0677B0DE-8FBE-48B4-767F-646610F0733B}"/>
              </a:ext>
            </a:extLst>
          </p:cNvPr>
          <p:cNvSpPr/>
          <p:nvPr/>
        </p:nvSpPr>
        <p:spPr>
          <a:xfrm>
            <a:off x="7939977" y="3966080"/>
            <a:ext cx="1223688" cy="23822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8530254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18A94-93DE-EADE-241C-F91C8318A949}"/>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2AD26D1F-4583-C21E-015A-54E6EDB00466}"/>
              </a:ext>
            </a:extLst>
          </p:cNvPr>
          <p:cNvSpPr>
            <a:spLocks noGrp="1"/>
          </p:cNvSpPr>
          <p:nvPr>
            <p:ph type="title"/>
          </p:nvPr>
        </p:nvSpPr>
        <p:spPr/>
        <p:txBody>
          <a:bodyPr/>
          <a:lstStyle/>
          <a:p>
            <a:r>
              <a:rPr lang="en-US" sz="2800" dirty="0"/>
              <a:t>The Title's Items List</a:t>
            </a:r>
            <a:endParaRPr lang="en-US" sz="2800" noProof="0" dirty="0"/>
          </a:p>
        </p:txBody>
      </p:sp>
      <p:sp>
        <p:nvSpPr>
          <p:cNvPr id="9" name="Slide Number Placeholder 5">
            <a:extLst>
              <a:ext uri="{FF2B5EF4-FFF2-40B4-BE49-F238E27FC236}">
                <a16:creationId xmlns:a16="http://schemas.microsoft.com/office/drawing/2014/main" id="{CDAC4DC6-84EB-BED7-EFC5-5293FE011294}"/>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94</a:t>
            </a:fld>
            <a:endParaRPr lang="en-US" noProof="0" dirty="0"/>
          </a:p>
        </p:txBody>
      </p:sp>
      <p:sp>
        <p:nvSpPr>
          <p:cNvPr id="11" name="Content Placeholder 10">
            <a:extLst>
              <a:ext uri="{FF2B5EF4-FFF2-40B4-BE49-F238E27FC236}">
                <a16:creationId xmlns:a16="http://schemas.microsoft.com/office/drawing/2014/main" id="{D7438DDC-7ECF-C0C3-1D53-4DFEF9AA6754}"/>
              </a:ext>
            </a:extLst>
          </p:cNvPr>
          <p:cNvSpPr>
            <a:spLocks noGrp="1"/>
          </p:cNvSpPr>
          <p:nvPr>
            <p:ph sz="quarter" idx="13"/>
          </p:nvPr>
        </p:nvSpPr>
        <p:spPr>
          <a:xfrm>
            <a:off x="370663" y="1131352"/>
            <a:ext cx="11335783" cy="507667"/>
          </a:xfrm>
        </p:spPr>
        <p:txBody>
          <a:bodyPr/>
          <a:lstStyle/>
          <a:p>
            <a:r>
              <a:rPr lang="en-US" sz="2000" noProof="0" dirty="0"/>
              <a:t>Actions the staff user can take on each item from the Title's list of items</a:t>
            </a:r>
          </a:p>
          <a:p>
            <a:pPr marL="0" indent="0">
              <a:buNone/>
            </a:pPr>
            <a:endParaRPr lang="en-US" sz="2000" noProof="0" dirty="0"/>
          </a:p>
        </p:txBody>
      </p:sp>
      <p:graphicFrame>
        <p:nvGraphicFramePr>
          <p:cNvPr id="3" name="Table 2">
            <a:extLst>
              <a:ext uri="{FF2B5EF4-FFF2-40B4-BE49-F238E27FC236}">
                <a16:creationId xmlns:a16="http://schemas.microsoft.com/office/drawing/2014/main" id="{CCC24691-62C2-3F20-3F0D-C55A0B81CD9D}"/>
              </a:ext>
            </a:extLst>
          </p:cNvPr>
          <p:cNvGraphicFramePr>
            <a:graphicFrameLocks noGrp="1"/>
          </p:cNvGraphicFramePr>
          <p:nvPr>
            <p:extLst>
              <p:ext uri="{D42A27DB-BD31-4B8C-83A1-F6EECF244321}">
                <p14:modId xmlns:p14="http://schemas.microsoft.com/office/powerpoint/2010/main" val="4234640727"/>
              </p:ext>
            </p:extLst>
          </p:nvPr>
        </p:nvGraphicFramePr>
        <p:xfrm>
          <a:off x="2101012" y="1723754"/>
          <a:ext cx="8128000" cy="3754120"/>
        </p:xfrm>
        <a:graphic>
          <a:graphicData uri="http://schemas.openxmlformats.org/drawingml/2006/table">
            <a:tbl>
              <a:tblPr firstRow="1" bandRow="1">
                <a:tableStyleId>{93296810-A885-4BE3-A3E7-6D5BEEA58F35}</a:tableStyleId>
              </a:tblPr>
              <a:tblGrid>
                <a:gridCol w="4064000">
                  <a:extLst>
                    <a:ext uri="{9D8B030D-6E8A-4147-A177-3AD203B41FA5}">
                      <a16:colId xmlns:a16="http://schemas.microsoft.com/office/drawing/2014/main" val="2383268821"/>
                    </a:ext>
                  </a:extLst>
                </a:gridCol>
                <a:gridCol w="4064000">
                  <a:extLst>
                    <a:ext uri="{9D8B030D-6E8A-4147-A177-3AD203B41FA5}">
                      <a16:colId xmlns:a16="http://schemas.microsoft.com/office/drawing/2014/main" val="1004464985"/>
                    </a:ext>
                  </a:extLst>
                </a:gridCol>
              </a:tblGrid>
              <a:tr h="370840">
                <a:tc>
                  <a:txBody>
                    <a:bodyPr/>
                    <a:lstStyle/>
                    <a:p>
                      <a:pPr algn="ctr"/>
                      <a:r>
                        <a:rPr lang="en-US" sz="1200" dirty="0"/>
                        <a:t>Previous User Interface</a:t>
                      </a:r>
                      <a:endParaRPr lang="LID4096" sz="12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New User Interface</a:t>
                      </a:r>
                      <a:endParaRPr lang="LID4096" sz="1200" dirty="0"/>
                    </a:p>
                  </a:txBody>
                  <a:tcPr/>
                </a:tc>
                <a:extLst>
                  <a:ext uri="{0D108BD9-81ED-4DB2-BD59-A6C34878D82A}">
                    <a16:rowId xmlns:a16="http://schemas.microsoft.com/office/drawing/2014/main" val="2717621522"/>
                  </a:ext>
                </a:extLst>
              </a:tr>
              <a:tr h="370840">
                <a:tc>
                  <a:txBody>
                    <a:bodyPr/>
                    <a:lstStyle/>
                    <a:p>
                      <a:pPr marL="171450" indent="-171450" algn="l" defTabSz="914400" rtl="0" eaLnBrk="1" latinLnBrk="0" hangingPunct="1">
                        <a:buFont typeface="Arial" panose="020B0604020202020204" pitchFamily="34" charset="0"/>
                        <a:buChar char="•"/>
                      </a:pPr>
                      <a:r>
                        <a:rPr lang="" sz="1200" b="0" i="0" kern="1200" dirty="0">
                          <a:solidFill>
                            <a:schemeClr val="dk1"/>
                          </a:solidFill>
                          <a:effectLst/>
                          <a:latin typeface="+mn-lt"/>
                          <a:ea typeface="+mn-ea"/>
                          <a:cs typeface="+mn-cs"/>
                        </a:rPr>
                        <a:t>View</a:t>
                      </a:r>
                    </a:p>
                    <a:p>
                      <a:pPr marL="171450" indent="-171450" algn="l" defTabSz="914400" rtl="0" eaLnBrk="1" latinLnBrk="0" hangingPunct="1">
                        <a:buFont typeface="Arial" panose="020B0604020202020204" pitchFamily="34" charset="0"/>
                        <a:buChar char="•"/>
                      </a:pPr>
                      <a:r>
                        <a:rPr lang="" sz="1200" b="0" i="0" kern="1200" dirty="0">
                          <a:solidFill>
                            <a:schemeClr val="dk1"/>
                          </a:solidFill>
                          <a:effectLst/>
                          <a:latin typeface="+mn-lt"/>
                          <a:ea typeface="+mn-ea"/>
                          <a:cs typeface="+mn-cs"/>
                        </a:rPr>
                        <a:t>Edit</a:t>
                      </a:r>
                    </a:p>
                    <a:p>
                      <a:pPr marL="171450" indent="-171450" algn="l" defTabSz="914400" rtl="0" eaLnBrk="1" latinLnBrk="0" hangingPunct="1">
                        <a:buFont typeface="Arial" panose="020B0604020202020204" pitchFamily="34" charset="0"/>
                        <a:buChar char="•"/>
                      </a:pPr>
                      <a:r>
                        <a:rPr lang="" sz="1200" b="0" i="0" kern="1200" dirty="0">
                          <a:solidFill>
                            <a:schemeClr val="dk1"/>
                          </a:solidFill>
                          <a:effectLst/>
                          <a:latin typeface="+mn-lt"/>
                          <a:ea typeface="+mn-ea"/>
                          <a:cs typeface="+mn-cs"/>
                        </a:rPr>
                        <a:t>Request</a:t>
                      </a:r>
                    </a:p>
                    <a:p>
                      <a:pPr marL="171450" indent="-171450" algn="l" defTabSz="914400" rtl="0" eaLnBrk="1" latinLnBrk="0" hangingPunct="1">
                        <a:buFont typeface="Arial" panose="020B0604020202020204" pitchFamily="34" charset="0"/>
                        <a:buChar char="•"/>
                      </a:pPr>
                      <a:r>
                        <a:rPr lang="" sz="1200" b="0" i="0" kern="1200" dirty="0">
                          <a:solidFill>
                            <a:schemeClr val="dk1"/>
                          </a:solidFill>
                          <a:effectLst/>
                          <a:latin typeface="+mn-lt"/>
                          <a:ea typeface="+mn-ea"/>
                          <a:cs typeface="+mn-cs"/>
                        </a:rPr>
                        <a:t>Duplicate</a:t>
                      </a:r>
                    </a:p>
                    <a:p>
                      <a:pPr marL="171450" indent="-171450" algn="l" defTabSz="914400" rtl="0" eaLnBrk="1" latinLnBrk="0" hangingPunct="1">
                        <a:buFont typeface="Arial" panose="020B0604020202020204" pitchFamily="34" charset="0"/>
                        <a:buChar char="•"/>
                      </a:pPr>
                      <a:r>
                        <a:rPr lang="" sz="1200" b="0" i="0" kern="1200" dirty="0">
                          <a:solidFill>
                            <a:schemeClr val="dk1"/>
                          </a:solidFill>
                          <a:effectLst/>
                          <a:latin typeface="+mn-lt"/>
                          <a:ea typeface="+mn-ea"/>
                          <a:cs typeface="+mn-cs"/>
                        </a:rPr>
                        <a:t>Change Location</a:t>
                      </a:r>
                    </a:p>
                    <a:p>
                      <a:pPr marL="171450" indent="-171450" algn="l" defTabSz="914400" rtl="0" eaLnBrk="1" latinLnBrk="0" hangingPunct="1">
                        <a:buFont typeface="Arial" panose="020B0604020202020204" pitchFamily="34" charset="0"/>
                        <a:buChar char="•"/>
                      </a:pPr>
                      <a:r>
                        <a:rPr lang="" sz="1200" b="0" i="0" kern="1200" dirty="0">
                          <a:solidFill>
                            <a:schemeClr val="dk1"/>
                          </a:solidFill>
                          <a:effectLst/>
                          <a:latin typeface="+mn-lt"/>
                          <a:ea typeface="+mn-ea"/>
                          <a:cs typeface="+mn-cs"/>
                        </a:rPr>
                        <a:t>Withdraw</a:t>
                      </a:r>
                    </a:p>
                    <a:p>
                      <a:pPr marL="171450" indent="-171450" algn="l" defTabSz="914400" rtl="0" eaLnBrk="1" latinLnBrk="0" hangingPunct="1">
                        <a:buFont typeface="Arial" panose="020B0604020202020204" pitchFamily="34" charset="0"/>
                        <a:buChar char="•"/>
                      </a:pPr>
                      <a:r>
                        <a:rPr lang="" sz="1200" b="0" i="0" kern="1200" dirty="0">
                          <a:solidFill>
                            <a:schemeClr val="dk1"/>
                          </a:solidFill>
                          <a:effectLst/>
                          <a:latin typeface="+mn-lt"/>
                          <a:ea typeface="+mn-ea"/>
                          <a:cs typeface="+mn-cs"/>
                        </a:rPr>
                        <a:t>Toggle Missing Status</a:t>
                      </a:r>
                    </a:p>
                    <a:p>
                      <a:pPr marL="171450" indent="-171450" algn="l" defTabSz="914400" rtl="0" eaLnBrk="1" latinLnBrk="0" hangingPunct="1">
                        <a:buFont typeface="Arial" panose="020B0604020202020204" pitchFamily="34" charset="0"/>
                        <a:buChar char="•"/>
                      </a:pPr>
                      <a:r>
                        <a:rPr lang="" sz="1200" b="0" i="0" kern="1200" dirty="0">
                          <a:solidFill>
                            <a:schemeClr val="dk1"/>
                          </a:solidFill>
                          <a:effectLst/>
                          <a:latin typeface="+mn-lt"/>
                          <a:ea typeface="+mn-ea"/>
                          <a:cs typeface="+mn-cs"/>
                        </a:rPr>
                        <a:t>Work Order</a:t>
                      </a:r>
                    </a:p>
                    <a:p>
                      <a:pPr marL="171450" indent="-171450" algn="l" defTabSz="914400" rtl="0" eaLnBrk="1" latinLnBrk="0" hangingPunct="1">
                        <a:buFont typeface="Arial" panose="020B0604020202020204" pitchFamily="34" charset="0"/>
                        <a:buChar char="•"/>
                      </a:pPr>
                      <a:r>
                        <a:rPr lang="" sz="1200" b="0" i="0" kern="1200" dirty="0">
                          <a:solidFill>
                            <a:schemeClr val="dk1"/>
                          </a:solidFill>
                          <a:effectLst/>
                          <a:latin typeface="+mn-lt"/>
                          <a:ea typeface="+mn-ea"/>
                          <a:cs typeface="+mn-cs"/>
                        </a:rPr>
                        <a:t>View Hidden</a:t>
                      </a:r>
                    </a:p>
                    <a:p>
                      <a:endParaRPr lang="LID4096" sz="1200" dirty="0"/>
                    </a:p>
                  </a:txBody>
                  <a:tcPr/>
                </a:tc>
                <a:tc>
                  <a:txBody>
                    <a:bodyPr/>
                    <a:lstStyle/>
                    <a:p>
                      <a:pPr marL="171450" indent="-171450">
                        <a:buFont typeface="Arial" panose="020B0604020202020204" pitchFamily="34" charset="0"/>
                        <a:buChar char="•"/>
                      </a:pPr>
                      <a:r>
                        <a:rPr lang="en-US" sz="1200" dirty="0"/>
                        <a:t>Edit</a:t>
                      </a:r>
                    </a:p>
                    <a:p>
                      <a:pPr marL="171450" indent="-171450">
                        <a:buFont typeface="Arial" panose="020B0604020202020204" pitchFamily="34" charset="0"/>
                        <a:buChar char="•"/>
                      </a:pPr>
                      <a:r>
                        <a:rPr lang="" sz="1200" b="0" i="0" kern="1200" dirty="0">
                          <a:solidFill>
                            <a:schemeClr val="dk1"/>
                          </a:solidFill>
                          <a:effectLst/>
                          <a:latin typeface="+mn-lt"/>
                          <a:ea typeface="+mn-ea"/>
                          <a:cs typeface="+mn-cs"/>
                        </a:rPr>
                        <a:t>Withdraw</a:t>
                      </a:r>
                    </a:p>
                    <a:p>
                      <a:pPr marL="171450" indent="-171450">
                        <a:buFont typeface="Arial" panose="020B0604020202020204" pitchFamily="34" charset="0"/>
                        <a:buChar char="•"/>
                      </a:pPr>
                      <a:r>
                        <a:rPr lang="" sz="1200" b="0" i="0" kern="1200" dirty="0">
                          <a:solidFill>
                            <a:schemeClr val="dk1"/>
                          </a:solidFill>
                          <a:effectLst/>
                          <a:highlight>
                            <a:srgbClr val="FFFF00"/>
                          </a:highlight>
                          <a:latin typeface="+mn-lt"/>
                          <a:ea typeface="+mn-ea"/>
                          <a:cs typeface="+mn-cs"/>
                        </a:rPr>
                        <a:t>View Title</a:t>
                      </a:r>
                    </a:p>
                    <a:p>
                      <a:pPr marL="171450" indent="-171450">
                        <a:buFont typeface="Arial" panose="020B0604020202020204" pitchFamily="34" charset="0"/>
                        <a:buChar char="•"/>
                      </a:pPr>
                      <a:r>
                        <a:rPr lang="" sz="1200" b="0" i="0" kern="1200" dirty="0">
                          <a:solidFill>
                            <a:schemeClr val="dk1"/>
                          </a:solidFill>
                          <a:effectLst/>
                          <a:latin typeface="+mn-lt"/>
                          <a:ea typeface="+mn-ea"/>
                          <a:cs typeface="+mn-cs"/>
                        </a:rPr>
                        <a:t>Duplicate</a:t>
                      </a:r>
                    </a:p>
                    <a:p>
                      <a:pPr marL="171450" indent="-171450">
                        <a:buFont typeface="Arial" panose="020B0604020202020204" pitchFamily="34" charset="0"/>
                        <a:buChar char="•"/>
                      </a:pPr>
                      <a:r>
                        <a:rPr lang="" sz="1200" b="0" i="0" kern="1200" dirty="0">
                          <a:solidFill>
                            <a:schemeClr val="dk1"/>
                          </a:solidFill>
                          <a:effectLst/>
                          <a:highlight>
                            <a:srgbClr val="FFFF00"/>
                          </a:highlight>
                          <a:latin typeface="+mn-lt"/>
                          <a:ea typeface="+mn-ea"/>
                          <a:cs typeface="+mn-cs"/>
                        </a:rPr>
                        <a:t>View Usage and Other Details</a:t>
                      </a:r>
                    </a:p>
                    <a:p>
                      <a:pPr marL="171450" indent="-171450">
                        <a:buFont typeface="Arial" panose="020B0604020202020204" pitchFamily="34" charset="0"/>
                        <a:buChar char="•"/>
                      </a:pPr>
                      <a:r>
                        <a:rPr lang="" sz="1200" b="0" i="0" kern="1200" dirty="0">
                          <a:solidFill>
                            <a:schemeClr val="dk1"/>
                          </a:solidFill>
                          <a:effectLst/>
                          <a:latin typeface="+mn-lt"/>
                          <a:ea typeface="+mn-ea"/>
                          <a:cs typeface="+mn-cs"/>
                        </a:rPr>
                        <a:t>Request Item</a:t>
                      </a:r>
                    </a:p>
                    <a:p>
                      <a:pPr marL="171450" indent="-171450">
                        <a:buFont typeface="Arial" panose="020B0604020202020204" pitchFamily="34" charset="0"/>
                        <a:buChar char="•"/>
                      </a:pPr>
                      <a:r>
                        <a:rPr lang="" sz="1200" b="0" i="0" kern="1200" dirty="0">
                          <a:solidFill>
                            <a:schemeClr val="dk1"/>
                          </a:solidFill>
                          <a:effectLst/>
                          <a:highlight>
                            <a:srgbClr val="FFFF00"/>
                          </a:highlight>
                          <a:latin typeface="+mn-lt"/>
                          <a:ea typeface="+mn-ea"/>
                          <a:cs typeface="+mn-cs"/>
                        </a:rPr>
                        <a:t>View Holdings</a:t>
                      </a:r>
                    </a:p>
                    <a:p>
                      <a:pPr marL="171450" indent="-171450">
                        <a:buFont typeface="Arial" panose="020B0604020202020204" pitchFamily="34" charset="0"/>
                        <a:buChar char="•"/>
                      </a:pPr>
                      <a:r>
                        <a:rPr lang="" sz="1200" b="0" i="0" kern="1200" dirty="0">
                          <a:solidFill>
                            <a:schemeClr val="dk1"/>
                          </a:solidFill>
                          <a:effectLst/>
                          <a:latin typeface="+mn-lt"/>
                          <a:ea typeface="+mn-ea"/>
                          <a:cs typeface="+mn-cs"/>
                        </a:rPr>
                        <a:t>Create Work Order</a:t>
                      </a:r>
                    </a:p>
                    <a:p>
                      <a:pPr marL="171450" indent="-171450">
                        <a:buFont typeface="Arial" panose="020B0604020202020204" pitchFamily="34" charset="0"/>
                        <a:buChar char="•"/>
                      </a:pPr>
                      <a:r>
                        <a:rPr lang="" sz="1200" b="0" i="0" kern="1200" dirty="0">
                          <a:solidFill>
                            <a:schemeClr val="dk1"/>
                          </a:solidFill>
                          <a:effectLst/>
                          <a:latin typeface="+mn-lt"/>
                          <a:ea typeface="+mn-ea"/>
                          <a:cs typeface="+mn-cs"/>
                        </a:rPr>
                        <a:t>Toggle Missing Status</a:t>
                      </a:r>
                    </a:p>
                    <a:p>
                      <a:pPr marL="171450" indent="-171450">
                        <a:buFont typeface="Arial" panose="020B0604020202020204" pitchFamily="34" charset="0"/>
                        <a:buChar char="•"/>
                      </a:pPr>
                      <a:r>
                        <a:rPr lang="" sz="1200" b="0" i="0" kern="1200" dirty="0">
                          <a:solidFill>
                            <a:schemeClr val="dk1"/>
                          </a:solidFill>
                          <a:effectLst/>
                          <a:highlight>
                            <a:srgbClr val="FFFF00"/>
                          </a:highlight>
                          <a:latin typeface="+mn-lt"/>
                          <a:ea typeface="+mn-ea"/>
                          <a:cs typeface="+mn-cs"/>
                        </a:rPr>
                        <a:t>Display In Discovery</a:t>
                      </a:r>
                    </a:p>
                    <a:p>
                      <a:pPr marL="171450" indent="-171450">
                        <a:buFont typeface="Arial" panose="020B0604020202020204" pitchFamily="34" charset="0"/>
                        <a:buChar char="•"/>
                      </a:pPr>
                      <a:r>
                        <a:rPr lang="" sz="1200" b="0" i="0" kern="1200" dirty="0">
                          <a:solidFill>
                            <a:schemeClr val="dk1"/>
                          </a:solidFill>
                          <a:effectLst/>
                          <a:highlight>
                            <a:srgbClr val="FFFF00"/>
                          </a:highlight>
                          <a:latin typeface="+mn-lt"/>
                          <a:ea typeface="+mn-ea"/>
                          <a:cs typeface="+mn-cs"/>
                        </a:rPr>
                        <a:t>View Title's Holdings List</a:t>
                      </a:r>
                    </a:p>
                    <a:p>
                      <a:pPr marL="171450" indent="-171450">
                        <a:buFont typeface="Arial" panose="020B0604020202020204" pitchFamily="34" charset="0"/>
                        <a:buChar char="•"/>
                      </a:pPr>
                      <a:r>
                        <a:rPr lang="" sz="1200" b="0" i="0" kern="1200" dirty="0">
                          <a:solidFill>
                            <a:schemeClr val="dk1"/>
                          </a:solidFill>
                          <a:effectLst/>
                          <a:highlight>
                            <a:srgbClr val="FFFF00"/>
                          </a:highlight>
                          <a:latin typeface="+mn-lt"/>
                          <a:ea typeface="+mn-ea"/>
                          <a:cs typeface="+mn-cs"/>
                        </a:rPr>
                        <a:t>Relink to Another Bibliographic Record</a:t>
                      </a:r>
                    </a:p>
                    <a:p>
                      <a:pPr marL="171450" indent="-171450">
                        <a:buFont typeface="Arial" panose="020B0604020202020204" pitchFamily="34" charset="0"/>
                        <a:buChar char="•"/>
                      </a:pPr>
                      <a:r>
                        <a:rPr lang="" sz="1200" b="0" i="0" kern="1200" dirty="0">
                          <a:solidFill>
                            <a:schemeClr val="dk1"/>
                          </a:solidFill>
                          <a:effectLst/>
                          <a:highlight>
                            <a:srgbClr val="FFFF00"/>
                          </a:highlight>
                          <a:latin typeface="+mn-lt"/>
                          <a:ea typeface="+mn-ea"/>
                          <a:cs typeface="+mn-cs"/>
                        </a:rPr>
                        <a:t>Create Move Request</a:t>
                      </a:r>
                    </a:p>
                    <a:p>
                      <a:pPr marL="171450" indent="-171450">
                        <a:buFont typeface="Arial" panose="020B0604020202020204" pitchFamily="34" charset="0"/>
                        <a:buChar char="•"/>
                      </a:pPr>
                      <a:r>
                        <a:rPr lang="" sz="1200" b="0" i="0" kern="1200" dirty="0">
                          <a:solidFill>
                            <a:schemeClr val="dk1"/>
                          </a:solidFill>
                          <a:effectLst/>
                          <a:highlight>
                            <a:srgbClr val="FFFF00"/>
                          </a:highlight>
                          <a:latin typeface="+mn-lt"/>
                          <a:ea typeface="+mn-ea"/>
                          <a:cs typeface="+mn-cs"/>
                        </a:rPr>
                        <a:t>Save as Template</a:t>
                      </a:r>
                    </a:p>
                    <a:p>
                      <a:pPr marL="171450" indent="-171450">
                        <a:buFont typeface="Arial" panose="020B0604020202020204" pitchFamily="34" charset="0"/>
                        <a:buChar char="•"/>
                      </a:pPr>
                      <a:r>
                        <a:rPr lang="" sz="1200" b="0" i="0" kern="1200" dirty="0">
                          <a:solidFill>
                            <a:schemeClr val="dk1"/>
                          </a:solidFill>
                          <a:effectLst/>
                          <a:highlight>
                            <a:srgbClr val="FFFF00"/>
                          </a:highlight>
                          <a:latin typeface="+mn-lt"/>
                          <a:ea typeface="+mn-ea"/>
                          <a:cs typeface="+mn-cs"/>
                        </a:rPr>
                        <a:t>Browse Shelf Listing</a:t>
                      </a:r>
                    </a:p>
                    <a:p>
                      <a:pPr marL="171450" indent="-171450">
                        <a:buFont typeface="Arial" panose="020B0604020202020204" pitchFamily="34" charset="0"/>
                        <a:buChar char="•"/>
                      </a:pPr>
                      <a:r>
                        <a:rPr lang="" sz="1200" b="0" i="0" kern="1200" dirty="0">
                          <a:solidFill>
                            <a:schemeClr val="dk1"/>
                          </a:solidFill>
                          <a:effectLst/>
                          <a:latin typeface="+mn-lt"/>
                          <a:ea typeface="+mn-ea"/>
                          <a:cs typeface="+mn-cs"/>
                        </a:rPr>
                        <a:t>Change Holdings</a:t>
                      </a:r>
                    </a:p>
                    <a:p>
                      <a:pPr marL="171450" indent="-171450">
                        <a:buFont typeface="Arial" panose="020B0604020202020204" pitchFamily="34" charset="0"/>
                        <a:buChar char="•"/>
                      </a:pPr>
                      <a:r>
                        <a:rPr lang="" sz="1200" b="0" i="0" kern="1200" dirty="0">
                          <a:solidFill>
                            <a:schemeClr val="dk1"/>
                          </a:solidFill>
                          <a:effectLst/>
                          <a:highlight>
                            <a:srgbClr val="FFFF00"/>
                          </a:highlight>
                          <a:latin typeface="+mn-lt"/>
                          <a:ea typeface="+mn-ea"/>
                          <a:cs typeface="+mn-cs"/>
                        </a:rPr>
                        <a:t>View Fulfillment History</a:t>
                      </a:r>
                    </a:p>
                    <a:p>
                      <a:endParaRPr lang="LID4096" sz="1200" dirty="0"/>
                    </a:p>
                  </a:txBody>
                  <a:tcPr/>
                </a:tc>
                <a:extLst>
                  <a:ext uri="{0D108BD9-81ED-4DB2-BD59-A6C34878D82A}">
                    <a16:rowId xmlns:a16="http://schemas.microsoft.com/office/drawing/2014/main" val="1482386105"/>
                  </a:ext>
                </a:extLst>
              </a:tr>
            </a:tbl>
          </a:graphicData>
        </a:graphic>
      </p:graphicFrame>
    </p:spTree>
    <p:extLst>
      <p:ext uri="{BB962C8B-B14F-4D97-AF65-F5344CB8AC3E}">
        <p14:creationId xmlns:p14="http://schemas.microsoft.com/office/powerpoint/2010/main" val="22750928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FB077-643A-F486-8C28-3DC3EBB4297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5246D54-CA9F-11C1-E7A8-4FCAA644B215}"/>
              </a:ext>
            </a:extLst>
          </p:cNvPr>
          <p:cNvPicPr>
            <a:picLocks noChangeAspect="1"/>
          </p:cNvPicPr>
          <p:nvPr/>
        </p:nvPicPr>
        <p:blipFill>
          <a:blip r:embed="rId2"/>
          <a:stretch>
            <a:fillRect/>
          </a:stretch>
        </p:blipFill>
        <p:spPr>
          <a:xfrm>
            <a:off x="4005794" y="1882328"/>
            <a:ext cx="5824347" cy="4507992"/>
          </a:xfrm>
          <a:prstGeom prst="rect">
            <a:avLst/>
          </a:prstGeom>
          <a:ln>
            <a:solidFill>
              <a:schemeClr val="tx1"/>
            </a:solidFill>
          </a:ln>
        </p:spPr>
      </p:pic>
      <p:sp>
        <p:nvSpPr>
          <p:cNvPr id="10" name="Title 9">
            <a:extLst>
              <a:ext uri="{FF2B5EF4-FFF2-40B4-BE49-F238E27FC236}">
                <a16:creationId xmlns:a16="http://schemas.microsoft.com/office/drawing/2014/main" id="{6FF5DC82-CCB2-2B79-E712-A30F014BC7A1}"/>
              </a:ext>
            </a:extLst>
          </p:cNvPr>
          <p:cNvSpPr>
            <a:spLocks noGrp="1"/>
          </p:cNvSpPr>
          <p:nvPr>
            <p:ph type="title"/>
          </p:nvPr>
        </p:nvSpPr>
        <p:spPr/>
        <p:txBody>
          <a:bodyPr/>
          <a:lstStyle/>
          <a:p>
            <a:r>
              <a:rPr lang="en-US" sz="2800" dirty="0"/>
              <a:t>The Title's Items List</a:t>
            </a:r>
            <a:endParaRPr lang="en-US" sz="2800" noProof="0" dirty="0"/>
          </a:p>
        </p:txBody>
      </p:sp>
      <p:sp>
        <p:nvSpPr>
          <p:cNvPr id="9" name="Slide Number Placeholder 5">
            <a:extLst>
              <a:ext uri="{FF2B5EF4-FFF2-40B4-BE49-F238E27FC236}">
                <a16:creationId xmlns:a16="http://schemas.microsoft.com/office/drawing/2014/main" id="{D8F4DC92-17FF-6D07-4C9F-C5710B747B3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95</a:t>
            </a:fld>
            <a:endParaRPr lang="en-US" noProof="0" dirty="0"/>
          </a:p>
        </p:txBody>
      </p:sp>
      <p:sp>
        <p:nvSpPr>
          <p:cNvPr id="11" name="Content Placeholder 10">
            <a:extLst>
              <a:ext uri="{FF2B5EF4-FFF2-40B4-BE49-F238E27FC236}">
                <a16:creationId xmlns:a16="http://schemas.microsoft.com/office/drawing/2014/main" id="{16717EF8-E810-C94D-BFA1-BC8BE5784E10}"/>
              </a:ext>
            </a:extLst>
          </p:cNvPr>
          <p:cNvSpPr>
            <a:spLocks noGrp="1"/>
          </p:cNvSpPr>
          <p:nvPr>
            <p:ph sz="quarter" idx="13"/>
          </p:nvPr>
        </p:nvSpPr>
        <p:spPr>
          <a:xfrm>
            <a:off x="370663" y="1131352"/>
            <a:ext cx="11335783" cy="809591"/>
          </a:xfrm>
        </p:spPr>
        <p:txBody>
          <a:bodyPr/>
          <a:lstStyle/>
          <a:p>
            <a:r>
              <a:rPr lang="en-US" sz="2000" noProof="0" dirty="0"/>
              <a:t>Clicking "View" or "Edit" on an item in the Title's item list opens the item in the same window on the side, hence the staff use does not lost context of where he or she is working</a:t>
            </a:r>
          </a:p>
        </p:txBody>
      </p:sp>
      <p:sp>
        <p:nvSpPr>
          <p:cNvPr id="4" name="Rectangle 3">
            <a:extLst>
              <a:ext uri="{FF2B5EF4-FFF2-40B4-BE49-F238E27FC236}">
                <a16:creationId xmlns:a16="http://schemas.microsoft.com/office/drawing/2014/main" id="{D72DD5A1-F938-C0F9-39F3-B1AA724F01D7}"/>
              </a:ext>
            </a:extLst>
          </p:cNvPr>
          <p:cNvSpPr/>
          <p:nvPr/>
        </p:nvSpPr>
        <p:spPr>
          <a:xfrm>
            <a:off x="9536457" y="3356889"/>
            <a:ext cx="234638" cy="199882"/>
          </a:xfrm>
          <a:prstGeom prst="rect">
            <a:avLst/>
          </a:prstGeom>
          <a:noFill/>
          <a:ln w="28575">
            <a:solidFill>
              <a:srgbClr val="FF0000"/>
            </a:solidFill>
          </a:ln>
        </p:spPr>
        <p:txBody>
          <a:bodyPr wrap="square" rtlCol="0" anchor="ctr">
            <a:noAutofit/>
          </a:bodyPr>
          <a:lstStyle/>
          <a:p>
            <a:pPr algn="l"/>
            <a:endParaRPr lang="en-US" noProof="0" dirty="0">
              <a:solidFill>
                <a:schemeClr val="tx1"/>
              </a:solidFill>
            </a:endParaRPr>
          </a:p>
        </p:txBody>
      </p:sp>
      <p:sp>
        <p:nvSpPr>
          <p:cNvPr id="6" name="Rectangle 5">
            <a:extLst>
              <a:ext uri="{FF2B5EF4-FFF2-40B4-BE49-F238E27FC236}">
                <a16:creationId xmlns:a16="http://schemas.microsoft.com/office/drawing/2014/main" id="{E02CE6FB-50A9-385F-4A32-5675BDD3C90B}"/>
              </a:ext>
            </a:extLst>
          </p:cNvPr>
          <p:cNvSpPr/>
          <p:nvPr/>
        </p:nvSpPr>
        <p:spPr>
          <a:xfrm>
            <a:off x="9542212" y="3556221"/>
            <a:ext cx="234638" cy="199882"/>
          </a:xfrm>
          <a:prstGeom prst="rect">
            <a:avLst/>
          </a:prstGeom>
          <a:noFill/>
          <a:ln w="28575">
            <a:solidFill>
              <a:srgbClr val="FF0000"/>
            </a:solidFill>
          </a:ln>
        </p:spPr>
        <p:txBody>
          <a:bodyPr wrap="square" rtlCol="0" anchor="ctr">
            <a:noAutofit/>
          </a:bodyPr>
          <a:lstStyle/>
          <a:p>
            <a:pPr algn="l"/>
            <a:endParaRPr lang="en-US" noProof="0" dirty="0">
              <a:solidFill>
                <a:schemeClr val="tx1"/>
              </a:solidFill>
            </a:endParaRPr>
          </a:p>
        </p:txBody>
      </p:sp>
      <p:sp>
        <p:nvSpPr>
          <p:cNvPr id="8" name="TextBox 7">
            <a:extLst>
              <a:ext uri="{FF2B5EF4-FFF2-40B4-BE49-F238E27FC236}">
                <a16:creationId xmlns:a16="http://schemas.microsoft.com/office/drawing/2014/main" id="{2CE4CA73-3F02-3B32-014F-614BED263C65}"/>
              </a:ext>
            </a:extLst>
          </p:cNvPr>
          <p:cNvSpPr txBox="1"/>
          <p:nvPr/>
        </p:nvSpPr>
        <p:spPr>
          <a:xfrm>
            <a:off x="7457491" y="3556771"/>
            <a:ext cx="1181819" cy="474454"/>
          </a:xfrm>
          <a:prstGeom prst="rect">
            <a:avLst/>
          </a:prstGeom>
          <a:solidFill>
            <a:srgbClr val="FFFF00"/>
          </a:solidFill>
          <a:ln>
            <a:solidFill>
              <a:schemeClr val="tx1"/>
            </a:solidFill>
          </a:ln>
        </p:spPr>
        <p:txBody>
          <a:bodyPr wrap="square" rtlCol="0">
            <a:noAutofit/>
          </a:bodyPr>
          <a:lstStyle/>
          <a:p>
            <a:pPr algn="l"/>
            <a:r>
              <a:rPr lang="en-US" sz="1400" dirty="0"/>
              <a:t>We will click "View"</a:t>
            </a:r>
            <a:endParaRPr lang="LID4096" sz="1400" dirty="0" err="1"/>
          </a:p>
        </p:txBody>
      </p:sp>
      <p:cxnSp>
        <p:nvCxnSpPr>
          <p:cNvPr id="13" name="Straight Arrow Connector 12">
            <a:extLst>
              <a:ext uri="{FF2B5EF4-FFF2-40B4-BE49-F238E27FC236}">
                <a16:creationId xmlns:a16="http://schemas.microsoft.com/office/drawing/2014/main" id="{2F829617-5953-082F-69D7-1AF56D7E3EE8}"/>
              </a:ext>
            </a:extLst>
          </p:cNvPr>
          <p:cNvCxnSpPr>
            <a:stCxn id="8" idx="3"/>
          </p:cNvCxnSpPr>
          <p:nvPr/>
        </p:nvCxnSpPr>
        <p:spPr>
          <a:xfrm flipV="1">
            <a:off x="8639310" y="3453255"/>
            <a:ext cx="836762" cy="3407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79736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B3EF2-AED1-B55D-2CFE-9ED7CADBCF0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A9D1087-1467-C0F3-314D-E3DA61DEA3B1}"/>
              </a:ext>
            </a:extLst>
          </p:cNvPr>
          <p:cNvPicPr>
            <a:picLocks noChangeAspect="1"/>
          </p:cNvPicPr>
          <p:nvPr/>
        </p:nvPicPr>
        <p:blipFill>
          <a:blip r:embed="rId2"/>
          <a:stretch>
            <a:fillRect/>
          </a:stretch>
        </p:blipFill>
        <p:spPr>
          <a:xfrm>
            <a:off x="2668438" y="971681"/>
            <a:ext cx="7763221" cy="5376672"/>
          </a:xfrm>
          <a:prstGeom prst="rect">
            <a:avLst/>
          </a:prstGeom>
          <a:ln>
            <a:solidFill>
              <a:schemeClr val="tx1"/>
            </a:solidFill>
          </a:ln>
        </p:spPr>
      </p:pic>
      <p:sp>
        <p:nvSpPr>
          <p:cNvPr id="10" name="Title 9">
            <a:extLst>
              <a:ext uri="{FF2B5EF4-FFF2-40B4-BE49-F238E27FC236}">
                <a16:creationId xmlns:a16="http://schemas.microsoft.com/office/drawing/2014/main" id="{9B3D316A-0506-8413-D32C-C028B614B7ED}"/>
              </a:ext>
            </a:extLst>
          </p:cNvPr>
          <p:cNvSpPr>
            <a:spLocks noGrp="1"/>
          </p:cNvSpPr>
          <p:nvPr>
            <p:ph type="title"/>
          </p:nvPr>
        </p:nvSpPr>
        <p:spPr/>
        <p:txBody>
          <a:bodyPr/>
          <a:lstStyle/>
          <a:p>
            <a:r>
              <a:rPr lang="en-US" sz="2800" dirty="0"/>
              <a:t>The Title's Items List</a:t>
            </a:r>
            <a:endParaRPr lang="en-US" sz="2800" noProof="0" dirty="0"/>
          </a:p>
        </p:txBody>
      </p:sp>
      <p:sp>
        <p:nvSpPr>
          <p:cNvPr id="9" name="Slide Number Placeholder 5">
            <a:extLst>
              <a:ext uri="{FF2B5EF4-FFF2-40B4-BE49-F238E27FC236}">
                <a16:creationId xmlns:a16="http://schemas.microsoft.com/office/drawing/2014/main" id="{5FACA6E5-D30E-D5BB-256E-590F0B4CE996}"/>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96</a:t>
            </a:fld>
            <a:endParaRPr lang="en-US" noProof="0" dirty="0"/>
          </a:p>
        </p:txBody>
      </p:sp>
      <p:sp>
        <p:nvSpPr>
          <p:cNvPr id="4" name="Rectangle 3">
            <a:extLst>
              <a:ext uri="{FF2B5EF4-FFF2-40B4-BE49-F238E27FC236}">
                <a16:creationId xmlns:a16="http://schemas.microsoft.com/office/drawing/2014/main" id="{427575CB-5082-692D-D8CE-8A95003C17DB}"/>
              </a:ext>
            </a:extLst>
          </p:cNvPr>
          <p:cNvSpPr/>
          <p:nvPr/>
        </p:nvSpPr>
        <p:spPr>
          <a:xfrm>
            <a:off x="5777565" y="2603941"/>
            <a:ext cx="4556138" cy="3744412"/>
          </a:xfrm>
          <a:prstGeom prst="rect">
            <a:avLst/>
          </a:prstGeom>
          <a:noFill/>
          <a:ln w="28575">
            <a:solidFill>
              <a:srgbClr val="FF0000"/>
            </a:solidFill>
          </a:ln>
        </p:spPr>
        <p:txBody>
          <a:bodyPr wrap="square" rtlCol="0" anchor="ctr">
            <a:noAutofit/>
          </a:bodyPr>
          <a:lstStyle/>
          <a:p>
            <a:pPr algn="l"/>
            <a:endParaRPr lang="en-US" noProof="0" dirty="0">
              <a:solidFill>
                <a:schemeClr val="tx1"/>
              </a:solidFill>
            </a:endParaRPr>
          </a:p>
        </p:txBody>
      </p:sp>
      <p:sp>
        <p:nvSpPr>
          <p:cNvPr id="8" name="TextBox 7">
            <a:extLst>
              <a:ext uri="{FF2B5EF4-FFF2-40B4-BE49-F238E27FC236}">
                <a16:creationId xmlns:a16="http://schemas.microsoft.com/office/drawing/2014/main" id="{E3C19DFC-4750-5CED-A5BD-0897F1AB1393}"/>
              </a:ext>
            </a:extLst>
          </p:cNvPr>
          <p:cNvSpPr txBox="1"/>
          <p:nvPr/>
        </p:nvSpPr>
        <p:spPr>
          <a:xfrm>
            <a:off x="8126083" y="4097545"/>
            <a:ext cx="1181819" cy="1207699"/>
          </a:xfrm>
          <a:prstGeom prst="rect">
            <a:avLst/>
          </a:prstGeom>
          <a:solidFill>
            <a:srgbClr val="FFFF00"/>
          </a:solidFill>
          <a:ln>
            <a:solidFill>
              <a:schemeClr val="tx1"/>
            </a:solidFill>
          </a:ln>
        </p:spPr>
        <p:txBody>
          <a:bodyPr wrap="square" rtlCol="0">
            <a:noAutofit/>
          </a:bodyPr>
          <a:lstStyle/>
          <a:p>
            <a:pPr algn="l"/>
            <a:r>
              <a:rPr lang="en-US" sz="1400" dirty="0"/>
              <a:t>The item opens in the same window on the side</a:t>
            </a:r>
            <a:endParaRPr lang="LID4096" sz="1400" dirty="0" err="1"/>
          </a:p>
        </p:txBody>
      </p:sp>
    </p:spTree>
    <p:extLst>
      <p:ext uri="{BB962C8B-B14F-4D97-AF65-F5344CB8AC3E}">
        <p14:creationId xmlns:p14="http://schemas.microsoft.com/office/powerpoint/2010/main" val="37961583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0F27F-8C5C-4150-15CF-0EC75CF2DD7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DB37D7D-86EB-0ADB-8B49-BDC5C78448AA}"/>
              </a:ext>
            </a:extLst>
          </p:cNvPr>
          <p:cNvPicPr>
            <a:picLocks noChangeAspect="1"/>
          </p:cNvPicPr>
          <p:nvPr/>
        </p:nvPicPr>
        <p:blipFill>
          <a:blip r:embed="rId2"/>
          <a:stretch>
            <a:fillRect/>
          </a:stretch>
        </p:blipFill>
        <p:spPr>
          <a:xfrm>
            <a:off x="2018257" y="1665979"/>
            <a:ext cx="7747969" cy="4572000"/>
          </a:xfrm>
          <a:prstGeom prst="rect">
            <a:avLst/>
          </a:prstGeom>
          <a:ln>
            <a:solidFill>
              <a:schemeClr val="tx1"/>
            </a:solidFill>
          </a:ln>
        </p:spPr>
      </p:pic>
      <p:sp>
        <p:nvSpPr>
          <p:cNvPr id="10" name="Title 9">
            <a:extLst>
              <a:ext uri="{FF2B5EF4-FFF2-40B4-BE49-F238E27FC236}">
                <a16:creationId xmlns:a16="http://schemas.microsoft.com/office/drawing/2014/main" id="{4B35945B-F86D-69DE-CEDC-9596439052F8}"/>
              </a:ext>
            </a:extLst>
          </p:cNvPr>
          <p:cNvSpPr>
            <a:spLocks noGrp="1"/>
          </p:cNvSpPr>
          <p:nvPr>
            <p:ph type="title"/>
          </p:nvPr>
        </p:nvSpPr>
        <p:spPr/>
        <p:txBody>
          <a:bodyPr/>
          <a:lstStyle/>
          <a:p>
            <a:r>
              <a:rPr lang="en-US" sz="2800" dirty="0"/>
              <a:t>The Title's Items List</a:t>
            </a:r>
            <a:endParaRPr lang="en-US" sz="2800" noProof="0" dirty="0"/>
          </a:p>
        </p:txBody>
      </p:sp>
      <p:sp>
        <p:nvSpPr>
          <p:cNvPr id="9" name="Slide Number Placeholder 5">
            <a:extLst>
              <a:ext uri="{FF2B5EF4-FFF2-40B4-BE49-F238E27FC236}">
                <a16:creationId xmlns:a16="http://schemas.microsoft.com/office/drawing/2014/main" id="{4DEEC507-0F4C-C953-DEFB-C2F78DDE9855}"/>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97</a:t>
            </a:fld>
            <a:endParaRPr lang="en-US" noProof="0" dirty="0"/>
          </a:p>
        </p:txBody>
      </p:sp>
      <p:sp>
        <p:nvSpPr>
          <p:cNvPr id="11" name="Content Placeholder 10">
            <a:extLst>
              <a:ext uri="{FF2B5EF4-FFF2-40B4-BE49-F238E27FC236}">
                <a16:creationId xmlns:a16="http://schemas.microsoft.com/office/drawing/2014/main" id="{240B66B2-693A-0C67-3609-C66C42023C72}"/>
              </a:ext>
            </a:extLst>
          </p:cNvPr>
          <p:cNvSpPr>
            <a:spLocks noGrp="1"/>
          </p:cNvSpPr>
          <p:nvPr>
            <p:ph sz="quarter" idx="13"/>
          </p:nvPr>
        </p:nvSpPr>
        <p:spPr>
          <a:xfrm>
            <a:off x="370663" y="1131352"/>
            <a:ext cx="11335783" cy="809591"/>
          </a:xfrm>
        </p:spPr>
        <p:txBody>
          <a:bodyPr/>
          <a:lstStyle/>
          <a:p>
            <a:r>
              <a:rPr lang="" sz="2000" dirty="0"/>
              <a:t>The title's items list can be filtered by Year, Volume and Description</a:t>
            </a:r>
            <a:endParaRPr lang="en-US" sz="2000" noProof="0" dirty="0"/>
          </a:p>
        </p:txBody>
      </p:sp>
      <p:sp>
        <p:nvSpPr>
          <p:cNvPr id="7" name="Rectangle 6">
            <a:extLst>
              <a:ext uri="{FF2B5EF4-FFF2-40B4-BE49-F238E27FC236}">
                <a16:creationId xmlns:a16="http://schemas.microsoft.com/office/drawing/2014/main" id="{4DF7922D-C1B3-F944-8D22-48A318CC374F}"/>
              </a:ext>
            </a:extLst>
          </p:cNvPr>
          <p:cNvSpPr/>
          <p:nvPr/>
        </p:nvSpPr>
        <p:spPr>
          <a:xfrm>
            <a:off x="5997678" y="3299073"/>
            <a:ext cx="2408904" cy="265123"/>
          </a:xfrm>
          <a:prstGeom prst="rect">
            <a:avLst/>
          </a:prstGeom>
          <a:noFill/>
          <a:ln w="28575">
            <a:solidFill>
              <a:srgbClr val="FF0000"/>
            </a:solidFill>
          </a:ln>
        </p:spPr>
        <p:txBody>
          <a:bodyPr wrap="square" rtlCol="0" anchor="ctr">
            <a:noAutofit/>
          </a:bodyPr>
          <a:lstStyle/>
          <a:p>
            <a:pPr algn="l"/>
            <a:endParaRPr lang="LID4096">
              <a:solidFill>
                <a:schemeClr val="tx1"/>
              </a:solidFill>
            </a:endParaRPr>
          </a:p>
        </p:txBody>
      </p:sp>
      <p:sp>
        <p:nvSpPr>
          <p:cNvPr id="8" name="Rectangle 7">
            <a:extLst>
              <a:ext uri="{FF2B5EF4-FFF2-40B4-BE49-F238E27FC236}">
                <a16:creationId xmlns:a16="http://schemas.microsoft.com/office/drawing/2014/main" id="{11F13416-D1AA-46C1-B077-26B6C1BF84F6}"/>
              </a:ext>
            </a:extLst>
          </p:cNvPr>
          <p:cNvSpPr/>
          <p:nvPr/>
        </p:nvSpPr>
        <p:spPr>
          <a:xfrm>
            <a:off x="8160774" y="3038167"/>
            <a:ext cx="285136" cy="255638"/>
          </a:xfrm>
          <a:prstGeom prst="rect">
            <a:avLst/>
          </a:prstGeom>
          <a:noFill/>
          <a:ln w="28575">
            <a:solidFill>
              <a:srgbClr val="FF0000"/>
            </a:solidFill>
          </a:ln>
        </p:spPr>
        <p:txBody>
          <a:bodyPr wrap="square" rtlCol="0" anchor="ctr">
            <a:noAutofit/>
          </a:bodyPr>
          <a:lstStyle/>
          <a:p>
            <a:pPr algn="l"/>
            <a:endParaRPr lang="LID4096">
              <a:solidFill>
                <a:schemeClr val="tx1"/>
              </a:solidFill>
            </a:endParaRPr>
          </a:p>
        </p:txBody>
      </p:sp>
    </p:spTree>
    <p:extLst>
      <p:ext uri="{BB962C8B-B14F-4D97-AF65-F5344CB8AC3E}">
        <p14:creationId xmlns:p14="http://schemas.microsoft.com/office/powerpoint/2010/main" val="122613550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A80F7-8396-CF61-939B-F2CC230AC75E}"/>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E3CA305E-3266-86F2-8B99-AAB7D3B34BD3}"/>
              </a:ext>
            </a:extLst>
          </p:cNvPr>
          <p:cNvSpPr>
            <a:spLocks noGrp="1"/>
          </p:cNvSpPr>
          <p:nvPr>
            <p:ph type="body" sz="quarter" idx="16"/>
          </p:nvPr>
        </p:nvSpPr>
        <p:spPr>
          <a:xfrm>
            <a:off x="182880" y="2523829"/>
            <a:ext cx="11807190" cy="1030130"/>
          </a:xfrm>
        </p:spPr>
        <p:txBody>
          <a:bodyPr/>
          <a:lstStyle/>
          <a:p>
            <a:r>
              <a:rPr lang="" b="1" dirty="0"/>
              <a:t>Configurable Display</a:t>
            </a:r>
          </a:p>
          <a:p>
            <a:endParaRPr lang="en-US" noProof="0" dirty="0"/>
          </a:p>
        </p:txBody>
      </p:sp>
      <p:sp>
        <p:nvSpPr>
          <p:cNvPr id="4" name="Footer Placeholder 3">
            <a:extLst>
              <a:ext uri="{FF2B5EF4-FFF2-40B4-BE49-F238E27FC236}">
                <a16:creationId xmlns:a16="http://schemas.microsoft.com/office/drawing/2014/main" id="{E818F970-C54A-E5AC-5F80-19658A44E0DE}"/>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noProof="0" dirty="0"/>
              <a:t>© 2026 Clarivate. All rights reserved.</a:t>
            </a:r>
          </a:p>
        </p:txBody>
      </p:sp>
      <p:sp>
        <p:nvSpPr>
          <p:cNvPr id="5" name="Slide Number Placeholder 4">
            <a:extLst>
              <a:ext uri="{FF2B5EF4-FFF2-40B4-BE49-F238E27FC236}">
                <a16:creationId xmlns:a16="http://schemas.microsoft.com/office/drawing/2014/main" id="{B3D2830B-5FEE-A431-9C13-6F7D56AD7526}"/>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US" noProof="0" smtClean="0"/>
              <a:pPr/>
              <a:t>98</a:t>
            </a:fld>
            <a:endParaRPr lang="en-US" noProof="0" dirty="0"/>
          </a:p>
        </p:txBody>
      </p:sp>
    </p:spTree>
    <p:extLst>
      <p:ext uri="{BB962C8B-B14F-4D97-AF65-F5344CB8AC3E}">
        <p14:creationId xmlns:p14="http://schemas.microsoft.com/office/powerpoint/2010/main" val="58979137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1065D-2F9C-FA6B-FA80-5EFBE03A2C37}"/>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F6470E38-9A74-4836-D872-47863A34908D}"/>
              </a:ext>
            </a:extLst>
          </p:cNvPr>
          <p:cNvSpPr>
            <a:spLocks noGrp="1"/>
          </p:cNvSpPr>
          <p:nvPr>
            <p:ph type="title"/>
          </p:nvPr>
        </p:nvSpPr>
        <p:spPr/>
        <p:txBody>
          <a:bodyPr/>
          <a:lstStyle/>
          <a:p>
            <a:r>
              <a:rPr lang="" sz="2800" dirty="0"/>
              <a:t>Configurable Display</a:t>
            </a:r>
            <a:br>
              <a:rPr lang="" sz="2800" dirty="0"/>
            </a:br>
            <a:endParaRPr lang="en-US" sz="2800" noProof="0" dirty="0"/>
          </a:p>
        </p:txBody>
      </p:sp>
      <p:sp>
        <p:nvSpPr>
          <p:cNvPr id="9" name="Slide Number Placeholder 5">
            <a:extLst>
              <a:ext uri="{FF2B5EF4-FFF2-40B4-BE49-F238E27FC236}">
                <a16:creationId xmlns:a16="http://schemas.microsoft.com/office/drawing/2014/main" id="{3692D644-36B9-ECF7-5ECF-F560DB8E7C1D}"/>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US" noProof="0" smtClean="0"/>
              <a:pPr/>
              <a:t>99</a:t>
            </a:fld>
            <a:endParaRPr lang="en-US" noProof="0" dirty="0"/>
          </a:p>
        </p:txBody>
      </p:sp>
      <p:sp>
        <p:nvSpPr>
          <p:cNvPr id="11" name="Content Placeholder 10">
            <a:extLst>
              <a:ext uri="{FF2B5EF4-FFF2-40B4-BE49-F238E27FC236}">
                <a16:creationId xmlns:a16="http://schemas.microsoft.com/office/drawing/2014/main" id="{2E42AA59-BCC3-7EE6-2320-EF27FC662F63}"/>
              </a:ext>
            </a:extLst>
          </p:cNvPr>
          <p:cNvSpPr>
            <a:spLocks noGrp="1"/>
          </p:cNvSpPr>
          <p:nvPr>
            <p:ph sz="quarter" idx="13"/>
          </p:nvPr>
        </p:nvSpPr>
        <p:spPr>
          <a:xfrm>
            <a:off x="370664" y="1131352"/>
            <a:ext cx="11300226" cy="2762222"/>
          </a:xfrm>
        </p:spPr>
        <p:txBody>
          <a:bodyPr/>
          <a:lstStyle/>
          <a:p>
            <a:r>
              <a:rPr lang="en-US" sz="2000" noProof="0" dirty="0"/>
              <a:t>Configurable Item Information Layout</a:t>
            </a:r>
          </a:p>
          <a:p>
            <a:pPr lvl="1"/>
            <a:r>
              <a:rPr lang="en-US" sz="2000" noProof="0" dirty="0"/>
              <a:t>Item information is now organized into clear sections to improve usability.</a:t>
            </a:r>
          </a:p>
          <a:p>
            <a:pPr lvl="1"/>
            <a:r>
              <a:rPr lang="en-US" sz="2000" noProof="0" dirty="0"/>
              <a:t>Related fields are grouped together, such as Description, Enumeration, and Chronology.</a:t>
            </a:r>
          </a:p>
          <a:p>
            <a:pPr lvl="1"/>
            <a:r>
              <a:rPr lang="en-US" sz="2000" noProof="0" dirty="0"/>
              <a:t>Users can configure the order of sections based on their workflow needs.</a:t>
            </a:r>
          </a:p>
          <a:p>
            <a:pPr lvl="1"/>
            <a:r>
              <a:rPr lang="en-US" sz="2000" noProof="0" dirty="0"/>
              <a:t>Frequently used sections, such as Enumeration and Chronology Information or Retention Information, can be placed at the top for quicker access.</a:t>
            </a:r>
          </a:p>
          <a:p>
            <a:pPr marL="0" indent="0">
              <a:buNone/>
            </a:pPr>
            <a:endParaRPr lang="en-US" sz="2000" noProof="0" dirty="0"/>
          </a:p>
        </p:txBody>
      </p:sp>
    </p:spTree>
    <p:extLst>
      <p:ext uri="{BB962C8B-B14F-4D97-AF65-F5344CB8AC3E}">
        <p14:creationId xmlns:p14="http://schemas.microsoft.com/office/powerpoint/2010/main" val="2043743766"/>
      </p:ext>
    </p:extLst>
  </p:cSld>
  <p:clrMapOvr>
    <a:masterClrMapping/>
  </p:clrMapOvr>
</p:sld>
</file>

<file path=ppt/theme/theme1.xml><?xml version="1.0" encoding="utf-8"?>
<a:theme xmlns:a="http://schemas.openxmlformats.org/drawingml/2006/main" name="Device Layouts - Light">
  <a:themeElements>
    <a:clrScheme name="Custom 4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rgbClr val="FF0000"/>
          </a:solidFill>
        </a:ln>
      </a:spPr>
      <a:bodyPr wrap="square" rtlCol="0" anchor="ctr">
        <a:noAutofit/>
      </a:bodyPr>
      <a:lstStyle>
        <a:defPPr algn="l">
          <a:defRPr>
            <a:solidFill>
              <a:schemeClr val="tx1"/>
            </a:solidFill>
          </a:defRPr>
        </a:defPPr>
      </a:lstStyle>
    </a:spDef>
    <a:lnDef>
      <a:spPr>
        <a:ln w="28575">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7612EC0F-7FD5-42AD-8101-640EEB2471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F4589A-FC63-42C6-882A-5A5786AA1398}">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970c9ed-be0d-4385-ae12-bba36a1d31bb"/>
    <lcf76f155ced4ddcb4097134ff3c332f xmlns="cec4d0f3-197b-4313-9bcc-a9a9b4711ab2">
      <Terms xmlns="http://schemas.microsoft.com/office/infopath/2007/PartnerControls"/>
    </lcf76f155ced4ddcb4097134ff3c332f>
    <SharedWithUsers xmlns="15b4db40-66c5-4774-a7a4-592c47258125">
      <UserInfo>
        <DisplayName>Inbal Rose Hellmann</DisplayName>
        <AccountId>639</AccountId>
        <AccountType/>
      </UserInfo>
      <UserInfo>
        <DisplayName>Etti Dekel Laor</DisplayName>
        <AccountId>809</AccountId>
        <AccountType/>
      </UserInfo>
      <UserInfo>
        <DisplayName>Lisa Spicko</DisplayName>
        <AccountId>233</AccountId>
        <AccountType/>
      </UserInfo>
    </SharedWithUsers>
    <_ip_UnifiedCompliancePolicyUIAction xmlns="http://schemas.microsoft.com/sharepoint/v3" xsi:nil="true"/>
    <_ip_UnifiedCompliancePolicyProperties xmlns="http://schemas.microsoft.com/sharepoint/v3" xsi:nil="true"/>
    <Image xmlns="a82fdb6e-c179-430d-8182-68f5a58a7fb4" xsi:nil="true"/>
    <Timestamp xmlns="cec4d0f3-197b-4313-9bcc-a9a9b4711ab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B8D2AD3E9273E41BC42A9C7E29C5745" ma:contentTypeVersion="11" ma:contentTypeDescription="Create a new document." ma:contentTypeScope="" ma:versionID="18d1025dd3c185886adc2705fa69501f">
  <xsd:schema xmlns:xsd="http://www.w3.org/2001/XMLSchema" xmlns:xs="http://www.w3.org/2001/XMLSchema" xmlns:p="http://schemas.microsoft.com/office/2006/metadata/properties" xmlns:ns1="http://schemas.microsoft.com/sharepoint/v3" xmlns:ns2="1ee16b87-d06b-4acc-bab3-ebea1d9e5ffa" xmlns:ns3="15b4db40-66c5-4774-a7a4-592c47258125" xmlns:ns4="a82fdb6e-c179-430d-8182-68f5a58a7fb4" xmlns:ns5="cec4d0f3-197b-4313-9bcc-a9a9b4711ab2" xmlns:ns6="d970c9ed-be0d-4385-ae12-bba36a1d31bb" targetNamespace="http://schemas.microsoft.com/office/2006/metadata/properties" ma:root="true" ma:fieldsID="46b2552d55fc9df1c89fd429ae376416" ns1:_="" ns2:_="" ns3:_="" ns4:_="" ns5:_="" ns6:_="">
    <xsd:import namespace="http://schemas.microsoft.com/sharepoint/v3"/>
    <xsd:import namespace="1ee16b87-d06b-4acc-bab3-ebea1d9e5ffa"/>
    <xsd:import namespace="15b4db40-66c5-4774-a7a4-592c47258125"/>
    <xsd:import namespace="a82fdb6e-c179-430d-8182-68f5a58a7fb4"/>
    <xsd:import namespace="cec4d0f3-197b-4313-9bcc-a9a9b4711ab2"/>
    <xsd:import namespace="d970c9ed-be0d-4385-ae12-bba36a1d31b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4:Image" minOccurs="0"/>
                <xsd:element ref="ns1:_ip_UnifiedCompliancePolicyProperties" minOccurs="0"/>
                <xsd:element ref="ns1:_ip_UnifiedCompliancePolicyUIAction" minOccurs="0"/>
                <xsd:element ref="ns5:lcf76f155ced4ddcb4097134ff3c332f" minOccurs="0"/>
                <xsd:element ref="ns6:TaxCatchAll" minOccurs="0"/>
                <xsd:element ref="ns5:Timestamp" minOccurs="0"/>
                <xsd:element ref="ns5: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e16b87-d06b-4acc-bab3-ebea1d9e5ffa" elementFormDefault="qualified">
    <xsd:import namespace="http://schemas.microsoft.com/office/2006/documentManagement/types"/>
    <xsd:import namespace="http://schemas.microsoft.com/office/infopath/2007/PartnerControls"/>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AutoKeyPoints" ma:index="9" nillable="true" ma:displayName="MediaServiceAutoKeyPoints" ma:hidden="true" ma:internalName="MediaServiceAutoKeyPoints" ma:readOnly="true">
      <xsd:simpleType>
        <xsd:restriction base="dms:Note"/>
      </xsd:simpleType>
    </xsd:element>
    <xsd:element name="MediaServiceKeyPoints" ma:index="10" nillable="true" ma:displayName="KeyPoints" ma:internalName="MediaServiceKeyPoints" ma:readOnly="true">
      <xsd:simpleType>
        <xsd:restriction base="dms:Note">
          <xsd:maxLength value="255"/>
        </xsd:restriction>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5b4db40-66c5-4774-a7a4-592c4725812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82fdb6e-c179-430d-8182-68f5a58a7fb4" elementFormDefault="qualified">
    <xsd:import namespace="http://schemas.microsoft.com/office/2006/documentManagement/types"/>
    <xsd:import namespace="http://schemas.microsoft.com/office/infopath/2007/PartnerControls"/>
    <xsd:element name="Image" ma:index="20" nillable="true" ma:displayName="Image" ma:format="Thumbnail" ma:internalName="Imag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ec4d0f3-197b-4313-9bcc-a9a9b4711ab2" elementFormDefault="qualified">
    <xsd:import namespace="http://schemas.microsoft.com/office/2006/documentManagement/types"/>
    <xsd:import namespace="http://schemas.microsoft.com/office/infopath/2007/PartnerControls"/>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a12c3c9-0c32-41ec-8727-1f7e712bea81" ma:termSetId="09814cd3-568e-fe90-9814-8d621ff8fb84" ma:anchorId="fba54fb3-c3e1-fe81-a776-ca4b69148c4d" ma:open="true" ma:isKeyword="false">
      <xsd:complexType>
        <xsd:sequence>
          <xsd:element ref="pc:Terms" minOccurs="0" maxOccurs="1"/>
        </xsd:sequence>
      </xsd:complexType>
    </xsd:element>
    <xsd:element name="Timestamp" ma:index="27" nillable="true" ma:displayName="Timestamp" ma:format="DateOnly" ma:internalName="Timestamp">
      <xsd:simpleType>
        <xsd:restriction base="dms:DateTim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70c9ed-be0d-4385-ae12-bba36a1d31bb"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0a75f46c-f02d-4641-b14b-6bf524917cb6}" ma:internalName="TaxCatchAll" ma:showField="CatchAllData" ma:web="d970c9ed-be0d-4385-ae12-bba36a1d31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D91B9C-4E38-40A3-AA2F-E796D8728082}">
  <ds:schemaRefs>
    <ds:schemaRef ds:uri="http://schemas.microsoft.com/sharepoint/v3/contenttype/forms"/>
  </ds:schemaRefs>
</ds:datastoreItem>
</file>

<file path=customXml/itemProps2.xml><?xml version="1.0" encoding="utf-8"?>
<ds:datastoreItem xmlns:ds="http://schemas.openxmlformats.org/officeDocument/2006/customXml" ds:itemID="{C7707030-CD46-4873-9099-A1E166734A8E}">
  <ds:schemaRefs>
    <ds:schemaRef ds:uri="15b4db40-66c5-4774-a7a4-592c47258125"/>
    <ds:schemaRef ds:uri="1ee16b87-d06b-4acc-bab3-ebea1d9e5ffa"/>
    <ds:schemaRef ds:uri="a82fdb6e-c179-430d-8182-68f5a58a7fb4"/>
    <ds:schemaRef ds:uri="cec4d0f3-197b-4313-9bcc-a9a9b4711ab2"/>
    <ds:schemaRef ds:uri="d970c9ed-be0d-4385-ae12-bba36a1d31b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5007BDE-32F0-4304-9130-FBE0AF4FD2F8}">
  <ds:schemaRefs>
    <ds:schemaRef ds:uri="15b4db40-66c5-4774-a7a4-592c47258125"/>
    <ds:schemaRef ds:uri="1ee16b87-d06b-4acc-bab3-ebea1d9e5ffa"/>
    <ds:schemaRef ds:uri="a82fdb6e-c179-430d-8182-68f5a58a7fb4"/>
    <ds:schemaRef ds:uri="cec4d0f3-197b-4313-9bcc-a9a9b4711ab2"/>
    <ds:schemaRef ds:uri="d970c9ed-be0d-4385-ae12-bba36a1d31b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Extended Template (3)</Template>
  <TotalTime>9380</TotalTime>
  <Words>4541</Words>
  <Application>Microsoft Office PowerPoint</Application>
  <PresentationFormat>Widescreen</PresentationFormat>
  <Paragraphs>637</Paragraphs>
  <Slides>118</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118</vt:i4>
      </vt:variant>
    </vt:vector>
  </HeadingPairs>
  <TitlesOfParts>
    <vt:vector size="129" baseType="lpstr">
      <vt:lpstr>Arial</vt:lpstr>
      <vt:lpstr>Avenir</vt:lpstr>
      <vt:lpstr>Avenir Next LT Pro</vt:lpstr>
      <vt:lpstr>Avenir Next LT Pro Demi</vt:lpstr>
      <vt:lpstr>AvenirNext LT Pro Bold</vt:lpstr>
      <vt:lpstr>AvenirNext LT Pro Regular</vt:lpstr>
      <vt:lpstr>Calibri</vt:lpstr>
      <vt:lpstr>Courier New</vt:lpstr>
      <vt:lpstr>Segoe UI</vt:lpstr>
      <vt:lpstr>Wingdings</vt:lpstr>
      <vt:lpstr>Device Layouts - Light</vt:lpstr>
      <vt:lpstr>PowerPoint Presentation</vt:lpstr>
      <vt:lpstr>PowerPoint Presentation</vt:lpstr>
      <vt:lpstr>PowerPoint Presentation</vt:lpstr>
      <vt:lpstr>Introduction</vt:lpstr>
      <vt:lpstr>Introduction</vt:lpstr>
      <vt:lpstr>PowerPoint Presentation</vt:lpstr>
      <vt:lpstr>Faster Access to Search Results </vt:lpstr>
      <vt:lpstr>Faster Access to Search Results</vt:lpstr>
      <vt:lpstr>Faster Access to Search Results</vt:lpstr>
      <vt:lpstr>Faster Access to Search Results</vt:lpstr>
      <vt:lpstr>Faster Access to Search Results</vt:lpstr>
      <vt:lpstr>PowerPoint Presentation</vt:lpstr>
      <vt:lpstr>Editing Items in the Search Results</vt:lpstr>
      <vt:lpstr>Editing Items in the Search Results</vt:lpstr>
      <vt:lpstr>Editing Items in the Search Results</vt:lpstr>
      <vt:lpstr>Editing Items in the Search Results</vt:lpstr>
      <vt:lpstr>Editing Items in the Search Results</vt:lpstr>
      <vt:lpstr>Editing Items in the Search Results</vt:lpstr>
      <vt:lpstr>PowerPoint Presentation</vt:lpstr>
      <vt:lpstr>Perform More Actions Directly from the Search Results</vt:lpstr>
      <vt:lpstr>Perform More Actions Directly from the Search Results</vt:lpstr>
      <vt:lpstr>Perform More Actions Directly from the Search Results</vt:lpstr>
      <vt:lpstr>Perform More Actions Directly from the Search Results</vt:lpstr>
      <vt:lpstr>Perform More Actions Directly from the Search Results</vt:lpstr>
      <vt:lpstr>Perform More Actions Directly from the Search Results</vt:lpstr>
      <vt:lpstr>Perform More Actions Directly from the Search Results</vt:lpstr>
      <vt:lpstr>PowerPoint Presentation</vt:lpstr>
      <vt:lpstr>The New UX Views  </vt:lpstr>
      <vt:lpstr>The New UX Views</vt:lpstr>
      <vt:lpstr>The New UX Views</vt:lpstr>
      <vt:lpstr>The New UX Views</vt:lpstr>
      <vt:lpstr>The New UX Views</vt:lpstr>
      <vt:lpstr>The New UX Views</vt:lpstr>
      <vt:lpstr>The New UX Views</vt:lpstr>
      <vt:lpstr>The New UX Views</vt:lpstr>
      <vt:lpstr>The New UX Views</vt:lpstr>
      <vt:lpstr>The New UX Views</vt:lpstr>
      <vt:lpstr>PowerPoint Presentation</vt:lpstr>
      <vt:lpstr>Facets</vt:lpstr>
      <vt:lpstr>Facets</vt:lpstr>
      <vt:lpstr>Facets</vt:lpstr>
      <vt:lpstr>Facets</vt:lpstr>
      <vt:lpstr>Facets</vt:lpstr>
      <vt:lpstr>Facets</vt:lpstr>
      <vt:lpstr>Facets</vt:lpstr>
      <vt:lpstr>Facets</vt:lpstr>
      <vt:lpstr>Facets</vt:lpstr>
      <vt:lpstr>PowerPoint Presentation</vt:lpstr>
      <vt:lpstr>Sorting Search Results </vt:lpstr>
      <vt:lpstr>Sorting Search Results </vt:lpstr>
      <vt:lpstr>Sorting Search Results </vt:lpstr>
      <vt:lpstr>Sorting Search Results</vt:lpstr>
      <vt:lpstr>PowerPoint Presentation</vt:lpstr>
      <vt:lpstr>Secondary Search  </vt:lpstr>
      <vt:lpstr>Secondary Search  </vt:lpstr>
      <vt:lpstr>Secondary Search  </vt:lpstr>
      <vt:lpstr>Secondary Search  </vt:lpstr>
      <vt:lpstr>Secondary Search  </vt:lpstr>
      <vt:lpstr>Secondary Search  </vt:lpstr>
      <vt:lpstr>PowerPoint Presentation</vt:lpstr>
      <vt:lpstr>Labels</vt:lpstr>
      <vt:lpstr>Labels</vt:lpstr>
      <vt:lpstr>Labels</vt:lpstr>
      <vt:lpstr>Labels</vt:lpstr>
      <vt:lpstr>Labels</vt:lpstr>
      <vt:lpstr>Labels</vt:lpstr>
      <vt:lpstr>Labels</vt:lpstr>
      <vt:lpstr>Labels</vt:lpstr>
      <vt:lpstr>Labels</vt:lpstr>
      <vt:lpstr>Labels</vt:lpstr>
      <vt:lpstr>Labels</vt:lpstr>
      <vt:lpstr>Labels</vt:lpstr>
      <vt:lpstr>PowerPoint Presentation</vt:lpstr>
      <vt:lpstr>The Holdings' Items List </vt:lpstr>
      <vt:lpstr>The Holdings' Items List </vt:lpstr>
      <vt:lpstr>The Holdings' Items List </vt:lpstr>
      <vt:lpstr>The Holdings' Items List</vt:lpstr>
      <vt:lpstr>The Holdings' Items List</vt:lpstr>
      <vt:lpstr>The Holdings' Items List</vt:lpstr>
      <vt:lpstr>The Holdings' Items List</vt:lpstr>
      <vt:lpstr>The Holdings' Items List</vt:lpstr>
      <vt:lpstr>The Holdings' Items List</vt:lpstr>
      <vt:lpstr>The Holdings' Items List</vt:lpstr>
      <vt:lpstr>The Holdings' Items List</vt:lpstr>
      <vt:lpstr>The Holdings' Items List</vt:lpstr>
      <vt:lpstr>PowerPoint Presentation</vt:lpstr>
      <vt:lpstr>The Title's Items List </vt:lpstr>
      <vt:lpstr>The Title's Items List </vt:lpstr>
      <vt:lpstr>The Title's Items List </vt:lpstr>
      <vt:lpstr>The Title's Items List</vt:lpstr>
      <vt:lpstr>The Title's Items List</vt:lpstr>
      <vt:lpstr>The Title's Items List</vt:lpstr>
      <vt:lpstr>The Title's Items List</vt:lpstr>
      <vt:lpstr>The Title's Items List</vt:lpstr>
      <vt:lpstr>The Title's Items List</vt:lpstr>
      <vt:lpstr>The Title's Items List</vt:lpstr>
      <vt:lpstr>The Title's Items List</vt:lpstr>
      <vt:lpstr>PowerPoint Presentation</vt:lpstr>
      <vt:lpstr>Configurable Display </vt:lpstr>
      <vt:lpstr>Configurable Display </vt:lpstr>
      <vt:lpstr>Configurable Display </vt:lpstr>
      <vt:lpstr>Configurable Display </vt:lpstr>
      <vt:lpstr>Configurable Display </vt:lpstr>
      <vt:lpstr>Configurable Display </vt:lpstr>
      <vt:lpstr>Configurable Display </vt:lpstr>
      <vt:lpstr>Configurable Display </vt:lpstr>
      <vt:lpstr>PowerPoint Presentation</vt:lpstr>
      <vt:lpstr>The New Item View</vt:lpstr>
      <vt:lpstr>The New Item View</vt:lpstr>
      <vt:lpstr>The New Item View</vt:lpstr>
      <vt:lpstr>PowerPoint Presentation</vt:lpstr>
      <vt:lpstr>Editing An Item</vt:lpstr>
      <vt:lpstr>Editing An Item</vt:lpstr>
      <vt:lpstr>Editing An Item</vt:lpstr>
      <vt:lpstr>Editing An Item</vt:lpstr>
      <vt:lpstr>Editing An Item</vt:lpstr>
      <vt:lpstr>Editing An Item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Ellen Wallace</dc:creator>
  <cp:lastModifiedBy>Yoel Kortick</cp:lastModifiedBy>
  <cp:revision>8</cp:revision>
  <dcterms:created xsi:type="dcterms:W3CDTF">2023-07-24T19:21:55Z</dcterms:created>
  <dcterms:modified xsi:type="dcterms:W3CDTF">2026-07-09T15:49:35Z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0x0101005B8D2AD3E9273E41BC42A9C7E29C5745</vt:lpwstr>
  </property>
  <property fmtid="{D5CDD505-2E9C-101B-9397-08002B2CF9AE}" pid="3" name="MediaServiceImageTags">
    <vt:lpwstr/>
  </property>
</Properties>
</file>