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6.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74" r:id="rId5"/>
    <p:sldMasterId id="2147483676" r:id="rId6"/>
    <p:sldMasterId id="2147483678" r:id="rId7"/>
    <p:sldMasterId id="2147483680" r:id="rId8"/>
    <p:sldMasterId id="2147483688" r:id="rId9"/>
    <p:sldMasterId id="2147483709" r:id="rId10"/>
    <p:sldMasterId id="2147483720" r:id="rId11"/>
    <p:sldMasterId id="2147483722" r:id="rId12"/>
    <p:sldMasterId id="2147483724" r:id="rId13"/>
    <p:sldMasterId id="2147483726" r:id="rId14"/>
    <p:sldMasterId id="2147483792" r:id="rId15"/>
    <p:sldMasterId id="2147483770" r:id="rId16"/>
    <p:sldMasterId id="2147483869" r:id="rId17"/>
    <p:sldMasterId id="2147483648" r:id="rId18"/>
  </p:sldMasterIdLst>
  <p:notesMasterIdLst>
    <p:notesMasterId r:id="rId34"/>
  </p:notesMasterIdLst>
  <p:handoutMasterIdLst>
    <p:handoutMasterId r:id="rId35"/>
  </p:handoutMasterIdLst>
  <p:sldIdLst>
    <p:sldId id="1638" r:id="rId19"/>
    <p:sldId id="2531" r:id="rId20"/>
    <p:sldId id="2560" r:id="rId21"/>
    <p:sldId id="1717" r:id="rId22"/>
    <p:sldId id="2558" r:id="rId23"/>
    <p:sldId id="2068" r:id="rId24"/>
    <p:sldId id="2552" r:id="rId25"/>
    <p:sldId id="2557" r:id="rId26"/>
    <p:sldId id="1881839092" r:id="rId27"/>
    <p:sldId id="1881839097" r:id="rId28"/>
    <p:sldId id="1881839093" r:id="rId29"/>
    <p:sldId id="1881839095" r:id="rId30"/>
    <p:sldId id="1881839096" r:id="rId31"/>
    <p:sldId id="1881839098" r:id="rId32"/>
    <p:sldId id="2488" r:id="rId33"/>
  </p:sldIdLst>
  <p:sldSz cx="20104100" cy="113157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E39F3A-1A38-410D-9FB4-5EE2B3C5708B}">
          <p14:sldIdLst>
            <p14:sldId id="1638"/>
            <p14:sldId id="2531"/>
            <p14:sldId id="2560"/>
            <p14:sldId id="1717"/>
            <p14:sldId id="2558"/>
            <p14:sldId id="2068"/>
            <p14:sldId id="2552"/>
            <p14:sldId id="2557"/>
            <p14:sldId id="1881839092"/>
            <p14:sldId id="1881839097"/>
            <p14:sldId id="1881839093"/>
            <p14:sldId id="1881839095"/>
            <p14:sldId id="1881839096"/>
            <p14:sldId id="1881839098"/>
            <p14:sldId id="2488"/>
          </p14:sldIdLst>
        </p14:section>
      </p14:sectionLst>
    </p:ext>
    <p:ext uri="{EFAFB233-063F-42B5-8137-9DF3F51BA10A}">
      <p15:sldGuideLst xmlns:p15="http://schemas.microsoft.com/office/powerpoint/2012/main">
        <p15:guide id="1" orient="horz" pos="2892" userDrawn="1">
          <p15:clr>
            <a:srgbClr val="A4A3A4"/>
          </p15:clr>
        </p15:guide>
        <p15:guide id="2" pos="21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lie Seltz" initials="JS [2]" lastIdx="13" clrIdx="6">
    <p:extLst>
      <p:ext uri="{19B8F6BF-5375-455C-9EA6-DF929625EA0E}">
        <p15:presenceInfo xmlns:p15="http://schemas.microsoft.com/office/powerpoint/2012/main" userId="S::jseltz@diabetes.org::2aef34d7-b193-4f31-85a0-d1e3fc715c9a" providerId="AD"/>
      </p:ext>
    </p:extLst>
  </p:cmAuthor>
  <p:cmAuthor id="1" name="Sharyn Lee" initials="SL" lastIdx="11" clrIdx="0">
    <p:extLst>
      <p:ext uri="{19B8F6BF-5375-455C-9EA6-DF929625EA0E}">
        <p15:presenceInfo xmlns:p15="http://schemas.microsoft.com/office/powerpoint/2012/main" userId="S-1-5-21-1585236278-2788251592-1726762630-76923" providerId="AD"/>
      </p:ext>
    </p:extLst>
  </p:cmAuthor>
  <p:cmAuthor id="8" name="Nicole Matti" initials="NM" lastIdx="8" clrIdx="7">
    <p:extLst>
      <p:ext uri="{19B8F6BF-5375-455C-9EA6-DF929625EA0E}">
        <p15:presenceInfo xmlns:p15="http://schemas.microsoft.com/office/powerpoint/2012/main" userId="S::NMatti@diabetes.org::18ff6d7b-7507-4594-b737-e654098b8884" providerId="AD"/>
      </p:ext>
    </p:extLst>
  </p:cmAuthor>
  <p:cmAuthor id="2" name="Jill Kadish" initials="JK" lastIdx="8" clrIdx="1">
    <p:extLst>
      <p:ext uri="{19B8F6BF-5375-455C-9EA6-DF929625EA0E}">
        <p15:presenceInfo xmlns:p15="http://schemas.microsoft.com/office/powerpoint/2012/main" userId="S-1-5-21-1585236278-2788251592-1726762630-52158" providerId="AD"/>
      </p:ext>
    </p:extLst>
  </p:cmAuthor>
  <p:cmAuthor id="9" name="Margaret" initials="M" lastIdx="2" clrIdx="8">
    <p:extLst>
      <p:ext uri="{19B8F6BF-5375-455C-9EA6-DF929625EA0E}">
        <p15:presenceInfo xmlns:p15="http://schemas.microsoft.com/office/powerpoint/2012/main" userId="Margaret" providerId="None"/>
      </p:ext>
    </p:extLst>
  </p:cmAuthor>
  <p:cmAuthor id="3" name="Tricia Cedotal" initials="TC" lastIdx="15" clrIdx="2">
    <p:extLst>
      <p:ext uri="{19B8F6BF-5375-455C-9EA6-DF929625EA0E}">
        <p15:presenceInfo xmlns:p15="http://schemas.microsoft.com/office/powerpoint/2012/main" userId="S-1-5-21-1585236278-2788251592-1726762630-70919" providerId="AD"/>
      </p:ext>
    </p:extLst>
  </p:cmAuthor>
  <p:cmAuthor id="10" name="Kelly Mueller" initials="KM" lastIdx="9" clrIdx="9">
    <p:extLst>
      <p:ext uri="{19B8F6BF-5375-455C-9EA6-DF929625EA0E}">
        <p15:presenceInfo xmlns:p15="http://schemas.microsoft.com/office/powerpoint/2012/main" userId="S::kmueller@diabetes.org::450a3183-67eb-4e36-89e6-b0f60da70e9d" providerId="AD"/>
      </p:ext>
    </p:extLst>
  </p:cmAuthor>
  <p:cmAuthor id="4" name="James Jones" initials="JJ" lastIdx="2" clrIdx="3">
    <p:extLst>
      <p:ext uri="{19B8F6BF-5375-455C-9EA6-DF929625EA0E}">
        <p15:presenceInfo xmlns:p15="http://schemas.microsoft.com/office/powerpoint/2012/main" userId="S-1-5-21-1585236278-2788251592-1726762630-65828" providerId="AD"/>
      </p:ext>
    </p:extLst>
  </p:cmAuthor>
  <p:cmAuthor id="11" name="Robert Gabbay" initials="RG" lastIdx="3" clrIdx="10">
    <p:extLst>
      <p:ext uri="{19B8F6BF-5375-455C-9EA6-DF929625EA0E}">
        <p15:presenceInfo xmlns:p15="http://schemas.microsoft.com/office/powerpoint/2012/main" userId="S::rgabbay@diabetes.org::09f05cd1-10fa-4e6d-8c17-caa119821f30" providerId="AD"/>
      </p:ext>
    </p:extLst>
  </p:cmAuthor>
  <p:cmAuthor id="5" name="Julie Seltz" initials="JS" lastIdx="27" clrIdx="4">
    <p:extLst>
      <p:ext uri="{19B8F6BF-5375-455C-9EA6-DF929625EA0E}">
        <p15:presenceInfo xmlns:p15="http://schemas.microsoft.com/office/powerpoint/2012/main" userId="S::julie.seltz@prosono.com::ba1fb63c-dbf9-4e15-a458-a41e98c205bb" providerId="AD"/>
      </p:ext>
    </p:extLst>
  </p:cmAuthor>
  <p:cmAuthor id="6" name="Sean VanBerschot" initials="SV" lastIdx="8" clrIdx="5">
    <p:extLst>
      <p:ext uri="{19B8F6BF-5375-455C-9EA6-DF929625EA0E}">
        <p15:presenceInfo xmlns:p15="http://schemas.microsoft.com/office/powerpoint/2012/main" userId="S::sean.vanberschot@prosono.com::39799118-1805-4f16-b285-cc1d289545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7F7F7F"/>
    <a:srgbClr val="848484"/>
    <a:srgbClr val="C5C5C5"/>
    <a:srgbClr val="969696"/>
    <a:srgbClr val="1485C5"/>
    <a:srgbClr val="3399FF"/>
    <a:srgbClr val="007BD8"/>
    <a:srgbClr val="E74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5109" autoAdjust="0"/>
  </p:normalViewPr>
  <p:slideViewPr>
    <p:cSldViewPr snapToGrid="0">
      <p:cViewPr varScale="1">
        <p:scale>
          <a:sx n="42" d="100"/>
          <a:sy n="42" d="100"/>
        </p:scale>
        <p:origin x="72" y="379"/>
      </p:cViewPr>
      <p:guideLst>
        <p:guide orient="horz" pos="2892"/>
        <p:guide pos="2156"/>
      </p:guideLst>
    </p:cSldViewPr>
  </p:slideViewPr>
  <p:notesTextViewPr>
    <p:cViewPr>
      <p:scale>
        <a:sx n="1" d="1"/>
        <a:sy n="1" d="1"/>
      </p:scale>
      <p:origin x="0" y="0"/>
    </p:cViewPr>
  </p:notesTextViewPr>
  <p:sorterViewPr>
    <p:cViewPr varScale="1">
      <p:scale>
        <a:sx n="100" d="100"/>
        <a:sy n="100" d="100"/>
      </p:scale>
      <p:origin x="0" y="-1477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Gabbay" userId="09f05cd1-10fa-4e6d-8c17-caa119821f30" providerId="ADAL" clId="{F3B00C8C-34F9-4883-8E77-28DC6750321D}"/>
    <pc:docChg chg="modSld">
      <pc:chgData name="Robert Gabbay" userId="09f05cd1-10fa-4e6d-8c17-caa119821f30" providerId="ADAL" clId="{F3B00C8C-34F9-4883-8E77-28DC6750321D}" dt="2021-11-15T18:29:09.109" v="1" actId="20577"/>
      <pc:docMkLst>
        <pc:docMk/>
      </pc:docMkLst>
      <pc:sldChg chg="modSp mod">
        <pc:chgData name="Robert Gabbay" userId="09f05cd1-10fa-4e6d-8c17-caa119821f30" providerId="ADAL" clId="{F3B00C8C-34F9-4883-8E77-28DC6750321D}" dt="2021-11-15T18:29:09.109" v="1" actId="20577"/>
        <pc:sldMkLst>
          <pc:docMk/>
          <pc:sldMk cId="2094788943" sldId="1638"/>
        </pc:sldMkLst>
        <pc:spChg chg="mod">
          <ac:chgData name="Robert Gabbay" userId="09f05cd1-10fa-4e6d-8c17-caa119821f30" providerId="ADAL" clId="{F3B00C8C-34F9-4883-8E77-28DC6750321D}" dt="2021-11-15T18:29:09.109" v="1" actId="20577"/>
          <ac:spMkLst>
            <pc:docMk/>
            <pc:sldMk cId="2094788943" sldId="1638"/>
            <ac:spMk id="4" creationId="{CF081265-CC00-4030-A48E-28CBE4BFEAD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a:solidFill>
                  <a:schemeClr val="tx1"/>
                </a:solidFill>
                <a:latin typeface="Arial" panose="020B0604020202020204" pitchFamily="34" charset="0"/>
                <a:cs typeface="Arial" panose="020B0604020202020204" pitchFamily="34" charset="0"/>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1A-4140-ADCC-1E5D6495AB35}"/>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1A-4140-ADCC-1E5D6495AB3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1A-4140-ADCC-1E5D6495AB35}"/>
            </c:ext>
          </c:extLst>
        </c:ser>
        <c:dLbls>
          <c:dLblPos val="outEnd"/>
          <c:showLegendKey val="0"/>
          <c:showVal val="1"/>
          <c:showCatName val="0"/>
          <c:showSerName val="0"/>
          <c:showPercent val="0"/>
          <c:showBubbleSize val="0"/>
        </c:dLbls>
        <c:gapWidth val="219"/>
        <c:overlap val="-27"/>
        <c:axId val="1357195055"/>
        <c:axId val="1276349791"/>
      </c:barChart>
      <c:catAx>
        <c:axId val="1357195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6349791"/>
        <c:crosses val="autoZero"/>
        <c:auto val="1"/>
        <c:lblAlgn val="ctr"/>
        <c:lblOffset val="100"/>
        <c:noMultiLvlLbl val="0"/>
      </c:catAx>
      <c:valAx>
        <c:axId val="1276349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195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58D-964C-8144-A1364EE815CF}"/>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1-A58D-964C-8144-A1364EE815CF}"/>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2-A58D-964C-8144-A1364EE815CF}"/>
            </c:ext>
          </c:extLst>
        </c:ser>
        <c:dLbls>
          <c:showLegendKey val="0"/>
          <c:showVal val="0"/>
          <c:showCatName val="0"/>
          <c:showSerName val="0"/>
          <c:showPercent val="0"/>
          <c:showBubbleSize val="0"/>
        </c:dLbls>
        <c:gapWidth val="75"/>
        <c:overlap val="100"/>
        <c:axId val="1357195055"/>
        <c:axId val="1276349791"/>
      </c:barChart>
      <c:catAx>
        <c:axId val="1357195055"/>
        <c:scaling>
          <c:orientation val="minMax"/>
        </c:scaling>
        <c:delete val="0"/>
        <c:axPos val="l"/>
        <c:title>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76349791"/>
        <c:crosses val="autoZero"/>
        <c:auto val="1"/>
        <c:lblAlgn val="ctr"/>
        <c:lblOffset val="100"/>
        <c:noMultiLvlLbl val="0"/>
      </c:catAx>
      <c:valAx>
        <c:axId val="1276349791"/>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571950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CECC8B-47F8-4A45-BED4-DF806E6B0BDE}"/>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3F4350-1639-4F6A-9073-12C122B7F0D7}"/>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3F739B07-4E0D-4E65-8FC3-B3B1383D630B}" type="datetimeFigureOut">
              <a:rPr lang="en-US" smtClean="0"/>
              <a:t>11/15/2021</a:t>
            </a:fld>
            <a:endParaRPr lang="en-US"/>
          </a:p>
        </p:txBody>
      </p:sp>
      <p:sp>
        <p:nvSpPr>
          <p:cNvPr id="4" name="Footer Placeholder 3">
            <a:extLst>
              <a:ext uri="{FF2B5EF4-FFF2-40B4-BE49-F238E27FC236}">
                <a16:creationId xmlns:a16="http://schemas.microsoft.com/office/drawing/2014/main" id="{6939F4B1-8836-4353-B1EB-3BB4A88B0A92}"/>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931AB8-2B9B-40AC-8CC7-7D2BFEE63264}"/>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195244F4-76B2-487A-9EFF-FBFB19A00DFD}" type="slidenum">
              <a:rPr lang="en-US" smtClean="0"/>
              <a:t>‹#›</a:t>
            </a:fld>
            <a:endParaRPr lang="en-US"/>
          </a:p>
        </p:txBody>
      </p:sp>
    </p:spTree>
    <p:extLst>
      <p:ext uri="{BB962C8B-B14F-4D97-AF65-F5344CB8AC3E}">
        <p14:creationId xmlns:p14="http://schemas.microsoft.com/office/powerpoint/2010/main" val="3024760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722" cy="366376"/>
          </a:xfrm>
          <a:prstGeom prst="rect">
            <a:avLst/>
          </a:prstGeom>
        </p:spPr>
        <p:txBody>
          <a:bodyPr vert="horz" lIns="49218" tIns="24609" rIns="49218" bIns="24609" rtlCol="0"/>
          <a:lstStyle>
            <a:lvl1pPr algn="l">
              <a:defRPr sz="600"/>
            </a:lvl1pPr>
          </a:lstStyle>
          <a:p>
            <a:endParaRPr lang="en-US"/>
          </a:p>
        </p:txBody>
      </p:sp>
      <p:sp>
        <p:nvSpPr>
          <p:cNvPr id="3" name="Date Placeholder 2"/>
          <p:cNvSpPr>
            <a:spLocks noGrp="1"/>
          </p:cNvSpPr>
          <p:nvPr>
            <p:ph type="dt" idx="1"/>
          </p:nvPr>
        </p:nvSpPr>
        <p:spPr>
          <a:xfrm>
            <a:off x="5438204" y="0"/>
            <a:ext cx="4160722" cy="366376"/>
          </a:xfrm>
          <a:prstGeom prst="rect">
            <a:avLst/>
          </a:prstGeom>
        </p:spPr>
        <p:txBody>
          <a:bodyPr vert="horz" lIns="49218" tIns="24609" rIns="49218" bIns="24609" rtlCol="0"/>
          <a:lstStyle>
            <a:lvl1pPr algn="r">
              <a:defRPr sz="600"/>
            </a:lvl1pPr>
          </a:lstStyle>
          <a:p>
            <a:fld id="{B7CBED31-8F37-427D-B69D-5BE4D820E8C5}" type="datetimeFigureOut">
              <a:rPr lang="en-US" smtClean="0"/>
              <a:t>11/15/2021</a:t>
            </a:fld>
            <a:endParaRPr lang="en-US"/>
          </a:p>
        </p:txBody>
      </p:sp>
      <p:sp>
        <p:nvSpPr>
          <p:cNvPr id="4" name="Slide Image Placeholder 3"/>
          <p:cNvSpPr>
            <a:spLocks noGrp="1" noRot="1" noChangeAspect="1"/>
          </p:cNvSpPr>
          <p:nvPr>
            <p:ph type="sldImg" idx="2"/>
          </p:nvPr>
        </p:nvSpPr>
        <p:spPr>
          <a:xfrm>
            <a:off x="2606675" y="914400"/>
            <a:ext cx="4387850" cy="2470150"/>
          </a:xfrm>
          <a:prstGeom prst="rect">
            <a:avLst/>
          </a:prstGeom>
          <a:noFill/>
          <a:ln w="12700">
            <a:solidFill>
              <a:prstClr val="black"/>
            </a:solidFill>
          </a:ln>
        </p:spPr>
        <p:txBody>
          <a:bodyPr vert="horz" lIns="49218" tIns="24609" rIns="49218" bIns="24609" rtlCol="0" anchor="ctr"/>
          <a:lstStyle/>
          <a:p>
            <a:endParaRPr lang="en-US"/>
          </a:p>
        </p:txBody>
      </p:sp>
      <p:sp>
        <p:nvSpPr>
          <p:cNvPr id="5" name="Notes Placeholder 4"/>
          <p:cNvSpPr>
            <a:spLocks noGrp="1"/>
          </p:cNvSpPr>
          <p:nvPr>
            <p:ph type="body" sz="quarter" idx="3"/>
          </p:nvPr>
        </p:nvSpPr>
        <p:spPr>
          <a:xfrm>
            <a:off x="959818" y="3520081"/>
            <a:ext cx="7681566" cy="2880720"/>
          </a:xfrm>
          <a:prstGeom prst="rect">
            <a:avLst/>
          </a:prstGeom>
        </p:spPr>
        <p:txBody>
          <a:bodyPr vert="horz" lIns="49218" tIns="24609" rIns="49218" bIns="246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824"/>
            <a:ext cx="4160722" cy="366376"/>
          </a:xfrm>
          <a:prstGeom prst="rect">
            <a:avLst/>
          </a:prstGeom>
        </p:spPr>
        <p:txBody>
          <a:bodyPr vert="horz" lIns="49218" tIns="24609" rIns="49218" bIns="24609" rtlCol="0" anchor="b"/>
          <a:lstStyle>
            <a:lvl1pPr algn="l">
              <a:defRPr sz="600"/>
            </a:lvl1pPr>
          </a:lstStyle>
          <a:p>
            <a:endParaRPr lang="en-US"/>
          </a:p>
        </p:txBody>
      </p:sp>
      <p:sp>
        <p:nvSpPr>
          <p:cNvPr id="7" name="Slide Number Placeholder 6"/>
          <p:cNvSpPr>
            <a:spLocks noGrp="1"/>
          </p:cNvSpPr>
          <p:nvPr>
            <p:ph type="sldNum" sz="quarter" idx="5"/>
          </p:nvPr>
        </p:nvSpPr>
        <p:spPr>
          <a:xfrm>
            <a:off x="5438204" y="6948824"/>
            <a:ext cx="4160722" cy="366376"/>
          </a:xfrm>
          <a:prstGeom prst="rect">
            <a:avLst/>
          </a:prstGeom>
        </p:spPr>
        <p:txBody>
          <a:bodyPr vert="horz" lIns="49218" tIns="24609" rIns="49218" bIns="24609" rtlCol="0" anchor="b"/>
          <a:lstStyle>
            <a:lvl1pPr algn="r">
              <a:defRPr sz="600"/>
            </a:lvl1pPr>
          </a:lstStyle>
          <a:p>
            <a:fld id="{11C7E549-0EBA-42D9-A73B-8878A862755F}" type="slidenum">
              <a:rPr lang="en-US" smtClean="0"/>
              <a:t>‹#›</a:t>
            </a:fld>
            <a:endParaRPr lang="en-US"/>
          </a:p>
        </p:txBody>
      </p:sp>
    </p:spTree>
    <p:extLst>
      <p:ext uri="{BB962C8B-B14F-4D97-AF65-F5344CB8AC3E}">
        <p14:creationId xmlns:p14="http://schemas.microsoft.com/office/powerpoint/2010/main" val="289842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current health pandemic and its disproportionate toll on minority, low-income, and historically underserved Americans shine a troubling light on historic, systemic inequities. </a:t>
            </a:r>
          </a:p>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1</a:t>
            </a:fld>
            <a:endParaRPr lang="en-US"/>
          </a:p>
        </p:txBody>
      </p:sp>
    </p:spTree>
    <p:extLst>
      <p:ext uri="{BB962C8B-B14F-4D97-AF65-F5344CB8AC3E}">
        <p14:creationId xmlns:p14="http://schemas.microsoft.com/office/powerpoint/2010/main" val="69878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13</a:t>
            </a:fld>
            <a:endParaRPr lang="en-US"/>
          </a:p>
        </p:txBody>
      </p:sp>
    </p:spTree>
    <p:extLst>
      <p:ext uri="{BB962C8B-B14F-4D97-AF65-F5344CB8AC3E}">
        <p14:creationId xmlns:p14="http://schemas.microsoft.com/office/powerpoint/2010/main" val="334601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C7E549-0EBA-42D9-A73B-8878A862755F}" type="slidenum">
              <a:rPr lang="en-US" smtClean="0"/>
              <a:t>15</a:t>
            </a:fld>
            <a:endParaRPr lang="en-US"/>
          </a:p>
        </p:txBody>
      </p:sp>
    </p:spTree>
    <p:extLst>
      <p:ext uri="{BB962C8B-B14F-4D97-AF65-F5344CB8AC3E}">
        <p14:creationId xmlns:p14="http://schemas.microsoft.com/office/powerpoint/2010/main" val="244363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AAD92F-06A2-3446-8211-5D5BA9F604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52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effectLst/>
                <a:latin typeface="Arial" panose="020B0604020202020204" pitchFamily="34" charset="0"/>
                <a:cs typeface="Arial" panose="020B0604020202020204" pitchFamily="34" charset="0"/>
              </a:rPr>
              <a:t>Inequity systemically harms people of color. Health inequity is obvious and widespread. It contributes to worse outcomes and higher risk for diabetes and many other diseases. And it undermines the wellbeing of our most underserved communities.</a:t>
            </a:r>
          </a:p>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4</a:t>
            </a:fld>
            <a:endParaRPr lang="en-US"/>
          </a:p>
        </p:txBody>
      </p:sp>
    </p:spTree>
    <p:extLst>
      <p:ext uri="{BB962C8B-B14F-4D97-AF65-F5344CB8AC3E}">
        <p14:creationId xmlns:p14="http://schemas.microsoft.com/office/powerpoint/2010/main" val="1160064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a:t>
            </a:r>
          </a:p>
          <a:p>
            <a:pPr marL="342900" lvl="0" indent="-342900">
              <a:lnSpc>
                <a:spcPct val="100000"/>
              </a:lnSpc>
              <a:buClr>
                <a:srgbClr val="000000"/>
              </a:buClr>
              <a:buFont typeface="Arial,Sans-Serif"/>
              <a:buChar char="»"/>
            </a:pPr>
            <a:r>
              <a:rPr lang="en-US" sz="1200" b="0" i="0" u="none" strike="noStrike" noProof="0" dirty="0">
                <a:latin typeface="Arial"/>
              </a:rPr>
              <a:t>Lack of trust in science/health care due to historical trauma </a:t>
            </a:r>
            <a:endParaRPr lang="en-US" sz="1200" b="0" i="0" u="none" strike="noStrike" noProof="0" dirty="0"/>
          </a:p>
          <a:p>
            <a:pPr marL="342900" lvl="0" indent="-342900">
              <a:lnSpc>
                <a:spcPct val="100000"/>
              </a:lnSpc>
              <a:buClr>
                <a:srgbClr val="000000"/>
              </a:buClr>
              <a:buFont typeface="Arial,Sans-Serif"/>
              <a:buChar char="»"/>
            </a:pPr>
            <a:r>
              <a:rPr lang="en-US" sz="1200" b="0" i="0" u="none" strike="noStrike" noProof="0" dirty="0">
                <a:latin typeface="Arial"/>
              </a:rPr>
              <a:t>Lack of trust in perceived safe, caring, and empathetic systems in the community </a:t>
            </a:r>
            <a:endParaRPr lang="en-US" sz="1200" b="0" i="0" u="none" strike="noStrike" noProof="0" dirty="0"/>
          </a:p>
          <a:p>
            <a:pPr marL="342900" lvl="0" indent="-342900">
              <a:lnSpc>
                <a:spcPct val="100000"/>
              </a:lnSpc>
              <a:buClr>
                <a:srgbClr val="000000"/>
              </a:buClr>
              <a:buFont typeface="Arial,Sans-Serif"/>
              <a:buChar char="»"/>
            </a:pPr>
            <a:r>
              <a:rPr lang="en-US" sz="1200" b="0" i="0" u="none" strike="noStrike" noProof="0" dirty="0">
                <a:latin typeface="Arial"/>
              </a:rPr>
              <a:t>Lack of trust, connection for Person with Diabetes (PWD) with provider </a:t>
            </a:r>
            <a:endParaRPr lang="en-US" sz="1200" b="0" i="0" u="none" strike="noStrike" noProof="0" dirty="0"/>
          </a:p>
          <a:p>
            <a:pPr marL="342900" lvl="0" indent="-342900">
              <a:lnSpc>
                <a:spcPct val="100000"/>
              </a:lnSpc>
              <a:buClr>
                <a:srgbClr val="000000"/>
              </a:buClr>
              <a:buFont typeface="Arial,Sans-Serif"/>
              <a:buChar char="»"/>
            </a:pPr>
            <a:r>
              <a:rPr lang="en-US" sz="1200" b="0" i="0" u="none" strike="noStrike" noProof="0" dirty="0">
                <a:latin typeface="Arial"/>
              </a:rPr>
              <a:t>Limited visibility of providers within the community </a:t>
            </a:r>
          </a:p>
          <a:p>
            <a:endParaRPr lang="en-US" dirty="0"/>
          </a:p>
          <a:p>
            <a:endParaRPr lang="en-US" dirty="0"/>
          </a:p>
          <a:p>
            <a:r>
              <a:rPr lang="en-US" dirty="0"/>
              <a:t>EDUCATION: </a:t>
            </a:r>
          </a:p>
          <a:p>
            <a:pPr marL="342900" indent="-342900">
              <a:lnSpc>
                <a:spcPct val="100000"/>
              </a:lnSpc>
              <a:buFont typeface="Arial" panose="020B0604020202020204" pitchFamily="34" charset="0"/>
              <a:buChar char="»"/>
            </a:pPr>
            <a:r>
              <a:rPr lang="en-US" sz="1200" b="0" i="0" u="none" strike="noStrike" noProof="0" dirty="0">
                <a:latin typeface="Arial"/>
              </a:rPr>
              <a:t>Lack of knowledge around historical disparities and interconnected systemic inequities</a:t>
            </a:r>
          </a:p>
          <a:p>
            <a:pPr marL="342900" lvl="0" indent="-342900">
              <a:lnSpc>
                <a:spcPct val="100000"/>
              </a:lnSpc>
              <a:buFont typeface="Arial" panose="020B0604020202020204" pitchFamily="34" charset="0"/>
              <a:buChar char="»"/>
            </a:pPr>
            <a:r>
              <a:rPr lang="en-US" sz="1200" b="0" i="0" u="none" strike="noStrike" noProof="0" dirty="0">
                <a:latin typeface="Arial"/>
              </a:rPr>
              <a:t>Lack of diverse modalities of delivering health education/modification of services provided  </a:t>
            </a:r>
            <a:endParaRPr lang="en-US" sz="1200" dirty="0"/>
          </a:p>
          <a:p>
            <a:pPr marL="342900" lvl="0" indent="-342900">
              <a:lnSpc>
                <a:spcPct val="100000"/>
              </a:lnSpc>
              <a:buFont typeface="Arial" panose="020B0604020202020204" pitchFamily="34" charset="0"/>
              <a:buChar char="»"/>
            </a:pPr>
            <a:r>
              <a:rPr lang="en-US" sz="1200" b="0" i="0" u="none" strike="noStrike" noProof="0" dirty="0">
                <a:latin typeface="Arial"/>
              </a:rPr>
              <a:t>Continued prevalence/belief in implicit bias with healthcare providers  </a:t>
            </a:r>
            <a:endParaRPr lang="en-US" sz="1200" dirty="0"/>
          </a:p>
          <a:p>
            <a:pPr marL="342900" lvl="0" indent="-342900">
              <a:lnSpc>
                <a:spcPct val="100000"/>
              </a:lnSpc>
              <a:buFont typeface="Arial" panose="020B0604020202020204" pitchFamily="34" charset="0"/>
              <a:buChar char="»"/>
            </a:pPr>
            <a:r>
              <a:rPr lang="en-US" sz="1200" b="0" i="0" u="none" strike="noStrike" noProof="0" dirty="0">
                <a:latin typeface="Arial"/>
              </a:rPr>
              <a:t>Lack of knowledge around complex systems (insurance, technology, financial resources) </a:t>
            </a:r>
            <a:endParaRPr lang="en-US" sz="1200" dirty="0"/>
          </a:p>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7</a:t>
            </a:fld>
            <a:endParaRPr lang="en-US"/>
          </a:p>
        </p:txBody>
      </p:sp>
    </p:spTree>
    <p:extLst>
      <p:ext uri="{BB962C8B-B14F-4D97-AF65-F5344CB8AC3E}">
        <p14:creationId xmlns:p14="http://schemas.microsoft.com/office/powerpoint/2010/main" val="319964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C7E549-0EBA-42D9-A73B-8878A862755F}" type="slidenum">
              <a:rPr kumimoji="0" lang="en-US" sz="6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373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Motivational Interviewing as the solution to Friction. </a:t>
            </a:r>
          </a:p>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9</a:t>
            </a:fld>
            <a:endParaRPr lang="en-US"/>
          </a:p>
        </p:txBody>
      </p:sp>
    </p:spTree>
    <p:extLst>
      <p:ext uri="{BB962C8B-B14F-4D97-AF65-F5344CB8AC3E}">
        <p14:creationId xmlns:p14="http://schemas.microsoft.com/office/powerpoint/2010/main" val="257328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10</a:t>
            </a:fld>
            <a:endParaRPr lang="en-US"/>
          </a:p>
        </p:txBody>
      </p:sp>
    </p:spTree>
    <p:extLst>
      <p:ext uri="{BB962C8B-B14F-4D97-AF65-F5344CB8AC3E}">
        <p14:creationId xmlns:p14="http://schemas.microsoft.com/office/powerpoint/2010/main" val="337018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11</a:t>
            </a:fld>
            <a:endParaRPr lang="en-US"/>
          </a:p>
        </p:txBody>
      </p:sp>
    </p:spTree>
    <p:extLst>
      <p:ext uri="{BB962C8B-B14F-4D97-AF65-F5344CB8AC3E}">
        <p14:creationId xmlns:p14="http://schemas.microsoft.com/office/powerpoint/2010/main" val="3074651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C7E549-0EBA-42D9-A73B-8878A862755F}" type="slidenum">
              <a:rPr lang="en-US" smtClean="0"/>
              <a:t>12</a:t>
            </a:fld>
            <a:endParaRPr lang="en-US"/>
          </a:p>
        </p:txBody>
      </p:sp>
    </p:spTree>
    <p:extLst>
      <p:ext uri="{BB962C8B-B14F-4D97-AF65-F5344CB8AC3E}">
        <p14:creationId xmlns:p14="http://schemas.microsoft.com/office/powerpoint/2010/main" val="4197486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5.xml"/><Relationship Id="rId4" Type="http://schemas.openxmlformats.org/officeDocument/2006/relationships/image" Target="../media/image29.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D59156C-CF2B-1245-95B0-D0AB4950DAC8}"/>
              </a:ext>
            </a:extLst>
          </p:cNvPr>
          <p:cNvSpPr>
            <a:spLocks noGrp="1"/>
          </p:cNvSpPr>
          <p:nvPr>
            <p:ph type="body" sz="quarter" idx="10" hasCustomPrompt="1"/>
          </p:nvPr>
        </p:nvSpPr>
        <p:spPr>
          <a:xfrm>
            <a:off x="5759738" y="4181188"/>
            <a:ext cx="4460304" cy="888705"/>
          </a:xfrm>
          <a:prstGeom prst="rect">
            <a:avLst/>
          </a:prstGeom>
        </p:spPr>
        <p:txBody>
          <a:bodyPr/>
          <a:lstStyle>
            <a:lvl1pPr marL="0" indent="0">
              <a:buNone/>
              <a:defRPr sz="2886">
                <a:solidFill>
                  <a:schemeClr val="bg1"/>
                </a:solidFill>
              </a:defRPr>
            </a:lvl1pPr>
          </a:lstStyle>
          <a:p>
            <a:pPr lvl="0"/>
            <a:r>
              <a:rPr lang="en-US"/>
              <a:t>November 29, 2019</a:t>
            </a:r>
            <a:br>
              <a:rPr lang="en-US"/>
            </a:br>
            <a:r>
              <a:rPr lang="en-US"/>
              <a:t>Presenter Name</a:t>
            </a:r>
          </a:p>
        </p:txBody>
      </p:sp>
      <p:sp>
        <p:nvSpPr>
          <p:cNvPr id="8" name="Title 3">
            <a:extLst>
              <a:ext uri="{FF2B5EF4-FFF2-40B4-BE49-F238E27FC236}">
                <a16:creationId xmlns:a16="http://schemas.microsoft.com/office/drawing/2014/main" id="{B730A138-1AD8-AD47-B369-B49BEC83E608}"/>
              </a:ext>
            </a:extLst>
          </p:cNvPr>
          <p:cNvSpPr>
            <a:spLocks noGrp="1"/>
          </p:cNvSpPr>
          <p:nvPr>
            <p:ph type="title" hasCustomPrompt="1"/>
          </p:nvPr>
        </p:nvSpPr>
        <p:spPr>
          <a:xfrm>
            <a:off x="5759739" y="2244628"/>
            <a:ext cx="8316831" cy="1599668"/>
          </a:xfrm>
          <a:prstGeom prst="rect">
            <a:avLst/>
          </a:prstGeom>
        </p:spPr>
        <p:txBody>
          <a:bodyPr>
            <a:spAutoFit/>
          </a:bodyPr>
          <a:lstStyle>
            <a:lvl1pPr marL="0" marR="0" indent="0" algn="l" defTabSz="754106" rtl="0" eaLnBrk="1" fontAlgn="auto" latinLnBrk="0" hangingPunct="1">
              <a:lnSpc>
                <a:spcPct val="100000"/>
              </a:lnSpc>
              <a:spcBef>
                <a:spcPct val="0"/>
              </a:spcBef>
              <a:spcAft>
                <a:spcPts val="0"/>
              </a:spcAft>
              <a:buClrTx/>
              <a:buSzTx/>
              <a:buFontTx/>
              <a:buNone/>
              <a:tabLst/>
              <a:defRPr lang="de-DE" sz="4948" b="1" dirty="0">
                <a:solidFill>
                  <a:schemeClr val="bg1"/>
                </a:solidFill>
              </a:defRPr>
            </a:lvl1pPr>
          </a:lstStyle>
          <a:p>
            <a:r>
              <a:rPr lang="en-US"/>
              <a:t>Presentation Title </a:t>
            </a:r>
            <a:br>
              <a:rPr lang="en-US"/>
            </a:br>
            <a:r>
              <a:rPr lang="en-US"/>
              <a:t>Goes Here</a:t>
            </a:r>
          </a:p>
        </p:txBody>
      </p:sp>
    </p:spTree>
    <p:extLst>
      <p:ext uri="{BB962C8B-B14F-4D97-AF65-F5344CB8AC3E}">
        <p14:creationId xmlns:p14="http://schemas.microsoft.com/office/powerpoint/2010/main" val="73156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3" y="4502724"/>
            <a:ext cx="12966333" cy="1828193"/>
          </a:xfrm>
          <a:prstGeom prst="rect">
            <a:avLst/>
          </a:prstGeom>
        </p:spPr>
        <p:txBody>
          <a:bodyPr lIns="0" tIns="0" rIns="0" bIns="0">
            <a:spAutoFit/>
          </a:bodyPr>
          <a:lstStyle>
            <a:lvl1pPr marL="0" indent="0">
              <a:buNone/>
              <a:defRPr lang="de-DE" sz="6598" b="1" dirty="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3354329" y="4140874"/>
            <a:ext cx="2604556" cy="13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Tree>
    <p:extLst>
      <p:ext uri="{BB962C8B-B14F-4D97-AF65-F5344CB8AC3E}">
        <p14:creationId xmlns:p14="http://schemas.microsoft.com/office/powerpoint/2010/main" val="426994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9076849" y="1869410"/>
            <a:ext cx="3478089" cy="2220480"/>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en-US"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Et </a:t>
            </a:r>
            <a:r>
              <a:rPr kumimoji="0" lang="en-US"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ut</a:t>
            </a:r>
            <a:r>
              <a:rPr kumimoji="0" lang="en-US"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en-US"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endPar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endParaRP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9062846" y="138955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pic>
        <p:nvPicPr>
          <p:cNvPr id="61" name="Picture 2">
            <a:extLst>
              <a:ext uri="{FF2B5EF4-FFF2-40B4-BE49-F238E27FC236}">
                <a16:creationId xmlns:a16="http://schemas.microsoft.com/office/drawing/2014/main" id="{43807E9F-A7E3-7142-8D7D-DE696B4CFB7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956019" y="141327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a:extLst>
              <a:ext uri="{FF2B5EF4-FFF2-40B4-BE49-F238E27FC236}">
                <a16:creationId xmlns:a16="http://schemas.microsoft.com/office/drawing/2014/main" id="{15041EC0-13D0-0743-8A15-22F5FE72103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956019" y="443645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a:extLst>
              <a:ext uri="{FF2B5EF4-FFF2-40B4-BE49-F238E27FC236}">
                <a16:creationId xmlns:a16="http://schemas.microsoft.com/office/drawing/2014/main" id="{2E1AB827-4389-AD4A-89D0-7CE661A8E86E}"/>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956019" y="7450158"/>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a:extLst>
              <a:ext uri="{FF2B5EF4-FFF2-40B4-BE49-F238E27FC236}">
                <a16:creationId xmlns:a16="http://schemas.microsoft.com/office/drawing/2014/main" id="{34A0FB84-D52F-624E-9CC3-079DCC974AD5}"/>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3110346" y="141327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
            <a:extLst>
              <a:ext uri="{FF2B5EF4-FFF2-40B4-BE49-F238E27FC236}">
                <a16:creationId xmlns:a16="http://schemas.microsoft.com/office/drawing/2014/main" id="{354B8BFC-8625-474F-8C06-0B489CF15EB5}"/>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3110345" y="443645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
            <a:extLst>
              <a:ext uri="{FF2B5EF4-FFF2-40B4-BE49-F238E27FC236}">
                <a16:creationId xmlns:a16="http://schemas.microsoft.com/office/drawing/2014/main" id="{F57915EB-C55D-9A4D-A67B-5104FA8C9D0B}"/>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110345" y="7450158"/>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B9402316-C7D4-8948-A8E4-05A68BA6EEE6}"/>
              </a:ext>
            </a:extLst>
          </p:cNvPr>
          <p:cNvSpPr>
            <a:spLocks noGrp="1"/>
          </p:cNvSpPr>
          <p:nvPr>
            <p:ph type="body" sz="quarter" idx="19" hasCustomPrompt="1"/>
          </p:nvPr>
        </p:nvSpPr>
        <p:spPr>
          <a:xfrm>
            <a:off x="3408578" y="4528710"/>
            <a:ext cx="3131812" cy="1563908"/>
          </a:xfrm>
          <a:prstGeom prst="rect">
            <a:avLst/>
          </a:prstGeom>
        </p:spPr>
        <p:txBody>
          <a:bodyPr/>
          <a:lstStyle>
            <a:lvl1pPr marL="0" indent="0">
              <a:buNone/>
              <a:defRPr sz="4124" b="1"/>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#01 MAKE MULTIPLE POINTS</a:t>
            </a:r>
          </a:p>
        </p:txBody>
      </p:sp>
      <p:sp>
        <p:nvSpPr>
          <p:cNvPr id="67" name="Text Placeholder 2">
            <a:extLst>
              <a:ext uri="{FF2B5EF4-FFF2-40B4-BE49-F238E27FC236}">
                <a16:creationId xmlns:a16="http://schemas.microsoft.com/office/drawing/2014/main" id="{EDE6DA34-E02B-F04B-8799-EE81090CC239}"/>
              </a:ext>
            </a:extLst>
          </p:cNvPr>
          <p:cNvSpPr>
            <a:spLocks noGrp="1"/>
          </p:cNvSpPr>
          <p:nvPr>
            <p:ph type="body" sz="quarter" idx="20" hasCustomPrompt="1"/>
          </p:nvPr>
        </p:nvSpPr>
        <p:spPr>
          <a:xfrm>
            <a:off x="9076849" y="488693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68" name="Text Placeholder 22">
            <a:extLst>
              <a:ext uri="{FF2B5EF4-FFF2-40B4-BE49-F238E27FC236}">
                <a16:creationId xmlns:a16="http://schemas.microsoft.com/office/drawing/2014/main" id="{8214857F-6151-E041-91D9-C7B7DBE39EFA}"/>
              </a:ext>
            </a:extLst>
          </p:cNvPr>
          <p:cNvSpPr>
            <a:spLocks noGrp="1"/>
          </p:cNvSpPr>
          <p:nvPr>
            <p:ph type="body" sz="quarter" idx="21" hasCustomPrompt="1"/>
          </p:nvPr>
        </p:nvSpPr>
        <p:spPr>
          <a:xfrm>
            <a:off x="9062846" y="440707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69" name="Text Placeholder 2">
            <a:extLst>
              <a:ext uri="{FF2B5EF4-FFF2-40B4-BE49-F238E27FC236}">
                <a16:creationId xmlns:a16="http://schemas.microsoft.com/office/drawing/2014/main" id="{9052DA06-D71D-9743-95DC-60B223FEFB81}"/>
              </a:ext>
            </a:extLst>
          </p:cNvPr>
          <p:cNvSpPr>
            <a:spLocks noGrp="1"/>
          </p:cNvSpPr>
          <p:nvPr>
            <p:ph type="body" sz="quarter" idx="22" hasCustomPrompt="1"/>
          </p:nvPr>
        </p:nvSpPr>
        <p:spPr>
          <a:xfrm>
            <a:off x="9076849" y="790445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0" name="Text Placeholder 22">
            <a:extLst>
              <a:ext uri="{FF2B5EF4-FFF2-40B4-BE49-F238E27FC236}">
                <a16:creationId xmlns:a16="http://schemas.microsoft.com/office/drawing/2014/main" id="{096AB836-BEB1-6742-801D-823A42456C21}"/>
              </a:ext>
            </a:extLst>
          </p:cNvPr>
          <p:cNvSpPr>
            <a:spLocks noGrp="1"/>
          </p:cNvSpPr>
          <p:nvPr>
            <p:ph type="body" sz="quarter" idx="23" hasCustomPrompt="1"/>
          </p:nvPr>
        </p:nvSpPr>
        <p:spPr>
          <a:xfrm>
            <a:off x="9062846" y="742459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77" name="Text Placeholder 2">
            <a:extLst>
              <a:ext uri="{FF2B5EF4-FFF2-40B4-BE49-F238E27FC236}">
                <a16:creationId xmlns:a16="http://schemas.microsoft.com/office/drawing/2014/main" id="{D56C0FD0-0B7C-D54B-80F3-ACA1A31EE342}"/>
              </a:ext>
            </a:extLst>
          </p:cNvPr>
          <p:cNvSpPr>
            <a:spLocks noGrp="1"/>
          </p:cNvSpPr>
          <p:nvPr>
            <p:ph type="body" sz="quarter" idx="24" hasCustomPrompt="1"/>
          </p:nvPr>
        </p:nvSpPr>
        <p:spPr>
          <a:xfrm>
            <a:off x="14200862" y="186941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8" name="Text Placeholder 22">
            <a:extLst>
              <a:ext uri="{FF2B5EF4-FFF2-40B4-BE49-F238E27FC236}">
                <a16:creationId xmlns:a16="http://schemas.microsoft.com/office/drawing/2014/main" id="{3D52C5B8-A8FE-BF4E-8127-0D9A6DC9D7C0}"/>
              </a:ext>
            </a:extLst>
          </p:cNvPr>
          <p:cNvSpPr>
            <a:spLocks noGrp="1"/>
          </p:cNvSpPr>
          <p:nvPr>
            <p:ph type="body" sz="quarter" idx="25" hasCustomPrompt="1"/>
          </p:nvPr>
        </p:nvSpPr>
        <p:spPr>
          <a:xfrm>
            <a:off x="14186859" y="138955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79" name="Text Placeholder 2">
            <a:extLst>
              <a:ext uri="{FF2B5EF4-FFF2-40B4-BE49-F238E27FC236}">
                <a16:creationId xmlns:a16="http://schemas.microsoft.com/office/drawing/2014/main" id="{36BE959B-5C7D-6F4F-9E69-66A2A47AD16D}"/>
              </a:ext>
            </a:extLst>
          </p:cNvPr>
          <p:cNvSpPr>
            <a:spLocks noGrp="1"/>
          </p:cNvSpPr>
          <p:nvPr>
            <p:ph type="body" sz="quarter" idx="26" hasCustomPrompt="1"/>
          </p:nvPr>
        </p:nvSpPr>
        <p:spPr>
          <a:xfrm>
            <a:off x="14200862" y="4886930"/>
            <a:ext cx="3478089" cy="2220480"/>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0" name="Text Placeholder 22">
            <a:extLst>
              <a:ext uri="{FF2B5EF4-FFF2-40B4-BE49-F238E27FC236}">
                <a16:creationId xmlns:a16="http://schemas.microsoft.com/office/drawing/2014/main" id="{8A67B22F-B02E-684A-8DE5-06B2C450D259}"/>
              </a:ext>
            </a:extLst>
          </p:cNvPr>
          <p:cNvSpPr>
            <a:spLocks noGrp="1"/>
          </p:cNvSpPr>
          <p:nvPr>
            <p:ph type="body" sz="quarter" idx="27" hasCustomPrompt="1"/>
          </p:nvPr>
        </p:nvSpPr>
        <p:spPr>
          <a:xfrm>
            <a:off x="14186859" y="440707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81" name="Text Placeholder 2">
            <a:extLst>
              <a:ext uri="{FF2B5EF4-FFF2-40B4-BE49-F238E27FC236}">
                <a16:creationId xmlns:a16="http://schemas.microsoft.com/office/drawing/2014/main" id="{8B6EA1E3-AB89-A54B-9F37-7F631306A7ED}"/>
              </a:ext>
            </a:extLst>
          </p:cNvPr>
          <p:cNvSpPr>
            <a:spLocks noGrp="1"/>
          </p:cNvSpPr>
          <p:nvPr>
            <p:ph type="body" sz="quarter" idx="28" hasCustomPrompt="1"/>
          </p:nvPr>
        </p:nvSpPr>
        <p:spPr>
          <a:xfrm>
            <a:off x="14200862" y="790445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2" name="Text Placeholder 22">
            <a:extLst>
              <a:ext uri="{FF2B5EF4-FFF2-40B4-BE49-F238E27FC236}">
                <a16:creationId xmlns:a16="http://schemas.microsoft.com/office/drawing/2014/main" id="{2A342E73-3BE4-DA47-BB41-36249945B84C}"/>
              </a:ext>
            </a:extLst>
          </p:cNvPr>
          <p:cNvSpPr>
            <a:spLocks noGrp="1"/>
          </p:cNvSpPr>
          <p:nvPr>
            <p:ph type="body" sz="quarter" idx="29" hasCustomPrompt="1"/>
          </p:nvPr>
        </p:nvSpPr>
        <p:spPr>
          <a:xfrm>
            <a:off x="14186859" y="742459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Tree>
    <p:extLst>
      <p:ext uri="{BB962C8B-B14F-4D97-AF65-F5344CB8AC3E}">
        <p14:creationId xmlns:p14="http://schemas.microsoft.com/office/powerpoint/2010/main" val="28785766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2761194"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761194" y="3538321"/>
            <a:ext cx="4018611"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2739774"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$3,483 | 27%</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3337931" y="3538321"/>
            <a:ext cx="4057283"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8004532" y="3538321"/>
            <a:ext cx="4015302"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7981887"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3337931"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7979803"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3355182"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$2,483 | 57%</a:t>
            </a:r>
          </a:p>
        </p:txBody>
      </p:sp>
    </p:spTree>
    <p:extLst>
      <p:ext uri="{BB962C8B-B14F-4D97-AF65-F5344CB8AC3E}">
        <p14:creationId xmlns:p14="http://schemas.microsoft.com/office/powerpoint/2010/main" val="27353114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1828695" y="2187301"/>
            <a:ext cx="5646660" cy="571310"/>
          </a:xfrm>
          <a:prstGeom prst="rect">
            <a:avLst/>
          </a:prstGeom>
        </p:spPr>
        <p:txBody>
          <a:bodyPr wrap="square" lIns="0" tIns="0" rIns="0" bIns="0">
            <a:spAutoFit/>
          </a:bodyPr>
          <a:lstStyle>
            <a:lvl1pPr marL="0" indent="0" algn="l">
              <a:buNone/>
              <a:defRPr sz="4124" b="1"/>
            </a:lvl1pPr>
          </a:lstStyle>
          <a:p>
            <a:pPr lvl="0"/>
            <a:r>
              <a:rPr lang="en-US"/>
              <a:t>LOREM IPSUM</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1828695" y="3007994"/>
            <a:ext cx="5646660" cy="1332288"/>
          </a:xfrm>
          <a:prstGeom prst="rect">
            <a:avLst/>
          </a:prstGeom>
        </p:spPr>
        <p:txBody>
          <a:bodyPr wrap="square" lIns="0" tIns="0" rIns="0" bIns="0">
            <a:spAutoFit/>
          </a:bodyPr>
          <a:lstStyle>
            <a:lvl1pPr marL="0" indent="0" algn="l">
              <a:lnSpc>
                <a:spcPct val="100000"/>
              </a:lnSpc>
              <a:buNone/>
              <a:defRPr lang="de-DE" sz="2886" dirty="0"/>
            </a:lvl1pPr>
          </a:lstStyle>
          <a:p>
            <a:pPr>
              <a:buSzPct val="25000"/>
            </a:pPr>
            <a:r>
              <a:rPr lang="id-ID" sz="2886" err="1">
                <a:ea typeface="Roboto"/>
                <a:cs typeface="Roboto"/>
                <a:sym typeface="Roboto"/>
              </a:rPr>
              <a:t>Suscipit</a:t>
            </a:r>
            <a:r>
              <a:rPr lang="id-ID" sz="2886">
                <a:ea typeface="Roboto"/>
                <a:cs typeface="Roboto"/>
                <a:sym typeface="Roboto"/>
              </a:rPr>
              <a:t>, </a:t>
            </a:r>
            <a:r>
              <a:rPr lang="id-ID" sz="2886" err="1">
                <a:ea typeface="Roboto"/>
                <a:cs typeface="Roboto"/>
                <a:sym typeface="Roboto"/>
              </a:rPr>
              <a:t>laudantium</a:t>
            </a:r>
            <a:r>
              <a:rPr lang="id-ID" sz="2886">
                <a:ea typeface="Roboto"/>
                <a:cs typeface="Roboto"/>
                <a:sym typeface="Roboto"/>
              </a:rPr>
              <a:t>? </a:t>
            </a:r>
            <a:r>
              <a:rPr lang="id-ID" sz="2886" err="1">
                <a:ea typeface="Roboto"/>
                <a:cs typeface="Roboto"/>
                <a:sym typeface="Roboto"/>
              </a:rPr>
              <a:t>Beatae</a:t>
            </a:r>
            <a:r>
              <a:rPr lang="id-ID" sz="2886">
                <a:ea typeface="Roboto"/>
                <a:cs typeface="Roboto"/>
                <a:sym typeface="Roboto"/>
              </a:rPr>
              <a:t> </a:t>
            </a:r>
            <a:r>
              <a:rPr lang="id-ID" sz="2886" err="1">
                <a:ea typeface="Roboto"/>
                <a:cs typeface="Roboto"/>
                <a:sym typeface="Roboto"/>
              </a:rPr>
              <a:t>delectus</a:t>
            </a:r>
            <a:r>
              <a:rPr lang="id-ID" sz="2886">
                <a:ea typeface="Roboto"/>
                <a:cs typeface="Roboto"/>
                <a:sym typeface="Roboto"/>
              </a:rPr>
              <a:t> </a:t>
            </a:r>
            <a:r>
              <a:rPr lang="id-ID" sz="2886" err="1">
                <a:ea typeface="Roboto"/>
                <a:cs typeface="Roboto"/>
                <a:sym typeface="Roboto"/>
              </a:rPr>
              <a:t>inventore</a:t>
            </a:r>
            <a:r>
              <a:rPr lang="id-ID" sz="2886">
                <a:ea typeface="Roboto"/>
                <a:cs typeface="Roboto"/>
                <a:sym typeface="Roboto"/>
              </a:rPr>
              <a:t> </a:t>
            </a:r>
            <a:r>
              <a:rPr lang="id-ID" sz="2886" err="1">
                <a:ea typeface="Roboto"/>
                <a:cs typeface="Roboto"/>
                <a:sym typeface="Roboto"/>
              </a:rPr>
              <a:t>possimus</a:t>
            </a:r>
            <a:r>
              <a:rPr lang="id-ID" sz="2886">
                <a:ea typeface="Roboto"/>
                <a:cs typeface="Roboto"/>
                <a:sym typeface="Roboto"/>
              </a:rPr>
              <a:t> </a:t>
            </a:r>
            <a:r>
              <a:rPr lang="id-ID" sz="2886" err="1">
                <a:ea typeface="Roboto"/>
                <a:cs typeface="Roboto"/>
                <a:sym typeface="Roboto"/>
              </a:rPr>
              <a:t>ex</a:t>
            </a:r>
            <a:r>
              <a:rPr lang="id-ID" sz="2886">
                <a:ea typeface="Roboto"/>
                <a:cs typeface="Roboto"/>
                <a:sym typeface="Roboto"/>
              </a:rPr>
              <a:t> </a:t>
            </a:r>
            <a:r>
              <a:rPr lang="id-ID" sz="2886" err="1">
                <a:ea typeface="Roboto"/>
                <a:cs typeface="Roboto"/>
                <a:sym typeface="Roboto"/>
              </a:rPr>
              <a:t>cum</a:t>
            </a:r>
            <a:r>
              <a:rPr lang="id-ID" sz="2886">
                <a:ea typeface="Roboto"/>
                <a:cs typeface="Roboto"/>
                <a:sym typeface="Roboto"/>
              </a:rPr>
              <a:t> </a:t>
            </a:r>
            <a:r>
              <a:rPr lang="id-ID" sz="2886" err="1">
                <a:ea typeface="Roboto"/>
                <a:cs typeface="Roboto"/>
                <a:sym typeface="Roboto"/>
              </a:rPr>
              <a:t>qui</a:t>
            </a:r>
            <a:r>
              <a:rPr lang="en-US" sz="2886">
                <a:ea typeface="Roboto"/>
                <a:cs typeface="Roboto"/>
                <a:sym typeface="Roboto"/>
              </a:rPr>
              <a:t> </a:t>
            </a:r>
            <a:r>
              <a:rPr lang="id-ID" sz="2886" err="1">
                <a:ea typeface="Roboto"/>
                <a:cs typeface="Roboto"/>
                <a:sym typeface="Roboto"/>
              </a:rPr>
              <a:t>busdam</a:t>
            </a:r>
            <a:r>
              <a:rPr lang="id-ID" sz="2886">
                <a:ea typeface="Roboto"/>
                <a:cs typeface="Roboto"/>
                <a:sym typeface="Roboto"/>
              </a:rPr>
              <a:t>, </a:t>
            </a:r>
            <a:r>
              <a:rPr lang="id-ID" sz="2886" err="1">
                <a:ea typeface="Roboto"/>
                <a:cs typeface="Roboto"/>
                <a:sym typeface="Roboto"/>
              </a:rPr>
              <a:t>fugiat</a:t>
            </a:r>
            <a:r>
              <a:rPr lang="id-ID" sz="2886">
                <a:ea typeface="Roboto"/>
                <a:cs typeface="Roboto"/>
                <a:sym typeface="Roboto"/>
              </a:rPr>
              <a:t> </a:t>
            </a:r>
            <a:r>
              <a:rPr lang="id-ID" sz="2886" err="1">
                <a:ea typeface="Roboto"/>
                <a:cs typeface="Roboto"/>
                <a:sym typeface="Roboto"/>
              </a:rPr>
              <a:t>deserunt</a:t>
            </a:r>
            <a:r>
              <a:rPr lang="en-US" sz="2886">
                <a:ea typeface="Roboto"/>
                <a:cs typeface="Roboto"/>
                <a:sym typeface="Roboto"/>
              </a:rPr>
              <a:t>.</a:t>
            </a:r>
            <a:endParaRPr lang="id-ID" sz="2886">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1828695" y="4583385"/>
            <a:ext cx="5646660" cy="3110467"/>
          </a:xfrm>
          <a:prstGeom prst="rect">
            <a:avLst/>
          </a:prstGeom>
        </p:spPr>
        <p:txBody>
          <a:bodyPr wrap="square" lIns="0" tIns="0" rIns="0" bIns="0">
            <a:spAutoFit/>
          </a:bodyPr>
          <a:lstStyle>
            <a:lvl1pPr marL="377053" indent="-377053" algn="l">
              <a:lnSpc>
                <a:spcPct val="100000"/>
              </a:lnSpc>
              <a:spcBef>
                <a:spcPts val="0"/>
              </a:spcBef>
              <a:buSzPct val="100000"/>
              <a:buFont typeface="Arial" panose="020B0604020202020204" pitchFamily="34" charset="0"/>
              <a:buChar char="•"/>
              <a:defRPr lang="de-DE" sz="2886" b="0" dirty="0">
                <a:ea typeface="Roboto"/>
                <a:cs typeface="Roboto"/>
                <a:sym typeface="Roboto"/>
              </a:defRPr>
            </a:lvl1pPr>
          </a:lstStyle>
          <a:p>
            <a:pPr lvl="0"/>
            <a:r>
              <a:rPr lang="en-US"/>
              <a:t>Lorem, ipsum dolor sit </a:t>
            </a:r>
          </a:p>
          <a:p>
            <a:pPr lvl="0"/>
            <a:r>
              <a:rPr lang="en-US" err="1"/>
              <a:t>Velit</a:t>
            </a:r>
            <a:r>
              <a:rPr lang="en-US"/>
              <a:t> </a:t>
            </a:r>
            <a:r>
              <a:rPr lang="en-US" err="1"/>
              <a:t>consectetur</a:t>
            </a:r>
            <a:r>
              <a:rPr lang="en-US"/>
              <a:t> </a:t>
            </a:r>
            <a:r>
              <a:rPr lang="en-US" err="1"/>
              <a:t>debitis</a:t>
            </a:r>
            <a:r>
              <a:rPr lang="en-US"/>
              <a:t> quasi </a:t>
            </a:r>
            <a:r>
              <a:rPr lang="en-US" err="1"/>
              <a:t>eum</a:t>
            </a:r>
            <a:r>
              <a:rPr lang="en-US"/>
              <a:t>. </a:t>
            </a:r>
            <a:r>
              <a:rPr lang="en-US" err="1"/>
              <a:t>Impedit</a:t>
            </a:r>
            <a:r>
              <a:rPr lang="en-US"/>
              <a:t>. </a:t>
            </a:r>
          </a:p>
          <a:p>
            <a:pPr lvl="0"/>
            <a:r>
              <a:rPr lang="en-US"/>
              <a:t>Maxime, </a:t>
            </a:r>
            <a:r>
              <a:rPr lang="en-US" err="1"/>
              <a:t>necessitatibus</a:t>
            </a:r>
            <a:r>
              <a:rPr lang="en-US"/>
              <a:t> </a:t>
            </a:r>
            <a:r>
              <a:rPr lang="en-US" err="1"/>
              <a:t>eum</a:t>
            </a:r>
            <a:r>
              <a:rPr lang="en-US"/>
              <a:t> </a:t>
            </a:r>
            <a:r>
              <a:rPr lang="en-US" err="1"/>
              <a:t>sunt</a:t>
            </a:r>
            <a:r>
              <a:rPr lang="en-US"/>
              <a:t> provident.</a:t>
            </a:r>
          </a:p>
          <a:p>
            <a:pPr lvl="0"/>
            <a:r>
              <a:rPr lang="en-US" err="1"/>
              <a:t>ducimus</a:t>
            </a:r>
            <a:r>
              <a:rPr lang="en-US"/>
              <a:t> nobis </a:t>
            </a:r>
            <a:r>
              <a:rPr lang="en-US" err="1"/>
              <a:t>odit</a:t>
            </a:r>
            <a:r>
              <a:rPr lang="en-US"/>
              <a:t> </a:t>
            </a:r>
            <a:r>
              <a:rPr lang="en-US" err="1"/>
              <a:t>blanditiis</a:t>
            </a:r>
            <a:r>
              <a:rPr lang="en-US"/>
              <a:t> </a:t>
            </a:r>
            <a:r>
              <a:rPr lang="en-US" err="1"/>
              <a:t>molestiae</a:t>
            </a:r>
            <a:r>
              <a:rPr lang="en-US"/>
              <a:t> </a:t>
            </a:r>
            <a:r>
              <a:rPr lang="en-US" err="1"/>
              <a:t>ea</a:t>
            </a:r>
            <a:r>
              <a:rPr lang="en-US"/>
              <a:t>, </a:t>
            </a:r>
            <a:r>
              <a:rPr lang="en-US" err="1"/>
              <a:t>suscipit</a:t>
            </a:r>
            <a:r>
              <a:rPr lang="en-US"/>
              <a:t> ad.</a:t>
            </a:r>
          </a:p>
        </p:txBody>
      </p:sp>
    </p:spTree>
    <p:extLst>
      <p:ext uri="{BB962C8B-B14F-4D97-AF65-F5344CB8AC3E}">
        <p14:creationId xmlns:p14="http://schemas.microsoft.com/office/powerpoint/2010/main" val="13500632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Pie Chart Slide Option 1">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DC5D766-45EF-8348-891C-4645DFE3BBE0}"/>
              </a:ext>
            </a:extLst>
          </p:cNvPr>
          <p:cNvSpPr>
            <a:spLocks noGrp="1"/>
          </p:cNvSpPr>
          <p:nvPr>
            <p:ph type="body" sz="quarter" idx="10" hasCustomPrompt="1"/>
          </p:nvPr>
        </p:nvSpPr>
        <p:spPr>
          <a:xfrm>
            <a:off x="4214724" y="10155217"/>
            <a:ext cx="4177662" cy="205672"/>
          </a:xfrm>
          <a:prstGeom prst="rect">
            <a:avLst/>
          </a:prstGeom>
        </p:spPr>
        <p:txBody>
          <a:bodyPr lIns="0" tIns="0" rIns="0" bIns="0">
            <a:spAutoFit/>
          </a:bodyPr>
          <a:lstStyle>
            <a:lvl1pPr marL="0" indent="0">
              <a:buNone/>
              <a:defRPr sz="1484">
                <a:solidFill>
                  <a:schemeClr val="tx1"/>
                </a:solidFill>
              </a:defRPr>
            </a:lvl1pPr>
            <a:lvl2pPr marL="377053" indent="0">
              <a:buNone/>
              <a:defRPr sz="1484">
                <a:solidFill>
                  <a:schemeClr val="tx1"/>
                </a:solidFill>
              </a:defRPr>
            </a:lvl2pPr>
            <a:lvl3pPr marL="754106" indent="0">
              <a:buNone/>
              <a:defRPr sz="1484">
                <a:solidFill>
                  <a:schemeClr val="tx1"/>
                </a:solidFill>
              </a:defRPr>
            </a:lvl3pPr>
            <a:lvl4pPr marL="1131159" indent="0">
              <a:buNone/>
              <a:defRPr sz="1484">
                <a:solidFill>
                  <a:schemeClr val="tx1"/>
                </a:solidFill>
              </a:defRPr>
            </a:lvl4pPr>
            <a:lvl5pPr marL="1508211" indent="0">
              <a:buNone/>
              <a:defRPr sz="1484">
                <a:solidFill>
                  <a:schemeClr val="tx1"/>
                </a:solidFill>
              </a:defRPr>
            </a:lvl5pPr>
          </a:lstStyle>
          <a:p>
            <a:pPr lvl="0"/>
            <a:r>
              <a:rPr lang="en-US"/>
              <a:t>Source of the data that created this chart.</a:t>
            </a:r>
          </a:p>
        </p:txBody>
      </p:sp>
      <p:sp>
        <p:nvSpPr>
          <p:cNvPr id="3" name="Text Placeholder 9">
            <a:extLst>
              <a:ext uri="{FF2B5EF4-FFF2-40B4-BE49-F238E27FC236}">
                <a16:creationId xmlns:a16="http://schemas.microsoft.com/office/drawing/2014/main" id="{568A6A0E-789F-5448-84A6-EF3D10B056F7}"/>
              </a:ext>
            </a:extLst>
          </p:cNvPr>
          <p:cNvSpPr>
            <a:spLocks noGrp="1"/>
          </p:cNvSpPr>
          <p:nvPr>
            <p:ph type="body" sz="quarter" idx="11" hasCustomPrompt="1"/>
          </p:nvPr>
        </p:nvSpPr>
        <p:spPr>
          <a:xfrm>
            <a:off x="11312756" y="4255176"/>
            <a:ext cx="6591235" cy="571310"/>
          </a:xfrm>
          <a:prstGeom prst="rect">
            <a:avLst/>
          </a:prstGeom>
        </p:spPr>
        <p:txBody>
          <a:bodyPr lIns="0" tIns="0" rIns="0" bIns="0">
            <a:spAutoFit/>
          </a:bodyPr>
          <a:lstStyle>
            <a:lvl1pPr marL="0" indent="0">
              <a:buNone/>
              <a:defRPr lang="de-DE" sz="4124" b="1" dirty="0">
                <a:solidFill>
                  <a:schemeClr val="tx1"/>
                </a:solidFill>
              </a:defRPr>
            </a:lvl1pPr>
            <a:lvl2pPr>
              <a:defRPr sz="4124" b="1">
                <a:solidFill>
                  <a:schemeClr val="tx1"/>
                </a:solidFill>
              </a:defRPr>
            </a:lvl2pPr>
            <a:lvl3pPr>
              <a:defRPr sz="4124" b="1">
                <a:solidFill>
                  <a:schemeClr val="tx1"/>
                </a:solidFill>
              </a:defRPr>
            </a:lvl3pPr>
            <a:lvl4pPr>
              <a:defRPr sz="4124" b="1">
                <a:solidFill>
                  <a:schemeClr val="tx1"/>
                </a:solidFill>
              </a:defRPr>
            </a:lvl4pPr>
            <a:lvl5pPr>
              <a:defRPr sz="4124" b="1">
                <a:solidFill>
                  <a:schemeClr val="tx1"/>
                </a:solidFill>
              </a:defRPr>
            </a:lvl5pPr>
          </a:lstStyle>
          <a:p>
            <a:pPr lvl="0"/>
            <a:r>
              <a:rPr lang="en-US"/>
              <a:t>#07 CHART LABEL HERE</a:t>
            </a:r>
          </a:p>
        </p:txBody>
      </p:sp>
      <p:sp>
        <p:nvSpPr>
          <p:cNvPr id="4" name="Text Placeholder 11">
            <a:extLst>
              <a:ext uri="{FF2B5EF4-FFF2-40B4-BE49-F238E27FC236}">
                <a16:creationId xmlns:a16="http://schemas.microsoft.com/office/drawing/2014/main" id="{F13A367C-7643-A346-A5D5-7A33ACE648F2}"/>
              </a:ext>
            </a:extLst>
          </p:cNvPr>
          <p:cNvSpPr>
            <a:spLocks noGrp="1"/>
          </p:cNvSpPr>
          <p:nvPr>
            <p:ph type="body" sz="quarter" idx="12" hasCustomPrompt="1"/>
          </p:nvPr>
        </p:nvSpPr>
        <p:spPr>
          <a:xfrm>
            <a:off x="11428827" y="5377577"/>
            <a:ext cx="8100433" cy="1333057"/>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vl2pPr>
              <a:defRPr sz="2886"/>
            </a:lvl2pPr>
            <a:lvl3pPr>
              <a:defRPr sz="2886"/>
            </a:lvl3pPr>
            <a:lvl4pPr>
              <a:defRPr sz="2886"/>
            </a:lvl4pPr>
            <a:lvl5pPr>
              <a:defRPr sz="2886"/>
            </a:lvl5pPr>
          </a:lstStyle>
          <a:p>
            <a:pPr lvl="0"/>
            <a:r>
              <a:rPr lang="en-US"/>
              <a:t>Lorem ipsum dolor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 dolore magna </a:t>
            </a:r>
            <a:r>
              <a:rPr lang="en-US" err="1"/>
              <a:t>aliquyam</a:t>
            </a:r>
            <a:r>
              <a:rPr lang="en-US"/>
              <a:t> </a:t>
            </a:r>
            <a:r>
              <a:rPr lang="en-US" err="1"/>
              <a:t>erat</a:t>
            </a:r>
            <a:r>
              <a:rPr lang="en-US"/>
              <a:t>.</a:t>
            </a:r>
          </a:p>
        </p:txBody>
      </p:sp>
      <p:pic>
        <p:nvPicPr>
          <p:cNvPr id="5" name="Picture 2" descr="C:\ADA\Brand\ADA-sm.png">
            <a:extLst>
              <a:ext uri="{FF2B5EF4-FFF2-40B4-BE49-F238E27FC236}">
                <a16:creationId xmlns:a16="http://schemas.microsoft.com/office/drawing/2014/main" id="{49F90DD9-F636-FA4E-A982-9FEA3D73E9E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298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Pie Chart Slide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4381675" y="5550349"/>
            <a:ext cx="5860093" cy="3250280"/>
          </a:xfrm>
          <a:prstGeom prst="rect">
            <a:avLst/>
          </a:prstGeom>
        </p:spPr>
        <p:txBody>
          <a:bodyPr wrap="square" lIns="0" tIns="0" rIns="0" bIns="0">
            <a:spAutoFit/>
          </a:bodyPr>
          <a:lstStyle>
            <a:lvl1pPr marL="0" indent="0">
              <a:lnSpc>
                <a:spcPct val="150000"/>
              </a:lnSpc>
              <a:spcBef>
                <a:spcPts val="0"/>
              </a:spcBef>
              <a:buNone/>
              <a:defRPr sz="2886"/>
            </a:lvl1pPr>
          </a:lstStyle>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4381675" y="4809889"/>
            <a:ext cx="6294533" cy="634789"/>
          </a:xfrm>
          <a:prstGeom prst="rect">
            <a:avLst/>
          </a:prstGeom>
        </p:spPr>
        <p:txBody>
          <a:bodyPr wrap="square" lIns="0" tIns="0" rIns="0" bIns="0">
            <a:spAutoFit/>
          </a:bodyPr>
          <a:lstStyle>
            <a:lvl1pPr marL="0" indent="0">
              <a:lnSpc>
                <a:spcPct val="100000"/>
              </a:lnSpc>
              <a:spcBef>
                <a:spcPts val="0"/>
              </a:spcBef>
              <a:buNone/>
              <a:defRPr sz="4124" b="1">
                <a:solidFill>
                  <a:schemeClr val="accent1"/>
                </a:solidFill>
              </a:defRPr>
            </a:lvl1pPr>
          </a:lstStyle>
          <a:p>
            <a:pPr lvl="0"/>
            <a:r>
              <a:rPr lang="pt"/>
              <a:t>LOREM IPSUM</a:t>
            </a:r>
          </a:p>
        </p:txBody>
      </p:sp>
    </p:spTree>
    <p:extLst>
      <p:ext uri="{BB962C8B-B14F-4D97-AF65-F5344CB8AC3E}">
        <p14:creationId xmlns:p14="http://schemas.microsoft.com/office/powerpoint/2010/main" val="13264854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ar Char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3476623" y="1172415"/>
            <a:ext cx="7196795" cy="913840"/>
          </a:xfrm>
          <a:prstGeom prst="rect">
            <a:avLst/>
          </a:prstGeom>
        </p:spPr>
        <p:txBody>
          <a:bodyPr wrap="square" lIns="0" tIns="0" rIns="0" bIns="0">
            <a:spAutoFit/>
          </a:bodyPr>
          <a:lstStyle>
            <a:lvl1pPr marL="0" indent="0" algn="l">
              <a:buNone/>
              <a:defRPr lang="de-DE" sz="6598" b="1" dirty="0">
                <a:solidFill>
                  <a:schemeClr val="tx1"/>
                </a:solidFill>
              </a:defRPr>
            </a:lvl1pPr>
          </a:lstStyle>
          <a:p>
            <a:r>
              <a:rPr lang="en-US" sz="6598" b="1">
                <a:solidFill>
                  <a:schemeClr val="accent1"/>
                </a:solidFill>
                <a:latin typeface="+mj-lt"/>
              </a:rPr>
              <a:t>#01 </a:t>
            </a:r>
            <a:r>
              <a:rPr lang="en-US" sz="6598" b="1">
                <a:latin typeface="+mj-lt"/>
              </a:rPr>
              <a:t>BAR CHART</a:t>
            </a:r>
            <a:endParaRPr lang="de-DE" sz="6598"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8458605" y="3538321"/>
            <a:ext cx="4057283"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23125206" y="3538321"/>
            <a:ext cx="4015302"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23102561"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28458605"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23100477"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28475856"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$2,483 | 57%</a:t>
            </a:r>
          </a:p>
        </p:txBody>
      </p:sp>
      <p:sp>
        <p:nvSpPr>
          <p:cNvPr id="19" name="Text Placeholder 2">
            <a:extLst>
              <a:ext uri="{FF2B5EF4-FFF2-40B4-BE49-F238E27FC236}">
                <a16:creationId xmlns:a16="http://schemas.microsoft.com/office/drawing/2014/main" id="{E649495D-EB35-E544-A796-BC5FC9FCD305}"/>
              </a:ext>
            </a:extLst>
          </p:cNvPr>
          <p:cNvSpPr>
            <a:spLocks noGrp="1"/>
          </p:cNvSpPr>
          <p:nvPr>
            <p:ph type="body" sz="quarter" idx="11" hasCustomPrompt="1"/>
          </p:nvPr>
        </p:nvSpPr>
        <p:spPr>
          <a:xfrm>
            <a:off x="3487226" y="8687016"/>
            <a:ext cx="9648060" cy="888705"/>
          </a:xfrm>
          <a:prstGeom prst="rect">
            <a:avLst/>
          </a:prstGeom>
        </p:spPr>
        <p:txBody>
          <a:bodyPr wrap="square" lIns="0" tIns="0" rIns="0" bIns="0">
            <a:spAutoFit/>
          </a:bodyPr>
          <a:lstStyle>
            <a:lvl1pPr marL="0" indent="0" algn="l">
              <a:lnSpc>
                <a:spcPct val="100000"/>
              </a:lnSpc>
              <a:buNone/>
              <a:defRPr lang="en-US" sz="2886" dirty="0">
                <a:ea typeface="Poppins SemiBold" charset="0"/>
                <a:cs typeface="Poppins SemiBold" charset="0"/>
              </a:defRPr>
            </a:lvl1pPr>
          </a:lstStyle>
          <a:p>
            <a:pPr lvl="0"/>
            <a:r>
              <a:rPr lang="en-US"/>
              <a:t>Dolor </a:t>
            </a:r>
            <a:r>
              <a:rPr lang="en-US" err="1"/>
              <a:t>amet</a:t>
            </a:r>
            <a:r>
              <a:rPr lang="en-US"/>
              <a:t>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lorem ipsum.</a:t>
            </a:r>
          </a:p>
        </p:txBody>
      </p:sp>
      <p:sp>
        <p:nvSpPr>
          <p:cNvPr id="21" name="Text Placeholder 8">
            <a:extLst>
              <a:ext uri="{FF2B5EF4-FFF2-40B4-BE49-F238E27FC236}">
                <a16:creationId xmlns:a16="http://schemas.microsoft.com/office/drawing/2014/main" id="{5E054BA5-0D1F-B347-B0FB-6725AE172D4D}"/>
              </a:ext>
            </a:extLst>
          </p:cNvPr>
          <p:cNvSpPr>
            <a:spLocks noGrp="1"/>
          </p:cNvSpPr>
          <p:nvPr>
            <p:ph type="body" sz="quarter" idx="24" hasCustomPrompt="1"/>
          </p:nvPr>
        </p:nvSpPr>
        <p:spPr>
          <a:xfrm>
            <a:off x="3487435" y="7971645"/>
            <a:ext cx="6294533" cy="634789"/>
          </a:xfrm>
          <a:prstGeom prst="rect">
            <a:avLst/>
          </a:prstGeom>
        </p:spPr>
        <p:txBody>
          <a:bodyPr wrap="square" lIns="0" tIns="0" rIns="0" bIns="0">
            <a:spAutoFit/>
          </a:bodyPr>
          <a:lstStyle>
            <a:lvl1pPr marL="0" indent="0">
              <a:lnSpc>
                <a:spcPct val="100000"/>
              </a:lnSpc>
              <a:spcBef>
                <a:spcPts val="0"/>
              </a:spcBef>
              <a:buNone/>
              <a:defRPr sz="4124"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36055392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meline/Progres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3476622" y="3027408"/>
            <a:ext cx="11972762" cy="913840"/>
          </a:xfrm>
          <a:prstGeom prst="rect">
            <a:avLst/>
          </a:prstGeom>
        </p:spPr>
        <p:txBody>
          <a:bodyPr wrap="square" lIns="0" tIns="0" rIns="0" bIns="0">
            <a:spAutoFit/>
          </a:bodyPr>
          <a:lstStyle>
            <a:lvl1pPr marL="0" indent="0" algn="l">
              <a:buNone/>
              <a:defRPr lang="de-DE" sz="6598" b="1" dirty="0">
                <a:solidFill>
                  <a:schemeClr val="tx1"/>
                </a:solidFill>
              </a:defRPr>
            </a:lvl1pPr>
          </a:lstStyle>
          <a:p>
            <a:r>
              <a:rPr lang="en-US" sz="6598" b="1">
                <a:solidFill>
                  <a:schemeClr val="accent1"/>
                </a:solidFill>
                <a:latin typeface="+mj-lt"/>
              </a:rPr>
              <a:t>#01 </a:t>
            </a:r>
            <a:r>
              <a:rPr lang="en-US" sz="6598" b="1">
                <a:latin typeface="+mj-lt"/>
              </a:rPr>
              <a:t>TIMELINE/PROGRESS</a:t>
            </a:r>
            <a:endParaRPr lang="de-DE" sz="6598"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8458605" y="3538321"/>
            <a:ext cx="4057283"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23125206" y="3538321"/>
            <a:ext cx="4015302"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23102561"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28458605"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23100477"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28475856"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$2,483 | 57%</a:t>
            </a:r>
          </a:p>
        </p:txBody>
      </p:sp>
      <p:sp>
        <p:nvSpPr>
          <p:cNvPr id="34" name="Text Placeholder 8">
            <a:extLst>
              <a:ext uri="{FF2B5EF4-FFF2-40B4-BE49-F238E27FC236}">
                <a16:creationId xmlns:a16="http://schemas.microsoft.com/office/drawing/2014/main" id="{5869A138-0FEF-8C41-B3F8-31FF5945AE11}"/>
              </a:ext>
            </a:extLst>
          </p:cNvPr>
          <p:cNvSpPr>
            <a:spLocks noGrp="1"/>
          </p:cNvSpPr>
          <p:nvPr>
            <p:ph type="body" sz="quarter" idx="26" hasCustomPrompt="1"/>
          </p:nvPr>
        </p:nvSpPr>
        <p:spPr>
          <a:xfrm>
            <a:off x="14030459" y="5506954"/>
            <a:ext cx="4352730"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
        <p:nvSpPr>
          <p:cNvPr id="35" name="Text Placeholder 8">
            <a:extLst>
              <a:ext uri="{FF2B5EF4-FFF2-40B4-BE49-F238E27FC236}">
                <a16:creationId xmlns:a16="http://schemas.microsoft.com/office/drawing/2014/main" id="{EF326DC0-8C6D-A446-8CDA-B85406D9EBD2}"/>
              </a:ext>
            </a:extLst>
          </p:cNvPr>
          <p:cNvSpPr>
            <a:spLocks noGrp="1"/>
          </p:cNvSpPr>
          <p:nvPr>
            <p:ph type="body" sz="quarter" idx="27" hasCustomPrompt="1"/>
          </p:nvPr>
        </p:nvSpPr>
        <p:spPr>
          <a:xfrm>
            <a:off x="14030459" y="5971187"/>
            <a:ext cx="4352730" cy="444352"/>
          </a:xfrm>
          <a:prstGeom prst="rect">
            <a:avLst/>
          </a:prstGeom>
        </p:spPr>
        <p:txBody>
          <a:bodyPr wrap="square" lIns="0" tIns="0" rIns="0" bIns="0">
            <a:spAutoFit/>
          </a:bodyPr>
          <a:lstStyle>
            <a:lvl1pPr marL="0" indent="0">
              <a:lnSpc>
                <a:spcPct val="100000"/>
              </a:lnSpc>
              <a:spcBef>
                <a:spcPts val="0"/>
              </a:spcBef>
              <a:buNone/>
              <a:defRPr sz="2886" b="0">
                <a:solidFill>
                  <a:schemeClr val="tx1"/>
                </a:solidFill>
              </a:defRPr>
            </a:lvl1pPr>
          </a:lstStyle>
          <a:p>
            <a:pPr lvl="0"/>
            <a:r>
              <a:rPr lang="pt" err="1"/>
              <a:t>Dolor</a:t>
            </a:r>
            <a:r>
              <a:rPr lang="pt"/>
              <a:t> </a:t>
            </a:r>
            <a:r>
              <a:rPr lang="pt" err="1"/>
              <a:t>amet</a:t>
            </a:r>
            <a:endParaRPr lang="pt"/>
          </a:p>
        </p:txBody>
      </p:sp>
      <p:sp>
        <p:nvSpPr>
          <p:cNvPr id="36" name="Text Placeholder 8">
            <a:extLst>
              <a:ext uri="{FF2B5EF4-FFF2-40B4-BE49-F238E27FC236}">
                <a16:creationId xmlns:a16="http://schemas.microsoft.com/office/drawing/2014/main" id="{660878BA-8398-8B4C-95E4-27CEF15D37D2}"/>
              </a:ext>
            </a:extLst>
          </p:cNvPr>
          <p:cNvSpPr>
            <a:spLocks noGrp="1"/>
          </p:cNvSpPr>
          <p:nvPr>
            <p:ph type="body" sz="quarter" idx="28" hasCustomPrompt="1"/>
          </p:nvPr>
        </p:nvSpPr>
        <p:spPr>
          <a:xfrm>
            <a:off x="8713087" y="5506954"/>
            <a:ext cx="4352730"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
        <p:nvSpPr>
          <p:cNvPr id="37" name="Text Placeholder 8">
            <a:extLst>
              <a:ext uri="{FF2B5EF4-FFF2-40B4-BE49-F238E27FC236}">
                <a16:creationId xmlns:a16="http://schemas.microsoft.com/office/drawing/2014/main" id="{1859250B-308B-0045-9CFA-360C017E51E7}"/>
              </a:ext>
            </a:extLst>
          </p:cNvPr>
          <p:cNvSpPr>
            <a:spLocks noGrp="1"/>
          </p:cNvSpPr>
          <p:nvPr>
            <p:ph type="body" sz="quarter" idx="29" hasCustomPrompt="1"/>
          </p:nvPr>
        </p:nvSpPr>
        <p:spPr>
          <a:xfrm>
            <a:off x="8713087" y="5971187"/>
            <a:ext cx="4352730" cy="444352"/>
          </a:xfrm>
          <a:prstGeom prst="rect">
            <a:avLst/>
          </a:prstGeom>
        </p:spPr>
        <p:txBody>
          <a:bodyPr wrap="square" lIns="0" tIns="0" rIns="0" bIns="0">
            <a:spAutoFit/>
          </a:bodyPr>
          <a:lstStyle>
            <a:lvl1pPr marL="0" indent="0">
              <a:lnSpc>
                <a:spcPct val="100000"/>
              </a:lnSpc>
              <a:spcBef>
                <a:spcPts val="0"/>
              </a:spcBef>
              <a:buNone/>
              <a:defRPr sz="2886" b="0">
                <a:solidFill>
                  <a:schemeClr val="tx1"/>
                </a:solidFill>
              </a:defRPr>
            </a:lvl1pPr>
          </a:lstStyle>
          <a:p>
            <a:pPr lvl="0"/>
            <a:r>
              <a:rPr lang="pt" err="1"/>
              <a:t>Dolor</a:t>
            </a:r>
            <a:r>
              <a:rPr lang="pt"/>
              <a:t> </a:t>
            </a:r>
            <a:r>
              <a:rPr lang="pt" err="1"/>
              <a:t>amet</a:t>
            </a:r>
            <a:endParaRPr lang="pt"/>
          </a:p>
        </p:txBody>
      </p:sp>
      <p:sp>
        <p:nvSpPr>
          <p:cNvPr id="40" name="Text Placeholder 8">
            <a:extLst>
              <a:ext uri="{FF2B5EF4-FFF2-40B4-BE49-F238E27FC236}">
                <a16:creationId xmlns:a16="http://schemas.microsoft.com/office/drawing/2014/main" id="{BF804E05-8D65-684E-BD3F-0261D0536B7D}"/>
              </a:ext>
            </a:extLst>
          </p:cNvPr>
          <p:cNvSpPr>
            <a:spLocks noGrp="1"/>
          </p:cNvSpPr>
          <p:nvPr>
            <p:ph type="body" sz="quarter" idx="30" hasCustomPrompt="1"/>
          </p:nvPr>
        </p:nvSpPr>
        <p:spPr>
          <a:xfrm>
            <a:off x="3434386" y="5506954"/>
            <a:ext cx="4352730"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
        <p:nvSpPr>
          <p:cNvPr id="43" name="Text Placeholder 8">
            <a:extLst>
              <a:ext uri="{FF2B5EF4-FFF2-40B4-BE49-F238E27FC236}">
                <a16:creationId xmlns:a16="http://schemas.microsoft.com/office/drawing/2014/main" id="{1532D2F8-BED8-E94C-89F9-3E45964BBDA5}"/>
              </a:ext>
            </a:extLst>
          </p:cNvPr>
          <p:cNvSpPr>
            <a:spLocks noGrp="1"/>
          </p:cNvSpPr>
          <p:nvPr>
            <p:ph type="body" sz="quarter" idx="31" hasCustomPrompt="1"/>
          </p:nvPr>
        </p:nvSpPr>
        <p:spPr>
          <a:xfrm>
            <a:off x="3434386" y="5971187"/>
            <a:ext cx="4352730" cy="444352"/>
          </a:xfrm>
          <a:prstGeom prst="rect">
            <a:avLst/>
          </a:prstGeom>
        </p:spPr>
        <p:txBody>
          <a:bodyPr wrap="square" lIns="0" tIns="0" rIns="0" bIns="0">
            <a:spAutoFit/>
          </a:bodyPr>
          <a:lstStyle>
            <a:lvl1pPr marL="0" indent="0">
              <a:lnSpc>
                <a:spcPct val="100000"/>
              </a:lnSpc>
              <a:spcBef>
                <a:spcPts val="0"/>
              </a:spcBef>
              <a:buNone/>
              <a:defRPr sz="2886" b="0">
                <a:solidFill>
                  <a:schemeClr val="tx1"/>
                </a:solidFill>
              </a:defRPr>
            </a:lvl1pPr>
          </a:lstStyle>
          <a:p>
            <a:pPr lvl="0"/>
            <a:r>
              <a:rPr lang="pt" err="1"/>
              <a:t>Dolor</a:t>
            </a:r>
            <a:r>
              <a:rPr lang="pt"/>
              <a:t> </a:t>
            </a:r>
            <a:r>
              <a:rPr lang="pt" err="1"/>
              <a:t>amet</a:t>
            </a:r>
            <a:endParaRPr lang="pt"/>
          </a:p>
        </p:txBody>
      </p:sp>
      <p:sp>
        <p:nvSpPr>
          <p:cNvPr id="44" name="Text Placeholder 8">
            <a:extLst>
              <a:ext uri="{FF2B5EF4-FFF2-40B4-BE49-F238E27FC236}">
                <a16:creationId xmlns:a16="http://schemas.microsoft.com/office/drawing/2014/main" id="{3D1EC50D-35FE-D244-848F-EE80A16F8513}"/>
              </a:ext>
            </a:extLst>
          </p:cNvPr>
          <p:cNvSpPr>
            <a:spLocks noGrp="1"/>
          </p:cNvSpPr>
          <p:nvPr>
            <p:ph type="body" sz="quarter" idx="32" hasCustomPrompt="1"/>
          </p:nvPr>
        </p:nvSpPr>
        <p:spPr>
          <a:xfrm>
            <a:off x="11731582" y="6628852"/>
            <a:ext cx="1959409" cy="444352"/>
          </a:xfrm>
          <a:prstGeom prst="rect">
            <a:avLst/>
          </a:prstGeom>
        </p:spPr>
        <p:txBody>
          <a:bodyPr wrap="square" lIns="0" tIns="0" rIns="0" bIns="0">
            <a:spAutoFit/>
          </a:bodyPr>
          <a:lstStyle>
            <a:lvl1pPr marL="0" indent="0" algn="r">
              <a:lnSpc>
                <a:spcPct val="100000"/>
              </a:lnSpc>
              <a:spcBef>
                <a:spcPts val="2474"/>
              </a:spcBef>
              <a:buNone/>
              <a:defRPr sz="2886" b="0">
                <a:solidFill>
                  <a:schemeClr val="tx1"/>
                </a:solidFill>
              </a:defRPr>
            </a:lvl1pPr>
          </a:lstStyle>
          <a:p>
            <a:pPr lvl="0"/>
            <a:r>
              <a:rPr lang="pt" err="1"/>
              <a:t>Lorem</a:t>
            </a:r>
            <a:endParaRPr lang="pt"/>
          </a:p>
        </p:txBody>
      </p:sp>
      <p:sp>
        <p:nvSpPr>
          <p:cNvPr id="45" name="Text Placeholder 8">
            <a:extLst>
              <a:ext uri="{FF2B5EF4-FFF2-40B4-BE49-F238E27FC236}">
                <a16:creationId xmlns:a16="http://schemas.microsoft.com/office/drawing/2014/main" id="{ED67C286-438B-2A4A-92AF-422EA8C251D9}"/>
              </a:ext>
            </a:extLst>
          </p:cNvPr>
          <p:cNvSpPr>
            <a:spLocks noGrp="1"/>
          </p:cNvSpPr>
          <p:nvPr>
            <p:ph type="body" sz="quarter" idx="33" hasCustomPrompt="1"/>
          </p:nvPr>
        </p:nvSpPr>
        <p:spPr>
          <a:xfrm>
            <a:off x="6452881" y="6628852"/>
            <a:ext cx="1959409" cy="444352"/>
          </a:xfrm>
          <a:prstGeom prst="rect">
            <a:avLst/>
          </a:prstGeom>
        </p:spPr>
        <p:txBody>
          <a:bodyPr wrap="square" lIns="0" tIns="0" rIns="0" bIns="0">
            <a:spAutoFit/>
          </a:bodyPr>
          <a:lstStyle>
            <a:lvl1pPr marL="0" indent="0" algn="r">
              <a:lnSpc>
                <a:spcPct val="100000"/>
              </a:lnSpc>
              <a:spcBef>
                <a:spcPts val="2474"/>
              </a:spcBef>
              <a:buNone/>
              <a:defRPr sz="2886" b="0">
                <a:solidFill>
                  <a:schemeClr val="tx1"/>
                </a:solidFill>
              </a:defRPr>
            </a:lvl1pPr>
          </a:lstStyle>
          <a:p>
            <a:pPr lvl="0"/>
            <a:r>
              <a:rPr lang="pt" err="1"/>
              <a:t>Lorem</a:t>
            </a:r>
            <a:endParaRPr lang="pt"/>
          </a:p>
        </p:txBody>
      </p:sp>
      <p:sp>
        <p:nvSpPr>
          <p:cNvPr id="46" name="Text Placeholder 8">
            <a:extLst>
              <a:ext uri="{FF2B5EF4-FFF2-40B4-BE49-F238E27FC236}">
                <a16:creationId xmlns:a16="http://schemas.microsoft.com/office/drawing/2014/main" id="{B32B3CE7-37DF-1349-BA92-86013841D223}"/>
              </a:ext>
            </a:extLst>
          </p:cNvPr>
          <p:cNvSpPr>
            <a:spLocks noGrp="1"/>
          </p:cNvSpPr>
          <p:nvPr>
            <p:ph type="body" sz="quarter" idx="34" hasCustomPrompt="1"/>
          </p:nvPr>
        </p:nvSpPr>
        <p:spPr>
          <a:xfrm>
            <a:off x="1154846" y="6628852"/>
            <a:ext cx="1959409" cy="444352"/>
          </a:xfrm>
          <a:prstGeom prst="rect">
            <a:avLst/>
          </a:prstGeom>
        </p:spPr>
        <p:txBody>
          <a:bodyPr wrap="square" lIns="0" tIns="0" rIns="0" bIns="0">
            <a:spAutoFit/>
          </a:bodyPr>
          <a:lstStyle>
            <a:lvl1pPr marL="0" indent="0" algn="r">
              <a:lnSpc>
                <a:spcPct val="100000"/>
              </a:lnSpc>
              <a:spcBef>
                <a:spcPts val="2474"/>
              </a:spcBef>
              <a:buNone/>
              <a:defRPr sz="2886" b="0">
                <a:solidFill>
                  <a:schemeClr val="tx1"/>
                </a:solidFill>
              </a:defRPr>
            </a:lvl1pPr>
          </a:lstStyle>
          <a:p>
            <a:pPr lvl="0"/>
            <a:r>
              <a:rPr lang="pt" err="1"/>
              <a:t>Lorem</a:t>
            </a:r>
            <a:endParaRPr lang="pt"/>
          </a:p>
        </p:txBody>
      </p:sp>
    </p:spTree>
    <p:extLst>
      <p:ext uri="{BB962C8B-B14F-4D97-AF65-F5344CB8AC3E}">
        <p14:creationId xmlns:p14="http://schemas.microsoft.com/office/powerpoint/2010/main" val="12994854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har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12141629" y="6985610"/>
            <a:ext cx="5860093" cy="2583751"/>
          </a:xfrm>
          <a:prstGeom prst="rect">
            <a:avLst/>
          </a:prstGeom>
        </p:spPr>
        <p:txBody>
          <a:bodyPr wrap="square" lIns="0" tIns="0" rIns="0" bIns="0">
            <a:spAutoFit/>
          </a:bodyPr>
          <a:lstStyle>
            <a:lvl1pPr marL="0" indent="0">
              <a:lnSpc>
                <a:spcPct val="150000"/>
              </a:lnSpc>
              <a:spcBef>
                <a:spcPts val="0"/>
              </a:spcBef>
              <a:buNone/>
              <a:defRPr sz="2886"/>
            </a:lvl1pPr>
          </a:lstStyle>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p:txBody>
      </p:sp>
      <p:sp>
        <p:nvSpPr>
          <p:cNvPr id="22" name="Text Placeholder 8">
            <a:extLst>
              <a:ext uri="{FF2B5EF4-FFF2-40B4-BE49-F238E27FC236}">
                <a16:creationId xmlns:a16="http://schemas.microsoft.com/office/drawing/2014/main" id="{BDF6522C-44A6-CF4D-A0F8-181AE02F8B57}"/>
              </a:ext>
            </a:extLst>
          </p:cNvPr>
          <p:cNvSpPr>
            <a:spLocks noGrp="1"/>
          </p:cNvSpPr>
          <p:nvPr>
            <p:ph type="body" sz="quarter" idx="21" hasCustomPrompt="1"/>
          </p:nvPr>
        </p:nvSpPr>
        <p:spPr>
          <a:xfrm>
            <a:off x="11707190" y="3811410"/>
            <a:ext cx="6294533" cy="1916166"/>
          </a:xfrm>
          <a:prstGeom prst="rect">
            <a:avLst/>
          </a:prstGeom>
        </p:spPr>
        <p:txBody>
          <a:bodyPr wrap="square" lIns="0" tIns="0" rIns="0" bIns="0">
            <a:spAutoFit/>
          </a:bodyPr>
          <a:lstStyle>
            <a:lvl1pPr marL="0" indent="0">
              <a:lnSpc>
                <a:spcPct val="150000"/>
              </a:lnSpc>
              <a:spcBef>
                <a:spcPts val="0"/>
              </a:spcBef>
              <a:buNone/>
              <a:defRPr sz="2886"/>
            </a:lvl1pPr>
          </a:lstStyle>
          <a:p>
            <a:pPr>
              <a:lnSpc>
                <a:spcPct val="150000"/>
              </a:lnSpc>
            </a:pPr>
            <a:r>
              <a:rPr lang="de-DE" sz="2886" err="1"/>
              <a:t>Lorem</a:t>
            </a:r>
            <a:r>
              <a:rPr lang="de-DE" sz="2886"/>
              <a:t> </a:t>
            </a:r>
            <a:r>
              <a:rPr lang="de-DE" sz="2886" err="1"/>
              <a:t>ipsum</a:t>
            </a:r>
            <a:r>
              <a:rPr lang="de-DE" sz="2886"/>
              <a:t> </a:t>
            </a:r>
            <a:r>
              <a:rPr lang="de-DE" sz="2886" err="1"/>
              <a:t>dolor</a:t>
            </a:r>
            <a:r>
              <a:rPr lang="de-DE" sz="2886"/>
              <a:t> </a:t>
            </a:r>
            <a:r>
              <a:rPr lang="de-DE" sz="2886" err="1"/>
              <a:t>sit</a:t>
            </a:r>
            <a:r>
              <a:rPr lang="de-DE" sz="2886"/>
              <a:t> </a:t>
            </a:r>
            <a:r>
              <a:rPr lang="de-DE" sz="2886" err="1"/>
              <a:t>amet</a:t>
            </a:r>
            <a:r>
              <a:rPr lang="de-DE" sz="2886"/>
              <a:t>, </a:t>
            </a:r>
            <a:r>
              <a:rPr lang="de-DE" sz="2886" err="1"/>
              <a:t>consetetur</a:t>
            </a:r>
            <a:r>
              <a:rPr lang="de-DE" sz="2886"/>
              <a:t> </a:t>
            </a:r>
            <a:r>
              <a:rPr lang="de-DE" sz="2886" err="1"/>
              <a:t>sadipscing</a:t>
            </a:r>
            <a:r>
              <a:rPr lang="de-DE" sz="2886"/>
              <a:t> </a:t>
            </a:r>
            <a:r>
              <a:rPr lang="de-DE" sz="2886" err="1"/>
              <a:t>elitr</a:t>
            </a:r>
            <a:r>
              <a:rPr lang="de-DE" sz="2886"/>
              <a:t>, </a:t>
            </a:r>
            <a:r>
              <a:rPr lang="de-DE" sz="2886" err="1"/>
              <a:t>sed</a:t>
            </a:r>
            <a:r>
              <a:rPr lang="de-DE" sz="2886"/>
              <a:t> </a:t>
            </a:r>
            <a:r>
              <a:rPr lang="de-DE" sz="2886" err="1"/>
              <a:t>diam</a:t>
            </a:r>
            <a:r>
              <a:rPr lang="de-DE" sz="2886"/>
              <a:t> </a:t>
            </a:r>
            <a:r>
              <a:rPr lang="de-DE" sz="2886" err="1"/>
              <a:t>nonumy</a:t>
            </a:r>
            <a:r>
              <a:rPr lang="de-DE" sz="2886"/>
              <a:t> </a:t>
            </a:r>
            <a:r>
              <a:rPr lang="de-DE" sz="2886" err="1"/>
              <a:t>eirmod</a:t>
            </a:r>
            <a:r>
              <a:rPr lang="de-DE" sz="2886"/>
              <a:t> tempo.</a:t>
            </a:r>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11707190" y="6459134"/>
            <a:ext cx="6294533"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15877420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hart Slide 2">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339C393-E3D9-EE40-967F-4848FF52A405}"/>
              </a:ext>
            </a:extLst>
          </p:cNvPr>
          <p:cNvSpPr>
            <a:spLocks noGrp="1"/>
          </p:cNvSpPr>
          <p:nvPr>
            <p:ph type="body" sz="quarter" idx="12" hasCustomPrompt="1"/>
          </p:nvPr>
        </p:nvSpPr>
        <p:spPr>
          <a:xfrm>
            <a:off x="3527733" y="6557311"/>
            <a:ext cx="13603874" cy="888192"/>
          </a:xfrm>
          <a:prstGeom prst="rect">
            <a:avLst/>
          </a:prstGeom>
        </p:spPr>
        <p:txBody>
          <a:bodyPr wrap="square" lIns="0" tIns="0" rIns="0" bIns="0" anchor="t" anchorCtr="0">
            <a:spAutoFit/>
          </a:bodyPr>
          <a:lstStyle>
            <a:lvl1pPr marL="0" marR="0" indent="0" algn="l" defTabSz="377053" rtl="0" eaLnBrk="1" fontAlgn="auto" latinLnBrk="0" hangingPunct="1">
              <a:lnSpc>
                <a:spcPct val="100000"/>
              </a:lnSpc>
              <a:spcBef>
                <a:spcPts val="0"/>
              </a:spcBef>
              <a:spcAft>
                <a:spcPts val="0"/>
              </a:spcAft>
              <a:buClrTx/>
              <a:buSzTx/>
              <a:buFontTx/>
              <a:buNone/>
              <a:tabLst/>
              <a:defRPr lang="de-DE" sz="2886" dirty="0">
                <a:solidFill>
                  <a:schemeClr val="tx1"/>
                </a:solidFill>
              </a:defRPr>
            </a:lvl1pPr>
            <a:lvl2pPr>
              <a:defRPr sz="2886"/>
            </a:lvl2pPr>
            <a:lvl3pPr>
              <a:defRPr sz="2886"/>
            </a:lvl3pPr>
            <a:lvl4pPr>
              <a:defRPr sz="2886"/>
            </a:lvl4pPr>
            <a:lvl5pPr>
              <a:defRPr sz="2886"/>
            </a:lvl5pPr>
          </a:lstStyle>
          <a:p>
            <a:pPr marL="0" marR="0" lvl="0" indent="0" algn="l" defTabSz="377053" rtl="0" eaLnBrk="1" fontAlgn="auto" latinLnBrk="0" hangingPunct="1">
              <a:lnSpc>
                <a:spcPct val="10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000000"/>
                </a:solidFill>
                <a:effectLst/>
                <a:uLnTx/>
                <a:uFillTx/>
                <a:latin typeface="+mn-lt"/>
                <a:ea typeface="+mn-ea"/>
                <a:cs typeface="+mn-cs"/>
              </a:rPr>
              <a:t>Lorem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ipsum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dolor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sit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amet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consetetur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sadipscing</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elitr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sed</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diam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nonumy</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eirmod</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tempor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invidunt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ut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labore</a:t>
            </a:r>
            <a:r>
              <a:rPr kumimoji="0" lang="de-DE" sz="2886" b="0" i="0" u="none" strike="noStrike" kern="1200" cap="none" spc="0" normalizeH="0" baseline="0" noProof="0">
                <a:ln>
                  <a:noFill/>
                </a:ln>
                <a:solidFill>
                  <a:srgbClr val="000000"/>
                </a:solidFill>
                <a:effectLst/>
                <a:uLnTx/>
                <a:uFillTx/>
                <a:latin typeface="+mn-lt"/>
                <a:ea typeface="+mn-ea"/>
                <a:cs typeface="+mn-cs"/>
              </a:rPr>
              <a:t> et </a:t>
            </a:r>
            <a:r>
              <a:rPr kumimoji="0" lang="de-DE" sz="2886" b="0" i="0" u="none" strike="noStrike" kern="1200" cap="none" spc="0" normalizeH="0" baseline="0" noProof="0" err="1">
                <a:ln>
                  <a:noFill/>
                </a:ln>
                <a:solidFill>
                  <a:srgbClr val="000000"/>
                </a:solidFill>
                <a:effectLst/>
                <a:uLnTx/>
                <a:uFillTx/>
                <a:latin typeface="+mn-lt"/>
                <a:ea typeface="+mn-ea"/>
                <a:cs typeface="+mn-cs"/>
              </a:rPr>
              <a:t>dolore</a:t>
            </a:r>
            <a:r>
              <a:rPr kumimoji="0" lang="de-DE" sz="2886" b="0" i="0" u="none" strike="noStrike" kern="1200" cap="none" spc="0" normalizeH="0" baseline="0" noProof="0">
                <a:ln>
                  <a:noFill/>
                </a:ln>
                <a:solidFill>
                  <a:srgbClr val="000000"/>
                </a:solidFill>
                <a:effectLst/>
                <a:uLnTx/>
                <a:uFillTx/>
                <a:latin typeface="+mn-lt"/>
                <a:ea typeface="+mn-ea"/>
                <a:cs typeface="+mn-cs"/>
              </a:rPr>
              <a:t> magna </a:t>
            </a:r>
            <a:r>
              <a:rPr kumimoji="0" lang="de-DE" sz="2886" b="0" i="0" u="none" strike="noStrike" kern="1200" cap="none" spc="0" normalizeH="0" baseline="0" noProof="0" err="1">
                <a:ln>
                  <a:noFill/>
                </a:ln>
                <a:solidFill>
                  <a:srgbClr val="000000"/>
                </a:solidFill>
                <a:effectLst/>
                <a:uLnTx/>
                <a:uFillTx/>
                <a:latin typeface="+mn-lt"/>
                <a:ea typeface="+mn-ea"/>
                <a:cs typeface="+mn-cs"/>
              </a:rPr>
              <a:t>aliquyam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erat</a:t>
            </a:r>
            <a:r>
              <a:rPr kumimoji="0" lang="de-DE" sz="2886" b="0" i="0" u="none" strike="noStrike" kern="1200" cap="none" spc="0" normalizeH="0" baseline="0" noProof="0">
                <a:ln>
                  <a:noFill/>
                </a:ln>
                <a:solidFill>
                  <a:srgbClr val="000000"/>
                </a:solidFill>
                <a:effectLst/>
                <a:uLnTx/>
                <a:uFillTx/>
                <a:latin typeface="+mn-lt"/>
                <a:ea typeface="+mn-ea"/>
                <a:cs typeface="+mn-cs"/>
              </a:rPr>
              <a:t>.</a:t>
            </a:r>
          </a:p>
        </p:txBody>
      </p:sp>
      <p:sp>
        <p:nvSpPr>
          <p:cNvPr id="11" name="Text Placeholder 10">
            <a:extLst>
              <a:ext uri="{FF2B5EF4-FFF2-40B4-BE49-F238E27FC236}">
                <a16:creationId xmlns:a16="http://schemas.microsoft.com/office/drawing/2014/main" id="{B028ED91-53E9-0D4F-B763-9885CC3F4950}"/>
              </a:ext>
            </a:extLst>
          </p:cNvPr>
          <p:cNvSpPr>
            <a:spLocks noGrp="1"/>
          </p:cNvSpPr>
          <p:nvPr>
            <p:ph type="body" sz="quarter" idx="10" hasCustomPrompt="1"/>
          </p:nvPr>
        </p:nvSpPr>
        <p:spPr>
          <a:xfrm>
            <a:off x="3481081" y="5719785"/>
            <a:ext cx="13650526" cy="737533"/>
          </a:xfrm>
          <a:prstGeom prst="rect">
            <a:avLst/>
          </a:prstGeom>
        </p:spPr>
        <p:txBody>
          <a:bodyPr lIns="0" tIns="0" rIns="0" bIns="0"/>
          <a:lstStyle>
            <a:lvl1pPr marL="0" indent="0">
              <a:buNone/>
              <a:defRPr lang="de-DE" sz="4124" b="1" dirty="0">
                <a:solidFill>
                  <a:schemeClr val="tx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r>
              <a:rPr lang="en-US" sz="4124" b="1">
                <a:solidFill>
                  <a:schemeClr val="accent1"/>
                </a:solidFill>
                <a:latin typeface="+mj-lt"/>
              </a:rPr>
              <a:t>#07 </a:t>
            </a:r>
            <a:r>
              <a:rPr lang="en-US" sz="4124" b="1">
                <a:latin typeface="+mj-lt"/>
              </a:rPr>
              <a:t>LABEL THIS CHART HERE</a:t>
            </a:r>
            <a:endParaRPr lang="de-DE" sz="4124" b="1">
              <a:latin typeface="+mj-lt"/>
            </a:endParaRPr>
          </a:p>
        </p:txBody>
      </p:sp>
      <p:sp>
        <p:nvSpPr>
          <p:cNvPr id="21" name="Rectangle 20">
            <a:extLst>
              <a:ext uri="{FF2B5EF4-FFF2-40B4-BE49-F238E27FC236}">
                <a16:creationId xmlns:a16="http://schemas.microsoft.com/office/drawing/2014/main" id="{90EBD1F2-7D62-884D-920E-C35B8D18D506}"/>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713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479928" y="1050909"/>
            <a:ext cx="14674638" cy="913840"/>
          </a:xfrm>
          <a:prstGeom prst="rect">
            <a:avLst/>
          </a:prstGeom>
        </p:spPr>
        <p:txBody>
          <a:bodyPr lIns="0" tIns="0" rIns="0" bIns="0">
            <a:spAutoFit/>
          </a:bodyPr>
          <a:lstStyle>
            <a:lvl1pPr marL="0" indent="0">
              <a:buNone/>
              <a:defRPr lang="de-DE" sz="6598" b="1" dirty="0"/>
            </a:lvl1pPr>
          </a:lstStyle>
          <a:p>
            <a:r>
              <a:rPr lang="de-DE" sz="6598" b="1"/>
              <a:t>American Diabetes </a:t>
            </a:r>
            <a:r>
              <a:rPr lang="de-DE" sz="6598" b="1" err="1"/>
              <a:t>Month</a:t>
            </a:r>
            <a:endParaRPr lang="de-DE" sz="6598" b="1"/>
          </a:p>
        </p:txBody>
      </p:sp>
    </p:spTree>
    <p:extLst>
      <p:ext uri="{BB962C8B-B14F-4D97-AF65-F5344CB8AC3E}">
        <p14:creationId xmlns:p14="http://schemas.microsoft.com/office/powerpoint/2010/main" val="322349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pic>
        <p:nvPicPr>
          <p:cNvPr id="7" name="Picture 3" descr="C:\ADA\Brand\ADA-white.png">
            <a:extLst>
              <a:ext uri="{FF2B5EF4-FFF2-40B4-BE49-F238E27FC236}">
                <a16:creationId xmlns:a16="http://schemas.microsoft.com/office/drawing/2014/main" id="{2A2B6726-AEB5-DB4D-AA9F-DFAF27607E4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356297" y="4627885"/>
            <a:ext cx="7391506" cy="205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3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onth at a Glanc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3499266" y="2714536"/>
            <a:ext cx="6158753" cy="914097"/>
          </a:xfrm>
          <a:prstGeom prst="rect">
            <a:avLst/>
          </a:prstGeom>
        </p:spPr>
        <p:txBody>
          <a:bodyPr wrap="square" lIns="0" tIns="0" rIns="0" bIns="0">
            <a:spAutoFit/>
          </a:bodyPr>
          <a:lstStyle>
            <a:lvl1pPr marL="0" indent="0" algn="l">
              <a:buNone/>
              <a:defRPr sz="6598" b="1"/>
            </a:lvl1pPr>
          </a:lstStyle>
          <a:p>
            <a:pPr lvl="0"/>
            <a:r>
              <a:rPr lang="en-US"/>
              <a:t>MONTH</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0828459" y="3859247"/>
            <a:ext cx="5646660" cy="444096"/>
          </a:xfrm>
          <a:prstGeom prst="rect">
            <a:avLst/>
          </a:prstGeom>
        </p:spPr>
        <p:txBody>
          <a:bodyPr wrap="square" lIns="0" tIns="0" rIns="0" bIns="0">
            <a:spAutoFit/>
          </a:bodyPr>
          <a:lstStyle>
            <a:lvl1pPr marL="0" indent="0" algn="l">
              <a:lnSpc>
                <a:spcPct val="100000"/>
              </a:lnSpc>
              <a:buNone/>
              <a:defRPr lang="de-DE" sz="2886" b="1" dirty="0"/>
            </a:lvl1pPr>
          </a:lstStyle>
          <a:p>
            <a:pPr>
              <a:buSzPct val="25000"/>
            </a:pPr>
            <a:r>
              <a:rPr lang="en-US" sz="2886">
                <a:ea typeface="Roboto"/>
                <a:cs typeface="Roboto"/>
                <a:sym typeface="Roboto"/>
              </a:rPr>
              <a:t>Month At-A-Glance</a:t>
            </a:r>
            <a:endParaRPr lang="id-ID" sz="2886">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0828458" y="4381449"/>
            <a:ext cx="8769412" cy="1777410"/>
          </a:xfrm>
          <a:prstGeom prst="rect">
            <a:avLst/>
          </a:prstGeom>
        </p:spPr>
        <p:txBody>
          <a:bodyPr wrap="square" lIns="0" tIns="0" rIns="0" bIns="0">
            <a:spAutoFit/>
          </a:bodyPr>
          <a:lstStyle>
            <a:lvl1pPr marL="0" indent="0" algn="l" rtl="0" eaLnBrk="1" fontAlgn="t" latinLnBrk="0" hangingPunct="1">
              <a:lnSpc>
                <a:spcPct val="100000"/>
              </a:lnSpc>
              <a:spcBef>
                <a:spcPts val="0"/>
              </a:spcBef>
              <a:buSzPct val="100000"/>
              <a:buFont typeface="Arial" panose="020B0604020202020204" pitchFamily="34" charset="0"/>
              <a:buNone/>
              <a:tabLst>
                <a:tab pos="1504284" algn="l"/>
              </a:tabLst>
              <a:defRPr lang="en-US" sz="2886" b="0" i="0" u="none" strike="noStrike">
                <a:effectLst/>
              </a:defRPr>
            </a:lvl1pPr>
          </a:lstStyle>
          <a:p>
            <a:pPr lvl="0"/>
            <a:r>
              <a:rPr lang="en-US"/>
              <a:t>1/11	Awareness Day</a:t>
            </a:r>
          </a:p>
          <a:p>
            <a:pPr lvl="0"/>
            <a:r>
              <a:rPr lang="en-US"/>
              <a:t>1/20-21	Tentative Due Date for </a:t>
            </a:r>
            <a:br>
              <a:rPr lang="en-US"/>
            </a:br>
            <a:r>
              <a:rPr lang="en-US"/>
              <a:t>	Posters Campaign</a:t>
            </a:r>
          </a:p>
          <a:p>
            <a:pPr lvl="0"/>
            <a:r>
              <a:rPr lang="en-US"/>
              <a:t>1/23-24	Conference</a:t>
            </a:r>
          </a:p>
        </p:txBody>
      </p:sp>
    </p:spTree>
    <p:extLst>
      <p:ext uri="{BB962C8B-B14F-4D97-AF65-F5344CB8AC3E}">
        <p14:creationId xmlns:p14="http://schemas.microsoft.com/office/powerpoint/2010/main" val="41630898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EBD1F2-7D62-884D-920E-C35B8D18D506}"/>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93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phics Slide 5">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13146106" y="2702484"/>
            <a:ext cx="4918946" cy="5778856"/>
          </a:xfrm>
          <a:prstGeom prst="rect">
            <a:avLst/>
          </a:prstGeom>
        </p:spPr>
        <p:txBody>
          <a:bodyPr wrap="square" lIns="0" tIns="0" rIns="0" bIns="0">
            <a:spAutoFit/>
          </a:bodyPr>
          <a:lstStyle>
            <a:lvl1pPr marL="0" indent="0">
              <a:lnSpc>
                <a:spcPct val="150000"/>
              </a:lnSpc>
              <a:spcBef>
                <a:spcPts val="4124"/>
              </a:spcBef>
              <a:buNone/>
              <a:defRPr sz="2886"/>
            </a:lvl1pPr>
            <a:lvl2pPr marL="377053" indent="0">
              <a:buNone/>
              <a:defRPr sz="2886"/>
            </a:lvl2pPr>
            <a:lvl3pPr marL="754106" indent="0">
              <a:buNone/>
              <a:defRPr sz="2886"/>
            </a:lvl3pPr>
            <a:lvl4pPr marL="1131159" indent="0">
              <a:buNone/>
              <a:defRPr sz="2886"/>
            </a:lvl4pPr>
            <a:lvl5pPr marL="1508211" indent="0">
              <a:buNone/>
              <a:defRPr sz="2886"/>
            </a:lvl5pPr>
          </a:lstStyle>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 </a:t>
            </a:r>
          </a:p>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a:t>
            </a:r>
          </a:p>
        </p:txBody>
      </p:sp>
      <p:sp>
        <p:nvSpPr>
          <p:cNvPr id="7" name="Textfeld 28">
            <a:extLst>
              <a:ext uri="{FF2B5EF4-FFF2-40B4-BE49-F238E27FC236}">
                <a16:creationId xmlns:a16="http://schemas.microsoft.com/office/drawing/2014/main" id="{54396CBF-0E24-D94E-89D1-FE42B4685DCB}"/>
              </a:ext>
            </a:extLst>
          </p:cNvPr>
          <p:cNvSpPr txBox="1"/>
          <p:nvPr userDrawn="1"/>
        </p:nvSpPr>
        <p:spPr>
          <a:xfrm>
            <a:off x="3087600" y="5657849"/>
            <a:ext cx="6170149" cy="853760"/>
          </a:xfrm>
          <a:prstGeom prst="rect">
            <a:avLst/>
          </a:prstGeom>
          <a:noFill/>
        </p:spPr>
        <p:txBody>
          <a:bodyPr wrap="square" rtlCol="0">
            <a:spAutoFit/>
          </a:bodyPr>
          <a:lstStyle/>
          <a:p>
            <a:pPr algn="ctr"/>
            <a:r>
              <a:rPr lang="en-US" sz="4948" b="1">
                <a:solidFill>
                  <a:schemeClr val="bg1"/>
                </a:solidFill>
              </a:rPr>
              <a:t>Connected for Life.</a:t>
            </a:r>
            <a:endParaRPr lang="de-DE" sz="4948" b="1">
              <a:solidFill>
                <a:schemeClr val="bg1"/>
              </a:solidFill>
            </a:endParaRPr>
          </a:p>
        </p:txBody>
      </p:sp>
    </p:spTree>
    <p:extLst>
      <p:ext uri="{BB962C8B-B14F-4D97-AF65-F5344CB8AC3E}">
        <p14:creationId xmlns:p14="http://schemas.microsoft.com/office/powerpoint/2010/main" val="37287073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3" y="4502725"/>
            <a:ext cx="12966334" cy="1828193"/>
          </a:xfrm>
          <a:prstGeom prst="rect">
            <a:avLst/>
          </a:prstGeom>
        </p:spPr>
        <p:txBody>
          <a:bodyPr lIns="0" tIns="0" rIns="0" bIns="0">
            <a:spAutoFit/>
          </a:bodyPr>
          <a:lstStyle>
            <a:lvl1pPr marL="0" indent="0">
              <a:buNone/>
              <a:defRPr lang="de-DE" sz="6596" b="1" dirty="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3354330" y="4140875"/>
            <a:ext cx="2604556" cy="132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Tree>
    <p:extLst>
      <p:ext uri="{BB962C8B-B14F-4D97-AF65-F5344CB8AC3E}">
        <p14:creationId xmlns:p14="http://schemas.microsoft.com/office/powerpoint/2010/main" val="8700403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50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5469255"/>
            <a:ext cx="6701366" cy="5846445"/>
          </a:xfrm>
          <a:prstGeom prst="rect">
            <a:avLst/>
          </a:prstGeom>
          <a:pattFill prst="pct5">
            <a:fgClr>
              <a:schemeClr val="bg1">
                <a:lumMod val="65000"/>
              </a:schemeClr>
            </a:fgClr>
            <a:bgClr>
              <a:schemeClr val="bg1"/>
            </a:bgClr>
          </a:pattFill>
        </p:spPr>
        <p:txBody>
          <a:bodyPr wrap="square" anchor="ctr">
            <a:noAutofit/>
          </a:bodyPr>
          <a:lstStyle>
            <a:lvl1pPr algn="ctr">
              <a:defRPr sz="1978"/>
            </a:lvl1pPr>
          </a:lstStyle>
          <a:p>
            <a:r>
              <a:rPr lang="en-US"/>
              <a:t>Drag &amp; Drop Picture</a:t>
            </a:r>
          </a:p>
        </p:txBody>
      </p:sp>
      <p:sp>
        <p:nvSpPr>
          <p:cNvPr id="5" name="Picture Placeholder 4"/>
          <p:cNvSpPr>
            <a:spLocks noGrp="1"/>
          </p:cNvSpPr>
          <p:nvPr>
            <p:ph type="pic" sz="quarter" idx="14" hasCustomPrompt="1"/>
          </p:nvPr>
        </p:nvSpPr>
        <p:spPr>
          <a:xfrm>
            <a:off x="6701368" y="5469255"/>
            <a:ext cx="6701366" cy="5846445"/>
          </a:xfrm>
          <a:prstGeom prst="rect">
            <a:avLst/>
          </a:prstGeom>
          <a:pattFill prst="pct5">
            <a:fgClr>
              <a:schemeClr val="bg1">
                <a:lumMod val="65000"/>
              </a:schemeClr>
            </a:fgClr>
            <a:bgClr>
              <a:schemeClr val="bg1"/>
            </a:bgClr>
          </a:pattFill>
        </p:spPr>
        <p:txBody>
          <a:bodyPr wrap="square" anchor="ctr">
            <a:noAutofit/>
          </a:bodyPr>
          <a:lstStyle>
            <a:lvl1pPr algn="ctr">
              <a:defRPr sz="1978"/>
            </a:lvl1pPr>
          </a:lstStyle>
          <a:p>
            <a:r>
              <a:rPr lang="en-US"/>
              <a:t>Drag &amp; Drop Picture</a:t>
            </a:r>
          </a:p>
        </p:txBody>
      </p:sp>
      <p:sp>
        <p:nvSpPr>
          <p:cNvPr id="6" name="Picture Placeholder 4"/>
          <p:cNvSpPr>
            <a:spLocks noGrp="1"/>
          </p:cNvSpPr>
          <p:nvPr>
            <p:ph type="pic" sz="quarter" idx="15" hasCustomPrompt="1"/>
          </p:nvPr>
        </p:nvSpPr>
        <p:spPr>
          <a:xfrm>
            <a:off x="13402734" y="5469255"/>
            <a:ext cx="6701366" cy="5846445"/>
          </a:xfrm>
          <a:prstGeom prst="rect">
            <a:avLst/>
          </a:prstGeom>
          <a:pattFill prst="pct5">
            <a:fgClr>
              <a:schemeClr val="bg1">
                <a:lumMod val="65000"/>
              </a:schemeClr>
            </a:fgClr>
            <a:bgClr>
              <a:schemeClr val="bg1"/>
            </a:bgClr>
          </a:pattFill>
        </p:spPr>
        <p:txBody>
          <a:bodyPr wrap="square" anchor="ctr">
            <a:noAutofit/>
          </a:bodyPr>
          <a:lstStyle>
            <a:lvl1pPr algn="ctr">
              <a:defRPr sz="1978"/>
            </a:lvl1pPr>
          </a:lstStyle>
          <a:p>
            <a:r>
              <a:rPr lang="en-US"/>
              <a:t>Drag &amp; Drop Picture</a:t>
            </a:r>
          </a:p>
        </p:txBody>
      </p:sp>
      <p:sp>
        <p:nvSpPr>
          <p:cNvPr id="7" name="Title 4"/>
          <p:cNvSpPr>
            <a:spLocks noGrp="1"/>
          </p:cNvSpPr>
          <p:nvPr>
            <p:ph type="title" hasCustomPrompt="1"/>
          </p:nvPr>
        </p:nvSpPr>
        <p:spPr>
          <a:xfrm>
            <a:off x="3078441" y="1650042"/>
            <a:ext cx="6973609" cy="2675671"/>
          </a:xfrm>
        </p:spPr>
        <p:txBody>
          <a:bodyPr/>
          <a:lstStyle>
            <a:lvl1pPr>
              <a:defRPr sz="5936"/>
            </a:lvl1pPr>
          </a:lstStyle>
          <a:p>
            <a:r>
              <a:rPr lang="en-US"/>
              <a:t>CLICK TO EDIT MASTER TITLE STYLE</a:t>
            </a:r>
          </a:p>
        </p:txBody>
      </p:sp>
    </p:spTree>
    <p:extLst>
      <p:ext uri="{BB962C8B-B14F-4D97-AF65-F5344CB8AC3E}">
        <p14:creationId xmlns:p14="http://schemas.microsoft.com/office/powerpoint/2010/main" val="22244477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3051661" y="4764889"/>
            <a:ext cx="6268154" cy="571310"/>
          </a:xfrm>
          <a:prstGeom prst="rect">
            <a:avLst/>
          </a:prstGeom>
        </p:spPr>
        <p:txBody>
          <a:bodyPr wrap="square" lIns="0" tIns="0" rIns="0" bIns="0">
            <a:spAutoFit/>
          </a:bodyPr>
          <a:lstStyle>
            <a:lvl1pPr marL="0" indent="0">
              <a:buNone/>
              <a:defRPr sz="4124" b="1">
                <a:solidFill>
                  <a:schemeClr val="bg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10592751" y="4764889"/>
            <a:ext cx="6459687" cy="571310"/>
          </a:xfrm>
          <a:prstGeom prst="rect">
            <a:avLst/>
          </a:prstGeom>
        </p:spPr>
        <p:txBody>
          <a:bodyPr wrap="square" lIns="0" tIns="0" rIns="0" bIns="0">
            <a:spAutoFit/>
          </a:bodyPr>
          <a:lstStyle>
            <a:lvl1pPr marL="0" indent="0">
              <a:buNone/>
              <a:defRPr sz="4124" b="1">
                <a:solidFill>
                  <a:schemeClr val="tx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10592751" y="5435406"/>
            <a:ext cx="6459688"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tx1"/>
                </a:solidFill>
              </a:defRPr>
            </a:lvl1pPr>
          </a:lstStyle>
          <a:p>
            <a:pPr algn="l">
              <a:lnSpc>
                <a:spcPct val="150000"/>
              </a:lnSpc>
            </a:pPr>
            <a:r>
              <a:rPr lang="de-DE" sz="2886" err="1">
                <a:solidFill>
                  <a:schemeClr val="tx1"/>
                </a:solidFill>
                <a:latin typeface="+mj-lt"/>
              </a:rPr>
              <a:t>Lorem</a:t>
            </a:r>
            <a:r>
              <a:rPr lang="de-DE" sz="2886">
                <a:solidFill>
                  <a:schemeClr val="tx1"/>
                </a:solidFill>
                <a:latin typeface="+mj-lt"/>
              </a:rPr>
              <a:t> </a:t>
            </a:r>
            <a:r>
              <a:rPr lang="de-DE" sz="2886" err="1">
                <a:solidFill>
                  <a:schemeClr val="tx1"/>
                </a:solidFill>
                <a:latin typeface="+mj-lt"/>
              </a:rPr>
              <a:t>ipsum</a:t>
            </a:r>
            <a:r>
              <a:rPr lang="de-DE" sz="2886">
                <a:solidFill>
                  <a:schemeClr val="tx1"/>
                </a:solidFill>
                <a:latin typeface="+mj-lt"/>
              </a:rPr>
              <a:t> </a:t>
            </a:r>
            <a:r>
              <a:rPr lang="de-DE" sz="2886" err="1">
                <a:solidFill>
                  <a:schemeClr val="tx1"/>
                </a:solidFill>
                <a:latin typeface="+mj-lt"/>
              </a:rPr>
              <a:t>dolor</a:t>
            </a:r>
            <a:r>
              <a:rPr lang="de-DE" sz="2886">
                <a:solidFill>
                  <a:schemeClr val="tx1"/>
                </a:solidFill>
                <a:latin typeface="+mj-lt"/>
              </a:rPr>
              <a:t> </a:t>
            </a:r>
            <a:r>
              <a:rPr lang="de-DE" sz="2886" err="1">
                <a:solidFill>
                  <a:schemeClr val="tx1"/>
                </a:solidFill>
                <a:latin typeface="+mj-lt"/>
              </a:rPr>
              <a:t>sit</a:t>
            </a:r>
            <a:r>
              <a:rPr lang="de-DE" sz="2886">
                <a:solidFill>
                  <a:schemeClr val="tx1"/>
                </a:solidFill>
                <a:latin typeface="+mj-lt"/>
              </a:rPr>
              <a:t> </a:t>
            </a:r>
            <a:r>
              <a:rPr lang="de-DE" sz="2886" err="1">
                <a:solidFill>
                  <a:schemeClr val="tx1"/>
                </a:solidFill>
                <a:latin typeface="+mj-lt"/>
              </a:rPr>
              <a:t>amet</a:t>
            </a:r>
            <a:r>
              <a:rPr lang="de-DE" sz="2886">
                <a:solidFill>
                  <a:schemeClr val="tx1"/>
                </a:solidFill>
                <a:latin typeface="+mj-lt"/>
              </a:rPr>
              <a:t>, </a:t>
            </a:r>
            <a:r>
              <a:rPr lang="de-DE" sz="2886" err="1">
                <a:solidFill>
                  <a:schemeClr val="tx1"/>
                </a:solidFill>
                <a:latin typeface="+mj-lt"/>
              </a:rPr>
              <a:t>consetetur</a:t>
            </a:r>
            <a:r>
              <a:rPr lang="de-DE" sz="2886">
                <a:solidFill>
                  <a:schemeClr val="tx1"/>
                </a:solidFill>
                <a:latin typeface="+mj-lt"/>
              </a:rPr>
              <a:t> </a:t>
            </a:r>
            <a:r>
              <a:rPr lang="de-DE" sz="2886" err="1">
                <a:solidFill>
                  <a:schemeClr val="tx1"/>
                </a:solidFill>
                <a:latin typeface="+mj-lt"/>
              </a:rPr>
              <a:t>sadipscing</a:t>
            </a:r>
            <a:r>
              <a:rPr lang="de-DE" sz="2886">
                <a:solidFill>
                  <a:schemeClr val="tx1"/>
                </a:solidFill>
                <a:latin typeface="+mj-lt"/>
              </a:rPr>
              <a:t> </a:t>
            </a:r>
            <a:r>
              <a:rPr lang="de-DE" sz="2886" err="1">
                <a:solidFill>
                  <a:schemeClr val="tx1"/>
                </a:solidFill>
                <a:latin typeface="+mj-lt"/>
              </a:rPr>
              <a:t>elitr</a:t>
            </a:r>
            <a:r>
              <a:rPr lang="de-DE" sz="2886">
                <a:solidFill>
                  <a:schemeClr val="tx1"/>
                </a:solidFill>
                <a:latin typeface="+mj-lt"/>
              </a:rPr>
              <a:t>, </a:t>
            </a:r>
            <a:r>
              <a:rPr lang="de-DE" sz="2886" err="1">
                <a:solidFill>
                  <a:schemeClr val="tx1"/>
                </a:solidFill>
                <a:latin typeface="+mj-lt"/>
              </a:rPr>
              <a:t>sed</a:t>
            </a:r>
            <a:r>
              <a:rPr lang="de-DE" sz="2886">
                <a:solidFill>
                  <a:schemeClr val="tx1"/>
                </a:solidFill>
                <a:latin typeface="+mj-lt"/>
              </a:rPr>
              <a:t> </a:t>
            </a:r>
            <a:r>
              <a:rPr lang="de-DE" sz="2886" err="1">
                <a:solidFill>
                  <a:schemeClr val="tx1"/>
                </a:solidFill>
                <a:latin typeface="+mj-lt"/>
              </a:rPr>
              <a:t>diam</a:t>
            </a:r>
            <a:r>
              <a:rPr lang="de-DE" sz="2886">
                <a:solidFill>
                  <a:schemeClr val="tx1"/>
                </a:solidFill>
                <a:latin typeface="+mj-lt"/>
              </a:rPr>
              <a:t> </a:t>
            </a:r>
            <a:r>
              <a:rPr lang="de-DE" sz="2886" err="1">
                <a:solidFill>
                  <a:schemeClr val="tx1"/>
                </a:solidFill>
                <a:latin typeface="+mj-lt"/>
              </a:rPr>
              <a:t>nonumy</a:t>
            </a:r>
            <a:r>
              <a:rPr lang="de-DE" sz="2886">
                <a:solidFill>
                  <a:schemeClr val="tx1"/>
                </a:solidFill>
                <a:latin typeface="+mj-lt"/>
              </a:rPr>
              <a:t> </a:t>
            </a:r>
            <a:r>
              <a:rPr lang="de-DE" sz="2886" err="1">
                <a:solidFill>
                  <a:schemeClr val="tx1"/>
                </a:solidFill>
                <a:latin typeface="+mj-lt"/>
              </a:rPr>
              <a:t>eirmod</a:t>
            </a:r>
            <a:r>
              <a:rPr lang="de-DE" sz="2886">
                <a:solidFill>
                  <a:schemeClr val="tx1"/>
                </a:solidFill>
                <a:latin typeface="+mj-lt"/>
              </a:rPr>
              <a:t> </a:t>
            </a:r>
            <a:r>
              <a:rPr lang="de-DE" sz="2886" err="1">
                <a:solidFill>
                  <a:schemeClr val="tx1"/>
                </a:solidFill>
                <a:latin typeface="+mj-lt"/>
              </a:rPr>
              <a:t>tempor</a:t>
            </a:r>
            <a:r>
              <a:rPr lang="de-DE" sz="2886">
                <a:solidFill>
                  <a:schemeClr val="tx1"/>
                </a:solidFill>
                <a:latin typeface="+mj-lt"/>
              </a:rPr>
              <a:t> </a:t>
            </a:r>
            <a:r>
              <a:rPr lang="de-DE" sz="2886" err="1">
                <a:solidFill>
                  <a:schemeClr val="tx1"/>
                </a:solidFill>
                <a:latin typeface="+mj-lt"/>
              </a:rPr>
              <a:t>invidunt</a:t>
            </a:r>
            <a:r>
              <a:rPr lang="de-DE" sz="2886">
                <a:solidFill>
                  <a:schemeClr val="tx1"/>
                </a:solidFill>
                <a:latin typeface="+mj-lt"/>
              </a:rPr>
              <a:t> </a:t>
            </a:r>
            <a:r>
              <a:rPr lang="de-DE" sz="2886" err="1">
                <a:solidFill>
                  <a:schemeClr val="tx1"/>
                </a:solidFill>
                <a:latin typeface="+mj-lt"/>
              </a:rPr>
              <a:t>ut</a:t>
            </a:r>
            <a:r>
              <a:rPr lang="de-DE" sz="2886">
                <a:solidFill>
                  <a:schemeClr val="tx1"/>
                </a:solidFill>
                <a:latin typeface="+mj-lt"/>
              </a:rPr>
              <a:t> </a:t>
            </a:r>
            <a:r>
              <a:rPr lang="de-DE" sz="2886" err="1">
                <a:solidFill>
                  <a:schemeClr val="tx1"/>
                </a:solidFill>
                <a:latin typeface="+mj-lt"/>
              </a:rPr>
              <a:t>labore</a:t>
            </a:r>
            <a:r>
              <a:rPr lang="de-DE" sz="2886">
                <a:solidFill>
                  <a:schemeClr val="tx1"/>
                </a:solidFill>
                <a:latin typeface="+mj-lt"/>
              </a:rPr>
              <a:t> et </a:t>
            </a:r>
            <a:r>
              <a:rPr lang="de-DE" sz="2886" err="1">
                <a:solidFill>
                  <a:schemeClr val="tx1"/>
                </a:solidFill>
                <a:latin typeface="+mj-lt"/>
              </a:rPr>
              <a:t>dolore</a:t>
            </a:r>
            <a:r>
              <a:rPr lang="de-DE" sz="2886">
                <a:solidFill>
                  <a:schemeClr val="tx1"/>
                </a:solidFill>
                <a:latin typeface="+mj-lt"/>
              </a:rPr>
              <a:t> magna </a:t>
            </a:r>
            <a:r>
              <a:rPr lang="de-DE" sz="2886" err="1">
                <a:solidFill>
                  <a:schemeClr val="tx1"/>
                </a:solidFill>
                <a:latin typeface="+mj-lt"/>
              </a:rPr>
              <a:t>aliquyam</a:t>
            </a:r>
            <a:r>
              <a:rPr lang="de-DE" sz="2886">
                <a:solidFill>
                  <a:schemeClr val="tx1"/>
                </a:solidFill>
                <a:latin typeface="+mj-lt"/>
              </a:rPr>
              <a:t> </a:t>
            </a:r>
            <a:r>
              <a:rPr lang="de-DE" sz="2886" err="1">
                <a:solidFill>
                  <a:schemeClr val="tx1"/>
                </a:solidFill>
                <a:latin typeface="+mj-lt"/>
              </a:rPr>
              <a:t>erat</a:t>
            </a:r>
            <a:r>
              <a:rPr lang="de-DE" sz="2886">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3051661" y="5435406"/>
            <a:ext cx="6268155"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bg1"/>
                </a:solidFill>
              </a:defRPr>
            </a:lvl1pPr>
          </a:lstStyle>
          <a:p>
            <a:pPr marL="0" marR="0" lvl="0" indent="0" algn="l" defTabSz="377053" rtl="0" eaLnBrk="1" fontAlgn="auto" latinLnBrk="0" hangingPunct="1">
              <a:lnSpc>
                <a:spcPct val="15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5979081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AA18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1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4373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Graphics Slides 4">
    <p:spTree>
      <p:nvGrpSpPr>
        <p:cNvPr id="1" name=""/>
        <p:cNvGrpSpPr/>
        <p:nvPr/>
      </p:nvGrpSpPr>
      <p:grpSpPr>
        <a:xfrm>
          <a:off x="0" y="0"/>
          <a:ext cx="0" cy="0"/>
          <a:chOff x="0" y="0"/>
          <a:chExt cx="0" cy="0"/>
        </a:xfrm>
      </p:grpSpPr>
      <p:sp>
        <p:nvSpPr>
          <p:cNvPr id="5" name="Text Placeholder 43">
            <a:extLst>
              <a:ext uri="{FF2B5EF4-FFF2-40B4-BE49-F238E27FC236}">
                <a16:creationId xmlns:a16="http://schemas.microsoft.com/office/drawing/2014/main" id="{C62E1B3F-B89F-9F4E-AC06-E2F6FC1764AF}"/>
              </a:ext>
            </a:extLst>
          </p:cNvPr>
          <p:cNvSpPr>
            <a:spLocks noGrp="1"/>
          </p:cNvSpPr>
          <p:nvPr>
            <p:ph type="body" sz="quarter" idx="20" hasCustomPrompt="1"/>
          </p:nvPr>
        </p:nvSpPr>
        <p:spPr>
          <a:xfrm>
            <a:off x="12030061" y="3118693"/>
            <a:ext cx="6899786" cy="1904367"/>
          </a:xfrm>
          <a:prstGeom prst="rect">
            <a:avLst/>
          </a:prstGeom>
        </p:spPr>
        <p:txBody>
          <a:bodyPr wrap="square" lIns="0" tIns="0" rIns="0" bIns="0">
            <a:spAutoFit/>
          </a:bodyPr>
          <a:lstStyle>
            <a:lvl1pPr marL="0" indent="0">
              <a:lnSpc>
                <a:spcPct val="100000"/>
              </a:lnSpc>
              <a:spcBef>
                <a:spcPts val="0"/>
              </a:spcBef>
              <a:buNone/>
              <a:defRPr lang="de-DE" sz="4123" b="1" dirty="0"/>
            </a:lvl1pPr>
          </a:lstStyle>
          <a:p>
            <a:pPr lvl="0"/>
            <a:r>
              <a:rPr lang="en-US"/>
              <a:t>LOREM IPSUM DOLOR SIT AMET CONSECTETUR</a:t>
            </a:r>
          </a:p>
          <a:p>
            <a:pPr lvl="0"/>
            <a:r>
              <a:rPr lang="en-US"/>
              <a:t>ADIPISICING</a:t>
            </a:r>
          </a:p>
        </p:txBody>
      </p:sp>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12030255" y="6222924"/>
            <a:ext cx="6899593" cy="399917"/>
          </a:xfrm>
          <a:prstGeom prst="rect">
            <a:avLst/>
          </a:prstGeom>
        </p:spPr>
        <p:txBody>
          <a:bodyPr lIns="0" tIns="0" rIns="0" bIns="0">
            <a:spAutoFit/>
          </a:bodyPr>
          <a:lstStyle>
            <a:lvl1pPr marL="0" indent="0">
              <a:buNone/>
              <a:defRPr sz="2886"/>
            </a:lvl1pPr>
            <a:lvl2pPr marL="376961" indent="0">
              <a:buNone/>
              <a:defRPr sz="2886"/>
            </a:lvl2pPr>
            <a:lvl3pPr marL="753923" indent="0">
              <a:buNone/>
              <a:defRPr sz="2886"/>
            </a:lvl3pPr>
            <a:lvl4pPr marL="1130884" indent="0">
              <a:buNone/>
              <a:defRPr sz="2886"/>
            </a:lvl4pPr>
            <a:lvl5pPr marL="1507846" indent="0">
              <a:buNone/>
              <a:defRPr sz="2886"/>
            </a:lvl5pPr>
          </a:lstStyle>
          <a:p>
            <a:pPr lvl="0"/>
            <a:r>
              <a:rPr lang="en-US"/>
              <a:t>Lorem Ipsum Dolor</a:t>
            </a:r>
          </a:p>
        </p:txBody>
      </p:sp>
      <p:sp>
        <p:nvSpPr>
          <p:cNvPr id="6" name="Text Placeholder 5">
            <a:extLst>
              <a:ext uri="{FF2B5EF4-FFF2-40B4-BE49-F238E27FC236}">
                <a16:creationId xmlns:a16="http://schemas.microsoft.com/office/drawing/2014/main" id="{DBAE58BA-729A-6347-AA60-03CA1836F51C}"/>
              </a:ext>
            </a:extLst>
          </p:cNvPr>
          <p:cNvSpPr>
            <a:spLocks noGrp="1"/>
          </p:cNvSpPr>
          <p:nvPr>
            <p:ph type="body" sz="quarter" idx="23" hasCustomPrompt="1"/>
          </p:nvPr>
        </p:nvSpPr>
        <p:spPr>
          <a:xfrm>
            <a:off x="4060440" y="4645959"/>
            <a:ext cx="5162181" cy="2242185"/>
          </a:xfrm>
          <a:prstGeom prst="rect">
            <a:avLst/>
          </a:prstGeom>
        </p:spPr>
        <p:txBody>
          <a:bodyPr lIns="0" tIns="0" rIns="0" bIns="0"/>
          <a:lstStyle>
            <a:lvl1pPr marL="0" indent="0">
              <a:buNone/>
              <a:defRPr sz="16490" b="1">
                <a:solidFill>
                  <a:schemeClr val="bg1"/>
                </a:solidFill>
              </a:defRPr>
            </a:lvl1pPr>
          </a:lstStyle>
          <a:p>
            <a:pPr lvl="0"/>
            <a:r>
              <a:rPr lang="en-US"/>
              <a:t>24%</a:t>
            </a:r>
          </a:p>
        </p:txBody>
      </p:sp>
    </p:spTree>
    <p:extLst>
      <p:ext uri="{BB962C8B-B14F-4D97-AF65-F5344CB8AC3E}">
        <p14:creationId xmlns:p14="http://schemas.microsoft.com/office/powerpoint/2010/main" val="34980026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B30EB-A2EC-1E42-8B06-767404275869}"/>
              </a:ext>
            </a:extLst>
          </p:cNvPr>
          <p:cNvSpPr>
            <a:spLocks noGrp="1"/>
          </p:cNvSpPr>
          <p:nvPr>
            <p:ph type="body" sz="quarter" idx="11" hasCustomPrompt="1"/>
          </p:nvPr>
        </p:nvSpPr>
        <p:spPr>
          <a:xfrm>
            <a:off x="3274946" y="4652852"/>
            <a:ext cx="14461338" cy="5791329"/>
          </a:xfrm>
          <a:prstGeom prst="rect">
            <a:avLst/>
          </a:prstGeom>
        </p:spPr>
        <p:txBody>
          <a:bodyPr wrap="square" lIns="0" tIns="0" rIns="0" bIns="0">
            <a:spAutoFit/>
          </a:bodyPr>
          <a:lstStyle>
            <a:lvl1pPr marL="628250" marR="0" indent="-628250" algn="l" defTabSz="2010400" rtl="0" eaLnBrk="1" fontAlgn="auto" latinLnBrk="0" hangingPunct="1">
              <a:lnSpc>
                <a:spcPct val="100000"/>
              </a:lnSpc>
              <a:spcBef>
                <a:spcPts val="2199"/>
              </a:spcBef>
              <a:spcAft>
                <a:spcPts val="0"/>
              </a:spcAft>
              <a:buClrTx/>
              <a:buSzTx/>
              <a:buFont typeface="Wingdings" pitchFamily="2" charset="2"/>
              <a:buChar char="§"/>
              <a:tabLst/>
              <a:defRPr lang="de-DE" sz="31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4" name="Rectangle 3">
            <a:extLst>
              <a:ext uri="{FF2B5EF4-FFF2-40B4-BE49-F238E27FC236}">
                <a16:creationId xmlns:a16="http://schemas.microsoft.com/office/drawing/2014/main" id="{05CB9308-AF6F-0141-9C66-77D1E3488C46}"/>
              </a:ext>
            </a:extLst>
          </p:cNvPr>
          <p:cNvSpPr/>
          <p:nvPr userDrawn="1"/>
        </p:nvSpPr>
        <p:spPr>
          <a:xfrm>
            <a:off x="1331718" y="1644050"/>
            <a:ext cx="1856342" cy="151169"/>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E5673C61-201E-624C-8365-DA0D9E2F7D8A}"/>
              </a:ext>
            </a:extLst>
          </p:cNvPr>
          <p:cNvSpPr>
            <a:spLocks noGrp="1"/>
          </p:cNvSpPr>
          <p:nvPr>
            <p:ph type="body" sz="quarter" idx="10" hasCustomPrompt="1"/>
          </p:nvPr>
        </p:nvSpPr>
        <p:spPr>
          <a:xfrm>
            <a:off x="1104977" y="2067477"/>
            <a:ext cx="16631308" cy="1961181"/>
          </a:xfrm>
          <a:prstGeom prst="rect">
            <a:avLst/>
          </a:prstGeom>
        </p:spPr>
        <p:txBody>
          <a:bodyPr/>
          <a:lstStyle>
            <a:lvl1pPr marL="0" marR="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kumimoji="0" lang="en-US" sz="70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How to use this template</a:t>
            </a:r>
          </a:p>
        </p:txBody>
      </p:sp>
      <p:pic>
        <p:nvPicPr>
          <p:cNvPr id="6" name="Picture 5">
            <a:extLst>
              <a:ext uri="{FF2B5EF4-FFF2-40B4-BE49-F238E27FC236}">
                <a16:creationId xmlns:a16="http://schemas.microsoft.com/office/drawing/2014/main" id="{83782DF0-4029-4BE2-B1AF-DA741101B5D5}"/>
              </a:ext>
            </a:extLst>
          </p:cNvPr>
          <p:cNvPicPr>
            <a:picLocks noChangeAspect="1" noChangeArrowheads="1"/>
          </p:cNvPicPr>
          <p:nvPr userDrawn="1"/>
        </p:nvPicPr>
        <p:blipFill>
          <a:blip r:embed="rId2"/>
          <a:stretch>
            <a:fillRect/>
          </a:stretch>
        </p:blipFill>
        <p:spPr bwMode="auto">
          <a:xfrm>
            <a:off x="17121649" y="10093691"/>
            <a:ext cx="2071246" cy="85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5715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2658211" y="4198992"/>
            <a:ext cx="14787678" cy="1950073"/>
          </a:xfrm>
          <a:prstGeom prst="rect">
            <a:avLst/>
          </a:prstGeom>
        </p:spPr>
        <p:txBody>
          <a:bodyPr vert="horz" wrap="square" lIns="0" tIns="0" rIns="0" bIns="0" rtlCol="0" anchor="t" anchorCtr="0">
            <a:spAutoFit/>
          </a:bodyPr>
          <a:lstStyle>
            <a:lvl1pPr>
              <a:defRPr sz="70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2658213" y="3781213"/>
            <a:ext cx="2740111" cy="127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56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10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2658211" y="4198992"/>
            <a:ext cx="14787678" cy="1950073"/>
          </a:xfrm>
          <a:prstGeom prst="rect">
            <a:avLst/>
          </a:prstGeom>
        </p:spPr>
        <p:txBody>
          <a:bodyPr vert="horz" wrap="square" lIns="0" tIns="0" rIns="0" bIns="0" rtlCol="0" anchor="t" anchorCtr="0">
            <a:spAutoFit/>
          </a:bodyPr>
          <a:lstStyle>
            <a:lvl1pPr>
              <a:defRPr sz="7000" b="1">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2658213" y="3781213"/>
            <a:ext cx="2740111" cy="127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4149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2658211" y="4198992"/>
            <a:ext cx="14787678" cy="1950073"/>
          </a:xfrm>
          <a:prstGeom prst="rect">
            <a:avLst/>
          </a:prstGeom>
        </p:spPr>
        <p:txBody>
          <a:bodyPr vert="horz" wrap="square" lIns="0" tIns="0" rIns="0" bIns="0" rtlCol="0" anchor="t" anchorCtr="0">
            <a:spAutoFit/>
          </a:bodyPr>
          <a:lstStyle>
            <a:lvl1pPr>
              <a:defRPr sz="7000" b="1">
                <a:solidFill>
                  <a:schemeClr val="bg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2658213" y="3781213"/>
            <a:ext cx="2740111" cy="127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9225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2658211" y="4198992"/>
            <a:ext cx="14787678" cy="1950073"/>
          </a:xfrm>
          <a:prstGeom prst="rect">
            <a:avLst/>
          </a:prstGeom>
        </p:spPr>
        <p:txBody>
          <a:bodyPr vert="horz" wrap="square" lIns="0" tIns="0" rIns="0" bIns="0" rtlCol="0" anchor="t" anchorCtr="0">
            <a:spAutoFit/>
          </a:bodyPr>
          <a:lstStyle>
            <a:lvl1pPr>
              <a:defRPr sz="70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7" name="Rectangle 6">
            <a:extLst>
              <a:ext uri="{FF2B5EF4-FFF2-40B4-BE49-F238E27FC236}">
                <a16:creationId xmlns:a16="http://schemas.microsoft.com/office/drawing/2014/main" id="{872325A2-9CE2-3547-B3D0-EDFE59959C27}"/>
              </a:ext>
            </a:extLst>
          </p:cNvPr>
          <p:cNvSpPr/>
          <p:nvPr userDrawn="1"/>
        </p:nvSpPr>
        <p:spPr>
          <a:xfrm>
            <a:off x="2658213" y="3781213"/>
            <a:ext cx="2740111" cy="127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5850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3274946" y="4652852"/>
            <a:ext cx="14461338" cy="5791329"/>
          </a:xfrm>
          <a:prstGeom prst="rect">
            <a:avLst/>
          </a:prstGeom>
        </p:spPr>
        <p:txBody>
          <a:bodyPr wrap="square" lIns="0" tIns="0" rIns="0" bIns="0">
            <a:spAutoFit/>
          </a:bodyPr>
          <a:lstStyle>
            <a:lvl1pPr marL="628250" marR="0" indent="-628250" algn="l" defTabSz="2010400" rtl="0" eaLnBrk="1" fontAlgn="auto" latinLnBrk="0" hangingPunct="1">
              <a:lnSpc>
                <a:spcPct val="100000"/>
              </a:lnSpc>
              <a:spcBef>
                <a:spcPts val="2199"/>
              </a:spcBef>
              <a:spcAft>
                <a:spcPts val="0"/>
              </a:spcAft>
              <a:buClrTx/>
              <a:buSzTx/>
              <a:buFont typeface="Wingdings" pitchFamily="2" charset="2"/>
              <a:buChar char="§"/>
              <a:tabLst/>
              <a:defRPr lang="de-DE" sz="31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6" name="Rectangle 5">
            <a:extLst>
              <a:ext uri="{FF2B5EF4-FFF2-40B4-BE49-F238E27FC236}">
                <a16:creationId xmlns:a16="http://schemas.microsoft.com/office/drawing/2014/main" id="{B5BC48AE-D545-6F4B-8B95-3953B5E7DD09}"/>
              </a:ext>
            </a:extLst>
          </p:cNvPr>
          <p:cNvSpPr/>
          <p:nvPr userDrawn="1"/>
        </p:nvSpPr>
        <p:spPr>
          <a:xfrm>
            <a:off x="1331718" y="1644050"/>
            <a:ext cx="1856342" cy="151169"/>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1104977" y="2067477"/>
            <a:ext cx="16631308" cy="1961181"/>
          </a:xfrm>
          <a:prstGeom prst="rect">
            <a:avLst/>
          </a:prstGeom>
        </p:spPr>
        <p:txBody>
          <a:bodyPr/>
          <a:lstStyle>
            <a:lvl1pPr marL="0" marR="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kumimoji="0" lang="en-US" sz="70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9" name="Text Placeholder 7">
            <a:extLst>
              <a:ext uri="{FF2B5EF4-FFF2-40B4-BE49-F238E27FC236}">
                <a16:creationId xmlns:a16="http://schemas.microsoft.com/office/drawing/2014/main" id="{291ABD86-7985-D749-A3D2-5F78F0E4CDA2}"/>
              </a:ext>
            </a:extLst>
          </p:cNvPr>
          <p:cNvSpPr>
            <a:spLocks noGrp="1"/>
          </p:cNvSpPr>
          <p:nvPr>
            <p:ph type="body" sz="quarter" idx="24" hasCustomPrompt="1"/>
          </p:nvPr>
        </p:nvSpPr>
        <p:spPr>
          <a:xfrm>
            <a:off x="300725" y="355699"/>
            <a:ext cx="16578902" cy="426085"/>
          </a:xfrm>
          <a:prstGeom prst="rect">
            <a:avLst/>
          </a:prstGeom>
        </p:spPr>
        <p:txBody>
          <a:bodyPr/>
          <a:lstStyle>
            <a:lvl1pPr marL="0" indent="0">
              <a:buNone/>
              <a:defRPr sz="3100" b="1" i="0" cap="all" baseline="0">
                <a:solidFill>
                  <a:schemeClr val="bg1">
                    <a:lumMod val="50000"/>
                  </a:schemeClr>
                </a:solidFill>
                <a:latin typeface="Arial" panose="020B0604020202020204" pitchFamily="34" charset="0"/>
                <a:cs typeface="Arial" panose="020B0604020202020204" pitchFamily="34" charset="0"/>
              </a:defRPr>
            </a:lvl1pPr>
            <a:lvl5pPr marL="4020800" indent="0">
              <a:buNone/>
              <a:defRPr/>
            </a:lvl5pPr>
          </a:lstStyle>
          <a:p>
            <a:pPr lvl="0"/>
            <a:r>
              <a:rPr lang="en-US"/>
              <a:t>Kicker text HERE</a:t>
            </a:r>
          </a:p>
        </p:txBody>
      </p:sp>
    </p:spTree>
    <p:extLst>
      <p:ext uri="{BB962C8B-B14F-4D97-AF65-F5344CB8AC3E}">
        <p14:creationId xmlns:p14="http://schemas.microsoft.com/office/powerpoint/2010/main" val="318338650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900" b="1" i="0">
                <a:solidFill>
                  <a:srgbClr val="A6182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1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950420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68"/>
            <a:ext cx="20104099" cy="1131150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0794728"/>
            <a:ext cx="3410585" cy="0"/>
          </a:xfrm>
          <a:custGeom>
            <a:avLst/>
            <a:gdLst/>
            <a:ahLst/>
            <a:cxnLst/>
            <a:rect l="l" t="t" r="r" b="b"/>
            <a:pathLst>
              <a:path w="3410585">
                <a:moveTo>
                  <a:pt x="0" y="0"/>
                </a:moveTo>
                <a:lnTo>
                  <a:pt x="3409961" y="0"/>
                </a:lnTo>
              </a:path>
            </a:pathLst>
          </a:custGeom>
          <a:ln w="37714">
            <a:solidFill>
              <a:srgbClr val="AA182C"/>
            </a:solidFill>
          </a:ln>
        </p:spPr>
        <p:txBody>
          <a:bodyPr wrap="square" lIns="0" tIns="0" rIns="0" bIns="0" rtlCol="0"/>
          <a:lstStyle/>
          <a:p>
            <a:endParaRPr/>
          </a:p>
        </p:txBody>
      </p:sp>
      <p:sp>
        <p:nvSpPr>
          <p:cNvPr id="18" name="bk object 18"/>
          <p:cNvSpPr/>
          <p:nvPr/>
        </p:nvSpPr>
        <p:spPr>
          <a:xfrm>
            <a:off x="17549307" y="10234905"/>
            <a:ext cx="2053667" cy="571759"/>
          </a:xfrm>
          <a:prstGeom prst="rect">
            <a:avLst/>
          </a:prstGeom>
          <a:blipFill>
            <a:blip r:embed="rId3" cstate="print"/>
            <a:stretch>
              <a:fillRect/>
            </a:stretch>
          </a:blipFill>
        </p:spPr>
        <p:txBody>
          <a:bodyPr wrap="square" lIns="0" tIns="0" rIns="0" bIns="0" rtlCol="0"/>
          <a:lstStyle/>
          <a:p>
            <a:endParaRPr/>
          </a:p>
        </p:txBody>
      </p:sp>
      <p:sp>
        <p:nvSpPr>
          <p:cNvPr id="19" name="bk object 19"/>
          <p:cNvSpPr/>
          <p:nvPr/>
        </p:nvSpPr>
        <p:spPr>
          <a:xfrm>
            <a:off x="13113760" y="1413116"/>
            <a:ext cx="817154" cy="817154"/>
          </a:xfrm>
          <a:prstGeom prst="rect">
            <a:avLst/>
          </a:prstGeom>
          <a:blipFill>
            <a:blip r:embed="rId4" cstate="print"/>
            <a:stretch>
              <a:fillRect/>
            </a:stretch>
          </a:blipFill>
        </p:spPr>
        <p:txBody>
          <a:bodyPr wrap="square" lIns="0" tIns="0" rIns="0" bIns="0" rtlCol="0"/>
          <a:lstStyle/>
          <a:p>
            <a:endParaRPr/>
          </a:p>
        </p:txBody>
      </p:sp>
      <p:sp>
        <p:nvSpPr>
          <p:cNvPr id="20" name="bk object 20"/>
          <p:cNvSpPr/>
          <p:nvPr/>
        </p:nvSpPr>
        <p:spPr>
          <a:xfrm>
            <a:off x="7958092" y="1413116"/>
            <a:ext cx="817154" cy="817154"/>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13113760" y="4410158"/>
            <a:ext cx="817154" cy="817154"/>
          </a:xfrm>
          <a:prstGeom prst="rect">
            <a:avLst/>
          </a:prstGeom>
          <a:blipFill>
            <a:blip r:embed="rId4" cstate="print"/>
            <a:stretch>
              <a:fillRect/>
            </a:stretch>
          </a:blipFill>
        </p:spPr>
        <p:txBody>
          <a:bodyPr wrap="square" lIns="0" tIns="0" rIns="0" bIns="0" rtlCol="0"/>
          <a:lstStyle/>
          <a:p>
            <a:endParaRPr/>
          </a:p>
        </p:txBody>
      </p:sp>
      <p:sp>
        <p:nvSpPr>
          <p:cNvPr id="22" name="bk object 22"/>
          <p:cNvSpPr/>
          <p:nvPr/>
        </p:nvSpPr>
        <p:spPr>
          <a:xfrm>
            <a:off x="13113760" y="7407201"/>
            <a:ext cx="817154" cy="817154"/>
          </a:xfrm>
          <a:prstGeom prst="rect">
            <a:avLst/>
          </a:prstGeom>
          <a:blipFill>
            <a:blip r:embed="rId4" cstate="print"/>
            <a:stretch>
              <a:fillRect/>
            </a:stretch>
          </a:blipFill>
        </p:spPr>
        <p:txBody>
          <a:bodyPr wrap="square" lIns="0" tIns="0" rIns="0" bIns="0" rtlCol="0"/>
          <a:lstStyle/>
          <a:p>
            <a:endParaRPr/>
          </a:p>
        </p:txBody>
      </p:sp>
      <p:sp>
        <p:nvSpPr>
          <p:cNvPr id="23" name="bk object 23"/>
          <p:cNvSpPr/>
          <p:nvPr/>
        </p:nvSpPr>
        <p:spPr>
          <a:xfrm>
            <a:off x="7958092" y="4197948"/>
            <a:ext cx="817154" cy="817154"/>
          </a:xfrm>
          <a:prstGeom prst="rect">
            <a:avLst/>
          </a:prstGeom>
          <a:blipFill>
            <a:blip r:embed="rId4" cstate="print"/>
            <a:stretch>
              <a:fillRect/>
            </a:stretch>
          </a:blipFill>
        </p:spPr>
        <p:txBody>
          <a:bodyPr wrap="square" lIns="0" tIns="0" rIns="0" bIns="0" rtlCol="0"/>
          <a:lstStyle/>
          <a:p>
            <a:endParaRPr/>
          </a:p>
        </p:txBody>
      </p:sp>
      <p:sp>
        <p:nvSpPr>
          <p:cNvPr id="24" name="bk object 24"/>
          <p:cNvSpPr/>
          <p:nvPr/>
        </p:nvSpPr>
        <p:spPr>
          <a:xfrm>
            <a:off x="7958092" y="7407201"/>
            <a:ext cx="817154" cy="817154"/>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386382" y="1453988"/>
            <a:ext cx="15331335" cy="123063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015615" y="6336792"/>
            <a:ext cx="14072870" cy="2828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AA182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1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950" b="1" i="0">
                <a:solidFill>
                  <a:srgbClr val="AA182C"/>
                </a:solidFill>
                <a:latin typeface="Arial"/>
                <a:cs typeface="Arial"/>
              </a:defRPr>
            </a:lvl1pPr>
          </a:lstStyle>
          <a:p>
            <a:endParaRPr/>
          </a:p>
        </p:txBody>
      </p:sp>
      <p:sp>
        <p:nvSpPr>
          <p:cNvPr id="3" name="Holder 3"/>
          <p:cNvSpPr>
            <a:spLocks noGrp="1"/>
          </p:cNvSpPr>
          <p:nvPr>
            <p:ph sz="half" idx="2"/>
          </p:nvPr>
        </p:nvSpPr>
        <p:spPr>
          <a:xfrm>
            <a:off x="1005205" y="2602611"/>
            <a:ext cx="8745284"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2611"/>
            <a:ext cx="8745284" cy="74683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68"/>
            <a:ext cx="20104099" cy="1131150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210189" y="4498805"/>
            <a:ext cx="7689215" cy="2312035"/>
          </a:xfrm>
          <a:custGeom>
            <a:avLst/>
            <a:gdLst/>
            <a:ahLst/>
            <a:cxnLst/>
            <a:rect l="l" t="t" r="r" b="b"/>
            <a:pathLst>
              <a:path w="7689215" h="2312034">
                <a:moveTo>
                  <a:pt x="0" y="0"/>
                </a:moveTo>
                <a:lnTo>
                  <a:pt x="7688958" y="0"/>
                </a:lnTo>
                <a:lnTo>
                  <a:pt x="7688958" y="2311554"/>
                </a:lnTo>
                <a:lnTo>
                  <a:pt x="0" y="2311554"/>
                </a:lnTo>
                <a:lnTo>
                  <a:pt x="0" y="0"/>
                </a:lnTo>
                <a:close/>
              </a:path>
            </a:pathLst>
          </a:custGeom>
          <a:ln w="104763">
            <a:solidFill>
              <a:srgbClr val="000000"/>
            </a:solidFill>
          </a:ln>
        </p:spPr>
        <p:txBody>
          <a:bodyPr wrap="square" lIns="0" tIns="0" rIns="0" bIns="0" rtlCol="0"/>
          <a:lstStyle/>
          <a:p>
            <a:endParaRPr/>
          </a:p>
        </p:txBody>
      </p:sp>
      <p:sp>
        <p:nvSpPr>
          <p:cNvPr id="18" name="bk object 18"/>
          <p:cNvSpPr/>
          <p:nvPr/>
        </p:nvSpPr>
        <p:spPr>
          <a:xfrm>
            <a:off x="0" y="10794728"/>
            <a:ext cx="3410585" cy="0"/>
          </a:xfrm>
          <a:custGeom>
            <a:avLst/>
            <a:gdLst/>
            <a:ahLst/>
            <a:cxnLst/>
            <a:rect l="l" t="t" r="r" b="b"/>
            <a:pathLst>
              <a:path w="3410585">
                <a:moveTo>
                  <a:pt x="0" y="0"/>
                </a:moveTo>
                <a:lnTo>
                  <a:pt x="3409961" y="0"/>
                </a:lnTo>
              </a:path>
            </a:pathLst>
          </a:custGeom>
          <a:ln w="37714">
            <a:solidFill>
              <a:srgbClr val="AA182C"/>
            </a:solidFill>
          </a:ln>
        </p:spPr>
        <p:txBody>
          <a:bodyPr wrap="square" lIns="0" tIns="0" rIns="0" bIns="0" rtlCol="0"/>
          <a:lstStyle/>
          <a:p>
            <a:endParaRPr/>
          </a:p>
        </p:txBody>
      </p:sp>
      <p:sp>
        <p:nvSpPr>
          <p:cNvPr id="19" name="bk object 19"/>
          <p:cNvSpPr/>
          <p:nvPr/>
        </p:nvSpPr>
        <p:spPr>
          <a:xfrm>
            <a:off x="17549307" y="10234905"/>
            <a:ext cx="2053667" cy="571759"/>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950" b="1" i="0">
                <a:solidFill>
                  <a:srgbClr val="AA182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5958884" y="4167049"/>
            <a:ext cx="12042840" cy="4824398"/>
          </a:xfrm>
          <a:prstGeom prst="rect">
            <a:avLst/>
          </a:prstGeom>
        </p:spPr>
        <p:txBody>
          <a:bodyPr wrap="square" lIns="0" tIns="0" rIns="0" bIns="0">
            <a:spAutoFit/>
          </a:bodyPr>
          <a:lstStyle>
            <a:lvl1pPr marL="377053" indent="-377053">
              <a:lnSpc>
                <a:spcPct val="100000"/>
              </a:lnSpc>
              <a:spcBef>
                <a:spcPts val="825"/>
              </a:spcBef>
              <a:spcAft>
                <a:spcPts val="825"/>
              </a:spcAft>
              <a:buFont typeface="Arial" panose="020B0604020202020204" pitchFamily="34" charset="0"/>
              <a:buChar char="•"/>
              <a:defRPr sz="2886"/>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40546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5958884" y="4167049"/>
            <a:ext cx="12042840" cy="4824398"/>
          </a:xfrm>
          <a:prstGeom prst="rect">
            <a:avLst/>
          </a:prstGeom>
        </p:spPr>
        <p:txBody>
          <a:bodyPr wrap="square" lIns="0" tIns="0" rIns="0" bIns="0">
            <a:spAutoFit/>
          </a:bodyPr>
          <a:lstStyle>
            <a:lvl1pPr marL="377053" indent="-377053">
              <a:lnSpc>
                <a:spcPct val="100000"/>
              </a:lnSpc>
              <a:spcBef>
                <a:spcPts val="825"/>
              </a:spcBef>
              <a:spcAft>
                <a:spcPts val="825"/>
              </a:spcAft>
              <a:buFont typeface="Arial" panose="020B0604020202020204" pitchFamily="34" charset="0"/>
              <a:buChar char="•"/>
              <a:defRPr sz="2886"/>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3856556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pic>
        <p:nvPicPr>
          <p:cNvPr id="19" name="Picture 2">
            <a:extLst>
              <a:ext uri="{FF2B5EF4-FFF2-40B4-BE49-F238E27FC236}">
                <a16:creationId xmlns:a16="http://schemas.microsoft.com/office/drawing/2014/main" id="{F0FD0F01-9DFF-8E40-9ACE-5D900CE4ED8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073" y="389563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38B595C3-CB50-CE4A-82B3-B8E8EF119B58}"/>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409073" y="711546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89F15C4A-FBC6-BD4A-BB5E-AAADBB513778}"/>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0790440" y="389563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026751B1-C86F-0C4F-906D-91E78AA14E20}"/>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0790440" y="711546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4712434"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4698431" y="3853343"/>
            <a:ext cx="5218268" cy="571310"/>
          </a:xfrm>
          <a:prstGeom prst="rect">
            <a:avLst/>
          </a:prstGeom>
        </p:spPr>
        <p:txBody>
          <a:bodyPr wrap="square" lIns="0" tIns="0" rIns="0" bIns="0">
            <a:spAutoFit/>
          </a:bodyPr>
          <a:lstStyle>
            <a:lvl1pPr marL="0" indent="0">
              <a:buNone/>
              <a:defRPr sz="4124" b="1"/>
            </a:lvl1pPr>
          </a:lstStyle>
          <a:p>
            <a:pPr lvl="0"/>
            <a:r>
              <a:rPr lang="en-US"/>
              <a:t>LABEL 1</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4712434"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4698431" y="7141665"/>
            <a:ext cx="5218268" cy="571310"/>
          </a:xfrm>
          <a:prstGeom prst="rect">
            <a:avLst/>
          </a:prstGeom>
        </p:spPr>
        <p:txBody>
          <a:bodyPr wrap="square" lIns="0" tIns="0" rIns="0" bIns="0">
            <a:spAutoFit/>
          </a:bodyPr>
          <a:lstStyle>
            <a:lvl1pPr marL="0" indent="0">
              <a:buNone/>
              <a:defRPr sz="4124" b="1"/>
            </a:lvl1pPr>
          </a:lstStyle>
          <a:p>
            <a:pPr lvl="0"/>
            <a:r>
              <a:rPr lang="en-US"/>
              <a:t>LABEL 3</a:t>
            </a:r>
          </a:p>
        </p:txBody>
      </p:sp>
      <p:sp>
        <p:nvSpPr>
          <p:cNvPr id="26" name="Text Placeholder 2">
            <a:extLst>
              <a:ext uri="{FF2B5EF4-FFF2-40B4-BE49-F238E27FC236}">
                <a16:creationId xmlns:a16="http://schemas.microsoft.com/office/drawing/2014/main" id="{D6BC14E0-939B-4C4A-B630-327B17D24C8D}"/>
              </a:ext>
            </a:extLst>
          </p:cNvPr>
          <p:cNvSpPr>
            <a:spLocks noGrp="1"/>
          </p:cNvSpPr>
          <p:nvPr>
            <p:ph type="body" sz="quarter" idx="15" hasCustomPrompt="1"/>
          </p:nvPr>
        </p:nvSpPr>
        <p:spPr>
          <a:xfrm>
            <a:off x="12137420"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2123417" y="3853343"/>
            <a:ext cx="5218268" cy="571310"/>
          </a:xfrm>
          <a:prstGeom prst="rect">
            <a:avLst/>
          </a:prstGeom>
        </p:spPr>
        <p:txBody>
          <a:bodyPr wrap="square" lIns="0" tIns="0" rIns="0" bIns="0">
            <a:spAutoFit/>
          </a:bodyPr>
          <a:lstStyle>
            <a:lvl1pPr marL="0" indent="0">
              <a:buNone/>
              <a:defRPr sz="4124" b="1"/>
            </a:lvl1pPr>
          </a:lstStyle>
          <a:p>
            <a:pPr lvl="0"/>
            <a:r>
              <a:rPr lang="en-US"/>
              <a:t>LABEL 2</a:t>
            </a:r>
          </a:p>
        </p:txBody>
      </p:sp>
      <p:sp>
        <p:nvSpPr>
          <p:cNvPr id="28" name="Text Placeholder 2">
            <a:extLst>
              <a:ext uri="{FF2B5EF4-FFF2-40B4-BE49-F238E27FC236}">
                <a16:creationId xmlns:a16="http://schemas.microsoft.com/office/drawing/2014/main" id="{43167959-B492-2F40-9794-FE5751DC43FF}"/>
              </a:ext>
            </a:extLst>
          </p:cNvPr>
          <p:cNvSpPr>
            <a:spLocks noGrp="1"/>
          </p:cNvSpPr>
          <p:nvPr>
            <p:ph type="body" sz="quarter" idx="17" hasCustomPrompt="1"/>
          </p:nvPr>
        </p:nvSpPr>
        <p:spPr>
          <a:xfrm>
            <a:off x="12137420"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9" name="Text Placeholder 22">
            <a:extLst>
              <a:ext uri="{FF2B5EF4-FFF2-40B4-BE49-F238E27FC236}">
                <a16:creationId xmlns:a16="http://schemas.microsoft.com/office/drawing/2014/main" id="{E29381BC-6EA4-8845-8FBC-F105C9447D41}"/>
              </a:ext>
            </a:extLst>
          </p:cNvPr>
          <p:cNvSpPr>
            <a:spLocks noGrp="1"/>
          </p:cNvSpPr>
          <p:nvPr>
            <p:ph type="body" sz="quarter" idx="18" hasCustomPrompt="1"/>
          </p:nvPr>
        </p:nvSpPr>
        <p:spPr>
          <a:xfrm>
            <a:off x="12123417" y="7141665"/>
            <a:ext cx="5218268" cy="571310"/>
          </a:xfrm>
          <a:prstGeom prst="rect">
            <a:avLst/>
          </a:prstGeom>
        </p:spPr>
        <p:txBody>
          <a:bodyPr wrap="square" lIns="0" tIns="0" rIns="0" bIns="0">
            <a:spAutoFit/>
          </a:bodyPr>
          <a:lstStyle>
            <a:lvl1pPr marL="0" indent="0">
              <a:buNone/>
              <a:defRPr sz="4124" b="1"/>
            </a:lvl1pPr>
          </a:lstStyle>
          <a:p>
            <a:pPr lvl="0"/>
            <a:r>
              <a:rPr lang="en-US"/>
              <a:t>LABEL 4</a:t>
            </a:r>
          </a:p>
        </p:txBody>
      </p:sp>
    </p:spTree>
    <p:extLst>
      <p:ext uri="{BB962C8B-B14F-4D97-AF65-F5344CB8AC3E}">
        <p14:creationId xmlns:p14="http://schemas.microsoft.com/office/powerpoint/2010/main" val="279446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139C3D3-D2C2-4B4B-8CC3-B8A836AF9059}"/>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26" name="Rectangle 25">
            <a:extLst>
              <a:ext uri="{FF2B5EF4-FFF2-40B4-BE49-F238E27FC236}">
                <a16:creationId xmlns:a16="http://schemas.microsoft.com/office/drawing/2014/main" id="{46C8D251-48BF-4A94-8864-5BD7FA89B0F5}"/>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7" name="Picture 2" descr="C:\ADA\Brand\ADA-sm.png">
            <a:extLst>
              <a:ext uri="{FF2B5EF4-FFF2-40B4-BE49-F238E27FC236}">
                <a16:creationId xmlns:a16="http://schemas.microsoft.com/office/drawing/2014/main" id="{DBE0FA62-3A98-48AA-B192-9ECA13F318E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8">
            <a:extLst>
              <a:ext uri="{FF2B5EF4-FFF2-40B4-BE49-F238E27FC236}">
                <a16:creationId xmlns:a16="http://schemas.microsoft.com/office/drawing/2014/main" id="{3D31CF83-DB6F-47A4-9AB0-3516B6D0F752}"/>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33" name="Text Placeholder 2">
            <a:extLst>
              <a:ext uri="{FF2B5EF4-FFF2-40B4-BE49-F238E27FC236}">
                <a16:creationId xmlns:a16="http://schemas.microsoft.com/office/drawing/2014/main" id="{1E7744F7-7D0F-48E2-A326-AD047DBF5768}"/>
              </a:ext>
            </a:extLst>
          </p:cNvPr>
          <p:cNvSpPr>
            <a:spLocks noGrp="1"/>
          </p:cNvSpPr>
          <p:nvPr>
            <p:ph type="body" sz="quarter" idx="11" hasCustomPrompt="1"/>
          </p:nvPr>
        </p:nvSpPr>
        <p:spPr>
          <a:xfrm>
            <a:off x="4712434"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34" name="Text Placeholder 22">
            <a:extLst>
              <a:ext uri="{FF2B5EF4-FFF2-40B4-BE49-F238E27FC236}">
                <a16:creationId xmlns:a16="http://schemas.microsoft.com/office/drawing/2014/main" id="{753FE261-CB1F-4451-9DEF-4C46678177E2}"/>
              </a:ext>
            </a:extLst>
          </p:cNvPr>
          <p:cNvSpPr>
            <a:spLocks noGrp="1"/>
          </p:cNvSpPr>
          <p:nvPr>
            <p:ph type="body" sz="quarter" idx="12" hasCustomPrompt="1"/>
          </p:nvPr>
        </p:nvSpPr>
        <p:spPr>
          <a:xfrm>
            <a:off x="4698431" y="3853343"/>
            <a:ext cx="5218268" cy="571310"/>
          </a:xfrm>
          <a:prstGeom prst="rect">
            <a:avLst/>
          </a:prstGeom>
        </p:spPr>
        <p:txBody>
          <a:bodyPr wrap="square" lIns="0" tIns="0" rIns="0" bIns="0">
            <a:spAutoFit/>
          </a:bodyPr>
          <a:lstStyle>
            <a:lvl1pPr marL="0" indent="0">
              <a:buNone/>
              <a:defRPr sz="4124" b="1"/>
            </a:lvl1pPr>
          </a:lstStyle>
          <a:p>
            <a:pPr lvl="0"/>
            <a:r>
              <a:rPr lang="en-US"/>
              <a:t>LABEL 1</a:t>
            </a:r>
          </a:p>
        </p:txBody>
      </p:sp>
      <p:sp>
        <p:nvSpPr>
          <p:cNvPr id="35" name="Text Placeholder 2">
            <a:extLst>
              <a:ext uri="{FF2B5EF4-FFF2-40B4-BE49-F238E27FC236}">
                <a16:creationId xmlns:a16="http://schemas.microsoft.com/office/drawing/2014/main" id="{EB88A147-03DE-48D0-B70F-C450821AAA7F}"/>
              </a:ext>
            </a:extLst>
          </p:cNvPr>
          <p:cNvSpPr>
            <a:spLocks noGrp="1"/>
          </p:cNvSpPr>
          <p:nvPr>
            <p:ph type="body" sz="quarter" idx="13" hasCustomPrompt="1"/>
          </p:nvPr>
        </p:nvSpPr>
        <p:spPr>
          <a:xfrm>
            <a:off x="4712434"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36" name="Text Placeholder 22">
            <a:extLst>
              <a:ext uri="{FF2B5EF4-FFF2-40B4-BE49-F238E27FC236}">
                <a16:creationId xmlns:a16="http://schemas.microsoft.com/office/drawing/2014/main" id="{CC3717D6-392F-4B10-B926-F4C43D5510B8}"/>
              </a:ext>
            </a:extLst>
          </p:cNvPr>
          <p:cNvSpPr>
            <a:spLocks noGrp="1"/>
          </p:cNvSpPr>
          <p:nvPr>
            <p:ph type="body" sz="quarter" idx="14" hasCustomPrompt="1"/>
          </p:nvPr>
        </p:nvSpPr>
        <p:spPr>
          <a:xfrm>
            <a:off x="4698431" y="7141665"/>
            <a:ext cx="5218268" cy="571310"/>
          </a:xfrm>
          <a:prstGeom prst="rect">
            <a:avLst/>
          </a:prstGeom>
        </p:spPr>
        <p:txBody>
          <a:bodyPr wrap="square" lIns="0" tIns="0" rIns="0" bIns="0">
            <a:spAutoFit/>
          </a:bodyPr>
          <a:lstStyle>
            <a:lvl1pPr marL="0" indent="0">
              <a:buNone/>
              <a:defRPr sz="4124" b="1"/>
            </a:lvl1pPr>
          </a:lstStyle>
          <a:p>
            <a:pPr lvl="0"/>
            <a:r>
              <a:rPr lang="en-US"/>
              <a:t>LABEL 3</a:t>
            </a:r>
          </a:p>
        </p:txBody>
      </p:sp>
      <p:sp>
        <p:nvSpPr>
          <p:cNvPr id="37" name="Text Placeholder 2">
            <a:extLst>
              <a:ext uri="{FF2B5EF4-FFF2-40B4-BE49-F238E27FC236}">
                <a16:creationId xmlns:a16="http://schemas.microsoft.com/office/drawing/2014/main" id="{76297893-5E54-490D-A457-E37023A804D3}"/>
              </a:ext>
            </a:extLst>
          </p:cNvPr>
          <p:cNvSpPr>
            <a:spLocks noGrp="1"/>
          </p:cNvSpPr>
          <p:nvPr>
            <p:ph type="body" sz="quarter" idx="15" hasCustomPrompt="1"/>
          </p:nvPr>
        </p:nvSpPr>
        <p:spPr>
          <a:xfrm>
            <a:off x="12137420"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38" name="Text Placeholder 22">
            <a:extLst>
              <a:ext uri="{FF2B5EF4-FFF2-40B4-BE49-F238E27FC236}">
                <a16:creationId xmlns:a16="http://schemas.microsoft.com/office/drawing/2014/main" id="{D3038450-F53C-4DF4-B033-557524462DF2}"/>
              </a:ext>
            </a:extLst>
          </p:cNvPr>
          <p:cNvSpPr>
            <a:spLocks noGrp="1"/>
          </p:cNvSpPr>
          <p:nvPr>
            <p:ph type="body" sz="quarter" idx="16" hasCustomPrompt="1"/>
          </p:nvPr>
        </p:nvSpPr>
        <p:spPr>
          <a:xfrm>
            <a:off x="12123417" y="3853343"/>
            <a:ext cx="5218268" cy="571310"/>
          </a:xfrm>
          <a:prstGeom prst="rect">
            <a:avLst/>
          </a:prstGeom>
        </p:spPr>
        <p:txBody>
          <a:bodyPr wrap="square" lIns="0" tIns="0" rIns="0" bIns="0">
            <a:spAutoFit/>
          </a:bodyPr>
          <a:lstStyle>
            <a:lvl1pPr marL="0" indent="0">
              <a:buNone/>
              <a:defRPr sz="4124" b="1"/>
            </a:lvl1pPr>
          </a:lstStyle>
          <a:p>
            <a:pPr lvl="0"/>
            <a:r>
              <a:rPr lang="en-US"/>
              <a:t>LABEL 2</a:t>
            </a:r>
          </a:p>
        </p:txBody>
      </p:sp>
      <p:sp>
        <p:nvSpPr>
          <p:cNvPr id="39" name="Text Placeholder 2">
            <a:extLst>
              <a:ext uri="{FF2B5EF4-FFF2-40B4-BE49-F238E27FC236}">
                <a16:creationId xmlns:a16="http://schemas.microsoft.com/office/drawing/2014/main" id="{4B3BE938-37D2-406F-B612-AF0FA834D1D7}"/>
              </a:ext>
            </a:extLst>
          </p:cNvPr>
          <p:cNvSpPr>
            <a:spLocks noGrp="1"/>
          </p:cNvSpPr>
          <p:nvPr>
            <p:ph type="body" sz="quarter" idx="17" hasCustomPrompt="1"/>
          </p:nvPr>
        </p:nvSpPr>
        <p:spPr>
          <a:xfrm>
            <a:off x="12137420"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40" name="Text Placeholder 22">
            <a:extLst>
              <a:ext uri="{FF2B5EF4-FFF2-40B4-BE49-F238E27FC236}">
                <a16:creationId xmlns:a16="http://schemas.microsoft.com/office/drawing/2014/main" id="{5D82B9FA-C6F1-4C64-BB0F-51C131195645}"/>
              </a:ext>
            </a:extLst>
          </p:cNvPr>
          <p:cNvSpPr>
            <a:spLocks noGrp="1"/>
          </p:cNvSpPr>
          <p:nvPr>
            <p:ph type="body" sz="quarter" idx="18" hasCustomPrompt="1"/>
          </p:nvPr>
        </p:nvSpPr>
        <p:spPr>
          <a:xfrm>
            <a:off x="12123417" y="7141665"/>
            <a:ext cx="5218268" cy="571310"/>
          </a:xfrm>
          <a:prstGeom prst="rect">
            <a:avLst/>
          </a:prstGeom>
        </p:spPr>
        <p:txBody>
          <a:bodyPr wrap="square" lIns="0" tIns="0" rIns="0" bIns="0">
            <a:spAutoFit/>
          </a:bodyPr>
          <a:lstStyle>
            <a:lvl1pPr marL="0" indent="0">
              <a:buNone/>
              <a:defRPr sz="4124" b="1"/>
            </a:lvl1pPr>
          </a:lstStyle>
          <a:p>
            <a:pPr lvl="0"/>
            <a:r>
              <a:rPr lang="en-US"/>
              <a:t>LABEL 4</a:t>
            </a:r>
          </a:p>
        </p:txBody>
      </p:sp>
    </p:spTree>
    <p:extLst>
      <p:ext uri="{BB962C8B-B14F-4D97-AF65-F5344CB8AC3E}">
        <p14:creationId xmlns:p14="http://schemas.microsoft.com/office/powerpoint/2010/main" val="244480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9076849" y="1869410"/>
            <a:ext cx="3478089" cy="2220480"/>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en-US"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Et </a:t>
            </a:r>
            <a:r>
              <a:rPr kumimoji="0" lang="en-US"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ut</a:t>
            </a:r>
            <a:r>
              <a:rPr kumimoji="0" lang="en-US"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en-US"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endPar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endParaRP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9062846" y="138955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pic>
        <p:nvPicPr>
          <p:cNvPr id="61" name="Picture 2">
            <a:extLst>
              <a:ext uri="{FF2B5EF4-FFF2-40B4-BE49-F238E27FC236}">
                <a16:creationId xmlns:a16="http://schemas.microsoft.com/office/drawing/2014/main" id="{43807E9F-A7E3-7142-8D7D-DE696B4CFB7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7956019" y="141327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a:extLst>
              <a:ext uri="{FF2B5EF4-FFF2-40B4-BE49-F238E27FC236}">
                <a16:creationId xmlns:a16="http://schemas.microsoft.com/office/drawing/2014/main" id="{15041EC0-13D0-0743-8A15-22F5FE72103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956019" y="443645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a:extLst>
              <a:ext uri="{FF2B5EF4-FFF2-40B4-BE49-F238E27FC236}">
                <a16:creationId xmlns:a16="http://schemas.microsoft.com/office/drawing/2014/main" id="{2E1AB827-4389-AD4A-89D0-7CE661A8E86E}"/>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7956019" y="7450158"/>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a:extLst>
              <a:ext uri="{FF2B5EF4-FFF2-40B4-BE49-F238E27FC236}">
                <a16:creationId xmlns:a16="http://schemas.microsoft.com/office/drawing/2014/main" id="{34A0FB84-D52F-624E-9CC3-079DCC974AD5}"/>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3110346" y="141327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
            <a:extLst>
              <a:ext uri="{FF2B5EF4-FFF2-40B4-BE49-F238E27FC236}">
                <a16:creationId xmlns:a16="http://schemas.microsoft.com/office/drawing/2014/main" id="{354B8BFC-8625-474F-8C06-0B489CF15EB5}"/>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3110345" y="4436452"/>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
            <a:extLst>
              <a:ext uri="{FF2B5EF4-FFF2-40B4-BE49-F238E27FC236}">
                <a16:creationId xmlns:a16="http://schemas.microsoft.com/office/drawing/2014/main" id="{F57915EB-C55D-9A4D-A67B-5104FA8C9D0B}"/>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13110345" y="7450158"/>
            <a:ext cx="816942" cy="81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B9402316-C7D4-8948-A8E4-05A68BA6EEE6}"/>
              </a:ext>
            </a:extLst>
          </p:cNvPr>
          <p:cNvSpPr>
            <a:spLocks noGrp="1"/>
          </p:cNvSpPr>
          <p:nvPr>
            <p:ph type="body" sz="quarter" idx="19" hasCustomPrompt="1"/>
          </p:nvPr>
        </p:nvSpPr>
        <p:spPr>
          <a:xfrm>
            <a:off x="3408578" y="4528710"/>
            <a:ext cx="3131812" cy="1563908"/>
          </a:xfrm>
          <a:prstGeom prst="rect">
            <a:avLst/>
          </a:prstGeom>
        </p:spPr>
        <p:txBody>
          <a:bodyPr/>
          <a:lstStyle>
            <a:lvl1pPr marL="0" indent="0">
              <a:buNone/>
              <a:defRPr sz="4124" b="1"/>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#01 MAKE MULTIPLE POINTS</a:t>
            </a:r>
          </a:p>
        </p:txBody>
      </p:sp>
      <p:sp>
        <p:nvSpPr>
          <p:cNvPr id="67" name="Text Placeholder 2">
            <a:extLst>
              <a:ext uri="{FF2B5EF4-FFF2-40B4-BE49-F238E27FC236}">
                <a16:creationId xmlns:a16="http://schemas.microsoft.com/office/drawing/2014/main" id="{EDE6DA34-E02B-F04B-8799-EE81090CC239}"/>
              </a:ext>
            </a:extLst>
          </p:cNvPr>
          <p:cNvSpPr>
            <a:spLocks noGrp="1"/>
          </p:cNvSpPr>
          <p:nvPr>
            <p:ph type="body" sz="quarter" idx="20" hasCustomPrompt="1"/>
          </p:nvPr>
        </p:nvSpPr>
        <p:spPr>
          <a:xfrm>
            <a:off x="9076849" y="488693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68" name="Text Placeholder 22">
            <a:extLst>
              <a:ext uri="{FF2B5EF4-FFF2-40B4-BE49-F238E27FC236}">
                <a16:creationId xmlns:a16="http://schemas.microsoft.com/office/drawing/2014/main" id="{8214857F-6151-E041-91D9-C7B7DBE39EFA}"/>
              </a:ext>
            </a:extLst>
          </p:cNvPr>
          <p:cNvSpPr>
            <a:spLocks noGrp="1"/>
          </p:cNvSpPr>
          <p:nvPr>
            <p:ph type="body" sz="quarter" idx="21" hasCustomPrompt="1"/>
          </p:nvPr>
        </p:nvSpPr>
        <p:spPr>
          <a:xfrm>
            <a:off x="9062846" y="440707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69" name="Text Placeholder 2">
            <a:extLst>
              <a:ext uri="{FF2B5EF4-FFF2-40B4-BE49-F238E27FC236}">
                <a16:creationId xmlns:a16="http://schemas.microsoft.com/office/drawing/2014/main" id="{9052DA06-D71D-9743-95DC-60B223FEFB81}"/>
              </a:ext>
            </a:extLst>
          </p:cNvPr>
          <p:cNvSpPr>
            <a:spLocks noGrp="1"/>
          </p:cNvSpPr>
          <p:nvPr>
            <p:ph type="body" sz="quarter" idx="22" hasCustomPrompt="1"/>
          </p:nvPr>
        </p:nvSpPr>
        <p:spPr>
          <a:xfrm>
            <a:off x="9076849" y="790445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0" name="Text Placeholder 22">
            <a:extLst>
              <a:ext uri="{FF2B5EF4-FFF2-40B4-BE49-F238E27FC236}">
                <a16:creationId xmlns:a16="http://schemas.microsoft.com/office/drawing/2014/main" id="{096AB836-BEB1-6742-801D-823A42456C21}"/>
              </a:ext>
            </a:extLst>
          </p:cNvPr>
          <p:cNvSpPr>
            <a:spLocks noGrp="1"/>
          </p:cNvSpPr>
          <p:nvPr>
            <p:ph type="body" sz="quarter" idx="23" hasCustomPrompt="1"/>
          </p:nvPr>
        </p:nvSpPr>
        <p:spPr>
          <a:xfrm>
            <a:off x="9062846" y="742459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77" name="Text Placeholder 2">
            <a:extLst>
              <a:ext uri="{FF2B5EF4-FFF2-40B4-BE49-F238E27FC236}">
                <a16:creationId xmlns:a16="http://schemas.microsoft.com/office/drawing/2014/main" id="{D56C0FD0-0B7C-D54B-80F3-ACA1A31EE342}"/>
              </a:ext>
            </a:extLst>
          </p:cNvPr>
          <p:cNvSpPr>
            <a:spLocks noGrp="1"/>
          </p:cNvSpPr>
          <p:nvPr>
            <p:ph type="body" sz="quarter" idx="24" hasCustomPrompt="1"/>
          </p:nvPr>
        </p:nvSpPr>
        <p:spPr>
          <a:xfrm>
            <a:off x="14200862" y="186941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8" name="Text Placeholder 22">
            <a:extLst>
              <a:ext uri="{FF2B5EF4-FFF2-40B4-BE49-F238E27FC236}">
                <a16:creationId xmlns:a16="http://schemas.microsoft.com/office/drawing/2014/main" id="{3D52C5B8-A8FE-BF4E-8127-0D9A6DC9D7C0}"/>
              </a:ext>
            </a:extLst>
          </p:cNvPr>
          <p:cNvSpPr>
            <a:spLocks noGrp="1"/>
          </p:cNvSpPr>
          <p:nvPr>
            <p:ph type="body" sz="quarter" idx="25" hasCustomPrompt="1"/>
          </p:nvPr>
        </p:nvSpPr>
        <p:spPr>
          <a:xfrm>
            <a:off x="14186859" y="138955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79" name="Text Placeholder 2">
            <a:extLst>
              <a:ext uri="{FF2B5EF4-FFF2-40B4-BE49-F238E27FC236}">
                <a16:creationId xmlns:a16="http://schemas.microsoft.com/office/drawing/2014/main" id="{36BE959B-5C7D-6F4F-9E69-66A2A47AD16D}"/>
              </a:ext>
            </a:extLst>
          </p:cNvPr>
          <p:cNvSpPr>
            <a:spLocks noGrp="1"/>
          </p:cNvSpPr>
          <p:nvPr>
            <p:ph type="body" sz="quarter" idx="26" hasCustomPrompt="1"/>
          </p:nvPr>
        </p:nvSpPr>
        <p:spPr>
          <a:xfrm>
            <a:off x="14200862" y="4886930"/>
            <a:ext cx="3478089" cy="2220480"/>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0" name="Text Placeholder 22">
            <a:extLst>
              <a:ext uri="{FF2B5EF4-FFF2-40B4-BE49-F238E27FC236}">
                <a16:creationId xmlns:a16="http://schemas.microsoft.com/office/drawing/2014/main" id="{8A67B22F-B02E-684A-8DE5-06B2C450D259}"/>
              </a:ext>
            </a:extLst>
          </p:cNvPr>
          <p:cNvSpPr>
            <a:spLocks noGrp="1"/>
          </p:cNvSpPr>
          <p:nvPr>
            <p:ph type="body" sz="quarter" idx="27" hasCustomPrompt="1"/>
          </p:nvPr>
        </p:nvSpPr>
        <p:spPr>
          <a:xfrm>
            <a:off x="14186859" y="440707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
        <p:nvSpPr>
          <p:cNvPr id="81" name="Text Placeholder 2">
            <a:extLst>
              <a:ext uri="{FF2B5EF4-FFF2-40B4-BE49-F238E27FC236}">
                <a16:creationId xmlns:a16="http://schemas.microsoft.com/office/drawing/2014/main" id="{8B6EA1E3-AB89-A54B-9F37-7F631306A7ED}"/>
              </a:ext>
            </a:extLst>
          </p:cNvPr>
          <p:cNvSpPr>
            <a:spLocks noGrp="1"/>
          </p:cNvSpPr>
          <p:nvPr>
            <p:ph type="body" sz="quarter" idx="28" hasCustomPrompt="1"/>
          </p:nvPr>
        </p:nvSpPr>
        <p:spPr>
          <a:xfrm>
            <a:off x="14200862" y="7904450"/>
            <a:ext cx="3478089" cy="1776384"/>
          </a:xfrm>
          <a:prstGeom prst="rect">
            <a:avLst/>
          </a:prstGeom>
        </p:spPr>
        <p:txBody>
          <a:bodyPr wrap="square" lIns="0" tIns="0" rIns="0" bIns="0">
            <a:spAutoFit/>
          </a:bodyPr>
          <a:lstStyle>
            <a:lvl1pPr marL="0" marR="0" indent="0" algn="l" defTabSz="377053" rtl="0" eaLnBrk="1" fontAlgn="auto" latinLnBrk="0" hangingPunct="1">
              <a:lnSpc>
                <a:spcPct val="100000"/>
              </a:lnSpc>
              <a:spcBef>
                <a:spcPts val="0"/>
              </a:spcBef>
              <a:spcAft>
                <a:spcPts val="0"/>
              </a:spcAft>
              <a:buClrTx/>
              <a:buSzPct val="25000"/>
              <a:buFontTx/>
              <a:buNone/>
              <a:tabLst/>
              <a:defRPr lang="de-DE" sz="2886" dirty="0">
                <a:solidFill>
                  <a:schemeClr val="tx1"/>
                </a:solidFill>
              </a:defRPr>
            </a:lvl1pPr>
          </a:lstStyle>
          <a:p>
            <a:pPr marL="0" marR="0" lvl="0" indent="0" algn="l" defTabSz="377053" rtl="0" eaLnBrk="1" fontAlgn="auto" latinLnBrk="0" hangingPunct="1">
              <a:lnSpc>
                <a:spcPct val="100000"/>
              </a:lnSpc>
              <a:spcBef>
                <a:spcPts val="0"/>
              </a:spcBef>
              <a:spcAft>
                <a:spcPts val="0"/>
              </a:spcAft>
              <a:buClrTx/>
              <a:buSzPct val="25000"/>
              <a:buFontTx/>
              <a:buNone/>
              <a:tabLst/>
              <a:defRPr/>
            </a:pP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2886"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2886"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2" name="Text Placeholder 22">
            <a:extLst>
              <a:ext uri="{FF2B5EF4-FFF2-40B4-BE49-F238E27FC236}">
                <a16:creationId xmlns:a16="http://schemas.microsoft.com/office/drawing/2014/main" id="{2A342E73-3BE4-DA47-BB41-36249945B84C}"/>
              </a:ext>
            </a:extLst>
          </p:cNvPr>
          <p:cNvSpPr>
            <a:spLocks noGrp="1"/>
          </p:cNvSpPr>
          <p:nvPr>
            <p:ph type="body" sz="quarter" idx="29" hasCustomPrompt="1"/>
          </p:nvPr>
        </p:nvSpPr>
        <p:spPr>
          <a:xfrm>
            <a:off x="14186859" y="7424597"/>
            <a:ext cx="3487447" cy="399917"/>
          </a:xfrm>
          <a:prstGeom prst="rect">
            <a:avLst/>
          </a:prstGeom>
        </p:spPr>
        <p:txBody>
          <a:bodyPr wrap="square" lIns="0" tIns="0" rIns="0" bIns="0">
            <a:spAutoFit/>
          </a:bodyPr>
          <a:lstStyle>
            <a:lvl1pPr marL="0" indent="0">
              <a:buNone/>
              <a:defRPr sz="2886" b="1"/>
            </a:lvl1pPr>
          </a:lstStyle>
          <a:p>
            <a:pPr lvl="0"/>
            <a:r>
              <a:rPr lang="en-US"/>
              <a:t>Lorem ipsum</a:t>
            </a:r>
          </a:p>
        </p:txBody>
      </p:sp>
    </p:spTree>
    <p:extLst>
      <p:ext uri="{BB962C8B-B14F-4D97-AF65-F5344CB8AC3E}">
        <p14:creationId xmlns:p14="http://schemas.microsoft.com/office/powerpoint/2010/main" val="287857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2761194"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761194" y="3538321"/>
            <a:ext cx="4018611"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2739774"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$3,483 | 27%</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3337931" y="3538321"/>
            <a:ext cx="4057283"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8004532" y="3538321"/>
            <a:ext cx="4015302"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7981887"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3337931"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7979803"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3355182"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$2,483 | 57%</a:t>
            </a:r>
          </a:p>
        </p:txBody>
      </p:sp>
    </p:spTree>
    <p:extLst>
      <p:ext uri="{BB962C8B-B14F-4D97-AF65-F5344CB8AC3E}">
        <p14:creationId xmlns:p14="http://schemas.microsoft.com/office/powerpoint/2010/main" val="273531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1828695" y="2187301"/>
            <a:ext cx="5646660" cy="571310"/>
          </a:xfrm>
          <a:prstGeom prst="rect">
            <a:avLst/>
          </a:prstGeom>
        </p:spPr>
        <p:txBody>
          <a:bodyPr wrap="square" lIns="0" tIns="0" rIns="0" bIns="0">
            <a:spAutoFit/>
          </a:bodyPr>
          <a:lstStyle>
            <a:lvl1pPr marL="0" indent="0" algn="l">
              <a:buNone/>
              <a:defRPr sz="4124" b="1"/>
            </a:lvl1pPr>
          </a:lstStyle>
          <a:p>
            <a:pPr lvl="0"/>
            <a:r>
              <a:rPr lang="en-US"/>
              <a:t>LOREM IPSUM</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1828695" y="3007994"/>
            <a:ext cx="5646660" cy="1332288"/>
          </a:xfrm>
          <a:prstGeom prst="rect">
            <a:avLst/>
          </a:prstGeom>
        </p:spPr>
        <p:txBody>
          <a:bodyPr wrap="square" lIns="0" tIns="0" rIns="0" bIns="0">
            <a:spAutoFit/>
          </a:bodyPr>
          <a:lstStyle>
            <a:lvl1pPr marL="0" indent="0" algn="l">
              <a:lnSpc>
                <a:spcPct val="100000"/>
              </a:lnSpc>
              <a:buNone/>
              <a:defRPr lang="de-DE" sz="2886" dirty="0"/>
            </a:lvl1pPr>
          </a:lstStyle>
          <a:p>
            <a:pPr>
              <a:buSzPct val="25000"/>
            </a:pPr>
            <a:r>
              <a:rPr lang="id-ID" sz="2886" err="1">
                <a:ea typeface="Roboto"/>
                <a:cs typeface="Roboto"/>
                <a:sym typeface="Roboto"/>
              </a:rPr>
              <a:t>Suscipit</a:t>
            </a:r>
            <a:r>
              <a:rPr lang="id-ID" sz="2886">
                <a:ea typeface="Roboto"/>
                <a:cs typeface="Roboto"/>
                <a:sym typeface="Roboto"/>
              </a:rPr>
              <a:t>, </a:t>
            </a:r>
            <a:r>
              <a:rPr lang="id-ID" sz="2886" err="1">
                <a:ea typeface="Roboto"/>
                <a:cs typeface="Roboto"/>
                <a:sym typeface="Roboto"/>
              </a:rPr>
              <a:t>laudantium</a:t>
            </a:r>
            <a:r>
              <a:rPr lang="id-ID" sz="2886">
                <a:ea typeface="Roboto"/>
                <a:cs typeface="Roboto"/>
                <a:sym typeface="Roboto"/>
              </a:rPr>
              <a:t>? </a:t>
            </a:r>
            <a:r>
              <a:rPr lang="id-ID" sz="2886" err="1">
                <a:ea typeface="Roboto"/>
                <a:cs typeface="Roboto"/>
                <a:sym typeface="Roboto"/>
              </a:rPr>
              <a:t>Beatae</a:t>
            </a:r>
            <a:r>
              <a:rPr lang="id-ID" sz="2886">
                <a:ea typeface="Roboto"/>
                <a:cs typeface="Roboto"/>
                <a:sym typeface="Roboto"/>
              </a:rPr>
              <a:t> </a:t>
            </a:r>
            <a:r>
              <a:rPr lang="id-ID" sz="2886" err="1">
                <a:ea typeface="Roboto"/>
                <a:cs typeface="Roboto"/>
                <a:sym typeface="Roboto"/>
              </a:rPr>
              <a:t>delectus</a:t>
            </a:r>
            <a:r>
              <a:rPr lang="id-ID" sz="2886">
                <a:ea typeface="Roboto"/>
                <a:cs typeface="Roboto"/>
                <a:sym typeface="Roboto"/>
              </a:rPr>
              <a:t> </a:t>
            </a:r>
            <a:r>
              <a:rPr lang="id-ID" sz="2886" err="1">
                <a:ea typeface="Roboto"/>
                <a:cs typeface="Roboto"/>
                <a:sym typeface="Roboto"/>
              </a:rPr>
              <a:t>inventore</a:t>
            </a:r>
            <a:r>
              <a:rPr lang="id-ID" sz="2886">
                <a:ea typeface="Roboto"/>
                <a:cs typeface="Roboto"/>
                <a:sym typeface="Roboto"/>
              </a:rPr>
              <a:t> </a:t>
            </a:r>
            <a:r>
              <a:rPr lang="id-ID" sz="2886" err="1">
                <a:ea typeface="Roboto"/>
                <a:cs typeface="Roboto"/>
                <a:sym typeface="Roboto"/>
              </a:rPr>
              <a:t>possimus</a:t>
            </a:r>
            <a:r>
              <a:rPr lang="id-ID" sz="2886">
                <a:ea typeface="Roboto"/>
                <a:cs typeface="Roboto"/>
                <a:sym typeface="Roboto"/>
              </a:rPr>
              <a:t> </a:t>
            </a:r>
            <a:r>
              <a:rPr lang="id-ID" sz="2886" err="1">
                <a:ea typeface="Roboto"/>
                <a:cs typeface="Roboto"/>
                <a:sym typeface="Roboto"/>
              </a:rPr>
              <a:t>ex</a:t>
            </a:r>
            <a:r>
              <a:rPr lang="id-ID" sz="2886">
                <a:ea typeface="Roboto"/>
                <a:cs typeface="Roboto"/>
                <a:sym typeface="Roboto"/>
              </a:rPr>
              <a:t> </a:t>
            </a:r>
            <a:r>
              <a:rPr lang="id-ID" sz="2886" err="1">
                <a:ea typeface="Roboto"/>
                <a:cs typeface="Roboto"/>
                <a:sym typeface="Roboto"/>
              </a:rPr>
              <a:t>cum</a:t>
            </a:r>
            <a:r>
              <a:rPr lang="id-ID" sz="2886">
                <a:ea typeface="Roboto"/>
                <a:cs typeface="Roboto"/>
                <a:sym typeface="Roboto"/>
              </a:rPr>
              <a:t> </a:t>
            </a:r>
            <a:r>
              <a:rPr lang="id-ID" sz="2886" err="1">
                <a:ea typeface="Roboto"/>
                <a:cs typeface="Roboto"/>
                <a:sym typeface="Roboto"/>
              </a:rPr>
              <a:t>qui</a:t>
            </a:r>
            <a:r>
              <a:rPr lang="en-US" sz="2886">
                <a:ea typeface="Roboto"/>
                <a:cs typeface="Roboto"/>
                <a:sym typeface="Roboto"/>
              </a:rPr>
              <a:t> </a:t>
            </a:r>
            <a:r>
              <a:rPr lang="id-ID" sz="2886" err="1">
                <a:ea typeface="Roboto"/>
                <a:cs typeface="Roboto"/>
                <a:sym typeface="Roboto"/>
              </a:rPr>
              <a:t>busdam</a:t>
            </a:r>
            <a:r>
              <a:rPr lang="id-ID" sz="2886">
                <a:ea typeface="Roboto"/>
                <a:cs typeface="Roboto"/>
                <a:sym typeface="Roboto"/>
              </a:rPr>
              <a:t>, </a:t>
            </a:r>
            <a:r>
              <a:rPr lang="id-ID" sz="2886" err="1">
                <a:ea typeface="Roboto"/>
                <a:cs typeface="Roboto"/>
                <a:sym typeface="Roboto"/>
              </a:rPr>
              <a:t>fugiat</a:t>
            </a:r>
            <a:r>
              <a:rPr lang="id-ID" sz="2886">
                <a:ea typeface="Roboto"/>
                <a:cs typeface="Roboto"/>
                <a:sym typeface="Roboto"/>
              </a:rPr>
              <a:t> </a:t>
            </a:r>
            <a:r>
              <a:rPr lang="id-ID" sz="2886" err="1">
                <a:ea typeface="Roboto"/>
                <a:cs typeface="Roboto"/>
                <a:sym typeface="Roboto"/>
              </a:rPr>
              <a:t>deserunt</a:t>
            </a:r>
            <a:r>
              <a:rPr lang="en-US" sz="2886">
                <a:ea typeface="Roboto"/>
                <a:cs typeface="Roboto"/>
                <a:sym typeface="Roboto"/>
              </a:rPr>
              <a:t>.</a:t>
            </a:r>
            <a:endParaRPr lang="id-ID" sz="2886">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1828695" y="4583385"/>
            <a:ext cx="5646660" cy="3110467"/>
          </a:xfrm>
          <a:prstGeom prst="rect">
            <a:avLst/>
          </a:prstGeom>
        </p:spPr>
        <p:txBody>
          <a:bodyPr wrap="square" lIns="0" tIns="0" rIns="0" bIns="0">
            <a:spAutoFit/>
          </a:bodyPr>
          <a:lstStyle>
            <a:lvl1pPr marL="377053" indent="-377053" algn="l">
              <a:lnSpc>
                <a:spcPct val="100000"/>
              </a:lnSpc>
              <a:spcBef>
                <a:spcPts val="0"/>
              </a:spcBef>
              <a:buSzPct val="100000"/>
              <a:buFont typeface="Arial" panose="020B0604020202020204" pitchFamily="34" charset="0"/>
              <a:buChar char="•"/>
              <a:defRPr lang="de-DE" sz="2886" b="0" dirty="0">
                <a:ea typeface="Roboto"/>
                <a:cs typeface="Roboto"/>
                <a:sym typeface="Roboto"/>
              </a:defRPr>
            </a:lvl1pPr>
          </a:lstStyle>
          <a:p>
            <a:pPr lvl="0"/>
            <a:r>
              <a:rPr lang="en-US"/>
              <a:t>Lorem, ipsum dolor sit </a:t>
            </a:r>
          </a:p>
          <a:p>
            <a:pPr lvl="0"/>
            <a:r>
              <a:rPr lang="en-US" err="1"/>
              <a:t>Velit</a:t>
            </a:r>
            <a:r>
              <a:rPr lang="en-US"/>
              <a:t> </a:t>
            </a:r>
            <a:r>
              <a:rPr lang="en-US" err="1"/>
              <a:t>consectetur</a:t>
            </a:r>
            <a:r>
              <a:rPr lang="en-US"/>
              <a:t> </a:t>
            </a:r>
            <a:r>
              <a:rPr lang="en-US" err="1"/>
              <a:t>debitis</a:t>
            </a:r>
            <a:r>
              <a:rPr lang="en-US"/>
              <a:t> quasi </a:t>
            </a:r>
            <a:r>
              <a:rPr lang="en-US" err="1"/>
              <a:t>eum</a:t>
            </a:r>
            <a:r>
              <a:rPr lang="en-US"/>
              <a:t>. </a:t>
            </a:r>
            <a:r>
              <a:rPr lang="en-US" err="1"/>
              <a:t>Impedit</a:t>
            </a:r>
            <a:r>
              <a:rPr lang="en-US"/>
              <a:t>. </a:t>
            </a:r>
          </a:p>
          <a:p>
            <a:pPr lvl="0"/>
            <a:r>
              <a:rPr lang="en-US"/>
              <a:t>Maxime, </a:t>
            </a:r>
            <a:r>
              <a:rPr lang="en-US" err="1"/>
              <a:t>necessitatibus</a:t>
            </a:r>
            <a:r>
              <a:rPr lang="en-US"/>
              <a:t> </a:t>
            </a:r>
            <a:r>
              <a:rPr lang="en-US" err="1"/>
              <a:t>eum</a:t>
            </a:r>
            <a:r>
              <a:rPr lang="en-US"/>
              <a:t> </a:t>
            </a:r>
            <a:r>
              <a:rPr lang="en-US" err="1"/>
              <a:t>sunt</a:t>
            </a:r>
            <a:r>
              <a:rPr lang="en-US"/>
              <a:t> provident.</a:t>
            </a:r>
          </a:p>
          <a:p>
            <a:pPr lvl="0"/>
            <a:r>
              <a:rPr lang="en-US" err="1"/>
              <a:t>ducimus</a:t>
            </a:r>
            <a:r>
              <a:rPr lang="en-US"/>
              <a:t> nobis </a:t>
            </a:r>
            <a:r>
              <a:rPr lang="en-US" err="1"/>
              <a:t>odit</a:t>
            </a:r>
            <a:r>
              <a:rPr lang="en-US"/>
              <a:t> </a:t>
            </a:r>
            <a:r>
              <a:rPr lang="en-US" err="1"/>
              <a:t>blanditiis</a:t>
            </a:r>
            <a:r>
              <a:rPr lang="en-US"/>
              <a:t> </a:t>
            </a:r>
            <a:r>
              <a:rPr lang="en-US" err="1"/>
              <a:t>molestiae</a:t>
            </a:r>
            <a:r>
              <a:rPr lang="en-US"/>
              <a:t> </a:t>
            </a:r>
            <a:r>
              <a:rPr lang="en-US" err="1"/>
              <a:t>ea</a:t>
            </a:r>
            <a:r>
              <a:rPr lang="en-US"/>
              <a:t>, </a:t>
            </a:r>
            <a:r>
              <a:rPr lang="en-US" err="1"/>
              <a:t>suscipit</a:t>
            </a:r>
            <a:r>
              <a:rPr lang="en-US"/>
              <a:t> ad.</a:t>
            </a:r>
          </a:p>
        </p:txBody>
      </p:sp>
    </p:spTree>
    <p:extLst>
      <p:ext uri="{BB962C8B-B14F-4D97-AF65-F5344CB8AC3E}">
        <p14:creationId xmlns:p14="http://schemas.microsoft.com/office/powerpoint/2010/main" val="135006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e Chart Slide Option 1">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DC5D766-45EF-8348-891C-4645DFE3BBE0}"/>
              </a:ext>
            </a:extLst>
          </p:cNvPr>
          <p:cNvSpPr>
            <a:spLocks noGrp="1"/>
          </p:cNvSpPr>
          <p:nvPr>
            <p:ph type="body" sz="quarter" idx="10" hasCustomPrompt="1"/>
          </p:nvPr>
        </p:nvSpPr>
        <p:spPr>
          <a:xfrm>
            <a:off x="4214724" y="10155217"/>
            <a:ext cx="4177662" cy="205672"/>
          </a:xfrm>
          <a:prstGeom prst="rect">
            <a:avLst/>
          </a:prstGeom>
        </p:spPr>
        <p:txBody>
          <a:bodyPr lIns="0" tIns="0" rIns="0" bIns="0">
            <a:spAutoFit/>
          </a:bodyPr>
          <a:lstStyle>
            <a:lvl1pPr marL="0" indent="0">
              <a:buNone/>
              <a:defRPr sz="1484">
                <a:solidFill>
                  <a:schemeClr val="tx1"/>
                </a:solidFill>
              </a:defRPr>
            </a:lvl1pPr>
            <a:lvl2pPr marL="377053" indent="0">
              <a:buNone/>
              <a:defRPr sz="1484">
                <a:solidFill>
                  <a:schemeClr val="tx1"/>
                </a:solidFill>
              </a:defRPr>
            </a:lvl2pPr>
            <a:lvl3pPr marL="754106" indent="0">
              <a:buNone/>
              <a:defRPr sz="1484">
                <a:solidFill>
                  <a:schemeClr val="tx1"/>
                </a:solidFill>
              </a:defRPr>
            </a:lvl3pPr>
            <a:lvl4pPr marL="1131159" indent="0">
              <a:buNone/>
              <a:defRPr sz="1484">
                <a:solidFill>
                  <a:schemeClr val="tx1"/>
                </a:solidFill>
              </a:defRPr>
            </a:lvl4pPr>
            <a:lvl5pPr marL="1508211" indent="0">
              <a:buNone/>
              <a:defRPr sz="1484">
                <a:solidFill>
                  <a:schemeClr val="tx1"/>
                </a:solidFill>
              </a:defRPr>
            </a:lvl5pPr>
          </a:lstStyle>
          <a:p>
            <a:pPr lvl="0"/>
            <a:r>
              <a:rPr lang="en-US"/>
              <a:t>Source of the data that created this chart.</a:t>
            </a:r>
          </a:p>
        </p:txBody>
      </p:sp>
      <p:sp>
        <p:nvSpPr>
          <p:cNvPr id="3" name="Text Placeholder 9">
            <a:extLst>
              <a:ext uri="{FF2B5EF4-FFF2-40B4-BE49-F238E27FC236}">
                <a16:creationId xmlns:a16="http://schemas.microsoft.com/office/drawing/2014/main" id="{568A6A0E-789F-5448-84A6-EF3D10B056F7}"/>
              </a:ext>
            </a:extLst>
          </p:cNvPr>
          <p:cNvSpPr>
            <a:spLocks noGrp="1"/>
          </p:cNvSpPr>
          <p:nvPr>
            <p:ph type="body" sz="quarter" idx="11" hasCustomPrompt="1"/>
          </p:nvPr>
        </p:nvSpPr>
        <p:spPr>
          <a:xfrm>
            <a:off x="11312756" y="4255176"/>
            <a:ext cx="6591235" cy="571310"/>
          </a:xfrm>
          <a:prstGeom prst="rect">
            <a:avLst/>
          </a:prstGeom>
        </p:spPr>
        <p:txBody>
          <a:bodyPr lIns="0" tIns="0" rIns="0" bIns="0">
            <a:spAutoFit/>
          </a:bodyPr>
          <a:lstStyle>
            <a:lvl1pPr marL="0" indent="0">
              <a:buNone/>
              <a:defRPr lang="de-DE" sz="4124" b="1" dirty="0">
                <a:solidFill>
                  <a:schemeClr val="tx1"/>
                </a:solidFill>
              </a:defRPr>
            </a:lvl1pPr>
            <a:lvl2pPr>
              <a:defRPr sz="4124" b="1">
                <a:solidFill>
                  <a:schemeClr val="tx1"/>
                </a:solidFill>
              </a:defRPr>
            </a:lvl2pPr>
            <a:lvl3pPr>
              <a:defRPr sz="4124" b="1">
                <a:solidFill>
                  <a:schemeClr val="tx1"/>
                </a:solidFill>
              </a:defRPr>
            </a:lvl3pPr>
            <a:lvl4pPr>
              <a:defRPr sz="4124" b="1">
                <a:solidFill>
                  <a:schemeClr val="tx1"/>
                </a:solidFill>
              </a:defRPr>
            </a:lvl4pPr>
            <a:lvl5pPr>
              <a:defRPr sz="4124" b="1">
                <a:solidFill>
                  <a:schemeClr val="tx1"/>
                </a:solidFill>
              </a:defRPr>
            </a:lvl5pPr>
          </a:lstStyle>
          <a:p>
            <a:pPr lvl="0"/>
            <a:r>
              <a:rPr lang="en-US"/>
              <a:t>#07 CHART LABEL HERE</a:t>
            </a:r>
          </a:p>
        </p:txBody>
      </p:sp>
      <p:sp>
        <p:nvSpPr>
          <p:cNvPr id="4" name="Text Placeholder 11">
            <a:extLst>
              <a:ext uri="{FF2B5EF4-FFF2-40B4-BE49-F238E27FC236}">
                <a16:creationId xmlns:a16="http://schemas.microsoft.com/office/drawing/2014/main" id="{F13A367C-7643-A346-A5D5-7A33ACE648F2}"/>
              </a:ext>
            </a:extLst>
          </p:cNvPr>
          <p:cNvSpPr>
            <a:spLocks noGrp="1"/>
          </p:cNvSpPr>
          <p:nvPr>
            <p:ph type="body" sz="quarter" idx="12" hasCustomPrompt="1"/>
          </p:nvPr>
        </p:nvSpPr>
        <p:spPr>
          <a:xfrm>
            <a:off x="11428827" y="5377577"/>
            <a:ext cx="8100433" cy="1333057"/>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vl2pPr>
              <a:defRPr sz="2886"/>
            </a:lvl2pPr>
            <a:lvl3pPr>
              <a:defRPr sz="2886"/>
            </a:lvl3pPr>
            <a:lvl4pPr>
              <a:defRPr sz="2886"/>
            </a:lvl4pPr>
            <a:lvl5pPr>
              <a:defRPr sz="2886"/>
            </a:lvl5pPr>
          </a:lstStyle>
          <a:p>
            <a:pPr lvl="0"/>
            <a:r>
              <a:rPr lang="en-US"/>
              <a:t>Lorem ipsum dolor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 dolore magna </a:t>
            </a:r>
            <a:r>
              <a:rPr lang="en-US" err="1"/>
              <a:t>aliquyam</a:t>
            </a:r>
            <a:r>
              <a:rPr lang="en-US"/>
              <a:t> </a:t>
            </a:r>
            <a:r>
              <a:rPr lang="en-US" err="1"/>
              <a:t>erat</a:t>
            </a:r>
            <a:r>
              <a:rPr lang="en-US"/>
              <a:t>.</a:t>
            </a:r>
          </a:p>
        </p:txBody>
      </p:sp>
      <p:pic>
        <p:nvPicPr>
          <p:cNvPr id="5" name="Picture 2" descr="C:\ADA\Brand\ADA-sm.png">
            <a:extLst>
              <a:ext uri="{FF2B5EF4-FFF2-40B4-BE49-F238E27FC236}">
                <a16:creationId xmlns:a16="http://schemas.microsoft.com/office/drawing/2014/main" id="{49F90DD9-F636-FA4E-A982-9FEA3D73E9E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22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497FD44-0039-DA4D-BC41-7245FA9E421B}"/>
              </a:ext>
            </a:extLst>
          </p:cNvPr>
          <p:cNvSpPr>
            <a:spLocks noGrp="1"/>
          </p:cNvSpPr>
          <p:nvPr>
            <p:ph type="title" hasCustomPrompt="1"/>
          </p:nvPr>
        </p:nvSpPr>
        <p:spPr/>
        <p:txBody>
          <a:bodyPr/>
          <a:lstStyle>
            <a:lvl1pPr>
              <a:defRPr/>
            </a:lvl1pPr>
          </a:lstStyle>
          <a:p>
            <a:r>
              <a:rPr lang="de-DE" sz="4453" b="1" err="1">
                <a:latin typeface="+mj-lt"/>
              </a:rPr>
              <a:t>Presentation</a:t>
            </a:r>
            <a:r>
              <a:rPr lang="de-DE" sz="4453" b="1">
                <a:latin typeface="+mj-lt"/>
              </a:rPr>
              <a:t> Title </a:t>
            </a:r>
            <a:br>
              <a:rPr lang="de-DE" sz="4453" b="1">
                <a:latin typeface="+mj-lt"/>
              </a:rPr>
            </a:br>
            <a:r>
              <a:rPr lang="de-DE" sz="4453" b="1">
                <a:latin typeface="+mj-lt"/>
              </a:rPr>
              <a:t>Goes </a:t>
            </a:r>
            <a:r>
              <a:rPr lang="de-DE" sz="4453" b="1" err="1">
                <a:latin typeface="+mj-lt"/>
              </a:rPr>
              <a:t>Here</a:t>
            </a:r>
            <a:endParaRPr lang="de-DE" sz="4453" b="1">
              <a:latin typeface="+mj-lt"/>
            </a:endParaRPr>
          </a:p>
        </p:txBody>
      </p:sp>
      <p:sp>
        <p:nvSpPr>
          <p:cNvPr id="12" name="Text Placeholder 11">
            <a:extLst>
              <a:ext uri="{FF2B5EF4-FFF2-40B4-BE49-F238E27FC236}">
                <a16:creationId xmlns:a16="http://schemas.microsoft.com/office/drawing/2014/main" id="{A564181F-59CD-034A-80E5-F06FD4A42F9E}"/>
              </a:ext>
            </a:extLst>
          </p:cNvPr>
          <p:cNvSpPr>
            <a:spLocks noGrp="1"/>
          </p:cNvSpPr>
          <p:nvPr>
            <p:ph type="body" sz="quarter" idx="10" hasCustomPrompt="1"/>
          </p:nvPr>
        </p:nvSpPr>
        <p:spPr>
          <a:xfrm>
            <a:off x="12714966" y="8256963"/>
            <a:ext cx="6882473" cy="710964"/>
          </a:xfrm>
          <a:prstGeom prst="rect">
            <a:avLst/>
          </a:prstGeom>
        </p:spPr>
        <p:txBody>
          <a:bodyPr lIns="0" tIns="0" rIns="0" bIns="0">
            <a:spAutoFit/>
          </a:bodyPr>
          <a:lstStyle>
            <a:lvl1pPr>
              <a:defRPr/>
            </a:lvl1pPr>
          </a:lstStyle>
          <a:p>
            <a:pPr lvl="0"/>
            <a:r>
              <a:rPr lang="en-US"/>
              <a:t>November 29, 2019</a:t>
            </a:r>
            <a:br>
              <a:rPr lang="en-US"/>
            </a:br>
            <a:r>
              <a:rPr lang="en-US"/>
              <a:t>Presenter Name</a:t>
            </a:r>
          </a:p>
        </p:txBody>
      </p:sp>
    </p:spTree>
    <p:extLst>
      <p:ext uri="{BB962C8B-B14F-4D97-AF65-F5344CB8AC3E}">
        <p14:creationId xmlns:p14="http://schemas.microsoft.com/office/powerpoint/2010/main" val="283589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 Chart Slide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4381675" y="5550349"/>
            <a:ext cx="5860093" cy="3250280"/>
          </a:xfrm>
          <a:prstGeom prst="rect">
            <a:avLst/>
          </a:prstGeom>
        </p:spPr>
        <p:txBody>
          <a:bodyPr wrap="square" lIns="0" tIns="0" rIns="0" bIns="0">
            <a:spAutoFit/>
          </a:bodyPr>
          <a:lstStyle>
            <a:lvl1pPr marL="0" indent="0">
              <a:lnSpc>
                <a:spcPct val="150000"/>
              </a:lnSpc>
              <a:spcBef>
                <a:spcPts val="0"/>
              </a:spcBef>
              <a:buNone/>
              <a:defRPr sz="2886"/>
            </a:lvl1pPr>
          </a:lstStyle>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4381675" y="4809889"/>
            <a:ext cx="6294533" cy="634789"/>
          </a:xfrm>
          <a:prstGeom prst="rect">
            <a:avLst/>
          </a:prstGeom>
        </p:spPr>
        <p:txBody>
          <a:bodyPr wrap="square" lIns="0" tIns="0" rIns="0" bIns="0">
            <a:spAutoFit/>
          </a:bodyPr>
          <a:lstStyle>
            <a:lvl1pPr marL="0" indent="0">
              <a:lnSpc>
                <a:spcPct val="100000"/>
              </a:lnSpc>
              <a:spcBef>
                <a:spcPts val="0"/>
              </a:spcBef>
              <a:buNone/>
              <a:defRPr sz="4124" b="1">
                <a:solidFill>
                  <a:schemeClr val="accent1"/>
                </a:solidFill>
              </a:defRPr>
            </a:lvl1pPr>
          </a:lstStyle>
          <a:p>
            <a:pPr lvl="0"/>
            <a:r>
              <a:rPr lang="pt"/>
              <a:t>LOREM IPSUM</a:t>
            </a:r>
          </a:p>
        </p:txBody>
      </p:sp>
    </p:spTree>
    <p:extLst>
      <p:ext uri="{BB962C8B-B14F-4D97-AF65-F5344CB8AC3E}">
        <p14:creationId xmlns:p14="http://schemas.microsoft.com/office/powerpoint/2010/main" val="132648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r Char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3476623" y="1172415"/>
            <a:ext cx="7196795" cy="913840"/>
          </a:xfrm>
          <a:prstGeom prst="rect">
            <a:avLst/>
          </a:prstGeom>
        </p:spPr>
        <p:txBody>
          <a:bodyPr wrap="square" lIns="0" tIns="0" rIns="0" bIns="0">
            <a:spAutoFit/>
          </a:bodyPr>
          <a:lstStyle>
            <a:lvl1pPr marL="0" indent="0" algn="l">
              <a:buNone/>
              <a:defRPr lang="de-DE" sz="6598" b="1" dirty="0">
                <a:solidFill>
                  <a:schemeClr val="tx1"/>
                </a:solidFill>
              </a:defRPr>
            </a:lvl1pPr>
          </a:lstStyle>
          <a:p>
            <a:r>
              <a:rPr lang="en-US" sz="6598" b="1">
                <a:solidFill>
                  <a:schemeClr val="accent1"/>
                </a:solidFill>
                <a:latin typeface="+mj-lt"/>
              </a:rPr>
              <a:t>#01 </a:t>
            </a:r>
            <a:r>
              <a:rPr lang="en-US" sz="6598" b="1">
                <a:latin typeface="+mj-lt"/>
              </a:rPr>
              <a:t>BAR CHART</a:t>
            </a:r>
            <a:endParaRPr lang="de-DE" sz="6598"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8458605" y="3538321"/>
            <a:ext cx="4057283"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23125206" y="3538321"/>
            <a:ext cx="4015302"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23102561"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28458605"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23100477"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28475856"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$2,483 | 57%</a:t>
            </a:r>
          </a:p>
        </p:txBody>
      </p:sp>
      <p:sp>
        <p:nvSpPr>
          <p:cNvPr id="19" name="Text Placeholder 2">
            <a:extLst>
              <a:ext uri="{FF2B5EF4-FFF2-40B4-BE49-F238E27FC236}">
                <a16:creationId xmlns:a16="http://schemas.microsoft.com/office/drawing/2014/main" id="{E649495D-EB35-E544-A796-BC5FC9FCD305}"/>
              </a:ext>
            </a:extLst>
          </p:cNvPr>
          <p:cNvSpPr>
            <a:spLocks noGrp="1"/>
          </p:cNvSpPr>
          <p:nvPr>
            <p:ph type="body" sz="quarter" idx="11" hasCustomPrompt="1"/>
          </p:nvPr>
        </p:nvSpPr>
        <p:spPr>
          <a:xfrm>
            <a:off x="3487226" y="8687016"/>
            <a:ext cx="9648060" cy="888705"/>
          </a:xfrm>
          <a:prstGeom prst="rect">
            <a:avLst/>
          </a:prstGeom>
        </p:spPr>
        <p:txBody>
          <a:bodyPr wrap="square" lIns="0" tIns="0" rIns="0" bIns="0">
            <a:spAutoFit/>
          </a:bodyPr>
          <a:lstStyle>
            <a:lvl1pPr marL="0" indent="0" algn="l">
              <a:lnSpc>
                <a:spcPct val="100000"/>
              </a:lnSpc>
              <a:buNone/>
              <a:defRPr lang="en-US" sz="2886" dirty="0">
                <a:ea typeface="Poppins SemiBold" charset="0"/>
                <a:cs typeface="Poppins SemiBold" charset="0"/>
              </a:defRPr>
            </a:lvl1pPr>
          </a:lstStyle>
          <a:p>
            <a:pPr lvl="0"/>
            <a:r>
              <a:rPr lang="en-US"/>
              <a:t>Dolor </a:t>
            </a:r>
            <a:r>
              <a:rPr lang="en-US" err="1"/>
              <a:t>amet</a:t>
            </a:r>
            <a:r>
              <a:rPr lang="en-US"/>
              <a:t>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lorem ipsum.</a:t>
            </a:r>
          </a:p>
        </p:txBody>
      </p:sp>
      <p:sp>
        <p:nvSpPr>
          <p:cNvPr id="21" name="Text Placeholder 8">
            <a:extLst>
              <a:ext uri="{FF2B5EF4-FFF2-40B4-BE49-F238E27FC236}">
                <a16:creationId xmlns:a16="http://schemas.microsoft.com/office/drawing/2014/main" id="{5E054BA5-0D1F-B347-B0FB-6725AE172D4D}"/>
              </a:ext>
            </a:extLst>
          </p:cNvPr>
          <p:cNvSpPr>
            <a:spLocks noGrp="1"/>
          </p:cNvSpPr>
          <p:nvPr>
            <p:ph type="body" sz="quarter" idx="24" hasCustomPrompt="1"/>
          </p:nvPr>
        </p:nvSpPr>
        <p:spPr>
          <a:xfrm>
            <a:off x="3487435" y="7971645"/>
            <a:ext cx="6294533" cy="634789"/>
          </a:xfrm>
          <a:prstGeom prst="rect">
            <a:avLst/>
          </a:prstGeom>
        </p:spPr>
        <p:txBody>
          <a:bodyPr wrap="square" lIns="0" tIns="0" rIns="0" bIns="0">
            <a:spAutoFit/>
          </a:bodyPr>
          <a:lstStyle>
            <a:lvl1pPr marL="0" indent="0">
              <a:lnSpc>
                <a:spcPct val="100000"/>
              </a:lnSpc>
              <a:spcBef>
                <a:spcPts val="0"/>
              </a:spcBef>
              <a:buNone/>
              <a:defRPr sz="4124"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360553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Progres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3476622" y="3027408"/>
            <a:ext cx="11972762" cy="913840"/>
          </a:xfrm>
          <a:prstGeom prst="rect">
            <a:avLst/>
          </a:prstGeom>
        </p:spPr>
        <p:txBody>
          <a:bodyPr wrap="square" lIns="0" tIns="0" rIns="0" bIns="0">
            <a:spAutoFit/>
          </a:bodyPr>
          <a:lstStyle>
            <a:lvl1pPr marL="0" indent="0" algn="l">
              <a:buNone/>
              <a:defRPr lang="de-DE" sz="6598" b="1" dirty="0">
                <a:solidFill>
                  <a:schemeClr val="tx1"/>
                </a:solidFill>
              </a:defRPr>
            </a:lvl1pPr>
          </a:lstStyle>
          <a:p>
            <a:r>
              <a:rPr lang="en-US" sz="6598" b="1">
                <a:solidFill>
                  <a:schemeClr val="accent1"/>
                </a:solidFill>
                <a:latin typeface="+mj-lt"/>
              </a:rPr>
              <a:t>#01 </a:t>
            </a:r>
            <a:r>
              <a:rPr lang="en-US" sz="6598" b="1">
                <a:latin typeface="+mj-lt"/>
              </a:rPr>
              <a:t>TIMELINE/PROGRESS</a:t>
            </a:r>
            <a:endParaRPr lang="de-DE" sz="6598"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8458605" y="3538321"/>
            <a:ext cx="4057283"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23125206" y="3538321"/>
            <a:ext cx="4015302" cy="571310"/>
          </a:xfrm>
          <a:prstGeom prst="rect">
            <a:avLst/>
          </a:prstGeom>
        </p:spPr>
        <p:txBody>
          <a:bodyPr wrap="square" lIns="0" tIns="0" rIns="0" bIns="0">
            <a:spAutoFit/>
          </a:bodyPr>
          <a:lstStyle>
            <a:lvl1pPr marL="0" indent="0" algn="ctr">
              <a:buNone/>
              <a:defRPr sz="4124"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23102561"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28458605" y="5773381"/>
            <a:ext cx="4018611" cy="1342084"/>
          </a:xfrm>
          <a:prstGeom prst="rect">
            <a:avLst/>
          </a:prstGeom>
        </p:spPr>
        <p:txBody>
          <a:bodyPr wrap="square" lIns="0" tIns="0" rIns="0" bIns="0">
            <a:spAutoFit/>
          </a:bodyPr>
          <a:lstStyle>
            <a:lvl1pPr marL="0" indent="0" algn="ctr">
              <a:lnSpc>
                <a:spcPct val="100000"/>
              </a:lnSpc>
              <a:buNone/>
              <a:defRPr lang="de-DE" sz="2886"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23100477"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28475856" y="7640665"/>
            <a:ext cx="4040031" cy="517513"/>
          </a:xfrm>
          <a:prstGeom prst="rect">
            <a:avLst/>
          </a:prstGeom>
        </p:spPr>
        <p:txBody>
          <a:bodyPr wrap="square" lIns="0" tIns="0" rIns="0" bIns="0">
            <a:spAutoFit/>
          </a:bodyPr>
          <a:lstStyle>
            <a:lvl1pPr marL="0" indent="0" algn="ctr">
              <a:lnSpc>
                <a:spcPct val="130000"/>
              </a:lnSpc>
              <a:buSzPct val="25000"/>
              <a:buNone/>
              <a:defRPr lang="de-DE" sz="2886" b="0" dirty="0">
                <a:ea typeface="Roboto"/>
                <a:cs typeface="Roboto"/>
                <a:sym typeface="Roboto"/>
              </a:defRPr>
            </a:lvl1pPr>
          </a:lstStyle>
          <a:p>
            <a:pPr lvl="0"/>
            <a:r>
              <a:rPr lang="en-US"/>
              <a:t>$2,483 | 57%</a:t>
            </a:r>
          </a:p>
        </p:txBody>
      </p:sp>
      <p:sp>
        <p:nvSpPr>
          <p:cNvPr id="34" name="Text Placeholder 8">
            <a:extLst>
              <a:ext uri="{FF2B5EF4-FFF2-40B4-BE49-F238E27FC236}">
                <a16:creationId xmlns:a16="http://schemas.microsoft.com/office/drawing/2014/main" id="{5869A138-0FEF-8C41-B3F8-31FF5945AE11}"/>
              </a:ext>
            </a:extLst>
          </p:cNvPr>
          <p:cNvSpPr>
            <a:spLocks noGrp="1"/>
          </p:cNvSpPr>
          <p:nvPr>
            <p:ph type="body" sz="quarter" idx="26" hasCustomPrompt="1"/>
          </p:nvPr>
        </p:nvSpPr>
        <p:spPr>
          <a:xfrm>
            <a:off x="14030459" y="5506954"/>
            <a:ext cx="4352730"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
        <p:nvSpPr>
          <p:cNvPr id="35" name="Text Placeholder 8">
            <a:extLst>
              <a:ext uri="{FF2B5EF4-FFF2-40B4-BE49-F238E27FC236}">
                <a16:creationId xmlns:a16="http://schemas.microsoft.com/office/drawing/2014/main" id="{EF326DC0-8C6D-A446-8CDA-B85406D9EBD2}"/>
              </a:ext>
            </a:extLst>
          </p:cNvPr>
          <p:cNvSpPr>
            <a:spLocks noGrp="1"/>
          </p:cNvSpPr>
          <p:nvPr>
            <p:ph type="body" sz="quarter" idx="27" hasCustomPrompt="1"/>
          </p:nvPr>
        </p:nvSpPr>
        <p:spPr>
          <a:xfrm>
            <a:off x="14030459" y="5971187"/>
            <a:ext cx="4352730" cy="444352"/>
          </a:xfrm>
          <a:prstGeom prst="rect">
            <a:avLst/>
          </a:prstGeom>
        </p:spPr>
        <p:txBody>
          <a:bodyPr wrap="square" lIns="0" tIns="0" rIns="0" bIns="0">
            <a:spAutoFit/>
          </a:bodyPr>
          <a:lstStyle>
            <a:lvl1pPr marL="0" indent="0">
              <a:lnSpc>
                <a:spcPct val="100000"/>
              </a:lnSpc>
              <a:spcBef>
                <a:spcPts val="0"/>
              </a:spcBef>
              <a:buNone/>
              <a:defRPr sz="2886" b="0">
                <a:solidFill>
                  <a:schemeClr val="tx1"/>
                </a:solidFill>
              </a:defRPr>
            </a:lvl1pPr>
          </a:lstStyle>
          <a:p>
            <a:pPr lvl="0"/>
            <a:r>
              <a:rPr lang="pt" err="1"/>
              <a:t>Dolor</a:t>
            </a:r>
            <a:r>
              <a:rPr lang="pt"/>
              <a:t> </a:t>
            </a:r>
            <a:r>
              <a:rPr lang="pt" err="1"/>
              <a:t>amet</a:t>
            </a:r>
            <a:endParaRPr lang="pt"/>
          </a:p>
        </p:txBody>
      </p:sp>
      <p:sp>
        <p:nvSpPr>
          <p:cNvPr id="36" name="Text Placeholder 8">
            <a:extLst>
              <a:ext uri="{FF2B5EF4-FFF2-40B4-BE49-F238E27FC236}">
                <a16:creationId xmlns:a16="http://schemas.microsoft.com/office/drawing/2014/main" id="{660878BA-8398-8B4C-95E4-27CEF15D37D2}"/>
              </a:ext>
            </a:extLst>
          </p:cNvPr>
          <p:cNvSpPr>
            <a:spLocks noGrp="1"/>
          </p:cNvSpPr>
          <p:nvPr>
            <p:ph type="body" sz="quarter" idx="28" hasCustomPrompt="1"/>
          </p:nvPr>
        </p:nvSpPr>
        <p:spPr>
          <a:xfrm>
            <a:off x="8713087" y="5506954"/>
            <a:ext cx="4352730"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
        <p:nvSpPr>
          <p:cNvPr id="37" name="Text Placeholder 8">
            <a:extLst>
              <a:ext uri="{FF2B5EF4-FFF2-40B4-BE49-F238E27FC236}">
                <a16:creationId xmlns:a16="http://schemas.microsoft.com/office/drawing/2014/main" id="{1859250B-308B-0045-9CFA-360C017E51E7}"/>
              </a:ext>
            </a:extLst>
          </p:cNvPr>
          <p:cNvSpPr>
            <a:spLocks noGrp="1"/>
          </p:cNvSpPr>
          <p:nvPr>
            <p:ph type="body" sz="quarter" idx="29" hasCustomPrompt="1"/>
          </p:nvPr>
        </p:nvSpPr>
        <p:spPr>
          <a:xfrm>
            <a:off x="8713087" y="5971187"/>
            <a:ext cx="4352730" cy="444352"/>
          </a:xfrm>
          <a:prstGeom prst="rect">
            <a:avLst/>
          </a:prstGeom>
        </p:spPr>
        <p:txBody>
          <a:bodyPr wrap="square" lIns="0" tIns="0" rIns="0" bIns="0">
            <a:spAutoFit/>
          </a:bodyPr>
          <a:lstStyle>
            <a:lvl1pPr marL="0" indent="0">
              <a:lnSpc>
                <a:spcPct val="100000"/>
              </a:lnSpc>
              <a:spcBef>
                <a:spcPts val="0"/>
              </a:spcBef>
              <a:buNone/>
              <a:defRPr sz="2886" b="0">
                <a:solidFill>
                  <a:schemeClr val="tx1"/>
                </a:solidFill>
              </a:defRPr>
            </a:lvl1pPr>
          </a:lstStyle>
          <a:p>
            <a:pPr lvl="0"/>
            <a:r>
              <a:rPr lang="pt" err="1"/>
              <a:t>Dolor</a:t>
            </a:r>
            <a:r>
              <a:rPr lang="pt"/>
              <a:t> </a:t>
            </a:r>
            <a:r>
              <a:rPr lang="pt" err="1"/>
              <a:t>amet</a:t>
            </a:r>
            <a:endParaRPr lang="pt"/>
          </a:p>
        </p:txBody>
      </p:sp>
      <p:sp>
        <p:nvSpPr>
          <p:cNvPr id="40" name="Text Placeholder 8">
            <a:extLst>
              <a:ext uri="{FF2B5EF4-FFF2-40B4-BE49-F238E27FC236}">
                <a16:creationId xmlns:a16="http://schemas.microsoft.com/office/drawing/2014/main" id="{BF804E05-8D65-684E-BD3F-0261D0536B7D}"/>
              </a:ext>
            </a:extLst>
          </p:cNvPr>
          <p:cNvSpPr>
            <a:spLocks noGrp="1"/>
          </p:cNvSpPr>
          <p:nvPr>
            <p:ph type="body" sz="quarter" idx="30" hasCustomPrompt="1"/>
          </p:nvPr>
        </p:nvSpPr>
        <p:spPr>
          <a:xfrm>
            <a:off x="3434386" y="5506954"/>
            <a:ext cx="4352730"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
        <p:nvSpPr>
          <p:cNvPr id="43" name="Text Placeholder 8">
            <a:extLst>
              <a:ext uri="{FF2B5EF4-FFF2-40B4-BE49-F238E27FC236}">
                <a16:creationId xmlns:a16="http://schemas.microsoft.com/office/drawing/2014/main" id="{1532D2F8-BED8-E94C-89F9-3E45964BBDA5}"/>
              </a:ext>
            </a:extLst>
          </p:cNvPr>
          <p:cNvSpPr>
            <a:spLocks noGrp="1"/>
          </p:cNvSpPr>
          <p:nvPr>
            <p:ph type="body" sz="quarter" idx="31" hasCustomPrompt="1"/>
          </p:nvPr>
        </p:nvSpPr>
        <p:spPr>
          <a:xfrm>
            <a:off x="3434386" y="5971187"/>
            <a:ext cx="4352730" cy="444352"/>
          </a:xfrm>
          <a:prstGeom prst="rect">
            <a:avLst/>
          </a:prstGeom>
        </p:spPr>
        <p:txBody>
          <a:bodyPr wrap="square" lIns="0" tIns="0" rIns="0" bIns="0">
            <a:spAutoFit/>
          </a:bodyPr>
          <a:lstStyle>
            <a:lvl1pPr marL="0" indent="0">
              <a:lnSpc>
                <a:spcPct val="100000"/>
              </a:lnSpc>
              <a:spcBef>
                <a:spcPts val="0"/>
              </a:spcBef>
              <a:buNone/>
              <a:defRPr sz="2886" b="0">
                <a:solidFill>
                  <a:schemeClr val="tx1"/>
                </a:solidFill>
              </a:defRPr>
            </a:lvl1pPr>
          </a:lstStyle>
          <a:p>
            <a:pPr lvl="0"/>
            <a:r>
              <a:rPr lang="pt" err="1"/>
              <a:t>Dolor</a:t>
            </a:r>
            <a:r>
              <a:rPr lang="pt"/>
              <a:t> </a:t>
            </a:r>
            <a:r>
              <a:rPr lang="pt" err="1"/>
              <a:t>amet</a:t>
            </a:r>
            <a:endParaRPr lang="pt"/>
          </a:p>
        </p:txBody>
      </p:sp>
      <p:sp>
        <p:nvSpPr>
          <p:cNvPr id="44" name="Text Placeholder 8">
            <a:extLst>
              <a:ext uri="{FF2B5EF4-FFF2-40B4-BE49-F238E27FC236}">
                <a16:creationId xmlns:a16="http://schemas.microsoft.com/office/drawing/2014/main" id="{3D1EC50D-35FE-D244-848F-EE80A16F8513}"/>
              </a:ext>
            </a:extLst>
          </p:cNvPr>
          <p:cNvSpPr>
            <a:spLocks noGrp="1"/>
          </p:cNvSpPr>
          <p:nvPr>
            <p:ph type="body" sz="quarter" idx="32" hasCustomPrompt="1"/>
          </p:nvPr>
        </p:nvSpPr>
        <p:spPr>
          <a:xfrm>
            <a:off x="11731582" y="6628852"/>
            <a:ext cx="1959409" cy="444352"/>
          </a:xfrm>
          <a:prstGeom prst="rect">
            <a:avLst/>
          </a:prstGeom>
        </p:spPr>
        <p:txBody>
          <a:bodyPr wrap="square" lIns="0" tIns="0" rIns="0" bIns="0">
            <a:spAutoFit/>
          </a:bodyPr>
          <a:lstStyle>
            <a:lvl1pPr marL="0" indent="0" algn="r">
              <a:lnSpc>
                <a:spcPct val="100000"/>
              </a:lnSpc>
              <a:spcBef>
                <a:spcPts val="2474"/>
              </a:spcBef>
              <a:buNone/>
              <a:defRPr sz="2886" b="0">
                <a:solidFill>
                  <a:schemeClr val="tx1"/>
                </a:solidFill>
              </a:defRPr>
            </a:lvl1pPr>
          </a:lstStyle>
          <a:p>
            <a:pPr lvl="0"/>
            <a:r>
              <a:rPr lang="pt" err="1"/>
              <a:t>Lorem</a:t>
            </a:r>
            <a:endParaRPr lang="pt"/>
          </a:p>
        </p:txBody>
      </p:sp>
      <p:sp>
        <p:nvSpPr>
          <p:cNvPr id="45" name="Text Placeholder 8">
            <a:extLst>
              <a:ext uri="{FF2B5EF4-FFF2-40B4-BE49-F238E27FC236}">
                <a16:creationId xmlns:a16="http://schemas.microsoft.com/office/drawing/2014/main" id="{ED67C286-438B-2A4A-92AF-422EA8C251D9}"/>
              </a:ext>
            </a:extLst>
          </p:cNvPr>
          <p:cNvSpPr>
            <a:spLocks noGrp="1"/>
          </p:cNvSpPr>
          <p:nvPr>
            <p:ph type="body" sz="quarter" idx="33" hasCustomPrompt="1"/>
          </p:nvPr>
        </p:nvSpPr>
        <p:spPr>
          <a:xfrm>
            <a:off x="6452881" y="6628852"/>
            <a:ext cx="1959409" cy="444352"/>
          </a:xfrm>
          <a:prstGeom prst="rect">
            <a:avLst/>
          </a:prstGeom>
        </p:spPr>
        <p:txBody>
          <a:bodyPr wrap="square" lIns="0" tIns="0" rIns="0" bIns="0">
            <a:spAutoFit/>
          </a:bodyPr>
          <a:lstStyle>
            <a:lvl1pPr marL="0" indent="0" algn="r">
              <a:lnSpc>
                <a:spcPct val="100000"/>
              </a:lnSpc>
              <a:spcBef>
                <a:spcPts val="2474"/>
              </a:spcBef>
              <a:buNone/>
              <a:defRPr sz="2886" b="0">
                <a:solidFill>
                  <a:schemeClr val="tx1"/>
                </a:solidFill>
              </a:defRPr>
            </a:lvl1pPr>
          </a:lstStyle>
          <a:p>
            <a:pPr lvl="0"/>
            <a:r>
              <a:rPr lang="pt" err="1"/>
              <a:t>Lorem</a:t>
            </a:r>
            <a:endParaRPr lang="pt"/>
          </a:p>
        </p:txBody>
      </p:sp>
      <p:sp>
        <p:nvSpPr>
          <p:cNvPr id="46" name="Text Placeholder 8">
            <a:extLst>
              <a:ext uri="{FF2B5EF4-FFF2-40B4-BE49-F238E27FC236}">
                <a16:creationId xmlns:a16="http://schemas.microsoft.com/office/drawing/2014/main" id="{B32B3CE7-37DF-1349-BA92-86013841D223}"/>
              </a:ext>
            </a:extLst>
          </p:cNvPr>
          <p:cNvSpPr>
            <a:spLocks noGrp="1"/>
          </p:cNvSpPr>
          <p:nvPr>
            <p:ph type="body" sz="quarter" idx="34" hasCustomPrompt="1"/>
          </p:nvPr>
        </p:nvSpPr>
        <p:spPr>
          <a:xfrm>
            <a:off x="1154846" y="6628852"/>
            <a:ext cx="1959409" cy="444352"/>
          </a:xfrm>
          <a:prstGeom prst="rect">
            <a:avLst/>
          </a:prstGeom>
        </p:spPr>
        <p:txBody>
          <a:bodyPr wrap="square" lIns="0" tIns="0" rIns="0" bIns="0">
            <a:spAutoFit/>
          </a:bodyPr>
          <a:lstStyle>
            <a:lvl1pPr marL="0" indent="0" algn="r">
              <a:lnSpc>
                <a:spcPct val="100000"/>
              </a:lnSpc>
              <a:spcBef>
                <a:spcPts val="2474"/>
              </a:spcBef>
              <a:buNone/>
              <a:defRPr sz="2886" b="0">
                <a:solidFill>
                  <a:schemeClr val="tx1"/>
                </a:solidFill>
              </a:defRPr>
            </a:lvl1pPr>
          </a:lstStyle>
          <a:p>
            <a:pPr lvl="0"/>
            <a:r>
              <a:rPr lang="pt" err="1"/>
              <a:t>Lorem</a:t>
            </a:r>
            <a:endParaRPr lang="pt"/>
          </a:p>
        </p:txBody>
      </p:sp>
    </p:spTree>
    <p:extLst>
      <p:ext uri="{BB962C8B-B14F-4D97-AF65-F5344CB8AC3E}">
        <p14:creationId xmlns:p14="http://schemas.microsoft.com/office/powerpoint/2010/main" val="129948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12141629" y="6985610"/>
            <a:ext cx="5860093" cy="2583751"/>
          </a:xfrm>
          <a:prstGeom prst="rect">
            <a:avLst/>
          </a:prstGeom>
        </p:spPr>
        <p:txBody>
          <a:bodyPr wrap="square" lIns="0" tIns="0" rIns="0" bIns="0">
            <a:spAutoFit/>
          </a:bodyPr>
          <a:lstStyle>
            <a:lvl1pPr marL="0" indent="0">
              <a:lnSpc>
                <a:spcPct val="150000"/>
              </a:lnSpc>
              <a:spcBef>
                <a:spcPts val="0"/>
              </a:spcBef>
              <a:buNone/>
              <a:defRPr sz="2886"/>
            </a:lvl1pPr>
          </a:lstStyle>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p:txBody>
      </p:sp>
      <p:sp>
        <p:nvSpPr>
          <p:cNvPr id="22" name="Text Placeholder 8">
            <a:extLst>
              <a:ext uri="{FF2B5EF4-FFF2-40B4-BE49-F238E27FC236}">
                <a16:creationId xmlns:a16="http://schemas.microsoft.com/office/drawing/2014/main" id="{BDF6522C-44A6-CF4D-A0F8-181AE02F8B57}"/>
              </a:ext>
            </a:extLst>
          </p:cNvPr>
          <p:cNvSpPr>
            <a:spLocks noGrp="1"/>
          </p:cNvSpPr>
          <p:nvPr>
            <p:ph type="body" sz="quarter" idx="21" hasCustomPrompt="1"/>
          </p:nvPr>
        </p:nvSpPr>
        <p:spPr>
          <a:xfrm>
            <a:off x="11707190" y="3811410"/>
            <a:ext cx="6294533" cy="1916166"/>
          </a:xfrm>
          <a:prstGeom prst="rect">
            <a:avLst/>
          </a:prstGeom>
        </p:spPr>
        <p:txBody>
          <a:bodyPr wrap="square" lIns="0" tIns="0" rIns="0" bIns="0">
            <a:spAutoFit/>
          </a:bodyPr>
          <a:lstStyle>
            <a:lvl1pPr marL="0" indent="0">
              <a:lnSpc>
                <a:spcPct val="150000"/>
              </a:lnSpc>
              <a:spcBef>
                <a:spcPts val="0"/>
              </a:spcBef>
              <a:buNone/>
              <a:defRPr sz="2886"/>
            </a:lvl1pPr>
          </a:lstStyle>
          <a:p>
            <a:pPr>
              <a:lnSpc>
                <a:spcPct val="150000"/>
              </a:lnSpc>
            </a:pPr>
            <a:r>
              <a:rPr lang="de-DE" sz="2886" err="1"/>
              <a:t>Lorem</a:t>
            </a:r>
            <a:r>
              <a:rPr lang="de-DE" sz="2886"/>
              <a:t> </a:t>
            </a:r>
            <a:r>
              <a:rPr lang="de-DE" sz="2886" err="1"/>
              <a:t>ipsum</a:t>
            </a:r>
            <a:r>
              <a:rPr lang="de-DE" sz="2886"/>
              <a:t> </a:t>
            </a:r>
            <a:r>
              <a:rPr lang="de-DE" sz="2886" err="1"/>
              <a:t>dolor</a:t>
            </a:r>
            <a:r>
              <a:rPr lang="de-DE" sz="2886"/>
              <a:t> </a:t>
            </a:r>
            <a:r>
              <a:rPr lang="de-DE" sz="2886" err="1"/>
              <a:t>sit</a:t>
            </a:r>
            <a:r>
              <a:rPr lang="de-DE" sz="2886"/>
              <a:t> </a:t>
            </a:r>
            <a:r>
              <a:rPr lang="de-DE" sz="2886" err="1"/>
              <a:t>amet</a:t>
            </a:r>
            <a:r>
              <a:rPr lang="de-DE" sz="2886"/>
              <a:t>, </a:t>
            </a:r>
            <a:r>
              <a:rPr lang="de-DE" sz="2886" err="1"/>
              <a:t>consetetur</a:t>
            </a:r>
            <a:r>
              <a:rPr lang="de-DE" sz="2886"/>
              <a:t> </a:t>
            </a:r>
            <a:r>
              <a:rPr lang="de-DE" sz="2886" err="1"/>
              <a:t>sadipscing</a:t>
            </a:r>
            <a:r>
              <a:rPr lang="de-DE" sz="2886"/>
              <a:t> </a:t>
            </a:r>
            <a:r>
              <a:rPr lang="de-DE" sz="2886" err="1"/>
              <a:t>elitr</a:t>
            </a:r>
            <a:r>
              <a:rPr lang="de-DE" sz="2886"/>
              <a:t>, </a:t>
            </a:r>
            <a:r>
              <a:rPr lang="de-DE" sz="2886" err="1"/>
              <a:t>sed</a:t>
            </a:r>
            <a:r>
              <a:rPr lang="de-DE" sz="2886"/>
              <a:t> </a:t>
            </a:r>
            <a:r>
              <a:rPr lang="de-DE" sz="2886" err="1"/>
              <a:t>diam</a:t>
            </a:r>
            <a:r>
              <a:rPr lang="de-DE" sz="2886"/>
              <a:t> </a:t>
            </a:r>
            <a:r>
              <a:rPr lang="de-DE" sz="2886" err="1"/>
              <a:t>nonumy</a:t>
            </a:r>
            <a:r>
              <a:rPr lang="de-DE" sz="2886"/>
              <a:t> </a:t>
            </a:r>
            <a:r>
              <a:rPr lang="de-DE" sz="2886" err="1"/>
              <a:t>eirmod</a:t>
            </a:r>
            <a:r>
              <a:rPr lang="de-DE" sz="2886"/>
              <a:t> tempo.</a:t>
            </a:r>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11707190" y="6459134"/>
            <a:ext cx="6294533"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158774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Slide 2">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339C393-E3D9-EE40-967F-4848FF52A405}"/>
              </a:ext>
            </a:extLst>
          </p:cNvPr>
          <p:cNvSpPr>
            <a:spLocks noGrp="1"/>
          </p:cNvSpPr>
          <p:nvPr>
            <p:ph type="body" sz="quarter" idx="12" hasCustomPrompt="1"/>
          </p:nvPr>
        </p:nvSpPr>
        <p:spPr>
          <a:xfrm>
            <a:off x="3527733" y="6557311"/>
            <a:ext cx="13603874" cy="888192"/>
          </a:xfrm>
          <a:prstGeom prst="rect">
            <a:avLst/>
          </a:prstGeom>
        </p:spPr>
        <p:txBody>
          <a:bodyPr wrap="square" lIns="0" tIns="0" rIns="0" bIns="0" anchor="t" anchorCtr="0">
            <a:spAutoFit/>
          </a:bodyPr>
          <a:lstStyle>
            <a:lvl1pPr marL="0" marR="0" indent="0" algn="l" defTabSz="377053" rtl="0" eaLnBrk="1" fontAlgn="auto" latinLnBrk="0" hangingPunct="1">
              <a:lnSpc>
                <a:spcPct val="100000"/>
              </a:lnSpc>
              <a:spcBef>
                <a:spcPts val="0"/>
              </a:spcBef>
              <a:spcAft>
                <a:spcPts val="0"/>
              </a:spcAft>
              <a:buClrTx/>
              <a:buSzTx/>
              <a:buFontTx/>
              <a:buNone/>
              <a:tabLst/>
              <a:defRPr lang="de-DE" sz="2886" dirty="0">
                <a:solidFill>
                  <a:schemeClr val="tx1"/>
                </a:solidFill>
              </a:defRPr>
            </a:lvl1pPr>
            <a:lvl2pPr>
              <a:defRPr sz="2886"/>
            </a:lvl2pPr>
            <a:lvl3pPr>
              <a:defRPr sz="2886"/>
            </a:lvl3pPr>
            <a:lvl4pPr>
              <a:defRPr sz="2886"/>
            </a:lvl4pPr>
            <a:lvl5pPr>
              <a:defRPr sz="2886"/>
            </a:lvl5pPr>
          </a:lstStyle>
          <a:p>
            <a:pPr marL="0" marR="0" lvl="0" indent="0" algn="l" defTabSz="377053" rtl="0" eaLnBrk="1" fontAlgn="auto" latinLnBrk="0" hangingPunct="1">
              <a:lnSpc>
                <a:spcPct val="10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000000"/>
                </a:solidFill>
                <a:effectLst/>
                <a:uLnTx/>
                <a:uFillTx/>
                <a:latin typeface="+mn-lt"/>
                <a:ea typeface="+mn-ea"/>
                <a:cs typeface="+mn-cs"/>
              </a:rPr>
              <a:t>Lorem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ipsum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dolor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sit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amet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consetetur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sadipscing</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elitr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sed</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diam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nonumy</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eirmod</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tempor</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invidunt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ut</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labore</a:t>
            </a:r>
            <a:r>
              <a:rPr kumimoji="0" lang="de-DE" sz="2886" b="0" i="0" u="none" strike="noStrike" kern="1200" cap="none" spc="0" normalizeH="0" baseline="0" noProof="0">
                <a:ln>
                  <a:noFill/>
                </a:ln>
                <a:solidFill>
                  <a:srgbClr val="000000"/>
                </a:solidFill>
                <a:effectLst/>
                <a:uLnTx/>
                <a:uFillTx/>
                <a:latin typeface="+mn-lt"/>
                <a:ea typeface="+mn-ea"/>
                <a:cs typeface="+mn-cs"/>
              </a:rPr>
              <a:t> et </a:t>
            </a:r>
            <a:r>
              <a:rPr kumimoji="0" lang="de-DE" sz="2886" b="0" i="0" u="none" strike="noStrike" kern="1200" cap="none" spc="0" normalizeH="0" baseline="0" noProof="0" err="1">
                <a:ln>
                  <a:noFill/>
                </a:ln>
                <a:solidFill>
                  <a:srgbClr val="000000"/>
                </a:solidFill>
                <a:effectLst/>
                <a:uLnTx/>
                <a:uFillTx/>
                <a:latin typeface="+mn-lt"/>
                <a:ea typeface="+mn-ea"/>
                <a:cs typeface="+mn-cs"/>
              </a:rPr>
              <a:t>dolore</a:t>
            </a:r>
            <a:r>
              <a:rPr kumimoji="0" lang="de-DE" sz="2886" b="0" i="0" u="none" strike="noStrike" kern="1200" cap="none" spc="0" normalizeH="0" baseline="0" noProof="0">
                <a:ln>
                  <a:noFill/>
                </a:ln>
                <a:solidFill>
                  <a:srgbClr val="000000"/>
                </a:solidFill>
                <a:effectLst/>
                <a:uLnTx/>
                <a:uFillTx/>
                <a:latin typeface="+mn-lt"/>
                <a:ea typeface="+mn-ea"/>
                <a:cs typeface="+mn-cs"/>
              </a:rPr>
              <a:t> magna </a:t>
            </a:r>
            <a:r>
              <a:rPr kumimoji="0" lang="de-DE" sz="2886" b="0" i="0" u="none" strike="noStrike" kern="1200" cap="none" spc="0" normalizeH="0" baseline="0" noProof="0" err="1">
                <a:ln>
                  <a:noFill/>
                </a:ln>
                <a:solidFill>
                  <a:srgbClr val="000000"/>
                </a:solidFill>
                <a:effectLst/>
                <a:uLnTx/>
                <a:uFillTx/>
                <a:latin typeface="+mn-lt"/>
                <a:ea typeface="+mn-ea"/>
                <a:cs typeface="+mn-cs"/>
              </a:rPr>
              <a:t>aliquyam</a:t>
            </a:r>
            <a:r>
              <a:rPr kumimoji="0" lang="de-DE" sz="2886" b="0" i="0" u="none" strike="noStrike" kern="1200" cap="none" spc="0" normalizeH="0" baseline="0" noProof="0">
                <a:ln>
                  <a:noFill/>
                </a:ln>
                <a:solidFill>
                  <a:srgbClr val="000000"/>
                </a:solidFill>
                <a:effectLst/>
                <a:uLnTx/>
                <a:uFillTx/>
                <a:latin typeface="+mn-lt"/>
                <a:ea typeface="+mn-ea"/>
                <a:cs typeface="+mn-cs"/>
              </a:rPr>
              <a:t> </a:t>
            </a:r>
            <a:r>
              <a:rPr kumimoji="0" lang="de-DE" sz="2886" b="0" i="0" u="none" strike="noStrike" kern="1200" cap="none" spc="0" normalizeH="0" baseline="0" noProof="0" err="1">
                <a:ln>
                  <a:noFill/>
                </a:ln>
                <a:solidFill>
                  <a:srgbClr val="000000"/>
                </a:solidFill>
                <a:effectLst/>
                <a:uLnTx/>
                <a:uFillTx/>
                <a:latin typeface="+mn-lt"/>
                <a:ea typeface="+mn-ea"/>
                <a:cs typeface="+mn-cs"/>
              </a:rPr>
              <a:t>erat</a:t>
            </a:r>
            <a:r>
              <a:rPr kumimoji="0" lang="de-DE" sz="2886" b="0" i="0" u="none" strike="noStrike" kern="1200" cap="none" spc="0" normalizeH="0" baseline="0" noProof="0">
                <a:ln>
                  <a:noFill/>
                </a:ln>
                <a:solidFill>
                  <a:srgbClr val="000000"/>
                </a:solidFill>
                <a:effectLst/>
                <a:uLnTx/>
                <a:uFillTx/>
                <a:latin typeface="+mn-lt"/>
                <a:ea typeface="+mn-ea"/>
                <a:cs typeface="+mn-cs"/>
              </a:rPr>
              <a:t>.</a:t>
            </a:r>
          </a:p>
        </p:txBody>
      </p:sp>
      <p:sp>
        <p:nvSpPr>
          <p:cNvPr id="11" name="Text Placeholder 10">
            <a:extLst>
              <a:ext uri="{FF2B5EF4-FFF2-40B4-BE49-F238E27FC236}">
                <a16:creationId xmlns:a16="http://schemas.microsoft.com/office/drawing/2014/main" id="{B028ED91-53E9-0D4F-B763-9885CC3F4950}"/>
              </a:ext>
            </a:extLst>
          </p:cNvPr>
          <p:cNvSpPr>
            <a:spLocks noGrp="1"/>
          </p:cNvSpPr>
          <p:nvPr>
            <p:ph type="body" sz="quarter" idx="10" hasCustomPrompt="1"/>
          </p:nvPr>
        </p:nvSpPr>
        <p:spPr>
          <a:xfrm>
            <a:off x="3481081" y="5719785"/>
            <a:ext cx="13650526" cy="737533"/>
          </a:xfrm>
          <a:prstGeom prst="rect">
            <a:avLst/>
          </a:prstGeom>
        </p:spPr>
        <p:txBody>
          <a:bodyPr lIns="0" tIns="0" rIns="0" bIns="0"/>
          <a:lstStyle>
            <a:lvl1pPr marL="0" indent="0">
              <a:buNone/>
              <a:defRPr lang="de-DE" sz="4124" b="1" dirty="0">
                <a:solidFill>
                  <a:schemeClr val="tx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r>
              <a:rPr lang="en-US" sz="4124" b="1">
                <a:solidFill>
                  <a:schemeClr val="accent1"/>
                </a:solidFill>
                <a:latin typeface="+mj-lt"/>
              </a:rPr>
              <a:t>#07 </a:t>
            </a:r>
            <a:r>
              <a:rPr lang="en-US" sz="4124" b="1">
                <a:latin typeface="+mj-lt"/>
              </a:rPr>
              <a:t>LABEL THIS CHART HERE</a:t>
            </a:r>
            <a:endParaRPr lang="de-DE" sz="4124" b="1">
              <a:latin typeface="+mj-lt"/>
            </a:endParaRPr>
          </a:p>
        </p:txBody>
      </p:sp>
      <p:sp>
        <p:nvSpPr>
          <p:cNvPr id="21" name="Rectangle 20">
            <a:extLst>
              <a:ext uri="{FF2B5EF4-FFF2-40B4-BE49-F238E27FC236}">
                <a16:creationId xmlns:a16="http://schemas.microsoft.com/office/drawing/2014/main" id="{90EBD1F2-7D62-884D-920E-C35B8D18D506}"/>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7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479928" y="1050909"/>
            <a:ext cx="14674638" cy="913840"/>
          </a:xfrm>
          <a:prstGeom prst="rect">
            <a:avLst/>
          </a:prstGeom>
        </p:spPr>
        <p:txBody>
          <a:bodyPr lIns="0" tIns="0" rIns="0" bIns="0">
            <a:spAutoFit/>
          </a:bodyPr>
          <a:lstStyle>
            <a:lvl1pPr marL="0" indent="0">
              <a:buNone/>
              <a:defRPr lang="de-DE" sz="6598" b="1" dirty="0"/>
            </a:lvl1pPr>
          </a:lstStyle>
          <a:p>
            <a:r>
              <a:rPr lang="de-DE" sz="6598" b="1"/>
              <a:t>American Diabetes </a:t>
            </a:r>
            <a:r>
              <a:rPr lang="de-DE" sz="6598" b="1" err="1"/>
              <a:t>Month</a:t>
            </a:r>
            <a:endParaRPr lang="de-DE" sz="6598" b="1"/>
          </a:p>
        </p:txBody>
      </p:sp>
    </p:spTree>
    <p:extLst>
      <p:ext uri="{BB962C8B-B14F-4D97-AF65-F5344CB8AC3E}">
        <p14:creationId xmlns:p14="http://schemas.microsoft.com/office/powerpoint/2010/main" val="322349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nth at a Glanc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3499266" y="2714536"/>
            <a:ext cx="6158753" cy="914097"/>
          </a:xfrm>
          <a:prstGeom prst="rect">
            <a:avLst/>
          </a:prstGeom>
        </p:spPr>
        <p:txBody>
          <a:bodyPr wrap="square" lIns="0" tIns="0" rIns="0" bIns="0">
            <a:spAutoFit/>
          </a:bodyPr>
          <a:lstStyle>
            <a:lvl1pPr marL="0" indent="0" algn="l">
              <a:buNone/>
              <a:defRPr sz="6598" b="1"/>
            </a:lvl1pPr>
          </a:lstStyle>
          <a:p>
            <a:pPr lvl="0"/>
            <a:r>
              <a:rPr lang="en-US"/>
              <a:t>MONTH</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0828459" y="3859247"/>
            <a:ext cx="5646660" cy="444096"/>
          </a:xfrm>
          <a:prstGeom prst="rect">
            <a:avLst/>
          </a:prstGeom>
        </p:spPr>
        <p:txBody>
          <a:bodyPr wrap="square" lIns="0" tIns="0" rIns="0" bIns="0">
            <a:spAutoFit/>
          </a:bodyPr>
          <a:lstStyle>
            <a:lvl1pPr marL="0" indent="0" algn="l">
              <a:lnSpc>
                <a:spcPct val="100000"/>
              </a:lnSpc>
              <a:buNone/>
              <a:defRPr lang="de-DE" sz="2886" b="1" dirty="0"/>
            </a:lvl1pPr>
          </a:lstStyle>
          <a:p>
            <a:pPr>
              <a:buSzPct val="25000"/>
            </a:pPr>
            <a:r>
              <a:rPr lang="en-US" sz="2886">
                <a:ea typeface="Roboto"/>
                <a:cs typeface="Roboto"/>
                <a:sym typeface="Roboto"/>
              </a:rPr>
              <a:t>Month At-A-Glance</a:t>
            </a:r>
            <a:endParaRPr lang="id-ID" sz="2886">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0828458" y="4381449"/>
            <a:ext cx="8769412" cy="1777410"/>
          </a:xfrm>
          <a:prstGeom prst="rect">
            <a:avLst/>
          </a:prstGeom>
        </p:spPr>
        <p:txBody>
          <a:bodyPr wrap="square" lIns="0" tIns="0" rIns="0" bIns="0">
            <a:spAutoFit/>
          </a:bodyPr>
          <a:lstStyle>
            <a:lvl1pPr marL="0" indent="0" algn="l" rtl="0" eaLnBrk="1" fontAlgn="t" latinLnBrk="0" hangingPunct="1">
              <a:lnSpc>
                <a:spcPct val="100000"/>
              </a:lnSpc>
              <a:spcBef>
                <a:spcPts val="0"/>
              </a:spcBef>
              <a:buSzPct val="100000"/>
              <a:buFont typeface="Arial" panose="020B0604020202020204" pitchFamily="34" charset="0"/>
              <a:buNone/>
              <a:tabLst>
                <a:tab pos="1504284" algn="l"/>
              </a:tabLst>
              <a:defRPr lang="en-US" sz="2886" b="0" i="0" u="none" strike="noStrike">
                <a:effectLst/>
              </a:defRPr>
            </a:lvl1pPr>
          </a:lstStyle>
          <a:p>
            <a:pPr lvl="0"/>
            <a:r>
              <a:rPr lang="en-US"/>
              <a:t>1/11	Awareness Day</a:t>
            </a:r>
          </a:p>
          <a:p>
            <a:pPr lvl="0"/>
            <a:r>
              <a:rPr lang="en-US"/>
              <a:t>1/20-21	Tentative Due Date for </a:t>
            </a:r>
            <a:br>
              <a:rPr lang="en-US"/>
            </a:br>
            <a:r>
              <a:rPr lang="en-US"/>
              <a:t>	Posters Campaign</a:t>
            </a:r>
          </a:p>
          <a:p>
            <a:pPr lvl="0"/>
            <a:r>
              <a:rPr lang="en-US"/>
              <a:t>1/23-24	Conference</a:t>
            </a:r>
          </a:p>
        </p:txBody>
      </p:sp>
    </p:spTree>
    <p:extLst>
      <p:ext uri="{BB962C8B-B14F-4D97-AF65-F5344CB8AC3E}">
        <p14:creationId xmlns:p14="http://schemas.microsoft.com/office/powerpoint/2010/main" val="416308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EBD1F2-7D62-884D-920E-C35B8D18D506}"/>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9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ics Slide 5">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13146106" y="2702484"/>
            <a:ext cx="4918946" cy="5778856"/>
          </a:xfrm>
          <a:prstGeom prst="rect">
            <a:avLst/>
          </a:prstGeom>
        </p:spPr>
        <p:txBody>
          <a:bodyPr wrap="square" lIns="0" tIns="0" rIns="0" bIns="0">
            <a:spAutoFit/>
          </a:bodyPr>
          <a:lstStyle>
            <a:lvl1pPr marL="0" indent="0">
              <a:lnSpc>
                <a:spcPct val="150000"/>
              </a:lnSpc>
              <a:spcBef>
                <a:spcPts val="4124"/>
              </a:spcBef>
              <a:buNone/>
              <a:defRPr sz="2886"/>
            </a:lvl1pPr>
            <a:lvl2pPr marL="377053" indent="0">
              <a:buNone/>
              <a:defRPr sz="2886"/>
            </a:lvl2pPr>
            <a:lvl3pPr marL="754106" indent="0">
              <a:buNone/>
              <a:defRPr sz="2886"/>
            </a:lvl3pPr>
            <a:lvl4pPr marL="1131159" indent="0">
              <a:buNone/>
              <a:defRPr sz="2886"/>
            </a:lvl4pPr>
            <a:lvl5pPr marL="1508211" indent="0">
              <a:buNone/>
              <a:defRPr sz="2886"/>
            </a:lvl5pPr>
          </a:lstStyle>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 </a:t>
            </a:r>
          </a:p>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a:t>
            </a:r>
          </a:p>
        </p:txBody>
      </p:sp>
      <p:sp>
        <p:nvSpPr>
          <p:cNvPr id="7" name="Textfeld 28">
            <a:extLst>
              <a:ext uri="{FF2B5EF4-FFF2-40B4-BE49-F238E27FC236}">
                <a16:creationId xmlns:a16="http://schemas.microsoft.com/office/drawing/2014/main" id="{54396CBF-0E24-D94E-89D1-FE42B4685DCB}"/>
              </a:ext>
            </a:extLst>
          </p:cNvPr>
          <p:cNvSpPr txBox="1"/>
          <p:nvPr userDrawn="1"/>
        </p:nvSpPr>
        <p:spPr>
          <a:xfrm>
            <a:off x="3087600" y="5657849"/>
            <a:ext cx="6170149" cy="853760"/>
          </a:xfrm>
          <a:prstGeom prst="rect">
            <a:avLst/>
          </a:prstGeom>
          <a:noFill/>
        </p:spPr>
        <p:txBody>
          <a:bodyPr wrap="square" rtlCol="0">
            <a:spAutoFit/>
          </a:bodyPr>
          <a:lstStyle/>
          <a:p>
            <a:pPr algn="ctr"/>
            <a:r>
              <a:rPr lang="en-US" sz="4948" b="1">
                <a:solidFill>
                  <a:schemeClr val="bg1"/>
                </a:solidFill>
              </a:rPr>
              <a:t>Connected for Life.</a:t>
            </a:r>
            <a:endParaRPr lang="de-DE" sz="4948" b="1">
              <a:solidFill>
                <a:schemeClr val="bg1"/>
              </a:solidFill>
            </a:endParaRPr>
          </a:p>
        </p:txBody>
      </p:sp>
    </p:spTree>
    <p:extLst>
      <p:ext uri="{BB962C8B-B14F-4D97-AF65-F5344CB8AC3E}">
        <p14:creationId xmlns:p14="http://schemas.microsoft.com/office/powerpoint/2010/main" val="372870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3" y="4502725"/>
            <a:ext cx="12966334" cy="1828193"/>
          </a:xfrm>
          <a:prstGeom prst="rect">
            <a:avLst/>
          </a:prstGeom>
        </p:spPr>
        <p:txBody>
          <a:bodyPr lIns="0" tIns="0" rIns="0" bIns="0">
            <a:spAutoFit/>
          </a:bodyPr>
          <a:lstStyle>
            <a:lvl1pPr marL="0" indent="0">
              <a:buNone/>
              <a:defRPr lang="de-DE" sz="6596" b="1" dirty="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3354330" y="4140875"/>
            <a:ext cx="2604556" cy="132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Tree>
    <p:extLst>
      <p:ext uri="{BB962C8B-B14F-4D97-AF65-F5344CB8AC3E}">
        <p14:creationId xmlns:p14="http://schemas.microsoft.com/office/powerpoint/2010/main" val="87004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240CD4-4F45-5F4F-93B1-B6404DF70332}"/>
              </a:ext>
            </a:extLst>
          </p:cNvPr>
          <p:cNvSpPr>
            <a:spLocks noGrp="1"/>
          </p:cNvSpPr>
          <p:nvPr>
            <p:ph type="body" sz="quarter" idx="10" hasCustomPrompt="1"/>
          </p:nvPr>
        </p:nvSpPr>
        <p:spPr>
          <a:xfrm>
            <a:off x="2503397" y="6064029"/>
            <a:ext cx="8292142" cy="888705"/>
          </a:xfrm>
          <a:prstGeom prst="rect">
            <a:avLst/>
          </a:prstGeom>
        </p:spPr>
        <p:txBody>
          <a:bodyPr/>
          <a:lstStyle>
            <a:lvl1pPr>
              <a:defRPr/>
            </a:lvl1pPr>
          </a:lstStyle>
          <a:p>
            <a:pPr lvl="0"/>
            <a:r>
              <a:rPr lang="en-US"/>
              <a:t>November 29, 2019</a:t>
            </a:r>
            <a:br>
              <a:rPr lang="en-US"/>
            </a:br>
            <a:r>
              <a:rPr lang="en-US"/>
              <a:t>Presenter Name</a:t>
            </a:r>
          </a:p>
        </p:txBody>
      </p:sp>
      <p:sp>
        <p:nvSpPr>
          <p:cNvPr id="4" name="Title 3">
            <a:extLst>
              <a:ext uri="{FF2B5EF4-FFF2-40B4-BE49-F238E27FC236}">
                <a16:creationId xmlns:a16="http://schemas.microsoft.com/office/drawing/2014/main" id="{EDD7FBC5-6733-A545-A969-D5E9FE2DB59E}"/>
              </a:ext>
            </a:extLst>
          </p:cNvPr>
          <p:cNvSpPr>
            <a:spLocks noGrp="1"/>
          </p:cNvSpPr>
          <p:nvPr>
            <p:ph type="title" hasCustomPrompt="1"/>
          </p:nvPr>
        </p:nvSpPr>
        <p:spPr>
          <a:xfrm>
            <a:off x="2503398" y="3095160"/>
            <a:ext cx="8316831" cy="2742289"/>
          </a:xfrm>
        </p:spPr>
        <p:txBody>
          <a:bodyPr/>
          <a:lstStyle>
            <a:lvl1pPr marL="0" marR="0" indent="0" algn="l" defTabSz="754106" rtl="0" eaLnBrk="1" fontAlgn="auto" latinLnBrk="0" hangingPunct="1">
              <a:lnSpc>
                <a:spcPct val="100000"/>
              </a:lnSpc>
              <a:spcBef>
                <a:spcPct val="0"/>
              </a:spcBef>
              <a:spcAft>
                <a:spcPts val="0"/>
              </a:spcAft>
              <a:buClrTx/>
              <a:buSzTx/>
              <a:buFontTx/>
              <a:buNone/>
              <a:tabLst/>
              <a:defRPr lang="de-DE" sz="5938" b="1" dirty="0">
                <a:solidFill>
                  <a:schemeClr val="bg1"/>
                </a:solidFill>
              </a:defRPr>
            </a:lvl1pPr>
          </a:lstStyle>
          <a:p>
            <a:r>
              <a:rPr lang="en-US"/>
              <a:t>Presentation Title Goes Here in This Defined Space</a:t>
            </a:r>
          </a:p>
        </p:txBody>
      </p:sp>
    </p:spTree>
    <p:extLst>
      <p:ext uri="{BB962C8B-B14F-4D97-AF65-F5344CB8AC3E}">
        <p14:creationId xmlns:p14="http://schemas.microsoft.com/office/powerpoint/2010/main" val="367955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0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1" y="5469255"/>
            <a:ext cx="6701366" cy="5846445"/>
          </a:xfrm>
          <a:prstGeom prst="rect">
            <a:avLst/>
          </a:prstGeom>
          <a:pattFill prst="pct5">
            <a:fgClr>
              <a:schemeClr val="bg1">
                <a:lumMod val="65000"/>
              </a:schemeClr>
            </a:fgClr>
            <a:bgClr>
              <a:schemeClr val="bg1"/>
            </a:bgClr>
          </a:pattFill>
        </p:spPr>
        <p:txBody>
          <a:bodyPr wrap="square" anchor="ctr">
            <a:noAutofit/>
          </a:bodyPr>
          <a:lstStyle>
            <a:lvl1pPr algn="ctr">
              <a:defRPr sz="1978"/>
            </a:lvl1pPr>
          </a:lstStyle>
          <a:p>
            <a:r>
              <a:rPr lang="en-US"/>
              <a:t>Drag &amp; Drop Picture</a:t>
            </a:r>
          </a:p>
        </p:txBody>
      </p:sp>
      <p:sp>
        <p:nvSpPr>
          <p:cNvPr id="5" name="Picture Placeholder 4"/>
          <p:cNvSpPr>
            <a:spLocks noGrp="1"/>
          </p:cNvSpPr>
          <p:nvPr>
            <p:ph type="pic" sz="quarter" idx="14" hasCustomPrompt="1"/>
          </p:nvPr>
        </p:nvSpPr>
        <p:spPr>
          <a:xfrm>
            <a:off x="6701368" y="5469255"/>
            <a:ext cx="6701366" cy="5846445"/>
          </a:xfrm>
          <a:prstGeom prst="rect">
            <a:avLst/>
          </a:prstGeom>
          <a:pattFill prst="pct5">
            <a:fgClr>
              <a:schemeClr val="bg1">
                <a:lumMod val="65000"/>
              </a:schemeClr>
            </a:fgClr>
            <a:bgClr>
              <a:schemeClr val="bg1"/>
            </a:bgClr>
          </a:pattFill>
        </p:spPr>
        <p:txBody>
          <a:bodyPr wrap="square" anchor="ctr">
            <a:noAutofit/>
          </a:bodyPr>
          <a:lstStyle>
            <a:lvl1pPr algn="ctr">
              <a:defRPr sz="1978"/>
            </a:lvl1pPr>
          </a:lstStyle>
          <a:p>
            <a:r>
              <a:rPr lang="en-US"/>
              <a:t>Drag &amp; Drop Picture</a:t>
            </a:r>
          </a:p>
        </p:txBody>
      </p:sp>
      <p:sp>
        <p:nvSpPr>
          <p:cNvPr id="6" name="Picture Placeholder 4"/>
          <p:cNvSpPr>
            <a:spLocks noGrp="1"/>
          </p:cNvSpPr>
          <p:nvPr>
            <p:ph type="pic" sz="quarter" idx="15" hasCustomPrompt="1"/>
          </p:nvPr>
        </p:nvSpPr>
        <p:spPr>
          <a:xfrm>
            <a:off x="13402734" y="5469255"/>
            <a:ext cx="6701366" cy="5846445"/>
          </a:xfrm>
          <a:prstGeom prst="rect">
            <a:avLst/>
          </a:prstGeom>
          <a:pattFill prst="pct5">
            <a:fgClr>
              <a:schemeClr val="bg1">
                <a:lumMod val="65000"/>
              </a:schemeClr>
            </a:fgClr>
            <a:bgClr>
              <a:schemeClr val="bg1"/>
            </a:bgClr>
          </a:pattFill>
        </p:spPr>
        <p:txBody>
          <a:bodyPr wrap="square" anchor="ctr">
            <a:noAutofit/>
          </a:bodyPr>
          <a:lstStyle>
            <a:lvl1pPr algn="ctr">
              <a:defRPr sz="1978"/>
            </a:lvl1pPr>
          </a:lstStyle>
          <a:p>
            <a:r>
              <a:rPr lang="en-US"/>
              <a:t>Drag &amp; Drop Picture</a:t>
            </a:r>
          </a:p>
        </p:txBody>
      </p:sp>
      <p:sp>
        <p:nvSpPr>
          <p:cNvPr id="7" name="Title 4"/>
          <p:cNvSpPr>
            <a:spLocks noGrp="1"/>
          </p:cNvSpPr>
          <p:nvPr>
            <p:ph type="title" hasCustomPrompt="1"/>
          </p:nvPr>
        </p:nvSpPr>
        <p:spPr>
          <a:xfrm>
            <a:off x="3078441" y="1650042"/>
            <a:ext cx="6973609" cy="2675671"/>
          </a:xfrm>
        </p:spPr>
        <p:txBody>
          <a:bodyPr/>
          <a:lstStyle>
            <a:lvl1pPr>
              <a:defRPr sz="5936"/>
            </a:lvl1pPr>
          </a:lstStyle>
          <a:p>
            <a:r>
              <a:rPr lang="en-US"/>
              <a:t>CLICK TO EDIT MASTER TITLE STYLE</a:t>
            </a:r>
          </a:p>
        </p:txBody>
      </p:sp>
    </p:spTree>
    <p:extLst>
      <p:ext uri="{BB962C8B-B14F-4D97-AF65-F5344CB8AC3E}">
        <p14:creationId xmlns:p14="http://schemas.microsoft.com/office/powerpoint/2010/main" val="222444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3051661" y="4764889"/>
            <a:ext cx="6268154" cy="571310"/>
          </a:xfrm>
          <a:prstGeom prst="rect">
            <a:avLst/>
          </a:prstGeom>
        </p:spPr>
        <p:txBody>
          <a:bodyPr wrap="square" lIns="0" tIns="0" rIns="0" bIns="0">
            <a:spAutoFit/>
          </a:bodyPr>
          <a:lstStyle>
            <a:lvl1pPr marL="0" indent="0">
              <a:buNone/>
              <a:defRPr sz="4124" b="1">
                <a:solidFill>
                  <a:schemeClr val="bg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10592751" y="4764889"/>
            <a:ext cx="6459687" cy="571310"/>
          </a:xfrm>
          <a:prstGeom prst="rect">
            <a:avLst/>
          </a:prstGeom>
        </p:spPr>
        <p:txBody>
          <a:bodyPr wrap="square" lIns="0" tIns="0" rIns="0" bIns="0">
            <a:spAutoFit/>
          </a:bodyPr>
          <a:lstStyle>
            <a:lvl1pPr marL="0" indent="0">
              <a:buNone/>
              <a:defRPr sz="4124" b="1">
                <a:solidFill>
                  <a:schemeClr val="tx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10592751" y="5435406"/>
            <a:ext cx="6459688"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tx1"/>
                </a:solidFill>
              </a:defRPr>
            </a:lvl1pPr>
          </a:lstStyle>
          <a:p>
            <a:pPr algn="l">
              <a:lnSpc>
                <a:spcPct val="150000"/>
              </a:lnSpc>
            </a:pPr>
            <a:r>
              <a:rPr lang="de-DE" sz="2886" err="1">
                <a:solidFill>
                  <a:schemeClr val="tx1"/>
                </a:solidFill>
                <a:latin typeface="+mj-lt"/>
              </a:rPr>
              <a:t>Lorem</a:t>
            </a:r>
            <a:r>
              <a:rPr lang="de-DE" sz="2886">
                <a:solidFill>
                  <a:schemeClr val="tx1"/>
                </a:solidFill>
                <a:latin typeface="+mj-lt"/>
              </a:rPr>
              <a:t> </a:t>
            </a:r>
            <a:r>
              <a:rPr lang="de-DE" sz="2886" err="1">
                <a:solidFill>
                  <a:schemeClr val="tx1"/>
                </a:solidFill>
                <a:latin typeface="+mj-lt"/>
              </a:rPr>
              <a:t>ipsum</a:t>
            </a:r>
            <a:r>
              <a:rPr lang="de-DE" sz="2886">
                <a:solidFill>
                  <a:schemeClr val="tx1"/>
                </a:solidFill>
                <a:latin typeface="+mj-lt"/>
              </a:rPr>
              <a:t> </a:t>
            </a:r>
            <a:r>
              <a:rPr lang="de-DE" sz="2886" err="1">
                <a:solidFill>
                  <a:schemeClr val="tx1"/>
                </a:solidFill>
                <a:latin typeface="+mj-lt"/>
              </a:rPr>
              <a:t>dolor</a:t>
            </a:r>
            <a:r>
              <a:rPr lang="de-DE" sz="2886">
                <a:solidFill>
                  <a:schemeClr val="tx1"/>
                </a:solidFill>
                <a:latin typeface="+mj-lt"/>
              </a:rPr>
              <a:t> </a:t>
            </a:r>
            <a:r>
              <a:rPr lang="de-DE" sz="2886" err="1">
                <a:solidFill>
                  <a:schemeClr val="tx1"/>
                </a:solidFill>
                <a:latin typeface="+mj-lt"/>
              </a:rPr>
              <a:t>sit</a:t>
            </a:r>
            <a:r>
              <a:rPr lang="de-DE" sz="2886">
                <a:solidFill>
                  <a:schemeClr val="tx1"/>
                </a:solidFill>
                <a:latin typeface="+mj-lt"/>
              </a:rPr>
              <a:t> </a:t>
            </a:r>
            <a:r>
              <a:rPr lang="de-DE" sz="2886" err="1">
                <a:solidFill>
                  <a:schemeClr val="tx1"/>
                </a:solidFill>
                <a:latin typeface="+mj-lt"/>
              </a:rPr>
              <a:t>amet</a:t>
            </a:r>
            <a:r>
              <a:rPr lang="de-DE" sz="2886">
                <a:solidFill>
                  <a:schemeClr val="tx1"/>
                </a:solidFill>
                <a:latin typeface="+mj-lt"/>
              </a:rPr>
              <a:t>, </a:t>
            </a:r>
            <a:r>
              <a:rPr lang="de-DE" sz="2886" err="1">
                <a:solidFill>
                  <a:schemeClr val="tx1"/>
                </a:solidFill>
                <a:latin typeface="+mj-lt"/>
              </a:rPr>
              <a:t>consetetur</a:t>
            </a:r>
            <a:r>
              <a:rPr lang="de-DE" sz="2886">
                <a:solidFill>
                  <a:schemeClr val="tx1"/>
                </a:solidFill>
                <a:latin typeface="+mj-lt"/>
              </a:rPr>
              <a:t> </a:t>
            </a:r>
            <a:r>
              <a:rPr lang="de-DE" sz="2886" err="1">
                <a:solidFill>
                  <a:schemeClr val="tx1"/>
                </a:solidFill>
                <a:latin typeface="+mj-lt"/>
              </a:rPr>
              <a:t>sadipscing</a:t>
            </a:r>
            <a:r>
              <a:rPr lang="de-DE" sz="2886">
                <a:solidFill>
                  <a:schemeClr val="tx1"/>
                </a:solidFill>
                <a:latin typeface="+mj-lt"/>
              </a:rPr>
              <a:t> </a:t>
            </a:r>
            <a:r>
              <a:rPr lang="de-DE" sz="2886" err="1">
                <a:solidFill>
                  <a:schemeClr val="tx1"/>
                </a:solidFill>
                <a:latin typeface="+mj-lt"/>
              </a:rPr>
              <a:t>elitr</a:t>
            </a:r>
            <a:r>
              <a:rPr lang="de-DE" sz="2886">
                <a:solidFill>
                  <a:schemeClr val="tx1"/>
                </a:solidFill>
                <a:latin typeface="+mj-lt"/>
              </a:rPr>
              <a:t>, </a:t>
            </a:r>
            <a:r>
              <a:rPr lang="de-DE" sz="2886" err="1">
                <a:solidFill>
                  <a:schemeClr val="tx1"/>
                </a:solidFill>
                <a:latin typeface="+mj-lt"/>
              </a:rPr>
              <a:t>sed</a:t>
            </a:r>
            <a:r>
              <a:rPr lang="de-DE" sz="2886">
                <a:solidFill>
                  <a:schemeClr val="tx1"/>
                </a:solidFill>
                <a:latin typeface="+mj-lt"/>
              </a:rPr>
              <a:t> </a:t>
            </a:r>
            <a:r>
              <a:rPr lang="de-DE" sz="2886" err="1">
                <a:solidFill>
                  <a:schemeClr val="tx1"/>
                </a:solidFill>
                <a:latin typeface="+mj-lt"/>
              </a:rPr>
              <a:t>diam</a:t>
            </a:r>
            <a:r>
              <a:rPr lang="de-DE" sz="2886">
                <a:solidFill>
                  <a:schemeClr val="tx1"/>
                </a:solidFill>
                <a:latin typeface="+mj-lt"/>
              </a:rPr>
              <a:t> </a:t>
            </a:r>
            <a:r>
              <a:rPr lang="de-DE" sz="2886" err="1">
                <a:solidFill>
                  <a:schemeClr val="tx1"/>
                </a:solidFill>
                <a:latin typeface="+mj-lt"/>
              </a:rPr>
              <a:t>nonumy</a:t>
            </a:r>
            <a:r>
              <a:rPr lang="de-DE" sz="2886">
                <a:solidFill>
                  <a:schemeClr val="tx1"/>
                </a:solidFill>
                <a:latin typeface="+mj-lt"/>
              </a:rPr>
              <a:t> </a:t>
            </a:r>
            <a:r>
              <a:rPr lang="de-DE" sz="2886" err="1">
                <a:solidFill>
                  <a:schemeClr val="tx1"/>
                </a:solidFill>
                <a:latin typeface="+mj-lt"/>
              </a:rPr>
              <a:t>eirmod</a:t>
            </a:r>
            <a:r>
              <a:rPr lang="de-DE" sz="2886">
                <a:solidFill>
                  <a:schemeClr val="tx1"/>
                </a:solidFill>
                <a:latin typeface="+mj-lt"/>
              </a:rPr>
              <a:t> </a:t>
            </a:r>
            <a:r>
              <a:rPr lang="de-DE" sz="2886" err="1">
                <a:solidFill>
                  <a:schemeClr val="tx1"/>
                </a:solidFill>
                <a:latin typeface="+mj-lt"/>
              </a:rPr>
              <a:t>tempor</a:t>
            </a:r>
            <a:r>
              <a:rPr lang="de-DE" sz="2886">
                <a:solidFill>
                  <a:schemeClr val="tx1"/>
                </a:solidFill>
                <a:latin typeface="+mj-lt"/>
              </a:rPr>
              <a:t> </a:t>
            </a:r>
            <a:r>
              <a:rPr lang="de-DE" sz="2886" err="1">
                <a:solidFill>
                  <a:schemeClr val="tx1"/>
                </a:solidFill>
                <a:latin typeface="+mj-lt"/>
              </a:rPr>
              <a:t>invidunt</a:t>
            </a:r>
            <a:r>
              <a:rPr lang="de-DE" sz="2886">
                <a:solidFill>
                  <a:schemeClr val="tx1"/>
                </a:solidFill>
                <a:latin typeface="+mj-lt"/>
              </a:rPr>
              <a:t> </a:t>
            </a:r>
            <a:r>
              <a:rPr lang="de-DE" sz="2886" err="1">
                <a:solidFill>
                  <a:schemeClr val="tx1"/>
                </a:solidFill>
                <a:latin typeface="+mj-lt"/>
              </a:rPr>
              <a:t>ut</a:t>
            </a:r>
            <a:r>
              <a:rPr lang="de-DE" sz="2886">
                <a:solidFill>
                  <a:schemeClr val="tx1"/>
                </a:solidFill>
                <a:latin typeface="+mj-lt"/>
              </a:rPr>
              <a:t> </a:t>
            </a:r>
            <a:r>
              <a:rPr lang="de-DE" sz="2886" err="1">
                <a:solidFill>
                  <a:schemeClr val="tx1"/>
                </a:solidFill>
                <a:latin typeface="+mj-lt"/>
              </a:rPr>
              <a:t>labore</a:t>
            </a:r>
            <a:r>
              <a:rPr lang="de-DE" sz="2886">
                <a:solidFill>
                  <a:schemeClr val="tx1"/>
                </a:solidFill>
                <a:latin typeface="+mj-lt"/>
              </a:rPr>
              <a:t> et </a:t>
            </a:r>
            <a:r>
              <a:rPr lang="de-DE" sz="2886" err="1">
                <a:solidFill>
                  <a:schemeClr val="tx1"/>
                </a:solidFill>
                <a:latin typeface="+mj-lt"/>
              </a:rPr>
              <a:t>dolore</a:t>
            </a:r>
            <a:r>
              <a:rPr lang="de-DE" sz="2886">
                <a:solidFill>
                  <a:schemeClr val="tx1"/>
                </a:solidFill>
                <a:latin typeface="+mj-lt"/>
              </a:rPr>
              <a:t> magna </a:t>
            </a:r>
            <a:r>
              <a:rPr lang="de-DE" sz="2886" err="1">
                <a:solidFill>
                  <a:schemeClr val="tx1"/>
                </a:solidFill>
                <a:latin typeface="+mj-lt"/>
              </a:rPr>
              <a:t>aliquyam</a:t>
            </a:r>
            <a:r>
              <a:rPr lang="de-DE" sz="2886">
                <a:solidFill>
                  <a:schemeClr val="tx1"/>
                </a:solidFill>
                <a:latin typeface="+mj-lt"/>
              </a:rPr>
              <a:t> </a:t>
            </a:r>
            <a:r>
              <a:rPr lang="de-DE" sz="2886" err="1">
                <a:solidFill>
                  <a:schemeClr val="tx1"/>
                </a:solidFill>
                <a:latin typeface="+mj-lt"/>
              </a:rPr>
              <a:t>erat</a:t>
            </a:r>
            <a:r>
              <a:rPr lang="de-DE" sz="2886">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3051661" y="5435406"/>
            <a:ext cx="6268155"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bg1"/>
                </a:solidFill>
              </a:defRPr>
            </a:lvl1pPr>
          </a:lstStyle>
          <a:p>
            <a:pPr marL="0" marR="0" lvl="0" indent="0" algn="l" defTabSz="377053" rtl="0" eaLnBrk="1" fontAlgn="auto" latinLnBrk="0" hangingPunct="1">
              <a:lnSpc>
                <a:spcPct val="15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59790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08701-383F-486F-874F-307DE4460D2E}"/>
              </a:ext>
            </a:extLst>
          </p:cNvPr>
          <p:cNvSpPr/>
          <p:nvPr userDrawn="1"/>
        </p:nvSpPr>
        <p:spPr>
          <a:xfrm>
            <a:off x="2658213" y="3726461"/>
            <a:ext cx="2605803" cy="170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accent1"/>
              </a:solidFill>
            </a:endParaRPr>
          </a:p>
        </p:txBody>
      </p:sp>
      <p:sp>
        <p:nvSpPr>
          <p:cNvPr id="6" name="Title Placeholder 12">
            <a:extLst>
              <a:ext uri="{FF2B5EF4-FFF2-40B4-BE49-F238E27FC236}">
                <a16:creationId xmlns:a16="http://schemas.microsoft.com/office/drawing/2014/main" id="{9EA1BE43-2435-4E2E-AA48-BBAFCEEE31BC}"/>
              </a:ext>
            </a:extLst>
          </p:cNvPr>
          <p:cNvSpPr>
            <a:spLocks noGrp="1"/>
          </p:cNvSpPr>
          <p:nvPr>
            <p:ph type="title" hasCustomPrompt="1"/>
          </p:nvPr>
        </p:nvSpPr>
        <p:spPr>
          <a:xfrm>
            <a:off x="2658212" y="4198992"/>
            <a:ext cx="14787679" cy="1950074"/>
          </a:xfrm>
          <a:prstGeom prst="rect">
            <a:avLst/>
          </a:prstGeom>
        </p:spPr>
        <p:txBody>
          <a:bodyPr vert="horz" wrap="square" lIns="0" tIns="0" rIns="0" bIns="0" rtlCol="0" anchor="t" anchorCtr="0">
            <a:spAutoFit/>
          </a:bodyPr>
          <a:lstStyle>
            <a:lvl1pPr>
              <a:defRPr sz="7036"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7" name="Text Placeholder 7">
            <a:extLst>
              <a:ext uri="{FF2B5EF4-FFF2-40B4-BE49-F238E27FC236}">
                <a16:creationId xmlns:a16="http://schemas.microsoft.com/office/drawing/2014/main" id="{F377AB72-C902-FD44-8FD0-36E49F6EB1C9}"/>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3516009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s Slides 1">
    <p:spTree>
      <p:nvGrpSpPr>
        <p:cNvPr id="1" name=""/>
        <p:cNvGrpSpPr/>
        <p:nvPr/>
      </p:nvGrpSpPr>
      <p:grpSpPr>
        <a:xfrm>
          <a:off x="0" y="0"/>
          <a:ext cx="0" cy="0"/>
          <a:chOff x="0" y="0"/>
          <a:chExt cx="0" cy="0"/>
        </a:xfrm>
      </p:grpSpPr>
      <p:sp>
        <p:nvSpPr>
          <p:cNvPr id="38" name="Ellipse 13">
            <a:extLst>
              <a:ext uri="{FF2B5EF4-FFF2-40B4-BE49-F238E27FC236}">
                <a16:creationId xmlns:a16="http://schemas.microsoft.com/office/drawing/2014/main" id="{FB4CC76B-5A68-8F40-ABE5-D3630EA6B3FC}"/>
              </a:ext>
            </a:extLst>
          </p:cNvPr>
          <p:cNvSpPr/>
          <p:nvPr userDrawn="1"/>
        </p:nvSpPr>
        <p:spPr>
          <a:xfrm rot="5422425">
            <a:off x="9488699" y="4371812"/>
            <a:ext cx="2356338" cy="2355462"/>
          </a:xfrm>
          <a:prstGeom prst="ellipse">
            <a:avLst/>
          </a:prstGeom>
          <a:solidFill>
            <a:schemeClr val="accent4"/>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5935">
              <a:solidFill>
                <a:schemeClr val="bg2">
                  <a:lumMod val="50000"/>
                </a:schemeClr>
              </a:solidFill>
              <a:latin typeface="+mj-lt"/>
            </a:endParaRPr>
          </a:p>
        </p:txBody>
      </p:sp>
      <p:sp>
        <p:nvSpPr>
          <p:cNvPr id="40" name="Rectangle 39">
            <a:extLst>
              <a:ext uri="{FF2B5EF4-FFF2-40B4-BE49-F238E27FC236}">
                <a16:creationId xmlns:a16="http://schemas.microsoft.com/office/drawing/2014/main" id="{D53F8327-B870-5D49-B555-FC91F8DD96BF}"/>
              </a:ext>
            </a:extLst>
          </p:cNvPr>
          <p:cNvSpPr/>
          <p:nvPr userDrawn="1"/>
        </p:nvSpPr>
        <p:spPr>
          <a:xfrm>
            <a:off x="12571466" y="2707867"/>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41" name="Picture 5">
            <a:extLst>
              <a:ext uri="{FF2B5EF4-FFF2-40B4-BE49-F238E27FC236}">
                <a16:creationId xmlns:a16="http://schemas.microsoft.com/office/drawing/2014/main" id="{743475FE-0FCF-FB45-BC6A-D73C9262FB7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205133" y="5147498"/>
            <a:ext cx="923467" cy="923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 Placeholder 3">
            <a:extLst>
              <a:ext uri="{FF2B5EF4-FFF2-40B4-BE49-F238E27FC236}">
                <a16:creationId xmlns:a16="http://schemas.microsoft.com/office/drawing/2014/main" id="{5CE9D5A5-E4CF-DB4E-95AC-805108706159}"/>
              </a:ext>
            </a:extLst>
          </p:cNvPr>
          <p:cNvSpPr>
            <a:spLocks noGrp="1"/>
          </p:cNvSpPr>
          <p:nvPr>
            <p:ph type="body" sz="quarter" idx="19" hasCustomPrompt="1"/>
          </p:nvPr>
        </p:nvSpPr>
        <p:spPr>
          <a:xfrm>
            <a:off x="4637205" y="5248466"/>
            <a:ext cx="3131812" cy="571310"/>
          </a:xfrm>
          <a:prstGeom prst="rect">
            <a:avLst/>
          </a:prstGeom>
        </p:spPr>
        <p:txBody>
          <a:bodyPr lIns="0" tIns="0" rIns="0" bIns="0">
            <a:spAutoFit/>
          </a:bodyPr>
          <a:lstStyle>
            <a:lvl1pPr marL="0" indent="0">
              <a:buNone/>
              <a:defRPr sz="4124" b="1">
                <a:solidFill>
                  <a:schemeClr val="bg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#01 LOREM</a:t>
            </a:r>
          </a:p>
        </p:txBody>
      </p:sp>
      <p:sp>
        <p:nvSpPr>
          <p:cNvPr id="44" name="Text Placeholder 43">
            <a:extLst>
              <a:ext uri="{FF2B5EF4-FFF2-40B4-BE49-F238E27FC236}">
                <a16:creationId xmlns:a16="http://schemas.microsoft.com/office/drawing/2014/main" id="{1226AA54-051E-1D4C-AFCF-91341555B7CA}"/>
              </a:ext>
            </a:extLst>
          </p:cNvPr>
          <p:cNvSpPr>
            <a:spLocks noGrp="1"/>
          </p:cNvSpPr>
          <p:nvPr>
            <p:ph type="body" sz="quarter" idx="20" hasCustomPrompt="1"/>
          </p:nvPr>
        </p:nvSpPr>
        <p:spPr>
          <a:xfrm>
            <a:off x="12552129" y="2995326"/>
            <a:ext cx="6165031" cy="3732560"/>
          </a:xfrm>
          <a:prstGeom prst="rect">
            <a:avLst/>
          </a:prstGeom>
        </p:spPr>
        <p:txBody>
          <a:bodyPr lIns="0" tIns="0" rIns="0" bIns="0">
            <a:spAutoFit/>
          </a:bodyPr>
          <a:lstStyle>
            <a:lvl1pPr marL="0" indent="0">
              <a:lnSpc>
                <a:spcPct val="100000"/>
              </a:lnSpc>
              <a:spcBef>
                <a:spcPts val="0"/>
              </a:spcBef>
              <a:buNone/>
              <a:defRPr lang="de-DE" sz="5938" b="1" dirty="0"/>
            </a:lvl1pPr>
          </a:lstStyle>
          <a:p>
            <a:pPr lvl="0"/>
            <a:r>
              <a:rPr lang="en-US"/>
              <a:t>Lorem Ipsum Dolor Sit </a:t>
            </a:r>
            <a:r>
              <a:rPr lang="en-US" err="1"/>
              <a:t>Amet</a:t>
            </a:r>
            <a:r>
              <a:rPr lang="en-US"/>
              <a:t> </a:t>
            </a:r>
            <a:r>
              <a:rPr lang="en-US" err="1"/>
              <a:t>Consectetur</a:t>
            </a:r>
            <a:endParaRPr lang="en-US"/>
          </a:p>
          <a:p>
            <a:pPr lvl="0"/>
            <a:r>
              <a:rPr lang="en-US" err="1"/>
              <a:t>Adipisicing</a:t>
            </a:r>
            <a:endParaRPr lang="en-US"/>
          </a:p>
        </p:txBody>
      </p:sp>
    </p:spTree>
    <p:extLst>
      <p:ext uri="{BB962C8B-B14F-4D97-AF65-F5344CB8AC3E}">
        <p14:creationId xmlns:p14="http://schemas.microsoft.com/office/powerpoint/2010/main" val="16376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s Slides 2">
    <p:spTree>
      <p:nvGrpSpPr>
        <p:cNvPr id="1" name=""/>
        <p:cNvGrpSpPr/>
        <p:nvPr/>
      </p:nvGrpSpPr>
      <p:grpSpPr>
        <a:xfrm>
          <a:off x="0" y="0"/>
          <a:ext cx="0" cy="0"/>
          <a:chOff x="0" y="0"/>
          <a:chExt cx="0" cy="0"/>
        </a:xfrm>
      </p:grpSpPr>
      <p:sp>
        <p:nvSpPr>
          <p:cNvPr id="21" name="Rectangle 33">
            <a:extLst>
              <a:ext uri="{FF2B5EF4-FFF2-40B4-BE49-F238E27FC236}">
                <a16:creationId xmlns:a16="http://schemas.microsoft.com/office/drawing/2014/main" id="{39B7A7C4-CD00-0A42-A3EA-535A27173691}"/>
              </a:ext>
            </a:extLst>
          </p:cNvPr>
          <p:cNvSpPr>
            <a:spLocks noChangeArrowheads="1"/>
          </p:cNvSpPr>
          <p:nvPr userDrawn="1"/>
        </p:nvSpPr>
        <p:spPr bwMode="auto">
          <a:xfrm>
            <a:off x="12705872" y="3101437"/>
            <a:ext cx="2206497" cy="5587015"/>
          </a:xfrm>
          <a:prstGeom prst="rect">
            <a:avLst/>
          </a:prstGeom>
          <a:solidFill>
            <a:schemeClr val="bg2"/>
          </a:solidFill>
          <a:ln>
            <a:noFill/>
          </a:ln>
        </p:spPr>
        <p:txBody>
          <a:bodyPr vert="horz" wrap="square" lIns="75410" tIns="37705" rIns="75410" bIns="37705" numCol="1" anchor="t" anchorCtr="0" compatLnSpc="1">
            <a:prstTxWarp prst="textNoShape">
              <a:avLst/>
            </a:prstTxWarp>
          </a:bodyPr>
          <a:lstStyle/>
          <a:p>
            <a:endParaRPr lang="en-US" sz="1484">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7" name="Text Placeholder 3">
            <a:extLst>
              <a:ext uri="{FF2B5EF4-FFF2-40B4-BE49-F238E27FC236}">
                <a16:creationId xmlns:a16="http://schemas.microsoft.com/office/drawing/2014/main" id="{EBF41E01-945F-524E-8026-79DBD401C853}"/>
              </a:ext>
            </a:extLst>
          </p:cNvPr>
          <p:cNvSpPr>
            <a:spLocks noGrp="1"/>
          </p:cNvSpPr>
          <p:nvPr>
            <p:ph type="body" sz="quarter" idx="19" hasCustomPrompt="1"/>
          </p:nvPr>
        </p:nvSpPr>
        <p:spPr>
          <a:xfrm>
            <a:off x="5149813" y="4546403"/>
            <a:ext cx="3131812" cy="457048"/>
          </a:xfrm>
          <a:prstGeom prst="rect">
            <a:avLst/>
          </a:prstGeom>
        </p:spPr>
        <p:txBody>
          <a:bodyPr lIns="0" tIns="0" rIns="0" bIns="0">
            <a:spAutoFit/>
          </a:bodyPr>
          <a:lstStyle>
            <a:lvl1pPr marL="0" indent="0" algn="r">
              <a:buNone/>
              <a:defRPr sz="3299" b="1">
                <a:solidFill>
                  <a:schemeClr val="bg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LOREM IPSUM</a:t>
            </a:r>
          </a:p>
        </p:txBody>
      </p:sp>
      <p:sp>
        <p:nvSpPr>
          <p:cNvPr id="48" name="Text Placeholder 3">
            <a:extLst>
              <a:ext uri="{FF2B5EF4-FFF2-40B4-BE49-F238E27FC236}">
                <a16:creationId xmlns:a16="http://schemas.microsoft.com/office/drawing/2014/main" id="{2A860FB7-93CF-0B43-AAEC-514792B711EB}"/>
              </a:ext>
            </a:extLst>
          </p:cNvPr>
          <p:cNvSpPr>
            <a:spLocks noGrp="1"/>
          </p:cNvSpPr>
          <p:nvPr>
            <p:ph type="body" sz="quarter" idx="20" hasCustomPrompt="1"/>
          </p:nvPr>
        </p:nvSpPr>
        <p:spPr>
          <a:xfrm>
            <a:off x="5149813" y="5064834"/>
            <a:ext cx="3131812" cy="739318"/>
          </a:xfrm>
          <a:prstGeom prst="rect">
            <a:avLst/>
          </a:prstGeom>
        </p:spPr>
        <p:txBody>
          <a:bodyPr lIns="0" tIns="0" rIns="0" bIns="0">
            <a:spAutoFit/>
          </a:bodyPr>
          <a:lstStyle>
            <a:lvl1pPr marL="0" indent="0" algn="r">
              <a:lnSpc>
                <a:spcPct val="130000"/>
              </a:lnSpc>
              <a:buSzPct val="25000"/>
              <a:buNone/>
              <a:defRPr sz="4124" b="1">
                <a:solidFill>
                  <a:schemeClr val="tx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3.483 | 57%</a:t>
            </a:r>
          </a:p>
        </p:txBody>
      </p:sp>
      <p:sp>
        <p:nvSpPr>
          <p:cNvPr id="49" name="Text Placeholder 3">
            <a:extLst>
              <a:ext uri="{FF2B5EF4-FFF2-40B4-BE49-F238E27FC236}">
                <a16:creationId xmlns:a16="http://schemas.microsoft.com/office/drawing/2014/main" id="{48D11EB7-E02F-2E41-B885-D20501A79046}"/>
              </a:ext>
            </a:extLst>
          </p:cNvPr>
          <p:cNvSpPr>
            <a:spLocks noGrp="1"/>
          </p:cNvSpPr>
          <p:nvPr>
            <p:ph type="body" sz="quarter" idx="21" hasCustomPrompt="1"/>
          </p:nvPr>
        </p:nvSpPr>
        <p:spPr>
          <a:xfrm>
            <a:off x="3592328" y="5914514"/>
            <a:ext cx="4689298" cy="1250022"/>
          </a:xfrm>
          <a:prstGeom prst="rect">
            <a:avLst/>
          </a:prstGeom>
        </p:spPr>
        <p:txBody>
          <a:bodyPr wrap="square" lIns="0" tIns="0" rIns="0" bIns="0">
            <a:spAutoFit/>
          </a:bodyPr>
          <a:lstStyle>
            <a:lvl1pPr marL="0" marR="0" indent="0" algn="r" defTabSz="377053" rtl="0" eaLnBrk="1" fontAlgn="auto" latinLnBrk="0" hangingPunct="1">
              <a:lnSpc>
                <a:spcPct val="150000"/>
              </a:lnSpc>
              <a:spcBef>
                <a:spcPts val="0"/>
              </a:spcBef>
              <a:spcAft>
                <a:spcPts val="0"/>
              </a:spcAft>
              <a:buClrTx/>
              <a:buSzTx/>
              <a:buFontTx/>
              <a:buNone/>
              <a:tabLst/>
              <a:defRPr sz="3299" b="1">
                <a:solidFill>
                  <a:schemeClr val="bg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marL="0" marR="0" lvl="0" indent="0" algn="r" defTabSz="377053" rtl="0" eaLnBrk="1" fontAlgn="auto" latinLnBrk="0" hangingPunct="1">
              <a:lnSpc>
                <a:spcPct val="15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Lorem</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ipsum</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dolor</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sit</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amet</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consetetur</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elitr</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sed</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kumimoji="0" lang="de-DE" sz="2886" b="0" i="0" u="none" strike="noStrike" kern="1200" cap="none" spc="0" normalizeH="0" baseline="0" noProof="0" err="1">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diam</a:t>
            </a:r>
            <a:r>
              <a:rPr kumimoji="0" lang="de-DE"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50" name="Text Placeholder 3">
            <a:extLst>
              <a:ext uri="{FF2B5EF4-FFF2-40B4-BE49-F238E27FC236}">
                <a16:creationId xmlns:a16="http://schemas.microsoft.com/office/drawing/2014/main" id="{34651BB5-10B5-9941-A7E0-A7E1EC7F97C2}"/>
              </a:ext>
            </a:extLst>
          </p:cNvPr>
          <p:cNvSpPr>
            <a:spLocks noGrp="1"/>
          </p:cNvSpPr>
          <p:nvPr>
            <p:ph type="body" sz="quarter" idx="22" hasCustomPrompt="1"/>
          </p:nvPr>
        </p:nvSpPr>
        <p:spPr>
          <a:xfrm>
            <a:off x="11514526" y="4979241"/>
            <a:ext cx="1981933" cy="571310"/>
          </a:xfrm>
          <a:prstGeom prst="rect">
            <a:avLst/>
          </a:prstGeom>
        </p:spPr>
        <p:txBody>
          <a:bodyPr wrap="square" lIns="0" tIns="0" rIns="0" bIns="0">
            <a:spAutoFit/>
          </a:bodyPr>
          <a:lstStyle>
            <a:lvl1pPr marL="0" indent="0" algn="l">
              <a:buNone/>
              <a:defRPr sz="4124" b="1">
                <a:solidFill>
                  <a:schemeClr val="accent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#67</a:t>
            </a:r>
          </a:p>
        </p:txBody>
      </p:sp>
      <p:sp>
        <p:nvSpPr>
          <p:cNvPr id="52" name="Text Placeholder 3">
            <a:extLst>
              <a:ext uri="{FF2B5EF4-FFF2-40B4-BE49-F238E27FC236}">
                <a16:creationId xmlns:a16="http://schemas.microsoft.com/office/drawing/2014/main" id="{1B4370AA-1D1A-0E42-A77C-66DF4C4DC3CC}"/>
              </a:ext>
            </a:extLst>
          </p:cNvPr>
          <p:cNvSpPr>
            <a:spLocks noGrp="1"/>
          </p:cNvSpPr>
          <p:nvPr>
            <p:ph type="body" sz="quarter" idx="23" hasCustomPrompt="1"/>
          </p:nvPr>
        </p:nvSpPr>
        <p:spPr>
          <a:xfrm>
            <a:off x="17104276" y="3997029"/>
            <a:ext cx="1981933" cy="571310"/>
          </a:xfrm>
          <a:prstGeom prst="rect">
            <a:avLst/>
          </a:prstGeom>
        </p:spPr>
        <p:txBody>
          <a:bodyPr wrap="square" lIns="0" tIns="0" rIns="0" bIns="0">
            <a:spAutoFit/>
          </a:bodyPr>
          <a:lstStyle>
            <a:lvl1pPr marL="0" indent="0" algn="r">
              <a:buNone/>
              <a:defRPr sz="4124" b="1">
                <a:solidFill>
                  <a:schemeClr val="accent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#34</a:t>
            </a:r>
          </a:p>
        </p:txBody>
      </p:sp>
    </p:spTree>
    <p:extLst>
      <p:ext uri="{BB962C8B-B14F-4D97-AF65-F5344CB8AC3E}">
        <p14:creationId xmlns:p14="http://schemas.microsoft.com/office/powerpoint/2010/main" val="203353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aphics Slides 3">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2C5BB68D-14C3-4748-AA32-AD3B15B4457F}"/>
              </a:ext>
            </a:extLst>
          </p:cNvPr>
          <p:cNvSpPr>
            <a:spLocks noGrp="1"/>
          </p:cNvSpPr>
          <p:nvPr>
            <p:ph type="body" sz="quarter" idx="19" hasCustomPrompt="1"/>
          </p:nvPr>
        </p:nvSpPr>
        <p:spPr>
          <a:xfrm>
            <a:off x="4107401" y="3508887"/>
            <a:ext cx="4709770" cy="399917"/>
          </a:xfrm>
          <a:prstGeom prst="rect">
            <a:avLst/>
          </a:prstGeom>
        </p:spPr>
        <p:txBody>
          <a:bodyPr wrap="square" lIns="0" tIns="0" rIns="0" bIns="0">
            <a:spAutoFit/>
          </a:bodyPr>
          <a:lstStyle>
            <a:lvl1pPr marL="0" indent="0">
              <a:buNone/>
              <a:defRPr sz="2886" b="1">
                <a:solidFill>
                  <a:schemeClr val="bg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#01  LOREM IPSUM HERE</a:t>
            </a:r>
          </a:p>
        </p:txBody>
      </p:sp>
      <p:sp>
        <p:nvSpPr>
          <p:cNvPr id="23" name="Text Placeholder 3">
            <a:extLst>
              <a:ext uri="{FF2B5EF4-FFF2-40B4-BE49-F238E27FC236}">
                <a16:creationId xmlns:a16="http://schemas.microsoft.com/office/drawing/2014/main" id="{D275B360-18FA-4C4B-8D2F-4D4EEA78F34D}"/>
              </a:ext>
            </a:extLst>
          </p:cNvPr>
          <p:cNvSpPr>
            <a:spLocks noGrp="1"/>
          </p:cNvSpPr>
          <p:nvPr>
            <p:ph type="body" sz="quarter" idx="20" hasCustomPrompt="1"/>
          </p:nvPr>
        </p:nvSpPr>
        <p:spPr>
          <a:xfrm>
            <a:off x="4107401" y="5926771"/>
            <a:ext cx="4709770" cy="399917"/>
          </a:xfrm>
          <a:prstGeom prst="rect">
            <a:avLst/>
          </a:prstGeom>
        </p:spPr>
        <p:txBody>
          <a:bodyPr wrap="square" lIns="0" tIns="0" rIns="0" bIns="0">
            <a:spAutoFit/>
          </a:bodyPr>
          <a:lstStyle>
            <a:lvl1pPr marL="0" indent="0">
              <a:buNone/>
              <a:defRPr sz="2886" b="1">
                <a:solidFill>
                  <a:schemeClr val="bg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#02  LOREM IPSUM HERE</a:t>
            </a:r>
          </a:p>
        </p:txBody>
      </p:sp>
      <p:sp>
        <p:nvSpPr>
          <p:cNvPr id="24" name="Text Placeholder 3">
            <a:extLst>
              <a:ext uri="{FF2B5EF4-FFF2-40B4-BE49-F238E27FC236}">
                <a16:creationId xmlns:a16="http://schemas.microsoft.com/office/drawing/2014/main" id="{A5032312-2A7B-4449-9526-38E4EABB58B4}"/>
              </a:ext>
            </a:extLst>
          </p:cNvPr>
          <p:cNvSpPr>
            <a:spLocks noGrp="1"/>
          </p:cNvSpPr>
          <p:nvPr>
            <p:ph type="body" sz="quarter" idx="21" hasCustomPrompt="1"/>
          </p:nvPr>
        </p:nvSpPr>
        <p:spPr>
          <a:xfrm>
            <a:off x="4107401" y="8402685"/>
            <a:ext cx="4709770" cy="399917"/>
          </a:xfrm>
          <a:prstGeom prst="rect">
            <a:avLst/>
          </a:prstGeom>
        </p:spPr>
        <p:txBody>
          <a:bodyPr wrap="square" lIns="0" tIns="0" rIns="0" bIns="0">
            <a:spAutoFit/>
          </a:bodyPr>
          <a:lstStyle>
            <a:lvl1pPr marL="0" indent="0">
              <a:buNone/>
              <a:defRPr sz="2886" b="1">
                <a:solidFill>
                  <a:schemeClr val="bg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#03  LOREM IPSUM HERE</a:t>
            </a:r>
          </a:p>
        </p:txBody>
      </p:sp>
      <p:sp>
        <p:nvSpPr>
          <p:cNvPr id="3" name="Text Placeholder 2">
            <a:extLst>
              <a:ext uri="{FF2B5EF4-FFF2-40B4-BE49-F238E27FC236}">
                <a16:creationId xmlns:a16="http://schemas.microsoft.com/office/drawing/2014/main" id="{23C92443-2246-B84E-BF5C-CD26DD5E53BD}"/>
              </a:ext>
            </a:extLst>
          </p:cNvPr>
          <p:cNvSpPr>
            <a:spLocks noGrp="1"/>
          </p:cNvSpPr>
          <p:nvPr>
            <p:ph type="body" sz="quarter" idx="22" hasCustomPrompt="1"/>
          </p:nvPr>
        </p:nvSpPr>
        <p:spPr>
          <a:xfrm>
            <a:off x="11944048" y="3097831"/>
            <a:ext cx="6657089" cy="1198983"/>
          </a:xfrm>
          <a:prstGeom prst="rect">
            <a:avLst/>
          </a:prstGeom>
        </p:spPr>
        <p:txBody>
          <a:bodyPr lIns="0" tIns="0" rIns="0" bIns="0">
            <a:spAutoFit/>
          </a:bodyPr>
          <a:lstStyle>
            <a:lvl1pPr marL="0" indent="0">
              <a:buNone/>
              <a:defRPr sz="2886"/>
            </a:lvl1pPr>
            <a:lvl2pPr>
              <a:defRPr sz="2886"/>
            </a:lvl2pPr>
            <a:lvl3pPr>
              <a:defRPr sz="2886"/>
            </a:lvl3pPr>
            <a:lvl4pPr>
              <a:defRPr sz="2886"/>
            </a:lvl4pPr>
            <a:lvl5pPr>
              <a:defRPr sz="2886"/>
            </a:lvl5pPr>
          </a:lstStyle>
          <a:p>
            <a:pPr>
              <a:buSzPct val="25000"/>
            </a:pPr>
            <a:r>
              <a:rPr lang="id-ID" sz="2886" err="1">
                <a:ea typeface="Roboto"/>
                <a:cs typeface="Roboto"/>
                <a:sym typeface="Roboto"/>
              </a:rPr>
              <a:t>Suscipit</a:t>
            </a:r>
            <a:r>
              <a:rPr lang="id-ID" sz="2886">
                <a:ea typeface="Roboto"/>
                <a:cs typeface="Roboto"/>
                <a:sym typeface="Roboto"/>
              </a:rPr>
              <a:t>, </a:t>
            </a:r>
            <a:r>
              <a:rPr lang="id-ID" sz="2886" err="1">
                <a:ea typeface="Roboto"/>
                <a:cs typeface="Roboto"/>
                <a:sym typeface="Roboto"/>
              </a:rPr>
              <a:t>laudantium</a:t>
            </a:r>
            <a:r>
              <a:rPr lang="id-ID" sz="2886">
                <a:ea typeface="Roboto"/>
                <a:cs typeface="Roboto"/>
                <a:sym typeface="Roboto"/>
              </a:rPr>
              <a:t>? </a:t>
            </a:r>
            <a:r>
              <a:rPr lang="id-ID" sz="2886" err="1">
                <a:ea typeface="Roboto"/>
                <a:cs typeface="Roboto"/>
                <a:sym typeface="Roboto"/>
              </a:rPr>
              <a:t>Beatae</a:t>
            </a:r>
            <a:r>
              <a:rPr lang="id-ID" sz="2886">
                <a:ea typeface="Roboto"/>
                <a:cs typeface="Roboto"/>
                <a:sym typeface="Roboto"/>
              </a:rPr>
              <a:t> </a:t>
            </a:r>
            <a:r>
              <a:rPr lang="id-ID" sz="2886" err="1">
                <a:ea typeface="Roboto"/>
                <a:cs typeface="Roboto"/>
                <a:sym typeface="Roboto"/>
              </a:rPr>
              <a:t>delectus</a:t>
            </a:r>
            <a:r>
              <a:rPr lang="id-ID" sz="2886">
                <a:ea typeface="Roboto"/>
                <a:cs typeface="Roboto"/>
                <a:sym typeface="Roboto"/>
              </a:rPr>
              <a:t> inventor </a:t>
            </a:r>
            <a:r>
              <a:rPr lang="id-ID" sz="2886" err="1">
                <a:ea typeface="Roboto"/>
                <a:cs typeface="Roboto"/>
                <a:sym typeface="Roboto"/>
              </a:rPr>
              <a:t>possimus</a:t>
            </a:r>
            <a:r>
              <a:rPr lang="id-ID" sz="2886">
                <a:ea typeface="Roboto"/>
                <a:cs typeface="Roboto"/>
                <a:sym typeface="Roboto"/>
              </a:rPr>
              <a:t> </a:t>
            </a:r>
            <a:r>
              <a:rPr lang="id-ID" sz="2886" err="1">
                <a:ea typeface="Roboto"/>
                <a:cs typeface="Roboto"/>
                <a:sym typeface="Roboto"/>
              </a:rPr>
              <a:t>um</a:t>
            </a:r>
            <a:r>
              <a:rPr lang="id-ID" sz="2886">
                <a:ea typeface="Roboto"/>
                <a:cs typeface="Roboto"/>
                <a:sym typeface="Roboto"/>
              </a:rPr>
              <a:t> </a:t>
            </a:r>
            <a:r>
              <a:rPr lang="id-ID" sz="2886" err="1">
                <a:ea typeface="Roboto"/>
                <a:cs typeface="Roboto"/>
                <a:sym typeface="Roboto"/>
              </a:rPr>
              <a:t>quibusdam</a:t>
            </a:r>
            <a:r>
              <a:rPr lang="id-ID" sz="2886">
                <a:ea typeface="Roboto"/>
                <a:cs typeface="Roboto"/>
                <a:sym typeface="Roboto"/>
              </a:rPr>
              <a:t>, </a:t>
            </a:r>
            <a:r>
              <a:rPr lang="id-ID" sz="2886" err="1">
                <a:ea typeface="Roboto"/>
                <a:cs typeface="Roboto"/>
                <a:sym typeface="Roboto"/>
              </a:rPr>
              <a:t>excepturi</a:t>
            </a:r>
            <a:r>
              <a:rPr lang="id-ID" sz="2886">
                <a:ea typeface="Roboto"/>
                <a:cs typeface="Roboto"/>
                <a:sym typeface="Roboto"/>
              </a:rPr>
              <a:t>, </a:t>
            </a:r>
            <a:r>
              <a:rPr lang="id-ID" sz="2886" err="1">
                <a:ea typeface="Roboto"/>
                <a:cs typeface="Roboto"/>
                <a:sym typeface="Roboto"/>
              </a:rPr>
              <a:t>fugia</a:t>
            </a:r>
            <a:r>
              <a:rPr lang="en-US" sz="2886">
                <a:ea typeface="Roboto"/>
                <a:cs typeface="Roboto"/>
                <a:sym typeface="Roboto"/>
              </a:rPr>
              <a:t>t.</a:t>
            </a:r>
            <a:endParaRPr lang="id-ID" sz="2886">
              <a:ea typeface="Roboto"/>
              <a:cs typeface="Roboto"/>
              <a:sym typeface="Roboto"/>
            </a:endParaRPr>
          </a:p>
        </p:txBody>
      </p:sp>
      <p:sp>
        <p:nvSpPr>
          <p:cNvPr id="25" name="Text Placeholder 2">
            <a:extLst>
              <a:ext uri="{FF2B5EF4-FFF2-40B4-BE49-F238E27FC236}">
                <a16:creationId xmlns:a16="http://schemas.microsoft.com/office/drawing/2014/main" id="{78D740DD-E3CE-5942-9B37-313DACE7C2C9}"/>
              </a:ext>
            </a:extLst>
          </p:cNvPr>
          <p:cNvSpPr>
            <a:spLocks noGrp="1"/>
          </p:cNvSpPr>
          <p:nvPr>
            <p:ph type="body" sz="quarter" idx="23" hasCustomPrompt="1"/>
          </p:nvPr>
        </p:nvSpPr>
        <p:spPr>
          <a:xfrm>
            <a:off x="11944048" y="5515716"/>
            <a:ext cx="6657089" cy="1198983"/>
          </a:xfrm>
          <a:prstGeom prst="rect">
            <a:avLst/>
          </a:prstGeom>
        </p:spPr>
        <p:txBody>
          <a:bodyPr lIns="0" tIns="0" rIns="0" bIns="0">
            <a:spAutoFit/>
          </a:bodyPr>
          <a:lstStyle>
            <a:lvl1pPr marL="0" marR="0" indent="0" algn="l" defTabSz="754106" rtl="0" eaLnBrk="1" fontAlgn="auto" latinLnBrk="0" hangingPunct="1">
              <a:lnSpc>
                <a:spcPct val="90000"/>
              </a:lnSpc>
              <a:spcBef>
                <a:spcPts val="825"/>
              </a:spcBef>
              <a:spcAft>
                <a:spcPts val="0"/>
              </a:spcAft>
              <a:buClrTx/>
              <a:buSzPct val="25000"/>
              <a:buFont typeface="Arial" panose="020B0604020202020204" pitchFamily="34" charset="0"/>
              <a:buNone/>
              <a:tabLst/>
              <a:defRPr lang="id-ID" sz="2886" dirty="0">
                <a:ea typeface="Roboto"/>
                <a:cs typeface="Roboto"/>
                <a:sym typeface="Roboto"/>
              </a:defRPr>
            </a:lvl1pPr>
            <a:lvl2pPr>
              <a:defRPr sz="2886"/>
            </a:lvl2pPr>
            <a:lvl3pPr>
              <a:defRPr sz="2886"/>
            </a:lvl3pPr>
            <a:lvl4pPr>
              <a:defRPr sz="2886"/>
            </a:lvl4pPr>
            <a:lvl5pPr>
              <a:defRPr sz="2886"/>
            </a:lvl5pPr>
          </a:lstStyle>
          <a:p>
            <a:pPr>
              <a:buSzPct val="25000"/>
            </a:pPr>
            <a:r>
              <a:rPr lang="id-ID" sz="2886" err="1">
                <a:ea typeface="Roboto"/>
                <a:cs typeface="Roboto"/>
                <a:sym typeface="Roboto"/>
              </a:rPr>
              <a:t>Suscipit</a:t>
            </a:r>
            <a:r>
              <a:rPr lang="id-ID" sz="2886">
                <a:ea typeface="Roboto"/>
                <a:cs typeface="Roboto"/>
                <a:sym typeface="Roboto"/>
              </a:rPr>
              <a:t>, </a:t>
            </a:r>
            <a:r>
              <a:rPr lang="id-ID" sz="2886" err="1">
                <a:ea typeface="Roboto"/>
                <a:cs typeface="Roboto"/>
                <a:sym typeface="Roboto"/>
              </a:rPr>
              <a:t>laudantium</a:t>
            </a:r>
            <a:r>
              <a:rPr lang="id-ID" sz="2886">
                <a:ea typeface="Roboto"/>
                <a:cs typeface="Roboto"/>
                <a:sym typeface="Roboto"/>
              </a:rPr>
              <a:t>? </a:t>
            </a:r>
            <a:r>
              <a:rPr lang="id-ID" sz="2886" err="1">
                <a:ea typeface="Roboto"/>
                <a:cs typeface="Roboto"/>
                <a:sym typeface="Roboto"/>
              </a:rPr>
              <a:t>Beatae</a:t>
            </a:r>
            <a:r>
              <a:rPr lang="id-ID" sz="2886">
                <a:ea typeface="Roboto"/>
                <a:cs typeface="Roboto"/>
                <a:sym typeface="Roboto"/>
              </a:rPr>
              <a:t> </a:t>
            </a:r>
            <a:r>
              <a:rPr lang="id-ID" sz="2886" err="1">
                <a:ea typeface="Roboto"/>
                <a:cs typeface="Roboto"/>
                <a:sym typeface="Roboto"/>
              </a:rPr>
              <a:t>delectus</a:t>
            </a:r>
            <a:r>
              <a:rPr lang="id-ID" sz="2886">
                <a:ea typeface="Roboto"/>
                <a:cs typeface="Roboto"/>
                <a:sym typeface="Roboto"/>
              </a:rPr>
              <a:t> </a:t>
            </a:r>
            <a:r>
              <a:rPr lang="id-ID" sz="2886" err="1">
                <a:ea typeface="Roboto"/>
                <a:cs typeface="Roboto"/>
                <a:sym typeface="Roboto"/>
              </a:rPr>
              <a:t>inventore</a:t>
            </a:r>
            <a:r>
              <a:rPr lang="id-ID" sz="2886">
                <a:ea typeface="Roboto"/>
                <a:cs typeface="Roboto"/>
                <a:sym typeface="Roboto"/>
              </a:rPr>
              <a:t> </a:t>
            </a:r>
            <a:r>
              <a:rPr lang="id-ID" sz="2886" err="1">
                <a:ea typeface="Roboto"/>
                <a:cs typeface="Roboto"/>
                <a:sym typeface="Roboto"/>
              </a:rPr>
              <a:t>possimus</a:t>
            </a:r>
            <a:r>
              <a:rPr lang="id-ID" sz="2886">
                <a:ea typeface="Roboto"/>
                <a:cs typeface="Roboto"/>
                <a:sym typeface="Roboto"/>
              </a:rPr>
              <a:t> </a:t>
            </a:r>
            <a:r>
              <a:rPr lang="id-ID" sz="2886" err="1">
                <a:ea typeface="Roboto"/>
                <a:cs typeface="Roboto"/>
                <a:sym typeface="Roboto"/>
              </a:rPr>
              <a:t>ex</a:t>
            </a:r>
            <a:r>
              <a:rPr lang="id-ID" sz="2886">
                <a:ea typeface="Roboto"/>
                <a:cs typeface="Roboto"/>
                <a:sym typeface="Roboto"/>
              </a:rPr>
              <a:t> </a:t>
            </a:r>
            <a:r>
              <a:rPr lang="id-ID" sz="2886" err="1">
                <a:ea typeface="Roboto"/>
                <a:cs typeface="Roboto"/>
                <a:sym typeface="Roboto"/>
              </a:rPr>
              <a:t>cum</a:t>
            </a:r>
            <a:r>
              <a:rPr lang="id-ID" sz="2886">
                <a:ea typeface="Roboto"/>
                <a:cs typeface="Roboto"/>
                <a:sym typeface="Roboto"/>
              </a:rPr>
              <a:t> </a:t>
            </a:r>
            <a:r>
              <a:rPr lang="id-ID" sz="2886" err="1">
                <a:ea typeface="Roboto"/>
                <a:cs typeface="Roboto"/>
                <a:sym typeface="Roboto"/>
              </a:rPr>
              <a:t>quibusdam</a:t>
            </a:r>
            <a:r>
              <a:rPr lang="id-ID" sz="2886">
                <a:ea typeface="Roboto"/>
                <a:cs typeface="Roboto"/>
                <a:sym typeface="Roboto"/>
              </a:rPr>
              <a:t>, </a:t>
            </a:r>
            <a:r>
              <a:rPr lang="id-ID" sz="2886" err="1">
                <a:ea typeface="Roboto"/>
                <a:cs typeface="Roboto"/>
                <a:sym typeface="Roboto"/>
              </a:rPr>
              <a:t>excepturi</a:t>
            </a:r>
            <a:r>
              <a:rPr lang="id-ID" sz="2886">
                <a:ea typeface="Roboto"/>
                <a:cs typeface="Roboto"/>
                <a:sym typeface="Roboto"/>
              </a:rPr>
              <a:t>, </a:t>
            </a:r>
            <a:r>
              <a:rPr lang="id-ID" sz="2886" err="1">
                <a:ea typeface="Roboto"/>
                <a:cs typeface="Roboto"/>
                <a:sym typeface="Roboto"/>
              </a:rPr>
              <a:t>fugiat</a:t>
            </a:r>
            <a:r>
              <a:rPr lang="id-ID" sz="2886">
                <a:ea typeface="Roboto"/>
                <a:cs typeface="Roboto"/>
                <a:sym typeface="Roboto"/>
              </a:rPr>
              <a:t> </a:t>
            </a:r>
            <a:r>
              <a:rPr lang="id-ID" sz="2886" err="1">
                <a:ea typeface="Roboto"/>
                <a:cs typeface="Roboto"/>
                <a:sym typeface="Roboto"/>
              </a:rPr>
              <a:t>ducimus</a:t>
            </a:r>
            <a:r>
              <a:rPr lang="id-ID" sz="2886">
                <a:ea typeface="Roboto"/>
                <a:cs typeface="Roboto"/>
                <a:sym typeface="Roboto"/>
              </a:rPr>
              <a:t> </a:t>
            </a:r>
            <a:r>
              <a:rPr lang="id-ID" sz="2886" err="1">
                <a:ea typeface="Roboto"/>
                <a:cs typeface="Roboto"/>
                <a:sym typeface="Roboto"/>
              </a:rPr>
              <a:t>deserunt</a:t>
            </a:r>
            <a:r>
              <a:rPr lang="id-ID" sz="2886">
                <a:ea typeface="Roboto"/>
                <a:cs typeface="Roboto"/>
                <a:sym typeface="Roboto"/>
              </a:rPr>
              <a:t>.</a:t>
            </a:r>
          </a:p>
        </p:txBody>
      </p:sp>
      <p:sp>
        <p:nvSpPr>
          <p:cNvPr id="26" name="Text Placeholder 2">
            <a:extLst>
              <a:ext uri="{FF2B5EF4-FFF2-40B4-BE49-F238E27FC236}">
                <a16:creationId xmlns:a16="http://schemas.microsoft.com/office/drawing/2014/main" id="{FB92D2E2-741A-1542-87D0-875F90F0056F}"/>
              </a:ext>
            </a:extLst>
          </p:cNvPr>
          <p:cNvSpPr>
            <a:spLocks noGrp="1"/>
          </p:cNvSpPr>
          <p:nvPr>
            <p:ph type="body" sz="quarter" idx="24" hasCustomPrompt="1"/>
          </p:nvPr>
        </p:nvSpPr>
        <p:spPr>
          <a:xfrm>
            <a:off x="11944048" y="8010973"/>
            <a:ext cx="6657089" cy="1198983"/>
          </a:xfrm>
          <a:prstGeom prst="rect">
            <a:avLst/>
          </a:prstGeom>
        </p:spPr>
        <p:txBody>
          <a:bodyPr lIns="0" tIns="0" rIns="0" bIns="0">
            <a:spAutoFit/>
          </a:bodyPr>
          <a:lstStyle>
            <a:lvl1pPr marL="0" marR="0" indent="0" algn="l" defTabSz="754106" rtl="0" eaLnBrk="1" fontAlgn="auto" latinLnBrk="0" hangingPunct="1">
              <a:lnSpc>
                <a:spcPct val="90000"/>
              </a:lnSpc>
              <a:spcBef>
                <a:spcPts val="825"/>
              </a:spcBef>
              <a:spcAft>
                <a:spcPts val="0"/>
              </a:spcAft>
              <a:buClrTx/>
              <a:buSzPct val="25000"/>
              <a:buFont typeface="Arial" panose="020B0604020202020204" pitchFamily="34" charset="0"/>
              <a:buNone/>
              <a:tabLst/>
              <a:defRPr sz="2886"/>
            </a:lvl1pPr>
            <a:lvl2pPr>
              <a:defRPr sz="2886"/>
            </a:lvl2pPr>
            <a:lvl3pPr>
              <a:defRPr sz="2886"/>
            </a:lvl3pPr>
            <a:lvl4pPr>
              <a:defRPr sz="2886"/>
            </a:lvl4pPr>
            <a:lvl5pPr>
              <a:defRPr sz="2886"/>
            </a:lvl5pPr>
          </a:lstStyle>
          <a:p>
            <a:pPr>
              <a:buSzPct val="25000"/>
            </a:pPr>
            <a:r>
              <a:rPr lang="id-ID" sz="2886" err="1">
                <a:ea typeface="Roboto"/>
                <a:cs typeface="Roboto"/>
                <a:sym typeface="Roboto"/>
              </a:rPr>
              <a:t>Beatae</a:t>
            </a:r>
            <a:r>
              <a:rPr lang="id-ID" sz="2886">
                <a:ea typeface="Roboto"/>
                <a:cs typeface="Roboto"/>
                <a:sym typeface="Roboto"/>
              </a:rPr>
              <a:t> </a:t>
            </a:r>
            <a:r>
              <a:rPr lang="id-ID" sz="2886" err="1">
                <a:ea typeface="Roboto"/>
                <a:cs typeface="Roboto"/>
                <a:sym typeface="Roboto"/>
              </a:rPr>
              <a:t>delectus</a:t>
            </a:r>
            <a:r>
              <a:rPr lang="id-ID" sz="2886">
                <a:ea typeface="Roboto"/>
                <a:cs typeface="Roboto"/>
                <a:sym typeface="Roboto"/>
              </a:rPr>
              <a:t> </a:t>
            </a:r>
            <a:r>
              <a:rPr lang="id-ID" sz="2886" err="1">
                <a:ea typeface="Roboto"/>
                <a:cs typeface="Roboto"/>
                <a:sym typeface="Roboto"/>
              </a:rPr>
              <a:t>inventore</a:t>
            </a:r>
            <a:r>
              <a:rPr lang="id-ID" sz="2886">
                <a:ea typeface="Roboto"/>
                <a:cs typeface="Roboto"/>
                <a:sym typeface="Roboto"/>
              </a:rPr>
              <a:t> </a:t>
            </a:r>
            <a:r>
              <a:rPr lang="id-ID" sz="2886" err="1">
                <a:ea typeface="Roboto"/>
                <a:cs typeface="Roboto"/>
                <a:sym typeface="Roboto"/>
              </a:rPr>
              <a:t>possimus</a:t>
            </a:r>
            <a:r>
              <a:rPr lang="id-ID" sz="2886">
                <a:ea typeface="Roboto"/>
                <a:cs typeface="Roboto"/>
                <a:sym typeface="Roboto"/>
              </a:rPr>
              <a:t> </a:t>
            </a:r>
            <a:r>
              <a:rPr lang="id-ID" sz="2886" err="1">
                <a:ea typeface="Roboto"/>
                <a:cs typeface="Roboto"/>
                <a:sym typeface="Roboto"/>
              </a:rPr>
              <a:t>ex</a:t>
            </a:r>
            <a:r>
              <a:rPr lang="id-ID" sz="2886">
                <a:ea typeface="Roboto"/>
                <a:cs typeface="Roboto"/>
                <a:sym typeface="Roboto"/>
              </a:rPr>
              <a:t> </a:t>
            </a:r>
            <a:r>
              <a:rPr lang="id-ID" sz="2886" err="1">
                <a:ea typeface="Roboto"/>
                <a:cs typeface="Roboto"/>
                <a:sym typeface="Roboto"/>
              </a:rPr>
              <a:t>cum</a:t>
            </a:r>
            <a:r>
              <a:rPr lang="id-ID" sz="2886">
                <a:ea typeface="Roboto"/>
                <a:cs typeface="Roboto"/>
                <a:sym typeface="Roboto"/>
              </a:rPr>
              <a:t> </a:t>
            </a:r>
            <a:r>
              <a:rPr lang="id-ID" sz="2886" err="1">
                <a:ea typeface="Roboto"/>
                <a:cs typeface="Roboto"/>
                <a:sym typeface="Roboto"/>
              </a:rPr>
              <a:t>quibusdam</a:t>
            </a:r>
            <a:r>
              <a:rPr lang="id-ID" sz="2886">
                <a:ea typeface="Roboto"/>
                <a:cs typeface="Roboto"/>
                <a:sym typeface="Roboto"/>
              </a:rPr>
              <a:t>, </a:t>
            </a:r>
            <a:r>
              <a:rPr lang="id-ID" sz="2886" err="1">
                <a:ea typeface="Roboto"/>
                <a:cs typeface="Roboto"/>
                <a:sym typeface="Roboto"/>
              </a:rPr>
              <a:t>excepturi</a:t>
            </a:r>
            <a:r>
              <a:rPr lang="id-ID" sz="2886">
                <a:ea typeface="Roboto"/>
                <a:cs typeface="Roboto"/>
                <a:sym typeface="Roboto"/>
              </a:rPr>
              <a:t>, </a:t>
            </a:r>
            <a:r>
              <a:rPr lang="id-ID" sz="2886" err="1">
                <a:ea typeface="Roboto"/>
                <a:cs typeface="Roboto"/>
                <a:sym typeface="Roboto"/>
              </a:rPr>
              <a:t>fugiat</a:t>
            </a:r>
            <a:r>
              <a:rPr lang="id-ID" sz="2886">
                <a:ea typeface="Roboto"/>
                <a:cs typeface="Roboto"/>
                <a:sym typeface="Roboto"/>
              </a:rPr>
              <a:t> </a:t>
            </a:r>
            <a:r>
              <a:rPr lang="id-ID" sz="2886" err="1">
                <a:ea typeface="Roboto"/>
                <a:cs typeface="Roboto"/>
                <a:sym typeface="Roboto"/>
              </a:rPr>
              <a:t>amet</a:t>
            </a:r>
            <a:r>
              <a:rPr lang="id-ID" sz="2886">
                <a:ea typeface="Roboto"/>
                <a:cs typeface="Roboto"/>
                <a:sym typeface="Roboto"/>
              </a:rPr>
              <a:t> </a:t>
            </a:r>
            <a:r>
              <a:rPr lang="id-ID" sz="2886" err="1">
                <a:ea typeface="Roboto"/>
                <a:cs typeface="Roboto"/>
                <a:sym typeface="Roboto"/>
              </a:rPr>
              <a:t>fugit</a:t>
            </a:r>
            <a:r>
              <a:rPr lang="id-ID" sz="2886">
                <a:ea typeface="Roboto"/>
                <a:cs typeface="Roboto"/>
                <a:sym typeface="Roboto"/>
              </a:rPr>
              <a:t> </a:t>
            </a:r>
            <a:r>
              <a:rPr lang="id-ID" sz="2886" err="1">
                <a:ea typeface="Roboto"/>
                <a:cs typeface="Roboto"/>
                <a:sym typeface="Roboto"/>
              </a:rPr>
              <a:t>iusto</a:t>
            </a:r>
            <a:r>
              <a:rPr lang="id-ID" sz="2886">
                <a:ea typeface="Roboto"/>
                <a:cs typeface="Roboto"/>
                <a:sym typeface="Roboto"/>
              </a:rPr>
              <a:t> </a:t>
            </a:r>
            <a:r>
              <a:rPr lang="id-ID" sz="2886" err="1">
                <a:ea typeface="Roboto"/>
                <a:cs typeface="Roboto"/>
                <a:sym typeface="Roboto"/>
              </a:rPr>
              <a:t>vel</a:t>
            </a:r>
            <a:r>
              <a:rPr lang="id-ID" sz="2886">
                <a:ea typeface="Roboto"/>
                <a:cs typeface="Roboto"/>
                <a:sym typeface="Roboto"/>
              </a:rPr>
              <a:t> </a:t>
            </a:r>
            <a:r>
              <a:rPr lang="id-ID" sz="2886" err="1">
                <a:ea typeface="Roboto"/>
                <a:cs typeface="Roboto"/>
                <a:sym typeface="Roboto"/>
              </a:rPr>
              <a:t>quis</a:t>
            </a:r>
            <a:r>
              <a:rPr lang="id-ID" sz="2886">
                <a:ea typeface="Roboto"/>
                <a:cs typeface="Roboto"/>
                <a:sym typeface="Roboto"/>
              </a:rPr>
              <a:t>.</a:t>
            </a:r>
          </a:p>
        </p:txBody>
      </p:sp>
    </p:spTree>
    <p:extLst>
      <p:ext uri="{BB962C8B-B14F-4D97-AF65-F5344CB8AC3E}">
        <p14:creationId xmlns:p14="http://schemas.microsoft.com/office/powerpoint/2010/main" val="339932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ics Slides 4">
    <p:spTree>
      <p:nvGrpSpPr>
        <p:cNvPr id="1" name=""/>
        <p:cNvGrpSpPr/>
        <p:nvPr/>
      </p:nvGrpSpPr>
      <p:grpSpPr>
        <a:xfrm>
          <a:off x="0" y="0"/>
          <a:ext cx="0" cy="0"/>
          <a:chOff x="0" y="0"/>
          <a:chExt cx="0" cy="0"/>
        </a:xfrm>
      </p:grpSpPr>
      <p:sp>
        <p:nvSpPr>
          <p:cNvPr id="5" name="Text Placeholder 43">
            <a:extLst>
              <a:ext uri="{FF2B5EF4-FFF2-40B4-BE49-F238E27FC236}">
                <a16:creationId xmlns:a16="http://schemas.microsoft.com/office/drawing/2014/main" id="{C62E1B3F-B89F-9F4E-AC06-E2F6FC1764AF}"/>
              </a:ext>
            </a:extLst>
          </p:cNvPr>
          <p:cNvSpPr>
            <a:spLocks noGrp="1"/>
          </p:cNvSpPr>
          <p:nvPr>
            <p:ph type="body" sz="quarter" idx="20" hasCustomPrompt="1"/>
          </p:nvPr>
        </p:nvSpPr>
        <p:spPr>
          <a:xfrm>
            <a:off x="12030061" y="3118692"/>
            <a:ext cx="6899786" cy="1904367"/>
          </a:xfrm>
          <a:prstGeom prst="rect">
            <a:avLst/>
          </a:prstGeom>
        </p:spPr>
        <p:txBody>
          <a:bodyPr wrap="square" lIns="0" tIns="0" rIns="0" bIns="0">
            <a:spAutoFit/>
          </a:bodyPr>
          <a:lstStyle>
            <a:lvl1pPr marL="0" indent="0">
              <a:lnSpc>
                <a:spcPct val="100000"/>
              </a:lnSpc>
              <a:spcBef>
                <a:spcPts val="0"/>
              </a:spcBef>
              <a:buNone/>
              <a:defRPr lang="de-DE" sz="4124" b="1" dirty="0"/>
            </a:lvl1pPr>
          </a:lstStyle>
          <a:p>
            <a:pPr lvl="0"/>
            <a:r>
              <a:rPr lang="en-US"/>
              <a:t>LOREM IPSUM DOLOR SIT AMET CONSECTETUR</a:t>
            </a:r>
          </a:p>
          <a:p>
            <a:pPr lvl="0"/>
            <a:r>
              <a:rPr lang="en-US"/>
              <a:t>ADIPISICING</a:t>
            </a:r>
          </a:p>
        </p:txBody>
      </p:sp>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12030254" y="6222923"/>
            <a:ext cx="6899592" cy="399917"/>
          </a:xfrm>
          <a:prstGeom prst="rect">
            <a:avLst/>
          </a:prstGeom>
        </p:spPr>
        <p:txBody>
          <a:bodyPr lIns="0" tIns="0" rIns="0" bIns="0">
            <a:spAutoFit/>
          </a:bodyPr>
          <a:lstStyle>
            <a:lvl1pPr marL="0" indent="0">
              <a:buNone/>
              <a:defRPr sz="2886"/>
            </a:lvl1pPr>
            <a:lvl2pPr marL="377053" indent="0">
              <a:buNone/>
              <a:defRPr sz="2886"/>
            </a:lvl2pPr>
            <a:lvl3pPr marL="754106" indent="0">
              <a:buNone/>
              <a:defRPr sz="2886"/>
            </a:lvl3pPr>
            <a:lvl4pPr marL="1131159" indent="0">
              <a:buNone/>
              <a:defRPr sz="2886"/>
            </a:lvl4pPr>
            <a:lvl5pPr marL="1508211" indent="0">
              <a:buNone/>
              <a:defRPr sz="2886"/>
            </a:lvl5pPr>
          </a:lstStyle>
          <a:p>
            <a:pPr lvl="0"/>
            <a:r>
              <a:rPr lang="en-US"/>
              <a:t>Lorem Ipsum Dolor</a:t>
            </a:r>
          </a:p>
        </p:txBody>
      </p:sp>
      <p:sp>
        <p:nvSpPr>
          <p:cNvPr id="6" name="Text Placeholder 5">
            <a:extLst>
              <a:ext uri="{FF2B5EF4-FFF2-40B4-BE49-F238E27FC236}">
                <a16:creationId xmlns:a16="http://schemas.microsoft.com/office/drawing/2014/main" id="{DBAE58BA-729A-6347-AA60-03CA1836F51C}"/>
              </a:ext>
            </a:extLst>
          </p:cNvPr>
          <p:cNvSpPr>
            <a:spLocks noGrp="1"/>
          </p:cNvSpPr>
          <p:nvPr>
            <p:ph type="body" sz="quarter" idx="23" hasCustomPrompt="1"/>
          </p:nvPr>
        </p:nvSpPr>
        <p:spPr>
          <a:xfrm>
            <a:off x="4060439" y="4645959"/>
            <a:ext cx="5162182" cy="2242185"/>
          </a:xfrm>
          <a:prstGeom prst="rect">
            <a:avLst/>
          </a:prstGeom>
        </p:spPr>
        <p:txBody>
          <a:bodyPr lIns="0" tIns="0" rIns="0" bIns="0"/>
          <a:lstStyle>
            <a:lvl1pPr marL="0" indent="0">
              <a:buNone/>
              <a:defRPr sz="16494" b="1">
                <a:solidFill>
                  <a:schemeClr val="bg1"/>
                </a:solidFill>
              </a:defRPr>
            </a:lvl1pPr>
          </a:lstStyle>
          <a:p>
            <a:pPr lvl="0"/>
            <a:r>
              <a:rPr lang="en-US"/>
              <a:t>24%</a:t>
            </a:r>
          </a:p>
        </p:txBody>
      </p:sp>
    </p:spTree>
    <p:extLst>
      <p:ext uri="{BB962C8B-B14F-4D97-AF65-F5344CB8AC3E}">
        <p14:creationId xmlns:p14="http://schemas.microsoft.com/office/powerpoint/2010/main" val="147725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cs Slide 5">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13146106" y="2702484"/>
            <a:ext cx="4918946" cy="5778856"/>
          </a:xfrm>
          <a:prstGeom prst="rect">
            <a:avLst/>
          </a:prstGeom>
        </p:spPr>
        <p:txBody>
          <a:bodyPr wrap="square" lIns="0" tIns="0" rIns="0" bIns="0">
            <a:spAutoFit/>
          </a:bodyPr>
          <a:lstStyle>
            <a:lvl1pPr marL="0" indent="0">
              <a:lnSpc>
                <a:spcPct val="150000"/>
              </a:lnSpc>
              <a:spcBef>
                <a:spcPts val="4124"/>
              </a:spcBef>
              <a:buNone/>
              <a:defRPr sz="2886"/>
            </a:lvl1pPr>
            <a:lvl2pPr marL="377053" indent="0">
              <a:buNone/>
              <a:defRPr sz="2886"/>
            </a:lvl2pPr>
            <a:lvl3pPr marL="754106" indent="0">
              <a:buNone/>
              <a:defRPr sz="2886"/>
            </a:lvl3pPr>
            <a:lvl4pPr marL="1131159" indent="0">
              <a:buNone/>
              <a:defRPr sz="2886"/>
            </a:lvl4pPr>
            <a:lvl5pPr marL="1508211" indent="0">
              <a:buNone/>
              <a:defRPr sz="2886"/>
            </a:lvl5pPr>
          </a:lstStyle>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 </a:t>
            </a:r>
          </a:p>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a:t>
            </a:r>
          </a:p>
        </p:txBody>
      </p:sp>
      <p:sp>
        <p:nvSpPr>
          <p:cNvPr id="7" name="Textfeld 28">
            <a:extLst>
              <a:ext uri="{FF2B5EF4-FFF2-40B4-BE49-F238E27FC236}">
                <a16:creationId xmlns:a16="http://schemas.microsoft.com/office/drawing/2014/main" id="{54396CBF-0E24-D94E-89D1-FE42B4685DCB}"/>
              </a:ext>
            </a:extLst>
          </p:cNvPr>
          <p:cNvSpPr txBox="1"/>
          <p:nvPr userDrawn="1"/>
        </p:nvSpPr>
        <p:spPr>
          <a:xfrm>
            <a:off x="3087600" y="5657849"/>
            <a:ext cx="6170149" cy="853760"/>
          </a:xfrm>
          <a:prstGeom prst="rect">
            <a:avLst/>
          </a:prstGeom>
          <a:noFill/>
        </p:spPr>
        <p:txBody>
          <a:bodyPr wrap="square" rtlCol="0">
            <a:spAutoFit/>
          </a:bodyPr>
          <a:lstStyle/>
          <a:p>
            <a:pPr algn="ctr"/>
            <a:r>
              <a:rPr lang="en-US" sz="4948" b="1">
                <a:solidFill>
                  <a:schemeClr val="bg1"/>
                </a:solidFill>
              </a:rPr>
              <a:t>Connected for Life.</a:t>
            </a:r>
            <a:endParaRPr lang="de-DE" sz="4948" b="1">
              <a:solidFill>
                <a:schemeClr val="bg1"/>
              </a:solidFill>
            </a:endParaRPr>
          </a:p>
        </p:txBody>
      </p:sp>
    </p:spTree>
    <p:extLst>
      <p:ext uri="{BB962C8B-B14F-4D97-AF65-F5344CB8AC3E}">
        <p14:creationId xmlns:p14="http://schemas.microsoft.com/office/powerpoint/2010/main" val="288890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phics Slides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374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EBD1F2-7D62-884D-920E-C35B8D18D506}"/>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E4A7ED-1076-F64D-A6A3-97C1D4BF2021}"/>
              </a:ext>
            </a:extLst>
          </p:cNvPr>
          <p:cNvSpPr>
            <a:spLocks noGrp="1"/>
          </p:cNvSpPr>
          <p:nvPr>
            <p:ph type="subTitle" idx="1" hasCustomPrompt="1"/>
          </p:nvPr>
        </p:nvSpPr>
        <p:spPr>
          <a:xfrm>
            <a:off x="3385312" y="7667279"/>
            <a:ext cx="15318670" cy="891654"/>
          </a:xfrm>
          <a:prstGeom prst="rect">
            <a:avLst/>
          </a:prstGeom>
        </p:spPr>
        <p:txBody>
          <a:bodyPr anchor="t" anchorCtr="0">
            <a:spAutoFit/>
          </a:bodyPr>
          <a:lstStyle>
            <a:lvl1pPr marL="0" marR="0" indent="0" algn="l" defTabSz="754106" rtl="0" eaLnBrk="1" fontAlgn="auto" latinLnBrk="0" hangingPunct="1">
              <a:lnSpc>
                <a:spcPct val="90000"/>
              </a:lnSpc>
              <a:spcBef>
                <a:spcPts val="825"/>
              </a:spcBef>
              <a:spcAft>
                <a:spcPts val="0"/>
              </a:spcAft>
              <a:buClrTx/>
              <a:buSzTx/>
              <a:buFont typeface="Arial" panose="020B0604020202020204" pitchFamily="34" charset="0"/>
              <a:buNone/>
              <a:tabLst/>
              <a:defRPr sz="2886"/>
            </a:lvl1pPr>
            <a:lvl2pPr marL="377053" indent="0" algn="ctr">
              <a:buNone/>
              <a:defRPr sz="1649"/>
            </a:lvl2pPr>
            <a:lvl3pPr marL="754106" indent="0" algn="ctr">
              <a:buNone/>
              <a:defRPr sz="1484"/>
            </a:lvl3pPr>
            <a:lvl4pPr marL="1131159" indent="0" algn="ctr">
              <a:buNone/>
              <a:defRPr sz="1320"/>
            </a:lvl4pPr>
            <a:lvl5pPr marL="1508211" indent="0" algn="ctr">
              <a:buNone/>
              <a:defRPr sz="1320"/>
            </a:lvl5pPr>
            <a:lvl6pPr marL="1885264" indent="0" algn="ctr">
              <a:buNone/>
              <a:defRPr sz="1320"/>
            </a:lvl6pPr>
            <a:lvl7pPr marL="2262317" indent="0" algn="ctr">
              <a:buNone/>
              <a:defRPr sz="1320"/>
            </a:lvl7pPr>
            <a:lvl8pPr marL="2639370" indent="0" algn="ctr">
              <a:buNone/>
              <a:defRPr sz="1320"/>
            </a:lvl8pPr>
            <a:lvl9pPr marL="3016423" indent="0" algn="ctr">
              <a:buNone/>
              <a:defRPr sz="1320"/>
            </a:lvl9pPr>
          </a:lstStyle>
          <a:p>
            <a:r>
              <a:rPr lang="en-US"/>
              <a:t>November 29, 2019</a:t>
            </a:r>
            <a:br>
              <a:rPr lang="en-US"/>
            </a:br>
            <a:r>
              <a:rPr lang="en-US"/>
              <a:t>Presenter Name</a:t>
            </a:r>
          </a:p>
        </p:txBody>
      </p:sp>
      <p:sp>
        <p:nvSpPr>
          <p:cNvPr id="7" name="Title 6">
            <a:extLst>
              <a:ext uri="{FF2B5EF4-FFF2-40B4-BE49-F238E27FC236}">
                <a16:creationId xmlns:a16="http://schemas.microsoft.com/office/drawing/2014/main" id="{FE1733B0-0097-0247-A2B7-4F4D779058D3}"/>
              </a:ext>
            </a:extLst>
          </p:cNvPr>
          <p:cNvSpPr>
            <a:spLocks noGrp="1"/>
          </p:cNvSpPr>
          <p:nvPr>
            <p:ph type="title" hasCustomPrompt="1"/>
          </p:nvPr>
        </p:nvSpPr>
        <p:spPr/>
        <p:txBody>
          <a:bodyPr/>
          <a:lstStyle>
            <a:lvl1pPr marL="0" marR="0" indent="0" algn="l" defTabSz="754106" rtl="0" eaLnBrk="1" fontAlgn="auto" latinLnBrk="0" hangingPunct="1">
              <a:lnSpc>
                <a:spcPct val="90000"/>
              </a:lnSpc>
              <a:spcBef>
                <a:spcPct val="0"/>
              </a:spcBef>
              <a:spcAft>
                <a:spcPts val="0"/>
              </a:spcAft>
              <a:buClrTx/>
              <a:buSzTx/>
              <a:buFontTx/>
              <a:buNone/>
              <a:tabLst/>
              <a:defRPr/>
            </a:lvl1pPr>
          </a:lstStyle>
          <a:p>
            <a:r>
              <a:rPr lang="de-DE" err="1"/>
              <a:t>Presentation</a:t>
            </a:r>
            <a:r>
              <a:rPr lang="de-DE"/>
              <a:t> Title </a:t>
            </a:r>
            <a:br>
              <a:rPr lang="de-DE"/>
            </a:br>
            <a:r>
              <a:rPr lang="de-DE"/>
              <a:t>Goes </a:t>
            </a:r>
            <a:r>
              <a:rPr lang="de-DE" err="1"/>
              <a:t>Here</a:t>
            </a:r>
            <a:endParaRPr lang="en-US"/>
          </a:p>
        </p:txBody>
      </p:sp>
    </p:spTree>
    <p:extLst>
      <p:ext uri="{BB962C8B-B14F-4D97-AF65-F5344CB8AC3E}">
        <p14:creationId xmlns:p14="http://schemas.microsoft.com/office/powerpoint/2010/main" val="197823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44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5958884" y="4167049"/>
            <a:ext cx="12042840" cy="4824398"/>
          </a:xfrm>
          <a:prstGeom prst="rect">
            <a:avLst/>
          </a:prstGeom>
        </p:spPr>
        <p:txBody>
          <a:bodyPr wrap="square" lIns="0" tIns="0" rIns="0" bIns="0">
            <a:spAutoFit/>
          </a:bodyPr>
          <a:lstStyle>
            <a:lvl1pPr marL="377053" indent="-377053">
              <a:lnSpc>
                <a:spcPct val="100000"/>
              </a:lnSpc>
              <a:spcBef>
                <a:spcPts val="825"/>
              </a:spcBef>
              <a:spcAft>
                <a:spcPts val="825"/>
              </a:spcAft>
              <a:buFont typeface="Arial" panose="020B0604020202020204" pitchFamily="34" charset="0"/>
              <a:buChar char="•"/>
              <a:defRPr sz="2886"/>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20445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a:p>
        </p:txBody>
      </p:sp>
      <p:sp>
        <p:nvSpPr>
          <p:cNvPr id="5" name="Title 4"/>
          <p:cNvSpPr>
            <a:spLocks noGrp="1"/>
          </p:cNvSpPr>
          <p:nvPr>
            <p:ph type="title" hasCustomPrompt="1"/>
          </p:nvPr>
        </p:nvSpPr>
        <p:spPr>
          <a:xfrm>
            <a:off x="3078441" y="4320015"/>
            <a:ext cx="6973609" cy="2675671"/>
          </a:xfrm>
        </p:spPr>
        <p:txBody>
          <a:bodyPr/>
          <a:lstStyle>
            <a:lvl1pPr>
              <a:defRPr sz="5936"/>
            </a:lvl1pPr>
          </a:lstStyle>
          <a:p>
            <a:r>
              <a:rPr lang="en-US"/>
              <a:t>CLICK TO EDIT MASTER TITLE STYLE</a:t>
            </a:r>
          </a:p>
        </p:txBody>
      </p:sp>
    </p:spTree>
    <p:extLst>
      <p:ext uri="{BB962C8B-B14F-4D97-AF65-F5344CB8AC3E}">
        <p14:creationId xmlns:p14="http://schemas.microsoft.com/office/powerpoint/2010/main" val="134672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s Pie Chart Slid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D2719B-D646-8947-8FA2-D33947744523}"/>
              </a:ext>
            </a:extLst>
          </p:cNvPr>
          <p:cNvSpPr>
            <a:spLocks noGrp="1"/>
          </p:cNvSpPr>
          <p:nvPr>
            <p:ph type="body" sz="quarter" idx="19" hasCustomPrompt="1"/>
          </p:nvPr>
        </p:nvSpPr>
        <p:spPr>
          <a:xfrm>
            <a:off x="3767089" y="5372195"/>
            <a:ext cx="3131812" cy="571310"/>
          </a:xfrm>
          <a:prstGeom prst="rect">
            <a:avLst/>
          </a:prstGeom>
        </p:spPr>
        <p:txBody>
          <a:bodyPr lIns="0" tIns="0" rIns="0" bIns="0">
            <a:spAutoFit/>
          </a:bodyPr>
          <a:lstStyle>
            <a:lvl1pPr marL="0" indent="0">
              <a:buNone/>
              <a:defRPr sz="4124" b="1">
                <a:solidFill>
                  <a:schemeClr val="bg1"/>
                </a:solidFill>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#01 LOREM</a:t>
            </a:r>
          </a:p>
        </p:txBody>
      </p:sp>
      <p:sp>
        <p:nvSpPr>
          <p:cNvPr id="9" name="Text Placeholder 8">
            <a:extLst>
              <a:ext uri="{FF2B5EF4-FFF2-40B4-BE49-F238E27FC236}">
                <a16:creationId xmlns:a16="http://schemas.microsoft.com/office/drawing/2014/main" id="{E0A5CC32-BB92-E94E-B979-6DD0B0C73C67}"/>
              </a:ext>
            </a:extLst>
          </p:cNvPr>
          <p:cNvSpPr>
            <a:spLocks noGrp="1"/>
          </p:cNvSpPr>
          <p:nvPr>
            <p:ph type="body" sz="quarter" idx="20" hasCustomPrompt="1"/>
          </p:nvPr>
        </p:nvSpPr>
        <p:spPr>
          <a:xfrm>
            <a:off x="9842578" y="6363269"/>
            <a:ext cx="3789233" cy="3250280"/>
          </a:xfrm>
          <a:prstGeom prst="rect">
            <a:avLst/>
          </a:prstGeom>
        </p:spPr>
        <p:txBody>
          <a:bodyPr wrap="square" lIns="0" tIns="0" rIns="0" bIns="0">
            <a:spAutoFit/>
          </a:bodyPr>
          <a:lstStyle>
            <a:lvl1pPr marL="0" indent="0">
              <a:lnSpc>
                <a:spcPct val="150000"/>
              </a:lnSpc>
              <a:spcBef>
                <a:spcPts val="0"/>
              </a:spcBef>
              <a:buNone/>
              <a:defRPr sz="2886"/>
            </a:lvl1pPr>
          </a:lstStyle>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p:txBody>
      </p:sp>
      <p:sp>
        <p:nvSpPr>
          <p:cNvPr id="10" name="Text Placeholder 8">
            <a:extLst>
              <a:ext uri="{FF2B5EF4-FFF2-40B4-BE49-F238E27FC236}">
                <a16:creationId xmlns:a16="http://schemas.microsoft.com/office/drawing/2014/main" id="{D4033366-87AC-9948-80CB-AA1559BF465E}"/>
              </a:ext>
            </a:extLst>
          </p:cNvPr>
          <p:cNvSpPr>
            <a:spLocks noGrp="1"/>
          </p:cNvSpPr>
          <p:nvPr>
            <p:ph type="body" sz="quarter" idx="21" hasCustomPrompt="1"/>
          </p:nvPr>
        </p:nvSpPr>
        <p:spPr>
          <a:xfrm>
            <a:off x="14135147" y="6363269"/>
            <a:ext cx="3789233" cy="3250280"/>
          </a:xfrm>
          <a:prstGeom prst="rect">
            <a:avLst/>
          </a:prstGeom>
        </p:spPr>
        <p:txBody>
          <a:bodyPr wrap="square" lIns="0" tIns="0" rIns="0" bIns="0">
            <a:spAutoFit/>
          </a:bodyPr>
          <a:lstStyle>
            <a:lvl1pPr marL="0" indent="0">
              <a:lnSpc>
                <a:spcPct val="150000"/>
              </a:lnSpc>
              <a:spcBef>
                <a:spcPts val="0"/>
              </a:spcBef>
              <a:buNone/>
              <a:defRPr sz="2886"/>
            </a:lvl1pPr>
          </a:lstStyle>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p:txBody>
      </p:sp>
      <p:sp>
        <p:nvSpPr>
          <p:cNvPr id="13" name="Text Placeholder 8">
            <a:extLst>
              <a:ext uri="{FF2B5EF4-FFF2-40B4-BE49-F238E27FC236}">
                <a16:creationId xmlns:a16="http://schemas.microsoft.com/office/drawing/2014/main" id="{315542EF-6027-0045-8C6B-4E1ECEC41BB0}"/>
              </a:ext>
            </a:extLst>
          </p:cNvPr>
          <p:cNvSpPr>
            <a:spLocks noGrp="1"/>
          </p:cNvSpPr>
          <p:nvPr>
            <p:ph type="body" sz="quarter" idx="23" hasCustomPrompt="1"/>
          </p:nvPr>
        </p:nvSpPr>
        <p:spPr>
          <a:xfrm>
            <a:off x="9842578" y="5518496"/>
            <a:ext cx="3789233" cy="444352"/>
          </a:xfrm>
          <a:prstGeom prst="rect">
            <a:avLst/>
          </a:prstGeom>
        </p:spPr>
        <p:txBody>
          <a:bodyPr wrap="square" lIns="0" tIns="0" rIns="0" bIns="0">
            <a:spAutoFit/>
          </a:bodyPr>
          <a:lstStyle>
            <a:lvl1pPr marL="0" indent="0">
              <a:lnSpc>
                <a:spcPct val="100000"/>
              </a:lnSpc>
              <a:spcBef>
                <a:spcPts val="0"/>
              </a:spcBef>
              <a:buNone/>
              <a:defRPr sz="2886" b="1">
                <a:solidFill>
                  <a:schemeClr val="accent2"/>
                </a:solidFill>
              </a:defRPr>
            </a:lvl1pPr>
          </a:lstStyle>
          <a:p>
            <a:pPr lvl="0"/>
            <a:r>
              <a:rPr lang="pt"/>
              <a:t>LOREM IPSUM</a:t>
            </a:r>
          </a:p>
        </p:txBody>
      </p:sp>
      <p:sp>
        <p:nvSpPr>
          <p:cNvPr id="14" name="Text Placeholder 8">
            <a:extLst>
              <a:ext uri="{FF2B5EF4-FFF2-40B4-BE49-F238E27FC236}">
                <a16:creationId xmlns:a16="http://schemas.microsoft.com/office/drawing/2014/main" id="{48700F84-39F7-8E4B-8C65-72F1195607D6}"/>
              </a:ext>
            </a:extLst>
          </p:cNvPr>
          <p:cNvSpPr>
            <a:spLocks noGrp="1"/>
          </p:cNvSpPr>
          <p:nvPr>
            <p:ph type="body" sz="quarter" idx="24" hasCustomPrompt="1"/>
          </p:nvPr>
        </p:nvSpPr>
        <p:spPr>
          <a:xfrm>
            <a:off x="14135147" y="5518496"/>
            <a:ext cx="3789233" cy="444352"/>
          </a:xfrm>
          <a:prstGeom prst="rect">
            <a:avLst/>
          </a:prstGeom>
        </p:spPr>
        <p:txBody>
          <a:bodyPr wrap="square" lIns="0" tIns="0" rIns="0" bIns="0">
            <a:spAutoFit/>
          </a:bodyPr>
          <a:lstStyle>
            <a:lvl1pPr marL="0" indent="0">
              <a:lnSpc>
                <a:spcPct val="100000"/>
              </a:lnSpc>
              <a:spcBef>
                <a:spcPts val="0"/>
              </a:spcBef>
              <a:buNone/>
              <a:defRPr sz="2886" b="1">
                <a:solidFill>
                  <a:schemeClr val="tx1"/>
                </a:solidFill>
              </a:defRPr>
            </a:lvl1pPr>
          </a:lstStyle>
          <a:p>
            <a:pPr lvl="0"/>
            <a:r>
              <a:rPr lang="pt"/>
              <a:t>LOREM IPSUM</a:t>
            </a:r>
          </a:p>
        </p:txBody>
      </p:sp>
    </p:spTree>
    <p:extLst>
      <p:ext uri="{BB962C8B-B14F-4D97-AF65-F5344CB8AC3E}">
        <p14:creationId xmlns:p14="http://schemas.microsoft.com/office/powerpoint/2010/main" val="177041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3051661" y="4764889"/>
            <a:ext cx="6268154" cy="571310"/>
          </a:xfrm>
          <a:prstGeom prst="rect">
            <a:avLst/>
          </a:prstGeom>
        </p:spPr>
        <p:txBody>
          <a:bodyPr wrap="square" lIns="0" tIns="0" rIns="0" bIns="0">
            <a:spAutoFit/>
          </a:bodyPr>
          <a:lstStyle>
            <a:lvl1pPr marL="0" indent="0">
              <a:buNone/>
              <a:defRPr sz="4124" b="1">
                <a:solidFill>
                  <a:schemeClr val="bg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10592751" y="4764889"/>
            <a:ext cx="6459687" cy="571310"/>
          </a:xfrm>
          <a:prstGeom prst="rect">
            <a:avLst/>
          </a:prstGeom>
        </p:spPr>
        <p:txBody>
          <a:bodyPr wrap="square" lIns="0" tIns="0" rIns="0" bIns="0">
            <a:spAutoFit/>
          </a:bodyPr>
          <a:lstStyle>
            <a:lvl1pPr marL="0" indent="0">
              <a:buNone/>
              <a:defRPr sz="4124" b="1">
                <a:solidFill>
                  <a:schemeClr val="tx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10592751" y="5435406"/>
            <a:ext cx="6459688"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tx1"/>
                </a:solidFill>
              </a:defRPr>
            </a:lvl1pPr>
          </a:lstStyle>
          <a:p>
            <a:pPr algn="l">
              <a:lnSpc>
                <a:spcPct val="150000"/>
              </a:lnSpc>
            </a:pPr>
            <a:r>
              <a:rPr lang="de-DE" sz="2886" err="1">
                <a:solidFill>
                  <a:schemeClr val="tx1"/>
                </a:solidFill>
                <a:latin typeface="+mj-lt"/>
              </a:rPr>
              <a:t>Lorem</a:t>
            </a:r>
            <a:r>
              <a:rPr lang="de-DE" sz="2886">
                <a:solidFill>
                  <a:schemeClr val="tx1"/>
                </a:solidFill>
                <a:latin typeface="+mj-lt"/>
              </a:rPr>
              <a:t> </a:t>
            </a:r>
            <a:r>
              <a:rPr lang="de-DE" sz="2886" err="1">
                <a:solidFill>
                  <a:schemeClr val="tx1"/>
                </a:solidFill>
                <a:latin typeface="+mj-lt"/>
              </a:rPr>
              <a:t>ipsum</a:t>
            </a:r>
            <a:r>
              <a:rPr lang="de-DE" sz="2886">
                <a:solidFill>
                  <a:schemeClr val="tx1"/>
                </a:solidFill>
                <a:latin typeface="+mj-lt"/>
              </a:rPr>
              <a:t> </a:t>
            </a:r>
            <a:r>
              <a:rPr lang="de-DE" sz="2886" err="1">
                <a:solidFill>
                  <a:schemeClr val="tx1"/>
                </a:solidFill>
                <a:latin typeface="+mj-lt"/>
              </a:rPr>
              <a:t>dolor</a:t>
            </a:r>
            <a:r>
              <a:rPr lang="de-DE" sz="2886">
                <a:solidFill>
                  <a:schemeClr val="tx1"/>
                </a:solidFill>
                <a:latin typeface="+mj-lt"/>
              </a:rPr>
              <a:t> </a:t>
            </a:r>
            <a:r>
              <a:rPr lang="de-DE" sz="2886" err="1">
                <a:solidFill>
                  <a:schemeClr val="tx1"/>
                </a:solidFill>
                <a:latin typeface="+mj-lt"/>
              </a:rPr>
              <a:t>sit</a:t>
            </a:r>
            <a:r>
              <a:rPr lang="de-DE" sz="2886">
                <a:solidFill>
                  <a:schemeClr val="tx1"/>
                </a:solidFill>
                <a:latin typeface="+mj-lt"/>
              </a:rPr>
              <a:t> </a:t>
            </a:r>
            <a:r>
              <a:rPr lang="de-DE" sz="2886" err="1">
                <a:solidFill>
                  <a:schemeClr val="tx1"/>
                </a:solidFill>
                <a:latin typeface="+mj-lt"/>
              </a:rPr>
              <a:t>amet</a:t>
            </a:r>
            <a:r>
              <a:rPr lang="de-DE" sz="2886">
                <a:solidFill>
                  <a:schemeClr val="tx1"/>
                </a:solidFill>
                <a:latin typeface="+mj-lt"/>
              </a:rPr>
              <a:t>, </a:t>
            </a:r>
            <a:r>
              <a:rPr lang="de-DE" sz="2886" err="1">
                <a:solidFill>
                  <a:schemeClr val="tx1"/>
                </a:solidFill>
                <a:latin typeface="+mj-lt"/>
              </a:rPr>
              <a:t>consetetur</a:t>
            </a:r>
            <a:r>
              <a:rPr lang="de-DE" sz="2886">
                <a:solidFill>
                  <a:schemeClr val="tx1"/>
                </a:solidFill>
                <a:latin typeface="+mj-lt"/>
              </a:rPr>
              <a:t> </a:t>
            </a:r>
            <a:r>
              <a:rPr lang="de-DE" sz="2886" err="1">
                <a:solidFill>
                  <a:schemeClr val="tx1"/>
                </a:solidFill>
                <a:latin typeface="+mj-lt"/>
              </a:rPr>
              <a:t>sadipscing</a:t>
            </a:r>
            <a:r>
              <a:rPr lang="de-DE" sz="2886">
                <a:solidFill>
                  <a:schemeClr val="tx1"/>
                </a:solidFill>
                <a:latin typeface="+mj-lt"/>
              </a:rPr>
              <a:t> </a:t>
            </a:r>
            <a:r>
              <a:rPr lang="de-DE" sz="2886" err="1">
                <a:solidFill>
                  <a:schemeClr val="tx1"/>
                </a:solidFill>
                <a:latin typeface="+mj-lt"/>
              </a:rPr>
              <a:t>elitr</a:t>
            </a:r>
            <a:r>
              <a:rPr lang="de-DE" sz="2886">
                <a:solidFill>
                  <a:schemeClr val="tx1"/>
                </a:solidFill>
                <a:latin typeface="+mj-lt"/>
              </a:rPr>
              <a:t>, </a:t>
            </a:r>
            <a:r>
              <a:rPr lang="de-DE" sz="2886" err="1">
                <a:solidFill>
                  <a:schemeClr val="tx1"/>
                </a:solidFill>
                <a:latin typeface="+mj-lt"/>
              </a:rPr>
              <a:t>sed</a:t>
            </a:r>
            <a:r>
              <a:rPr lang="de-DE" sz="2886">
                <a:solidFill>
                  <a:schemeClr val="tx1"/>
                </a:solidFill>
                <a:latin typeface="+mj-lt"/>
              </a:rPr>
              <a:t> </a:t>
            </a:r>
            <a:r>
              <a:rPr lang="de-DE" sz="2886" err="1">
                <a:solidFill>
                  <a:schemeClr val="tx1"/>
                </a:solidFill>
                <a:latin typeface="+mj-lt"/>
              </a:rPr>
              <a:t>diam</a:t>
            </a:r>
            <a:r>
              <a:rPr lang="de-DE" sz="2886">
                <a:solidFill>
                  <a:schemeClr val="tx1"/>
                </a:solidFill>
                <a:latin typeface="+mj-lt"/>
              </a:rPr>
              <a:t> </a:t>
            </a:r>
            <a:r>
              <a:rPr lang="de-DE" sz="2886" err="1">
                <a:solidFill>
                  <a:schemeClr val="tx1"/>
                </a:solidFill>
                <a:latin typeface="+mj-lt"/>
              </a:rPr>
              <a:t>nonumy</a:t>
            </a:r>
            <a:r>
              <a:rPr lang="de-DE" sz="2886">
                <a:solidFill>
                  <a:schemeClr val="tx1"/>
                </a:solidFill>
                <a:latin typeface="+mj-lt"/>
              </a:rPr>
              <a:t> </a:t>
            </a:r>
            <a:r>
              <a:rPr lang="de-DE" sz="2886" err="1">
                <a:solidFill>
                  <a:schemeClr val="tx1"/>
                </a:solidFill>
                <a:latin typeface="+mj-lt"/>
              </a:rPr>
              <a:t>eirmod</a:t>
            </a:r>
            <a:r>
              <a:rPr lang="de-DE" sz="2886">
                <a:solidFill>
                  <a:schemeClr val="tx1"/>
                </a:solidFill>
                <a:latin typeface="+mj-lt"/>
              </a:rPr>
              <a:t> </a:t>
            </a:r>
            <a:r>
              <a:rPr lang="de-DE" sz="2886" err="1">
                <a:solidFill>
                  <a:schemeClr val="tx1"/>
                </a:solidFill>
                <a:latin typeface="+mj-lt"/>
              </a:rPr>
              <a:t>tempor</a:t>
            </a:r>
            <a:r>
              <a:rPr lang="de-DE" sz="2886">
                <a:solidFill>
                  <a:schemeClr val="tx1"/>
                </a:solidFill>
                <a:latin typeface="+mj-lt"/>
              </a:rPr>
              <a:t> </a:t>
            </a:r>
            <a:r>
              <a:rPr lang="de-DE" sz="2886" err="1">
                <a:solidFill>
                  <a:schemeClr val="tx1"/>
                </a:solidFill>
                <a:latin typeface="+mj-lt"/>
              </a:rPr>
              <a:t>invidunt</a:t>
            </a:r>
            <a:r>
              <a:rPr lang="de-DE" sz="2886">
                <a:solidFill>
                  <a:schemeClr val="tx1"/>
                </a:solidFill>
                <a:latin typeface="+mj-lt"/>
              </a:rPr>
              <a:t> </a:t>
            </a:r>
            <a:r>
              <a:rPr lang="de-DE" sz="2886" err="1">
                <a:solidFill>
                  <a:schemeClr val="tx1"/>
                </a:solidFill>
                <a:latin typeface="+mj-lt"/>
              </a:rPr>
              <a:t>ut</a:t>
            </a:r>
            <a:r>
              <a:rPr lang="de-DE" sz="2886">
                <a:solidFill>
                  <a:schemeClr val="tx1"/>
                </a:solidFill>
                <a:latin typeface="+mj-lt"/>
              </a:rPr>
              <a:t> </a:t>
            </a:r>
            <a:r>
              <a:rPr lang="de-DE" sz="2886" err="1">
                <a:solidFill>
                  <a:schemeClr val="tx1"/>
                </a:solidFill>
                <a:latin typeface="+mj-lt"/>
              </a:rPr>
              <a:t>labore</a:t>
            </a:r>
            <a:r>
              <a:rPr lang="de-DE" sz="2886">
                <a:solidFill>
                  <a:schemeClr val="tx1"/>
                </a:solidFill>
                <a:latin typeface="+mj-lt"/>
              </a:rPr>
              <a:t> et </a:t>
            </a:r>
            <a:r>
              <a:rPr lang="de-DE" sz="2886" err="1">
                <a:solidFill>
                  <a:schemeClr val="tx1"/>
                </a:solidFill>
                <a:latin typeface="+mj-lt"/>
              </a:rPr>
              <a:t>dolore</a:t>
            </a:r>
            <a:r>
              <a:rPr lang="de-DE" sz="2886">
                <a:solidFill>
                  <a:schemeClr val="tx1"/>
                </a:solidFill>
                <a:latin typeface="+mj-lt"/>
              </a:rPr>
              <a:t> magna </a:t>
            </a:r>
            <a:r>
              <a:rPr lang="de-DE" sz="2886" err="1">
                <a:solidFill>
                  <a:schemeClr val="tx1"/>
                </a:solidFill>
                <a:latin typeface="+mj-lt"/>
              </a:rPr>
              <a:t>aliquyam</a:t>
            </a:r>
            <a:r>
              <a:rPr lang="de-DE" sz="2886">
                <a:solidFill>
                  <a:schemeClr val="tx1"/>
                </a:solidFill>
                <a:latin typeface="+mj-lt"/>
              </a:rPr>
              <a:t> </a:t>
            </a:r>
            <a:r>
              <a:rPr lang="de-DE" sz="2886" err="1">
                <a:solidFill>
                  <a:schemeClr val="tx1"/>
                </a:solidFill>
                <a:latin typeface="+mj-lt"/>
              </a:rPr>
              <a:t>erat</a:t>
            </a:r>
            <a:r>
              <a:rPr lang="de-DE" sz="2886">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3051661" y="5435406"/>
            <a:ext cx="6268155"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bg1"/>
                </a:solidFill>
              </a:defRPr>
            </a:lvl1pPr>
          </a:lstStyle>
          <a:p>
            <a:pPr marL="0" marR="0" lvl="0" indent="0" algn="l" defTabSz="377053" rtl="0" eaLnBrk="1" fontAlgn="auto" latinLnBrk="0" hangingPunct="1">
              <a:lnSpc>
                <a:spcPct val="15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385742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B30EB-A2EC-1E42-8B06-767404275869}"/>
              </a:ext>
            </a:extLst>
          </p:cNvPr>
          <p:cNvSpPr>
            <a:spLocks noGrp="1"/>
          </p:cNvSpPr>
          <p:nvPr>
            <p:ph type="body" sz="quarter" idx="11" hasCustomPrompt="1"/>
          </p:nvPr>
        </p:nvSpPr>
        <p:spPr>
          <a:xfrm>
            <a:off x="3274946" y="4652852"/>
            <a:ext cx="14461338" cy="5791329"/>
          </a:xfrm>
          <a:prstGeom prst="rect">
            <a:avLst/>
          </a:prstGeom>
        </p:spPr>
        <p:txBody>
          <a:bodyPr wrap="square" lIns="0" tIns="0" rIns="0" bIns="0">
            <a:spAutoFit/>
          </a:bodyPr>
          <a:lstStyle>
            <a:lvl1pPr marL="628250" marR="0" indent="-628250" algn="l" defTabSz="2010400" rtl="0" eaLnBrk="1" fontAlgn="auto" latinLnBrk="0" hangingPunct="1">
              <a:lnSpc>
                <a:spcPct val="100000"/>
              </a:lnSpc>
              <a:spcBef>
                <a:spcPts val="2199"/>
              </a:spcBef>
              <a:spcAft>
                <a:spcPts val="0"/>
              </a:spcAft>
              <a:buClrTx/>
              <a:buSzTx/>
              <a:buFont typeface="Wingdings" pitchFamily="2" charset="2"/>
              <a:buChar char="§"/>
              <a:tabLst/>
              <a:defRPr lang="de-DE" sz="31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4" name="Rectangle 3">
            <a:extLst>
              <a:ext uri="{FF2B5EF4-FFF2-40B4-BE49-F238E27FC236}">
                <a16:creationId xmlns:a16="http://schemas.microsoft.com/office/drawing/2014/main" id="{05CB9308-AF6F-0141-9C66-77D1E3488C46}"/>
              </a:ext>
            </a:extLst>
          </p:cNvPr>
          <p:cNvSpPr/>
          <p:nvPr userDrawn="1"/>
        </p:nvSpPr>
        <p:spPr>
          <a:xfrm>
            <a:off x="1331718" y="1644050"/>
            <a:ext cx="1856342" cy="151169"/>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E5673C61-201E-624C-8365-DA0D9E2F7D8A}"/>
              </a:ext>
            </a:extLst>
          </p:cNvPr>
          <p:cNvSpPr>
            <a:spLocks noGrp="1"/>
          </p:cNvSpPr>
          <p:nvPr>
            <p:ph type="body" sz="quarter" idx="10" hasCustomPrompt="1"/>
          </p:nvPr>
        </p:nvSpPr>
        <p:spPr>
          <a:xfrm>
            <a:off x="1104977" y="2067477"/>
            <a:ext cx="16631308" cy="1961181"/>
          </a:xfrm>
          <a:prstGeom prst="rect">
            <a:avLst/>
          </a:prstGeom>
        </p:spPr>
        <p:txBody>
          <a:bodyPr/>
          <a:lstStyle>
            <a:lvl1pPr marL="0" marR="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kumimoji="0" lang="en-US" sz="70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How to use this template</a:t>
            </a:r>
          </a:p>
        </p:txBody>
      </p:sp>
      <p:pic>
        <p:nvPicPr>
          <p:cNvPr id="6" name="Picture 5">
            <a:extLst>
              <a:ext uri="{FF2B5EF4-FFF2-40B4-BE49-F238E27FC236}">
                <a16:creationId xmlns:a16="http://schemas.microsoft.com/office/drawing/2014/main" id="{83782DF0-4029-4BE2-B1AF-DA741101B5D5}"/>
              </a:ext>
            </a:extLst>
          </p:cNvPr>
          <p:cNvPicPr>
            <a:picLocks noChangeAspect="1" noChangeArrowheads="1"/>
          </p:cNvPicPr>
          <p:nvPr userDrawn="1"/>
        </p:nvPicPr>
        <p:blipFill>
          <a:blip r:embed="rId2"/>
          <a:stretch>
            <a:fillRect/>
          </a:stretch>
        </p:blipFill>
        <p:spPr bwMode="auto">
          <a:xfrm>
            <a:off x="17121649" y="10093691"/>
            <a:ext cx="2071246" cy="85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450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2658211" y="4198992"/>
            <a:ext cx="14787678" cy="1950073"/>
          </a:xfrm>
          <a:prstGeom prst="rect">
            <a:avLst/>
          </a:prstGeom>
        </p:spPr>
        <p:txBody>
          <a:bodyPr vert="horz" wrap="square" lIns="0" tIns="0" rIns="0" bIns="0" rtlCol="0" anchor="t" anchorCtr="0">
            <a:spAutoFit/>
          </a:bodyPr>
          <a:lstStyle>
            <a:lvl1pPr>
              <a:defRPr sz="70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2658213" y="3781213"/>
            <a:ext cx="2740111" cy="127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98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947CD04-6035-AB45-8A40-2D585FE8A274}"/>
              </a:ext>
            </a:extLst>
          </p:cNvPr>
          <p:cNvSpPr>
            <a:spLocks noGrp="1"/>
          </p:cNvSpPr>
          <p:nvPr>
            <p:ph type="body" sz="quarter" idx="10" hasCustomPrompt="1"/>
          </p:nvPr>
        </p:nvSpPr>
        <p:spPr>
          <a:xfrm>
            <a:off x="4214724" y="10155217"/>
            <a:ext cx="4177662" cy="205672"/>
          </a:xfrm>
          <a:prstGeom prst="rect">
            <a:avLst/>
          </a:prstGeom>
        </p:spPr>
        <p:txBody>
          <a:bodyPr lIns="0" tIns="0" rIns="0" bIns="0">
            <a:spAutoFit/>
          </a:bodyPr>
          <a:lstStyle>
            <a:lvl1pPr marL="0" indent="0">
              <a:buNone/>
              <a:defRPr sz="1484">
                <a:solidFill>
                  <a:schemeClr val="tx1"/>
                </a:solidFill>
              </a:defRPr>
            </a:lvl1pPr>
            <a:lvl2pPr marL="377053" indent="0">
              <a:buNone/>
              <a:defRPr sz="1484">
                <a:solidFill>
                  <a:schemeClr val="tx1"/>
                </a:solidFill>
              </a:defRPr>
            </a:lvl2pPr>
            <a:lvl3pPr marL="754106" indent="0">
              <a:buNone/>
              <a:defRPr sz="1484">
                <a:solidFill>
                  <a:schemeClr val="tx1"/>
                </a:solidFill>
              </a:defRPr>
            </a:lvl3pPr>
            <a:lvl4pPr marL="1131159" indent="0">
              <a:buNone/>
              <a:defRPr sz="1484">
                <a:solidFill>
                  <a:schemeClr val="tx1"/>
                </a:solidFill>
              </a:defRPr>
            </a:lvl4pPr>
            <a:lvl5pPr marL="1508211" indent="0">
              <a:buNone/>
              <a:defRPr sz="1484">
                <a:solidFill>
                  <a:schemeClr val="tx1"/>
                </a:solidFill>
              </a:defRPr>
            </a:lvl5pPr>
          </a:lstStyle>
          <a:p>
            <a:pPr lvl="0"/>
            <a:r>
              <a:rPr lang="en-US"/>
              <a:t>Source of the data that created this chart.</a:t>
            </a:r>
          </a:p>
        </p:txBody>
      </p:sp>
      <p:sp>
        <p:nvSpPr>
          <p:cNvPr id="10" name="Text Placeholder 9">
            <a:extLst>
              <a:ext uri="{FF2B5EF4-FFF2-40B4-BE49-F238E27FC236}">
                <a16:creationId xmlns:a16="http://schemas.microsoft.com/office/drawing/2014/main" id="{C70EADF4-8152-2443-A626-6C53F2ED7856}"/>
              </a:ext>
            </a:extLst>
          </p:cNvPr>
          <p:cNvSpPr>
            <a:spLocks noGrp="1"/>
          </p:cNvSpPr>
          <p:nvPr>
            <p:ph type="body" sz="quarter" idx="11" hasCustomPrompt="1"/>
          </p:nvPr>
        </p:nvSpPr>
        <p:spPr>
          <a:xfrm>
            <a:off x="11312756" y="4255176"/>
            <a:ext cx="6591235" cy="571310"/>
          </a:xfrm>
          <a:prstGeom prst="rect">
            <a:avLst/>
          </a:prstGeom>
        </p:spPr>
        <p:txBody>
          <a:bodyPr lIns="0" tIns="0" rIns="0" bIns="0">
            <a:spAutoFit/>
          </a:bodyPr>
          <a:lstStyle>
            <a:lvl1pPr marL="0" indent="0">
              <a:buNone/>
              <a:defRPr lang="de-DE" sz="4124" b="1" dirty="0">
                <a:solidFill>
                  <a:schemeClr val="tx1"/>
                </a:solidFill>
              </a:defRPr>
            </a:lvl1pPr>
            <a:lvl2pPr>
              <a:defRPr sz="4124" b="1">
                <a:solidFill>
                  <a:schemeClr val="tx1"/>
                </a:solidFill>
              </a:defRPr>
            </a:lvl2pPr>
            <a:lvl3pPr>
              <a:defRPr sz="4124" b="1">
                <a:solidFill>
                  <a:schemeClr val="tx1"/>
                </a:solidFill>
              </a:defRPr>
            </a:lvl3pPr>
            <a:lvl4pPr>
              <a:defRPr sz="4124" b="1">
                <a:solidFill>
                  <a:schemeClr val="tx1"/>
                </a:solidFill>
              </a:defRPr>
            </a:lvl4pPr>
            <a:lvl5pPr>
              <a:defRPr sz="4124" b="1">
                <a:solidFill>
                  <a:schemeClr val="tx1"/>
                </a:solidFill>
              </a:defRPr>
            </a:lvl5pPr>
          </a:lstStyle>
          <a:p>
            <a:pPr lvl="0"/>
            <a:r>
              <a:rPr lang="en-US"/>
              <a:t>#07 CHART LABEL HERE</a:t>
            </a:r>
          </a:p>
        </p:txBody>
      </p:sp>
      <p:sp>
        <p:nvSpPr>
          <p:cNvPr id="12" name="Text Placeholder 11">
            <a:extLst>
              <a:ext uri="{FF2B5EF4-FFF2-40B4-BE49-F238E27FC236}">
                <a16:creationId xmlns:a16="http://schemas.microsoft.com/office/drawing/2014/main" id="{EC3A6963-7373-D54D-BD98-077BD1168076}"/>
              </a:ext>
            </a:extLst>
          </p:cNvPr>
          <p:cNvSpPr>
            <a:spLocks noGrp="1"/>
          </p:cNvSpPr>
          <p:nvPr>
            <p:ph type="body" sz="quarter" idx="12" hasCustomPrompt="1"/>
          </p:nvPr>
        </p:nvSpPr>
        <p:spPr>
          <a:xfrm>
            <a:off x="11428827" y="5377577"/>
            <a:ext cx="8100433" cy="1333057"/>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vl2pPr>
              <a:defRPr sz="2886"/>
            </a:lvl2pPr>
            <a:lvl3pPr>
              <a:defRPr sz="2886"/>
            </a:lvl3pPr>
            <a:lvl4pPr>
              <a:defRPr sz="2886"/>
            </a:lvl4pPr>
            <a:lvl5pPr>
              <a:defRPr sz="2886"/>
            </a:lvl5pPr>
          </a:lstStyle>
          <a:p>
            <a:pPr lvl="0"/>
            <a:r>
              <a:rPr lang="en-US"/>
              <a:t>Lorem ipsum dolor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 dolore magna </a:t>
            </a:r>
            <a:r>
              <a:rPr lang="en-US" err="1"/>
              <a:t>aliquyam</a:t>
            </a:r>
            <a:r>
              <a:rPr lang="en-US"/>
              <a:t> </a:t>
            </a:r>
            <a:r>
              <a:rPr lang="en-US" err="1"/>
              <a:t>erat</a:t>
            </a:r>
            <a:r>
              <a:rPr lang="en-US"/>
              <a:t>.</a:t>
            </a:r>
          </a:p>
        </p:txBody>
      </p:sp>
    </p:spTree>
    <p:extLst>
      <p:ext uri="{BB962C8B-B14F-4D97-AF65-F5344CB8AC3E}">
        <p14:creationId xmlns:p14="http://schemas.microsoft.com/office/powerpoint/2010/main" val="26575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3051661" y="4764889"/>
            <a:ext cx="6268154" cy="571310"/>
          </a:xfrm>
          <a:prstGeom prst="rect">
            <a:avLst/>
          </a:prstGeom>
        </p:spPr>
        <p:txBody>
          <a:bodyPr wrap="square" lIns="0" tIns="0" rIns="0" bIns="0">
            <a:spAutoFit/>
          </a:bodyPr>
          <a:lstStyle>
            <a:lvl1pPr marL="0" indent="0">
              <a:buNone/>
              <a:defRPr sz="4124" b="1">
                <a:solidFill>
                  <a:schemeClr val="bg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10592751" y="4764889"/>
            <a:ext cx="6459687" cy="571310"/>
          </a:xfrm>
          <a:prstGeom prst="rect">
            <a:avLst/>
          </a:prstGeom>
        </p:spPr>
        <p:txBody>
          <a:bodyPr wrap="square" lIns="0" tIns="0" rIns="0" bIns="0">
            <a:spAutoFit/>
          </a:bodyPr>
          <a:lstStyle>
            <a:lvl1pPr marL="0" indent="0">
              <a:buNone/>
              <a:defRPr sz="4124" b="1">
                <a:solidFill>
                  <a:schemeClr val="tx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10592751" y="5435406"/>
            <a:ext cx="6459688"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tx1"/>
                </a:solidFill>
              </a:defRPr>
            </a:lvl1pPr>
          </a:lstStyle>
          <a:p>
            <a:pPr algn="l">
              <a:lnSpc>
                <a:spcPct val="150000"/>
              </a:lnSpc>
            </a:pPr>
            <a:r>
              <a:rPr lang="de-DE" sz="2886" err="1">
                <a:solidFill>
                  <a:schemeClr val="tx1"/>
                </a:solidFill>
                <a:latin typeface="+mj-lt"/>
              </a:rPr>
              <a:t>Lorem</a:t>
            </a:r>
            <a:r>
              <a:rPr lang="de-DE" sz="2886">
                <a:solidFill>
                  <a:schemeClr val="tx1"/>
                </a:solidFill>
                <a:latin typeface="+mj-lt"/>
              </a:rPr>
              <a:t> </a:t>
            </a:r>
            <a:r>
              <a:rPr lang="de-DE" sz="2886" err="1">
                <a:solidFill>
                  <a:schemeClr val="tx1"/>
                </a:solidFill>
                <a:latin typeface="+mj-lt"/>
              </a:rPr>
              <a:t>ipsum</a:t>
            </a:r>
            <a:r>
              <a:rPr lang="de-DE" sz="2886">
                <a:solidFill>
                  <a:schemeClr val="tx1"/>
                </a:solidFill>
                <a:latin typeface="+mj-lt"/>
              </a:rPr>
              <a:t> </a:t>
            </a:r>
            <a:r>
              <a:rPr lang="de-DE" sz="2886" err="1">
                <a:solidFill>
                  <a:schemeClr val="tx1"/>
                </a:solidFill>
                <a:latin typeface="+mj-lt"/>
              </a:rPr>
              <a:t>dolor</a:t>
            </a:r>
            <a:r>
              <a:rPr lang="de-DE" sz="2886">
                <a:solidFill>
                  <a:schemeClr val="tx1"/>
                </a:solidFill>
                <a:latin typeface="+mj-lt"/>
              </a:rPr>
              <a:t> </a:t>
            </a:r>
            <a:r>
              <a:rPr lang="de-DE" sz="2886" err="1">
                <a:solidFill>
                  <a:schemeClr val="tx1"/>
                </a:solidFill>
                <a:latin typeface="+mj-lt"/>
              </a:rPr>
              <a:t>sit</a:t>
            </a:r>
            <a:r>
              <a:rPr lang="de-DE" sz="2886">
                <a:solidFill>
                  <a:schemeClr val="tx1"/>
                </a:solidFill>
                <a:latin typeface="+mj-lt"/>
              </a:rPr>
              <a:t> </a:t>
            </a:r>
            <a:r>
              <a:rPr lang="de-DE" sz="2886" err="1">
                <a:solidFill>
                  <a:schemeClr val="tx1"/>
                </a:solidFill>
                <a:latin typeface="+mj-lt"/>
              </a:rPr>
              <a:t>amet</a:t>
            </a:r>
            <a:r>
              <a:rPr lang="de-DE" sz="2886">
                <a:solidFill>
                  <a:schemeClr val="tx1"/>
                </a:solidFill>
                <a:latin typeface="+mj-lt"/>
              </a:rPr>
              <a:t>, </a:t>
            </a:r>
            <a:r>
              <a:rPr lang="de-DE" sz="2886" err="1">
                <a:solidFill>
                  <a:schemeClr val="tx1"/>
                </a:solidFill>
                <a:latin typeface="+mj-lt"/>
              </a:rPr>
              <a:t>consetetur</a:t>
            </a:r>
            <a:r>
              <a:rPr lang="de-DE" sz="2886">
                <a:solidFill>
                  <a:schemeClr val="tx1"/>
                </a:solidFill>
                <a:latin typeface="+mj-lt"/>
              </a:rPr>
              <a:t> </a:t>
            </a:r>
            <a:r>
              <a:rPr lang="de-DE" sz="2886" err="1">
                <a:solidFill>
                  <a:schemeClr val="tx1"/>
                </a:solidFill>
                <a:latin typeface="+mj-lt"/>
              </a:rPr>
              <a:t>sadipscing</a:t>
            </a:r>
            <a:r>
              <a:rPr lang="de-DE" sz="2886">
                <a:solidFill>
                  <a:schemeClr val="tx1"/>
                </a:solidFill>
                <a:latin typeface="+mj-lt"/>
              </a:rPr>
              <a:t> </a:t>
            </a:r>
            <a:r>
              <a:rPr lang="de-DE" sz="2886" err="1">
                <a:solidFill>
                  <a:schemeClr val="tx1"/>
                </a:solidFill>
                <a:latin typeface="+mj-lt"/>
              </a:rPr>
              <a:t>elitr</a:t>
            </a:r>
            <a:r>
              <a:rPr lang="de-DE" sz="2886">
                <a:solidFill>
                  <a:schemeClr val="tx1"/>
                </a:solidFill>
                <a:latin typeface="+mj-lt"/>
              </a:rPr>
              <a:t>, </a:t>
            </a:r>
            <a:r>
              <a:rPr lang="de-DE" sz="2886" err="1">
                <a:solidFill>
                  <a:schemeClr val="tx1"/>
                </a:solidFill>
                <a:latin typeface="+mj-lt"/>
              </a:rPr>
              <a:t>sed</a:t>
            </a:r>
            <a:r>
              <a:rPr lang="de-DE" sz="2886">
                <a:solidFill>
                  <a:schemeClr val="tx1"/>
                </a:solidFill>
                <a:latin typeface="+mj-lt"/>
              </a:rPr>
              <a:t> </a:t>
            </a:r>
            <a:r>
              <a:rPr lang="de-DE" sz="2886" err="1">
                <a:solidFill>
                  <a:schemeClr val="tx1"/>
                </a:solidFill>
                <a:latin typeface="+mj-lt"/>
              </a:rPr>
              <a:t>diam</a:t>
            </a:r>
            <a:r>
              <a:rPr lang="de-DE" sz="2886">
                <a:solidFill>
                  <a:schemeClr val="tx1"/>
                </a:solidFill>
                <a:latin typeface="+mj-lt"/>
              </a:rPr>
              <a:t> </a:t>
            </a:r>
            <a:r>
              <a:rPr lang="de-DE" sz="2886" err="1">
                <a:solidFill>
                  <a:schemeClr val="tx1"/>
                </a:solidFill>
                <a:latin typeface="+mj-lt"/>
              </a:rPr>
              <a:t>nonumy</a:t>
            </a:r>
            <a:r>
              <a:rPr lang="de-DE" sz="2886">
                <a:solidFill>
                  <a:schemeClr val="tx1"/>
                </a:solidFill>
                <a:latin typeface="+mj-lt"/>
              </a:rPr>
              <a:t> </a:t>
            </a:r>
            <a:r>
              <a:rPr lang="de-DE" sz="2886" err="1">
                <a:solidFill>
                  <a:schemeClr val="tx1"/>
                </a:solidFill>
                <a:latin typeface="+mj-lt"/>
              </a:rPr>
              <a:t>eirmod</a:t>
            </a:r>
            <a:r>
              <a:rPr lang="de-DE" sz="2886">
                <a:solidFill>
                  <a:schemeClr val="tx1"/>
                </a:solidFill>
                <a:latin typeface="+mj-lt"/>
              </a:rPr>
              <a:t> </a:t>
            </a:r>
            <a:r>
              <a:rPr lang="de-DE" sz="2886" err="1">
                <a:solidFill>
                  <a:schemeClr val="tx1"/>
                </a:solidFill>
                <a:latin typeface="+mj-lt"/>
              </a:rPr>
              <a:t>tempor</a:t>
            </a:r>
            <a:r>
              <a:rPr lang="de-DE" sz="2886">
                <a:solidFill>
                  <a:schemeClr val="tx1"/>
                </a:solidFill>
                <a:latin typeface="+mj-lt"/>
              </a:rPr>
              <a:t> </a:t>
            </a:r>
            <a:r>
              <a:rPr lang="de-DE" sz="2886" err="1">
                <a:solidFill>
                  <a:schemeClr val="tx1"/>
                </a:solidFill>
                <a:latin typeface="+mj-lt"/>
              </a:rPr>
              <a:t>invidunt</a:t>
            </a:r>
            <a:r>
              <a:rPr lang="de-DE" sz="2886">
                <a:solidFill>
                  <a:schemeClr val="tx1"/>
                </a:solidFill>
                <a:latin typeface="+mj-lt"/>
              </a:rPr>
              <a:t> </a:t>
            </a:r>
            <a:r>
              <a:rPr lang="de-DE" sz="2886" err="1">
                <a:solidFill>
                  <a:schemeClr val="tx1"/>
                </a:solidFill>
                <a:latin typeface="+mj-lt"/>
              </a:rPr>
              <a:t>ut</a:t>
            </a:r>
            <a:r>
              <a:rPr lang="de-DE" sz="2886">
                <a:solidFill>
                  <a:schemeClr val="tx1"/>
                </a:solidFill>
                <a:latin typeface="+mj-lt"/>
              </a:rPr>
              <a:t> </a:t>
            </a:r>
            <a:r>
              <a:rPr lang="de-DE" sz="2886" err="1">
                <a:solidFill>
                  <a:schemeClr val="tx1"/>
                </a:solidFill>
                <a:latin typeface="+mj-lt"/>
              </a:rPr>
              <a:t>labore</a:t>
            </a:r>
            <a:r>
              <a:rPr lang="de-DE" sz="2886">
                <a:solidFill>
                  <a:schemeClr val="tx1"/>
                </a:solidFill>
                <a:latin typeface="+mj-lt"/>
              </a:rPr>
              <a:t> et </a:t>
            </a:r>
            <a:r>
              <a:rPr lang="de-DE" sz="2886" err="1">
                <a:solidFill>
                  <a:schemeClr val="tx1"/>
                </a:solidFill>
                <a:latin typeface="+mj-lt"/>
              </a:rPr>
              <a:t>dolore</a:t>
            </a:r>
            <a:r>
              <a:rPr lang="de-DE" sz="2886">
                <a:solidFill>
                  <a:schemeClr val="tx1"/>
                </a:solidFill>
                <a:latin typeface="+mj-lt"/>
              </a:rPr>
              <a:t> magna </a:t>
            </a:r>
            <a:r>
              <a:rPr lang="de-DE" sz="2886" err="1">
                <a:solidFill>
                  <a:schemeClr val="tx1"/>
                </a:solidFill>
                <a:latin typeface="+mj-lt"/>
              </a:rPr>
              <a:t>aliquyam</a:t>
            </a:r>
            <a:r>
              <a:rPr lang="de-DE" sz="2886">
                <a:solidFill>
                  <a:schemeClr val="tx1"/>
                </a:solidFill>
                <a:latin typeface="+mj-lt"/>
              </a:rPr>
              <a:t> </a:t>
            </a:r>
            <a:r>
              <a:rPr lang="de-DE" sz="2886" err="1">
                <a:solidFill>
                  <a:schemeClr val="tx1"/>
                </a:solidFill>
                <a:latin typeface="+mj-lt"/>
              </a:rPr>
              <a:t>erat</a:t>
            </a:r>
            <a:r>
              <a:rPr lang="de-DE" sz="2886">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3051661" y="5435406"/>
            <a:ext cx="6268155"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bg1"/>
                </a:solidFill>
              </a:defRPr>
            </a:lvl1pPr>
          </a:lstStyle>
          <a:p>
            <a:pPr marL="0" marR="0" lvl="0" indent="0" algn="l" defTabSz="377053" rtl="0" eaLnBrk="1" fontAlgn="auto" latinLnBrk="0" hangingPunct="1">
              <a:lnSpc>
                <a:spcPct val="15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341926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B30EB-A2EC-1E42-8B06-767404275869}"/>
              </a:ext>
            </a:extLst>
          </p:cNvPr>
          <p:cNvSpPr>
            <a:spLocks noGrp="1"/>
          </p:cNvSpPr>
          <p:nvPr>
            <p:ph type="body" sz="quarter" idx="11" hasCustomPrompt="1"/>
          </p:nvPr>
        </p:nvSpPr>
        <p:spPr>
          <a:xfrm>
            <a:off x="3274946" y="4652852"/>
            <a:ext cx="14461338" cy="5791329"/>
          </a:xfrm>
          <a:prstGeom prst="rect">
            <a:avLst/>
          </a:prstGeom>
        </p:spPr>
        <p:txBody>
          <a:bodyPr wrap="square" lIns="0" tIns="0" rIns="0" bIns="0">
            <a:spAutoFit/>
          </a:bodyPr>
          <a:lstStyle>
            <a:lvl1pPr marL="628250" marR="0" indent="-628250" algn="l" defTabSz="2010400" rtl="0" eaLnBrk="1" fontAlgn="auto" latinLnBrk="0" hangingPunct="1">
              <a:lnSpc>
                <a:spcPct val="100000"/>
              </a:lnSpc>
              <a:spcBef>
                <a:spcPts val="2199"/>
              </a:spcBef>
              <a:spcAft>
                <a:spcPts val="0"/>
              </a:spcAft>
              <a:buClrTx/>
              <a:buSzTx/>
              <a:buFont typeface="Wingdings" pitchFamily="2" charset="2"/>
              <a:buChar char="§"/>
              <a:tabLst/>
              <a:defRPr lang="de-DE" sz="31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4" name="Rectangle 3">
            <a:extLst>
              <a:ext uri="{FF2B5EF4-FFF2-40B4-BE49-F238E27FC236}">
                <a16:creationId xmlns:a16="http://schemas.microsoft.com/office/drawing/2014/main" id="{05CB9308-AF6F-0141-9C66-77D1E3488C46}"/>
              </a:ext>
            </a:extLst>
          </p:cNvPr>
          <p:cNvSpPr/>
          <p:nvPr userDrawn="1"/>
        </p:nvSpPr>
        <p:spPr>
          <a:xfrm>
            <a:off x="1331718" y="1644050"/>
            <a:ext cx="1856342" cy="151169"/>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E5673C61-201E-624C-8365-DA0D9E2F7D8A}"/>
              </a:ext>
            </a:extLst>
          </p:cNvPr>
          <p:cNvSpPr>
            <a:spLocks noGrp="1"/>
          </p:cNvSpPr>
          <p:nvPr>
            <p:ph type="body" sz="quarter" idx="10" hasCustomPrompt="1"/>
          </p:nvPr>
        </p:nvSpPr>
        <p:spPr>
          <a:xfrm>
            <a:off x="1104977" y="2067477"/>
            <a:ext cx="16631308" cy="1961181"/>
          </a:xfrm>
          <a:prstGeom prst="rect">
            <a:avLst/>
          </a:prstGeom>
        </p:spPr>
        <p:txBody>
          <a:bodyPr/>
          <a:lstStyle>
            <a:lvl1pPr marL="0" marR="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kumimoji="0" lang="en-US" sz="70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How to use this template</a:t>
            </a:r>
          </a:p>
        </p:txBody>
      </p:sp>
      <p:pic>
        <p:nvPicPr>
          <p:cNvPr id="6" name="Picture 5">
            <a:extLst>
              <a:ext uri="{FF2B5EF4-FFF2-40B4-BE49-F238E27FC236}">
                <a16:creationId xmlns:a16="http://schemas.microsoft.com/office/drawing/2014/main" id="{83782DF0-4029-4BE2-B1AF-DA741101B5D5}"/>
              </a:ext>
            </a:extLst>
          </p:cNvPr>
          <p:cNvPicPr>
            <a:picLocks noChangeAspect="1" noChangeArrowheads="1"/>
          </p:cNvPicPr>
          <p:nvPr userDrawn="1"/>
        </p:nvPicPr>
        <p:blipFill>
          <a:blip r:embed="rId2"/>
          <a:stretch>
            <a:fillRect/>
          </a:stretch>
        </p:blipFill>
        <p:spPr bwMode="auto">
          <a:xfrm>
            <a:off x="17121649" y="10093691"/>
            <a:ext cx="2071246" cy="85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62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Slide Optio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BE769D-9720-494E-A2AE-1D0935EAA74B}"/>
              </a:ext>
            </a:extLst>
          </p:cNvPr>
          <p:cNvPicPr>
            <a:picLocks noChangeAspect="1"/>
          </p:cNvPicPr>
          <p:nvPr userDrawn="1"/>
        </p:nvPicPr>
        <p:blipFill>
          <a:blip r:embed="rId2"/>
          <a:stretch>
            <a:fillRect/>
          </a:stretch>
        </p:blipFill>
        <p:spPr>
          <a:xfrm>
            <a:off x="1" y="1473"/>
            <a:ext cx="20104099" cy="11312752"/>
          </a:xfrm>
          <a:prstGeom prst="rect">
            <a:avLst/>
          </a:prstGeom>
        </p:spPr>
      </p:pic>
      <p:sp>
        <p:nvSpPr>
          <p:cNvPr id="4" name="Rechteck 38">
            <a:extLst>
              <a:ext uri="{FF2B5EF4-FFF2-40B4-BE49-F238E27FC236}">
                <a16:creationId xmlns:a16="http://schemas.microsoft.com/office/drawing/2014/main" id="{15566A7C-BAF6-564D-98A4-EC4C717EB6CA}"/>
              </a:ext>
            </a:extLst>
          </p:cNvPr>
          <p:cNvSpPr/>
          <p:nvPr userDrawn="1"/>
        </p:nvSpPr>
        <p:spPr>
          <a:xfrm>
            <a:off x="6208572" y="4499303"/>
            <a:ext cx="7686956" cy="231181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sp>
        <p:nvSpPr>
          <p:cNvPr id="5" name="Rectangle 4">
            <a:extLst>
              <a:ext uri="{FF2B5EF4-FFF2-40B4-BE49-F238E27FC236}">
                <a16:creationId xmlns:a16="http://schemas.microsoft.com/office/drawing/2014/main" id="{3054DA36-9CE2-D441-8522-6886D35F82DF}"/>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6" name="Picture 2" descr="C:\ADA\Brand\ADA-sm.png">
            <a:extLst>
              <a:ext uri="{FF2B5EF4-FFF2-40B4-BE49-F238E27FC236}">
                <a16:creationId xmlns:a16="http://schemas.microsoft.com/office/drawing/2014/main" id="{AC2E9147-C887-D54C-9895-D8DEBD65A9D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7">
            <a:extLst>
              <a:ext uri="{FF2B5EF4-FFF2-40B4-BE49-F238E27FC236}">
                <a16:creationId xmlns:a16="http://schemas.microsoft.com/office/drawing/2014/main" id="{02EC3AA7-B83C-0B4E-A245-D68376ABFA36}"/>
              </a:ext>
            </a:extLst>
          </p:cNvPr>
          <p:cNvSpPr>
            <a:spLocks noGrp="1"/>
          </p:cNvSpPr>
          <p:nvPr>
            <p:ph type="body" sz="quarter" idx="10" hasCustomPrompt="1"/>
          </p:nvPr>
        </p:nvSpPr>
        <p:spPr>
          <a:xfrm>
            <a:off x="6208571" y="5327113"/>
            <a:ext cx="7686956" cy="838200"/>
          </a:xfrm>
          <a:prstGeom prst="rect">
            <a:avLst/>
          </a:prstGeom>
        </p:spPr>
        <p:txBody>
          <a:bodyPr lIns="0" tIns="0" rIns="0" bIns="0"/>
          <a:lstStyle>
            <a:lvl1pPr marL="0" indent="0" algn="ctr">
              <a:buNone/>
              <a:defRPr sz="4948" b="1">
                <a:solidFill>
                  <a:schemeClr val="tx1"/>
                </a:solidFill>
              </a:defRPr>
            </a:lvl1pPr>
            <a:lvl2pPr marL="377053" indent="0">
              <a:buNone/>
              <a:defRPr sz="4948" b="1"/>
            </a:lvl2pPr>
            <a:lvl3pPr marL="754106" indent="0">
              <a:buNone/>
              <a:defRPr sz="4948" b="1"/>
            </a:lvl3pPr>
            <a:lvl4pPr marL="1131159" indent="0">
              <a:buNone/>
              <a:defRPr sz="4948" b="1"/>
            </a:lvl4pPr>
            <a:lvl5pPr marL="1508211" indent="0">
              <a:buNone/>
              <a:defRPr sz="4948" b="1"/>
            </a:lvl5pPr>
          </a:lstStyle>
          <a:p>
            <a:pPr lvl="0"/>
            <a:r>
              <a:rPr lang="en-US"/>
              <a:t>#01 SECTION TITLE</a:t>
            </a:r>
          </a:p>
        </p:txBody>
      </p:sp>
    </p:spTree>
    <p:extLst>
      <p:ext uri="{BB962C8B-B14F-4D97-AF65-F5344CB8AC3E}">
        <p14:creationId xmlns:p14="http://schemas.microsoft.com/office/powerpoint/2010/main" val="60366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2658211" y="4198992"/>
            <a:ext cx="14787678" cy="1950073"/>
          </a:xfrm>
          <a:prstGeom prst="rect">
            <a:avLst/>
          </a:prstGeom>
        </p:spPr>
        <p:txBody>
          <a:bodyPr vert="horz" wrap="square" lIns="0" tIns="0" rIns="0" bIns="0" rtlCol="0" anchor="t" anchorCtr="0">
            <a:spAutoFit/>
          </a:bodyPr>
          <a:lstStyle>
            <a:lvl1pPr>
              <a:defRPr sz="70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2658213" y="3781213"/>
            <a:ext cx="2740111" cy="127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58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Slide Option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BE769D-9720-494E-A2AE-1D0935EAA74B}"/>
              </a:ext>
            </a:extLst>
          </p:cNvPr>
          <p:cNvPicPr>
            <a:picLocks noChangeAspect="1"/>
          </p:cNvPicPr>
          <p:nvPr userDrawn="1"/>
        </p:nvPicPr>
        <p:blipFill>
          <a:blip r:embed="rId2"/>
          <a:stretch>
            <a:fillRect/>
          </a:stretch>
        </p:blipFill>
        <p:spPr>
          <a:xfrm>
            <a:off x="0" y="2948"/>
            <a:ext cx="20104100" cy="11312752"/>
          </a:xfrm>
          <a:prstGeom prst="rect">
            <a:avLst/>
          </a:prstGeom>
        </p:spPr>
      </p:pic>
      <p:sp>
        <p:nvSpPr>
          <p:cNvPr id="5" name="Rectangle 4">
            <a:extLst>
              <a:ext uri="{FF2B5EF4-FFF2-40B4-BE49-F238E27FC236}">
                <a16:creationId xmlns:a16="http://schemas.microsoft.com/office/drawing/2014/main" id="{3054DA36-9CE2-D441-8522-6886D35F82DF}"/>
              </a:ext>
            </a:extLst>
          </p:cNvPr>
          <p:cNvSpPr/>
          <p:nvPr userDrawn="1"/>
        </p:nvSpPr>
        <p:spPr>
          <a:xfrm flipV="1">
            <a:off x="1" y="10777064"/>
            <a:ext cx="3409072" cy="37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1"/>
          </a:p>
        </p:txBody>
      </p:sp>
      <p:pic>
        <p:nvPicPr>
          <p:cNvPr id="6" name="Picture 2" descr="C:\ADA\Brand\ADA-sm.png">
            <a:extLst>
              <a:ext uri="{FF2B5EF4-FFF2-40B4-BE49-F238E27FC236}">
                <a16:creationId xmlns:a16="http://schemas.microsoft.com/office/drawing/2014/main" id="{AC2E9147-C887-D54C-9895-D8DEBD65A9D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7544740" y="10236039"/>
            <a:ext cx="2053131" cy="57182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A633BD89-95ED-284E-BA84-A422619EDD9E}"/>
              </a:ext>
            </a:extLst>
          </p:cNvPr>
          <p:cNvSpPr>
            <a:spLocks noGrp="1"/>
          </p:cNvSpPr>
          <p:nvPr>
            <p:ph type="title"/>
          </p:nvPr>
        </p:nvSpPr>
        <p:spPr>
          <a:xfrm>
            <a:off x="5027678" y="4619758"/>
            <a:ext cx="10048745" cy="2076184"/>
          </a:xfrm>
          <a:prstGeom prst="rect">
            <a:avLst/>
          </a:prstGeom>
          <a:ln w="127000" cap="sq">
            <a:solidFill>
              <a:schemeClr val="tx1"/>
            </a:solidFill>
            <a:miter lim="800000"/>
          </a:ln>
        </p:spPr>
        <p:txBody>
          <a:bodyPr lIns="182880" tIns="182880" rIns="182880" bIns="182880" anchor="ctr" anchorCtr="1"/>
          <a:lstStyle>
            <a:lvl1pPr>
              <a:defRPr sz="4397" b="1">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Tree>
    <p:extLst>
      <p:ext uri="{BB962C8B-B14F-4D97-AF65-F5344CB8AC3E}">
        <p14:creationId xmlns:p14="http://schemas.microsoft.com/office/powerpoint/2010/main" val="148716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Slide Option 2">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9724E75-5E9F-8541-8366-A492B30EAA47}"/>
              </a:ext>
            </a:extLst>
          </p:cNvPr>
          <p:cNvPicPr>
            <a:picLocks noChangeAspect="1"/>
          </p:cNvPicPr>
          <p:nvPr userDrawn="1"/>
        </p:nvPicPr>
        <p:blipFill>
          <a:blip r:embed="rId2"/>
          <a:stretch>
            <a:fillRect/>
          </a:stretch>
        </p:blipFill>
        <p:spPr>
          <a:xfrm>
            <a:off x="0" y="1474"/>
            <a:ext cx="20104100" cy="11312752"/>
          </a:xfrm>
          <a:prstGeom prst="rect">
            <a:avLst/>
          </a:prstGeom>
        </p:spPr>
      </p:pic>
      <p:sp>
        <p:nvSpPr>
          <p:cNvPr id="19" name="Text Placeholder 18">
            <a:extLst>
              <a:ext uri="{FF2B5EF4-FFF2-40B4-BE49-F238E27FC236}">
                <a16:creationId xmlns:a16="http://schemas.microsoft.com/office/drawing/2014/main" id="{E339C393-E3D9-EE40-967F-4848FF52A405}"/>
              </a:ext>
            </a:extLst>
          </p:cNvPr>
          <p:cNvSpPr>
            <a:spLocks noGrp="1"/>
          </p:cNvSpPr>
          <p:nvPr>
            <p:ph type="body" sz="quarter" idx="12" hasCustomPrompt="1"/>
          </p:nvPr>
        </p:nvSpPr>
        <p:spPr>
          <a:xfrm>
            <a:off x="7328912" y="6150901"/>
            <a:ext cx="9539862" cy="3251072"/>
          </a:xfrm>
          <a:prstGeom prst="rect">
            <a:avLst/>
          </a:prstGeom>
        </p:spPr>
        <p:txBody>
          <a:bodyPr wrap="square" lIns="0" tIns="0" rIns="0" bIns="0" anchor="t" anchorCtr="0">
            <a:spAutoFit/>
          </a:bodyPr>
          <a:lstStyle>
            <a:lvl1pPr marL="0" indent="0">
              <a:lnSpc>
                <a:spcPct val="150000"/>
              </a:lnSpc>
              <a:spcBef>
                <a:spcPts val="0"/>
              </a:spcBef>
              <a:buNone/>
              <a:defRPr sz="2887"/>
            </a:lvl1pPr>
            <a:lvl2pPr>
              <a:defRPr sz="2887"/>
            </a:lvl2pPr>
            <a:lvl3pPr>
              <a:defRPr sz="2887"/>
            </a:lvl3pPr>
            <a:lvl4pPr>
              <a:defRPr sz="2887"/>
            </a:lvl4pPr>
            <a:lvl5pPr>
              <a:defRPr sz="2887"/>
            </a:lvl5pPr>
          </a:lstStyle>
          <a:p>
            <a:pPr lvl="0"/>
            <a:r>
              <a:rPr lang="en-US"/>
              <a:t>A brief bit of copy would go here to introduce the next section or punctuate a point made in a previous section. Copy is designed to fill this space, however, the synopsis is optional. Use it to give people a key word to remember from this section. </a:t>
            </a:r>
          </a:p>
        </p:txBody>
      </p:sp>
      <p:sp>
        <p:nvSpPr>
          <p:cNvPr id="11" name="Text Placeholder 10">
            <a:extLst>
              <a:ext uri="{FF2B5EF4-FFF2-40B4-BE49-F238E27FC236}">
                <a16:creationId xmlns:a16="http://schemas.microsoft.com/office/drawing/2014/main" id="{B028ED91-53E9-0D4F-B763-9885CC3F4950}"/>
              </a:ext>
            </a:extLst>
          </p:cNvPr>
          <p:cNvSpPr>
            <a:spLocks noGrp="1"/>
          </p:cNvSpPr>
          <p:nvPr>
            <p:ph type="body" sz="quarter" idx="10" hasCustomPrompt="1"/>
          </p:nvPr>
        </p:nvSpPr>
        <p:spPr>
          <a:xfrm>
            <a:off x="3480567" y="6150899"/>
            <a:ext cx="2977124" cy="1760220"/>
          </a:xfrm>
          <a:prstGeom prst="rect">
            <a:avLst/>
          </a:prstGeom>
        </p:spPr>
        <p:txBody>
          <a:bodyPr lIns="0" tIns="0" rIns="0" bIns="0"/>
          <a:lstStyle>
            <a:lvl1pPr marL="0" indent="0">
              <a:buNone/>
              <a:defRPr sz="4122" b="1"/>
            </a:lvl1pPr>
            <a:lvl2pPr marL="376950" indent="0">
              <a:buNone/>
              <a:defRPr sz="4122" b="1"/>
            </a:lvl2pPr>
            <a:lvl3pPr marL="753900" indent="0">
              <a:buNone/>
              <a:defRPr sz="4122" b="1"/>
            </a:lvl3pPr>
            <a:lvl4pPr marL="1130848" indent="0">
              <a:buNone/>
              <a:defRPr sz="4122" b="1"/>
            </a:lvl4pPr>
            <a:lvl5pPr marL="1507798" indent="0">
              <a:buNone/>
              <a:defRPr sz="4122" b="1"/>
            </a:lvl5pPr>
          </a:lstStyle>
          <a:p>
            <a:pPr lvl="0"/>
            <a:r>
              <a:rPr lang="en-US"/>
              <a:t>Synopsis</a:t>
            </a:r>
            <a:br>
              <a:rPr lang="en-US"/>
            </a:br>
            <a:r>
              <a:rPr lang="en-US"/>
              <a:t>Here</a:t>
            </a:r>
          </a:p>
        </p:txBody>
      </p:sp>
      <p:sp>
        <p:nvSpPr>
          <p:cNvPr id="15" name="Title 14">
            <a:extLst>
              <a:ext uri="{FF2B5EF4-FFF2-40B4-BE49-F238E27FC236}">
                <a16:creationId xmlns:a16="http://schemas.microsoft.com/office/drawing/2014/main" id="{DCD42D4B-DFF8-7548-95E3-EDC696BFA7D2}"/>
              </a:ext>
            </a:extLst>
          </p:cNvPr>
          <p:cNvSpPr>
            <a:spLocks noGrp="1"/>
          </p:cNvSpPr>
          <p:nvPr>
            <p:ph type="title" hasCustomPrompt="1"/>
          </p:nvPr>
        </p:nvSpPr>
        <p:spPr>
          <a:xfrm>
            <a:off x="1382519" y="3761891"/>
            <a:ext cx="17339067" cy="914098"/>
          </a:xfrm>
          <a:prstGeom prst="rect">
            <a:avLst/>
          </a:prstGeom>
        </p:spPr>
        <p:txBody>
          <a:bodyPr/>
          <a:lstStyle>
            <a:lvl1pPr marL="0" marR="0" indent="0" algn="ctr" defTabSz="753900" rtl="0" eaLnBrk="1" fontAlgn="auto" latinLnBrk="0" hangingPunct="1">
              <a:lnSpc>
                <a:spcPct val="90000"/>
              </a:lnSpc>
              <a:spcBef>
                <a:spcPct val="0"/>
              </a:spcBef>
              <a:spcAft>
                <a:spcPts val="0"/>
              </a:spcAft>
              <a:buClrTx/>
              <a:buSzTx/>
              <a:buFontTx/>
              <a:buNone/>
              <a:tabLst/>
              <a:defRPr lang="de-DE" sz="6596" b="1"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ALTERNATE SECTION DIVIDER</a:t>
            </a:r>
          </a:p>
        </p:txBody>
      </p:sp>
      <p:sp>
        <p:nvSpPr>
          <p:cNvPr id="21" name="Rectangle 20">
            <a:extLst>
              <a:ext uri="{FF2B5EF4-FFF2-40B4-BE49-F238E27FC236}">
                <a16:creationId xmlns:a16="http://schemas.microsoft.com/office/drawing/2014/main" id="{90EBD1F2-7D62-884D-920E-C35B8D18D506}"/>
              </a:ext>
            </a:extLst>
          </p:cNvPr>
          <p:cNvSpPr/>
          <p:nvPr userDrawn="1"/>
        </p:nvSpPr>
        <p:spPr>
          <a:xfrm flipV="1">
            <a:off x="1" y="10777064"/>
            <a:ext cx="3409072" cy="37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1"/>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7544740" y="10236039"/>
            <a:ext cx="2053131" cy="57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31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E7B362-B1B1-DD4F-A2B3-1FC2BD50729A}"/>
              </a:ext>
            </a:extLst>
          </p:cNvPr>
          <p:cNvPicPr>
            <a:picLocks noChangeAspect="1"/>
          </p:cNvPicPr>
          <p:nvPr userDrawn="1"/>
        </p:nvPicPr>
        <p:blipFill>
          <a:blip r:embed="rId2"/>
          <a:stretch>
            <a:fillRect/>
          </a:stretch>
        </p:blipFill>
        <p:spPr>
          <a:xfrm>
            <a:off x="0" y="1474"/>
            <a:ext cx="20104100" cy="11312752"/>
          </a:xfrm>
          <a:prstGeom prst="rect">
            <a:avLst/>
          </a:prstGeom>
        </p:spPr>
      </p:pic>
      <p:sp>
        <p:nvSpPr>
          <p:cNvPr id="4" name="Rectangle 3">
            <a:extLst>
              <a:ext uri="{FF2B5EF4-FFF2-40B4-BE49-F238E27FC236}">
                <a16:creationId xmlns:a16="http://schemas.microsoft.com/office/drawing/2014/main" id="{22CDFB0E-410B-0D41-8DF9-5D086BE8B098}"/>
              </a:ext>
            </a:extLst>
          </p:cNvPr>
          <p:cNvSpPr/>
          <p:nvPr userDrawn="1"/>
        </p:nvSpPr>
        <p:spPr>
          <a:xfrm>
            <a:off x="3354332" y="4140876"/>
            <a:ext cx="2604556" cy="132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1"/>
          </a:p>
        </p:txBody>
      </p:sp>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5" y="4502728"/>
            <a:ext cx="12966333" cy="1828193"/>
          </a:xfrm>
          <a:prstGeom prst="rect">
            <a:avLst/>
          </a:prstGeom>
        </p:spPr>
        <p:txBody>
          <a:bodyPr lIns="0" tIns="0" rIns="0" bIns="0">
            <a:spAutoFit/>
          </a:bodyPr>
          <a:lstStyle>
            <a:lvl1pPr marL="0" indent="0">
              <a:buNone/>
              <a:defRPr lang="de-DE" sz="6596" b="1" dirty="0">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Tree>
    <p:extLst>
      <p:ext uri="{BB962C8B-B14F-4D97-AF65-F5344CB8AC3E}">
        <p14:creationId xmlns:p14="http://schemas.microsoft.com/office/powerpoint/2010/main" val="101660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Slide Black">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CDFB0E-410B-0D41-8DF9-5D086BE8B098}"/>
              </a:ext>
            </a:extLst>
          </p:cNvPr>
          <p:cNvSpPr/>
          <p:nvPr userDrawn="1"/>
        </p:nvSpPr>
        <p:spPr>
          <a:xfrm>
            <a:off x="3354332" y="4140876"/>
            <a:ext cx="2604556" cy="132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1"/>
          </a:p>
        </p:txBody>
      </p:sp>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5" y="4502728"/>
            <a:ext cx="12966333" cy="1828193"/>
          </a:xfrm>
          <a:prstGeom prst="rect">
            <a:avLst/>
          </a:prstGeom>
        </p:spPr>
        <p:txBody>
          <a:bodyPr lIns="0" tIns="0" rIns="0" bIns="0">
            <a:spAutoFit/>
          </a:bodyPr>
          <a:lstStyle>
            <a:lvl1pPr marL="0" indent="0">
              <a:buNone/>
              <a:defRPr lang="en-US" sz="6596" b="1" kern="1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Tree>
    <p:extLst>
      <p:ext uri="{BB962C8B-B14F-4D97-AF65-F5344CB8AC3E}">
        <p14:creationId xmlns:p14="http://schemas.microsoft.com/office/powerpoint/2010/main" val="112971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5" y="4502728"/>
            <a:ext cx="12966333" cy="1828193"/>
          </a:xfrm>
          <a:prstGeom prst="rect">
            <a:avLst/>
          </a:prstGeom>
        </p:spPr>
        <p:txBody>
          <a:bodyPr lIns="0" tIns="0" rIns="0" bIns="0">
            <a:spAutoFit/>
          </a:bodyPr>
          <a:lstStyle>
            <a:lvl1pPr marL="0" indent="0">
              <a:buNone/>
              <a:defRPr lang="de-DE" sz="6596"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3354332" y="4140876"/>
            <a:ext cx="2604556" cy="132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1"/>
          </a:p>
        </p:txBody>
      </p:sp>
    </p:spTree>
    <p:extLst>
      <p:ext uri="{BB962C8B-B14F-4D97-AF65-F5344CB8AC3E}">
        <p14:creationId xmlns:p14="http://schemas.microsoft.com/office/powerpoint/2010/main" val="225506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Slide Orange">
    <p:bg>
      <p:bgPr>
        <a:solidFill>
          <a:schemeClr val="accent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5" y="4502728"/>
            <a:ext cx="12966333" cy="1828193"/>
          </a:xfrm>
          <a:prstGeom prst="rect">
            <a:avLst/>
          </a:prstGeom>
        </p:spPr>
        <p:txBody>
          <a:bodyPr lIns="0" tIns="0" rIns="0" bIns="0">
            <a:spAutoFit/>
          </a:bodyPr>
          <a:lstStyle>
            <a:lvl1pPr marL="0" indent="0">
              <a:buNone/>
              <a:defRPr lang="de-DE" sz="6596"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3354332" y="4140876"/>
            <a:ext cx="2604556" cy="132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31"/>
          </a:p>
        </p:txBody>
      </p:sp>
    </p:spTree>
    <p:extLst>
      <p:ext uri="{BB962C8B-B14F-4D97-AF65-F5344CB8AC3E}">
        <p14:creationId xmlns:p14="http://schemas.microsoft.com/office/powerpoint/2010/main" val="123850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group of people walking in front of a building&#10;&#10;Description automatically generated">
            <a:extLst>
              <a:ext uri="{FF2B5EF4-FFF2-40B4-BE49-F238E27FC236}">
                <a16:creationId xmlns:a16="http://schemas.microsoft.com/office/drawing/2014/main" id="{7BD42F58-5316-7145-8162-287EEFDAD587}"/>
              </a:ext>
            </a:extLst>
          </p:cNvPr>
          <p:cNvPicPr>
            <a:picLocks noChangeAspect="1"/>
          </p:cNvPicPr>
          <p:nvPr userDrawn="1"/>
        </p:nvPicPr>
        <p:blipFill>
          <a:blip r:embed="rId2"/>
          <a:stretch>
            <a:fillRect/>
          </a:stretch>
        </p:blipFill>
        <p:spPr>
          <a:xfrm>
            <a:off x="18391" y="18400"/>
            <a:ext cx="20104100" cy="11270853"/>
          </a:xfrm>
          <a:prstGeom prst="rect">
            <a:avLst/>
          </a:prstGeom>
        </p:spPr>
      </p:pic>
    </p:spTree>
    <p:extLst>
      <p:ext uri="{BB962C8B-B14F-4D97-AF65-F5344CB8AC3E}">
        <p14:creationId xmlns:p14="http://schemas.microsoft.com/office/powerpoint/2010/main" val="10705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erson walking down a street next to a sign&#10;&#10;Description automatically generated">
            <a:extLst>
              <a:ext uri="{FF2B5EF4-FFF2-40B4-BE49-F238E27FC236}">
                <a16:creationId xmlns:a16="http://schemas.microsoft.com/office/drawing/2014/main" id="{E4FDF572-3DB9-2A44-B537-B8F7965C6399}"/>
              </a:ext>
            </a:extLst>
          </p:cNvPr>
          <p:cNvPicPr>
            <a:picLocks noChangeAspect="1"/>
          </p:cNvPicPr>
          <p:nvPr userDrawn="1"/>
        </p:nvPicPr>
        <p:blipFill>
          <a:blip r:embed="rId2"/>
          <a:stretch>
            <a:fillRect/>
          </a:stretch>
        </p:blipFill>
        <p:spPr>
          <a:xfrm>
            <a:off x="0" y="2"/>
            <a:ext cx="20104100" cy="11522249"/>
          </a:xfrm>
          <a:prstGeom prst="rect">
            <a:avLst/>
          </a:prstGeom>
        </p:spPr>
      </p:pic>
    </p:spTree>
    <p:extLst>
      <p:ext uri="{BB962C8B-B14F-4D97-AF65-F5344CB8AC3E}">
        <p14:creationId xmlns:p14="http://schemas.microsoft.com/office/powerpoint/2010/main" val="40038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3C58B-45D1-7E46-8E11-7A595D5247BA}"/>
              </a:ext>
            </a:extLst>
          </p:cNvPr>
          <p:cNvSpPr>
            <a:spLocks noGrp="1"/>
          </p:cNvSpPr>
          <p:nvPr>
            <p:ph type="title"/>
          </p:nvPr>
        </p:nvSpPr>
        <p:spPr>
          <a:xfrm>
            <a:off x="1382519" y="602455"/>
            <a:ext cx="17339067" cy="2187178"/>
          </a:xfrm>
          <a:prstGeom prst="rect">
            <a:avLst/>
          </a:prstGeom>
        </p:spPr>
        <p:txBody>
          <a:bodyPr/>
          <a:lstStyle/>
          <a:p>
            <a:r>
              <a:rPr lang="en-US"/>
              <a:t>Click to edit Master title style</a:t>
            </a:r>
          </a:p>
        </p:txBody>
      </p:sp>
      <p:pic>
        <p:nvPicPr>
          <p:cNvPr id="3" name="Picture 2" descr="Two people walking down the street&#10;&#10;Description automatically generated">
            <a:extLst>
              <a:ext uri="{FF2B5EF4-FFF2-40B4-BE49-F238E27FC236}">
                <a16:creationId xmlns:a16="http://schemas.microsoft.com/office/drawing/2014/main" id="{3B5F0830-DDCB-E542-8C85-A3993C2DACF8}"/>
              </a:ext>
            </a:extLst>
          </p:cNvPr>
          <p:cNvPicPr>
            <a:picLocks noChangeAspect="1"/>
          </p:cNvPicPr>
          <p:nvPr userDrawn="1"/>
        </p:nvPicPr>
        <p:blipFill>
          <a:blip r:embed="rId2"/>
          <a:stretch>
            <a:fillRect/>
          </a:stretch>
        </p:blipFill>
        <p:spPr>
          <a:xfrm>
            <a:off x="0" y="0"/>
            <a:ext cx="20104100" cy="11438451"/>
          </a:xfrm>
          <a:prstGeom prst="rect">
            <a:avLst/>
          </a:prstGeom>
        </p:spPr>
      </p:pic>
    </p:spTree>
    <p:extLst>
      <p:ext uri="{BB962C8B-B14F-4D97-AF65-F5344CB8AC3E}">
        <p14:creationId xmlns:p14="http://schemas.microsoft.com/office/powerpoint/2010/main" val="15727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Slide Option 2">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9724E75-5E9F-8541-8366-A492B30EAA47}"/>
              </a:ext>
            </a:extLst>
          </p:cNvPr>
          <p:cNvPicPr>
            <a:picLocks noChangeAspect="1"/>
          </p:cNvPicPr>
          <p:nvPr userDrawn="1"/>
        </p:nvPicPr>
        <p:blipFill>
          <a:blip r:embed="rId2"/>
          <a:stretch>
            <a:fillRect/>
          </a:stretch>
        </p:blipFill>
        <p:spPr>
          <a:xfrm>
            <a:off x="1" y="1473"/>
            <a:ext cx="20104099" cy="11312752"/>
          </a:xfrm>
          <a:prstGeom prst="rect">
            <a:avLst/>
          </a:prstGeom>
        </p:spPr>
      </p:pic>
      <p:sp>
        <p:nvSpPr>
          <p:cNvPr id="19" name="Text Placeholder 18">
            <a:extLst>
              <a:ext uri="{FF2B5EF4-FFF2-40B4-BE49-F238E27FC236}">
                <a16:creationId xmlns:a16="http://schemas.microsoft.com/office/drawing/2014/main" id="{E339C393-E3D9-EE40-967F-4848FF52A405}"/>
              </a:ext>
            </a:extLst>
          </p:cNvPr>
          <p:cNvSpPr>
            <a:spLocks noGrp="1"/>
          </p:cNvSpPr>
          <p:nvPr>
            <p:ph type="body" sz="quarter" idx="12" hasCustomPrompt="1"/>
          </p:nvPr>
        </p:nvSpPr>
        <p:spPr>
          <a:xfrm>
            <a:off x="7328912" y="6150898"/>
            <a:ext cx="9539861" cy="3250280"/>
          </a:xfrm>
          <a:prstGeom prst="rect">
            <a:avLst/>
          </a:prstGeom>
        </p:spPr>
        <p:txBody>
          <a:bodyPr wrap="square" lIns="0" tIns="0" rIns="0" bIns="0" anchor="t" anchorCtr="0">
            <a:spAutoFit/>
          </a:bodyPr>
          <a:lstStyle>
            <a:lvl1pPr marL="0" indent="0">
              <a:lnSpc>
                <a:spcPct val="150000"/>
              </a:lnSpc>
              <a:spcBef>
                <a:spcPts val="0"/>
              </a:spcBef>
              <a:buNone/>
              <a:defRPr sz="2886"/>
            </a:lvl1pPr>
            <a:lvl2pPr>
              <a:defRPr sz="2886"/>
            </a:lvl2pPr>
            <a:lvl3pPr>
              <a:defRPr sz="2886"/>
            </a:lvl3pPr>
            <a:lvl4pPr>
              <a:defRPr sz="2886"/>
            </a:lvl4pPr>
            <a:lvl5pPr>
              <a:defRPr sz="2886"/>
            </a:lvl5pPr>
          </a:lstStyle>
          <a:p>
            <a:pPr lvl="0"/>
            <a:r>
              <a:rPr lang="en-US"/>
              <a:t>A brief bit of copy would go here to introduce the next section or punctuate a point made in a previous section. Copy is designed to fill this space, however, the synopsis is optional. Use it to give people a key word to remember from this section. </a:t>
            </a:r>
          </a:p>
        </p:txBody>
      </p:sp>
      <p:sp>
        <p:nvSpPr>
          <p:cNvPr id="11" name="Text Placeholder 10">
            <a:extLst>
              <a:ext uri="{FF2B5EF4-FFF2-40B4-BE49-F238E27FC236}">
                <a16:creationId xmlns:a16="http://schemas.microsoft.com/office/drawing/2014/main" id="{B028ED91-53E9-0D4F-B763-9885CC3F4950}"/>
              </a:ext>
            </a:extLst>
          </p:cNvPr>
          <p:cNvSpPr>
            <a:spLocks noGrp="1"/>
          </p:cNvSpPr>
          <p:nvPr>
            <p:ph type="body" sz="quarter" idx="10" hasCustomPrompt="1"/>
          </p:nvPr>
        </p:nvSpPr>
        <p:spPr>
          <a:xfrm>
            <a:off x="3480564" y="6150897"/>
            <a:ext cx="2977124" cy="1760220"/>
          </a:xfrm>
          <a:prstGeom prst="rect">
            <a:avLst/>
          </a:prstGeom>
        </p:spPr>
        <p:txBody>
          <a:bodyPr lIns="0" tIns="0" rIns="0" bIns="0"/>
          <a:lstStyle>
            <a:lvl1pPr marL="0" indent="0">
              <a:buNone/>
              <a:defRPr sz="4124" b="1"/>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Synopsis</a:t>
            </a:r>
            <a:br>
              <a:rPr lang="en-US"/>
            </a:br>
            <a:r>
              <a:rPr lang="en-US"/>
              <a:t>Here</a:t>
            </a:r>
          </a:p>
        </p:txBody>
      </p:sp>
      <p:sp>
        <p:nvSpPr>
          <p:cNvPr id="15" name="Title 14">
            <a:extLst>
              <a:ext uri="{FF2B5EF4-FFF2-40B4-BE49-F238E27FC236}">
                <a16:creationId xmlns:a16="http://schemas.microsoft.com/office/drawing/2014/main" id="{DCD42D4B-DFF8-7548-95E3-EDC696BFA7D2}"/>
              </a:ext>
            </a:extLst>
          </p:cNvPr>
          <p:cNvSpPr>
            <a:spLocks noGrp="1"/>
          </p:cNvSpPr>
          <p:nvPr>
            <p:ph type="title" hasCustomPrompt="1"/>
          </p:nvPr>
        </p:nvSpPr>
        <p:spPr>
          <a:xfrm>
            <a:off x="1382517" y="3761888"/>
            <a:ext cx="17339066" cy="914097"/>
          </a:xfrm>
          <a:prstGeom prst="rect">
            <a:avLst/>
          </a:prstGeom>
        </p:spPr>
        <p:txBody>
          <a:bodyPr/>
          <a:lstStyle>
            <a:lvl1pPr marL="0" marR="0" indent="0" algn="ctr" defTabSz="754106" rtl="0" eaLnBrk="1" fontAlgn="auto" latinLnBrk="0" hangingPunct="1">
              <a:lnSpc>
                <a:spcPct val="90000"/>
              </a:lnSpc>
              <a:spcBef>
                <a:spcPct val="0"/>
              </a:spcBef>
              <a:spcAft>
                <a:spcPts val="0"/>
              </a:spcAft>
              <a:buClrTx/>
              <a:buSzTx/>
              <a:buFontTx/>
              <a:buNone/>
              <a:tabLst/>
              <a:defRPr lang="de-DE" sz="6598" b="1" dirty="0">
                <a:solidFill>
                  <a:schemeClr val="accent1"/>
                </a:solidFill>
              </a:defRPr>
            </a:lvl1pPr>
          </a:lstStyle>
          <a:p>
            <a:r>
              <a:rPr lang="en-US"/>
              <a:t>ALTERNATE SECTION DIVIDER</a:t>
            </a:r>
          </a:p>
        </p:txBody>
      </p:sp>
      <p:sp>
        <p:nvSpPr>
          <p:cNvPr id="21" name="Rectangle 20">
            <a:extLst>
              <a:ext uri="{FF2B5EF4-FFF2-40B4-BE49-F238E27FC236}">
                <a16:creationId xmlns:a16="http://schemas.microsoft.com/office/drawing/2014/main" id="{90EBD1F2-7D62-884D-920E-C35B8D18D506}"/>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50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233C3-0499-444C-950E-5303299D562A}"/>
              </a:ext>
            </a:extLst>
          </p:cNvPr>
          <p:cNvSpPr>
            <a:spLocks noGrp="1"/>
          </p:cNvSpPr>
          <p:nvPr>
            <p:ph type="title"/>
          </p:nvPr>
        </p:nvSpPr>
        <p:spPr>
          <a:xfrm>
            <a:off x="1382519" y="602455"/>
            <a:ext cx="17339067" cy="2187178"/>
          </a:xfrm>
          <a:prstGeom prst="rect">
            <a:avLst/>
          </a:prstGeom>
        </p:spPr>
        <p:txBody>
          <a:bodyPr/>
          <a:lstStyle/>
          <a:p>
            <a:r>
              <a:rPr lang="en-US"/>
              <a:t>Click to edit Master title style</a:t>
            </a:r>
          </a:p>
        </p:txBody>
      </p:sp>
      <p:pic>
        <p:nvPicPr>
          <p:cNvPr id="3" name="Picture 2" descr="A picture containing outdoor, ground, building, red&#10;&#10;Description automatically generated">
            <a:extLst>
              <a:ext uri="{FF2B5EF4-FFF2-40B4-BE49-F238E27FC236}">
                <a16:creationId xmlns:a16="http://schemas.microsoft.com/office/drawing/2014/main" id="{EB722F3B-4EF2-2241-8BBF-AEEB3A88B22E}"/>
              </a:ext>
            </a:extLst>
          </p:cNvPr>
          <p:cNvPicPr>
            <a:picLocks noChangeAspect="1"/>
          </p:cNvPicPr>
          <p:nvPr userDrawn="1"/>
        </p:nvPicPr>
        <p:blipFill>
          <a:blip r:embed="rId2"/>
          <a:stretch>
            <a:fillRect/>
          </a:stretch>
        </p:blipFill>
        <p:spPr>
          <a:xfrm>
            <a:off x="-394457" y="3"/>
            <a:ext cx="20498557" cy="13115399"/>
          </a:xfrm>
          <a:prstGeom prst="rect">
            <a:avLst/>
          </a:prstGeom>
        </p:spPr>
      </p:pic>
    </p:spTree>
    <p:extLst>
      <p:ext uri="{BB962C8B-B14F-4D97-AF65-F5344CB8AC3E}">
        <p14:creationId xmlns:p14="http://schemas.microsoft.com/office/powerpoint/2010/main" val="294859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descr="A person standing in front of a building&#10;&#10;Description automatically generated">
            <a:extLst>
              <a:ext uri="{FF2B5EF4-FFF2-40B4-BE49-F238E27FC236}">
                <a16:creationId xmlns:a16="http://schemas.microsoft.com/office/drawing/2014/main" id="{B43690D9-B40C-2645-BD0D-348C7F3B9642}"/>
              </a:ext>
            </a:extLst>
          </p:cNvPr>
          <p:cNvPicPr>
            <a:picLocks noChangeAspect="1"/>
          </p:cNvPicPr>
          <p:nvPr userDrawn="1"/>
        </p:nvPicPr>
        <p:blipFill rotWithShape="1">
          <a:blip r:embed="rId2"/>
          <a:srcRect t="20455" b="4475"/>
          <a:stretch/>
        </p:blipFill>
        <p:spPr>
          <a:xfrm>
            <a:off x="4" y="2"/>
            <a:ext cx="20611689" cy="11598378"/>
          </a:xfrm>
          <a:prstGeom prst="rect">
            <a:avLst/>
          </a:prstGeom>
        </p:spPr>
      </p:pic>
    </p:spTree>
    <p:extLst>
      <p:ext uri="{BB962C8B-B14F-4D97-AF65-F5344CB8AC3E}">
        <p14:creationId xmlns:p14="http://schemas.microsoft.com/office/powerpoint/2010/main" val="346104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A person standing in a kitchen&#10;&#10;Description automatically generated">
            <a:extLst>
              <a:ext uri="{FF2B5EF4-FFF2-40B4-BE49-F238E27FC236}">
                <a16:creationId xmlns:a16="http://schemas.microsoft.com/office/drawing/2014/main" id="{1A9137A6-BC46-F84C-A8F1-763B00D67A60}"/>
              </a:ext>
            </a:extLst>
          </p:cNvPr>
          <p:cNvPicPr>
            <a:picLocks noChangeAspect="1"/>
          </p:cNvPicPr>
          <p:nvPr userDrawn="1"/>
        </p:nvPicPr>
        <p:blipFill rotWithShape="1">
          <a:blip r:embed="rId2"/>
          <a:srcRect t="18854" b="8760"/>
          <a:stretch/>
        </p:blipFill>
        <p:spPr>
          <a:xfrm>
            <a:off x="3" y="2950"/>
            <a:ext cx="20104098" cy="11312752"/>
          </a:xfrm>
          <a:prstGeom prst="rect">
            <a:avLst/>
          </a:prstGeom>
        </p:spPr>
      </p:pic>
    </p:spTree>
    <p:extLst>
      <p:ext uri="{BB962C8B-B14F-4D97-AF65-F5344CB8AC3E}">
        <p14:creationId xmlns:p14="http://schemas.microsoft.com/office/powerpoint/2010/main" val="27609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Two people walking down a street&#10;&#10;Description automatically generated">
            <a:extLst>
              <a:ext uri="{FF2B5EF4-FFF2-40B4-BE49-F238E27FC236}">
                <a16:creationId xmlns:a16="http://schemas.microsoft.com/office/drawing/2014/main" id="{952F94D4-C36C-9640-BF7E-53D76255FDB0}"/>
              </a:ext>
            </a:extLst>
          </p:cNvPr>
          <p:cNvPicPr>
            <a:picLocks noChangeAspect="1"/>
          </p:cNvPicPr>
          <p:nvPr userDrawn="1"/>
        </p:nvPicPr>
        <p:blipFill rotWithShape="1">
          <a:blip r:embed="rId2"/>
          <a:srcRect t="12465" b="12465"/>
          <a:stretch/>
        </p:blipFill>
        <p:spPr>
          <a:xfrm>
            <a:off x="3" y="1476"/>
            <a:ext cx="20104098" cy="11312752"/>
          </a:xfrm>
          <a:prstGeom prst="rect">
            <a:avLst/>
          </a:prstGeom>
        </p:spPr>
      </p:pic>
    </p:spTree>
    <p:extLst>
      <p:ext uri="{BB962C8B-B14F-4D97-AF65-F5344CB8AC3E}">
        <p14:creationId xmlns:p14="http://schemas.microsoft.com/office/powerpoint/2010/main" val="17281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1"/>
        </a:solidFill>
        <a:effectLst/>
      </p:bgPr>
    </p:bg>
    <p:spTree>
      <p:nvGrpSpPr>
        <p:cNvPr id="1" name=""/>
        <p:cNvGrpSpPr/>
        <p:nvPr/>
      </p:nvGrpSpPr>
      <p:grpSpPr>
        <a:xfrm>
          <a:off x="0" y="0"/>
          <a:ext cx="0" cy="0"/>
          <a:chOff x="0" y="0"/>
          <a:chExt cx="0" cy="0"/>
        </a:xfrm>
      </p:grpSpPr>
      <p:pic>
        <p:nvPicPr>
          <p:cNvPr id="7" name="Picture 3" descr="C:\ADA\Brand\ADA-white.png">
            <a:extLst>
              <a:ext uri="{FF2B5EF4-FFF2-40B4-BE49-F238E27FC236}">
                <a16:creationId xmlns:a16="http://schemas.microsoft.com/office/drawing/2014/main" id="{2A2B6726-AEB5-DB4D-AA9F-DFAF27607E44}"/>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356299" y="4627886"/>
            <a:ext cx="7391506" cy="205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3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708701-383F-486F-874F-307DE4460D2E}"/>
              </a:ext>
            </a:extLst>
          </p:cNvPr>
          <p:cNvSpPr/>
          <p:nvPr userDrawn="1"/>
        </p:nvSpPr>
        <p:spPr>
          <a:xfrm>
            <a:off x="2658213" y="3726461"/>
            <a:ext cx="2605803" cy="17008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accent1"/>
              </a:solidFill>
            </a:endParaRPr>
          </a:p>
        </p:txBody>
      </p:sp>
      <p:sp>
        <p:nvSpPr>
          <p:cNvPr id="6" name="Title Placeholder 12">
            <a:extLst>
              <a:ext uri="{FF2B5EF4-FFF2-40B4-BE49-F238E27FC236}">
                <a16:creationId xmlns:a16="http://schemas.microsoft.com/office/drawing/2014/main" id="{9EA1BE43-2435-4E2E-AA48-BBAFCEEE31BC}"/>
              </a:ext>
            </a:extLst>
          </p:cNvPr>
          <p:cNvSpPr>
            <a:spLocks noGrp="1"/>
          </p:cNvSpPr>
          <p:nvPr>
            <p:ph type="title" hasCustomPrompt="1"/>
          </p:nvPr>
        </p:nvSpPr>
        <p:spPr>
          <a:xfrm>
            <a:off x="2658212" y="4198992"/>
            <a:ext cx="14787679" cy="1950074"/>
          </a:xfrm>
          <a:prstGeom prst="rect">
            <a:avLst/>
          </a:prstGeom>
        </p:spPr>
        <p:txBody>
          <a:bodyPr vert="horz" wrap="square" lIns="0" tIns="0" rIns="0" bIns="0" rtlCol="0" anchor="t" anchorCtr="0">
            <a:spAutoFit/>
          </a:bodyPr>
          <a:lstStyle>
            <a:lvl1pPr>
              <a:defRPr sz="7036"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7" name="Text Placeholder 7">
            <a:extLst>
              <a:ext uri="{FF2B5EF4-FFF2-40B4-BE49-F238E27FC236}">
                <a16:creationId xmlns:a16="http://schemas.microsoft.com/office/drawing/2014/main" id="{F377AB72-C902-FD44-8FD0-36E49F6EB1C9}"/>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27514540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Rechteck 38">
            <a:extLst>
              <a:ext uri="{FF2B5EF4-FFF2-40B4-BE49-F238E27FC236}">
                <a16:creationId xmlns:a16="http://schemas.microsoft.com/office/drawing/2014/main" id="{EAE18E4C-BFC0-7949-97D8-DC177349A1DA}"/>
              </a:ext>
            </a:extLst>
          </p:cNvPr>
          <p:cNvSpPr/>
          <p:nvPr userDrawn="1"/>
        </p:nvSpPr>
        <p:spPr>
          <a:xfrm>
            <a:off x="4604760" y="4363542"/>
            <a:ext cx="10894587" cy="2588619"/>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958"/>
          </a:p>
        </p:txBody>
      </p:sp>
      <p:sp>
        <p:nvSpPr>
          <p:cNvPr id="5" name="Text Placeholder 7">
            <a:extLst>
              <a:ext uri="{FF2B5EF4-FFF2-40B4-BE49-F238E27FC236}">
                <a16:creationId xmlns:a16="http://schemas.microsoft.com/office/drawing/2014/main" id="{80E9DA35-E004-664C-858D-089BD8AD88D4}"/>
              </a:ext>
            </a:extLst>
          </p:cNvPr>
          <p:cNvSpPr>
            <a:spLocks noGrp="1"/>
          </p:cNvSpPr>
          <p:nvPr>
            <p:ph type="body" sz="quarter" idx="10" hasCustomPrompt="1"/>
          </p:nvPr>
        </p:nvSpPr>
        <p:spPr>
          <a:xfrm>
            <a:off x="4255121" y="5216869"/>
            <a:ext cx="11593864" cy="881965"/>
          </a:xfrm>
          <a:prstGeom prst="rect">
            <a:avLst/>
          </a:prstGeom>
        </p:spPr>
        <p:txBody>
          <a:bodyPr lIns="0" tIns="0" rIns="0" bIns="0"/>
          <a:lstStyle>
            <a:lvl1pPr marL="0" indent="0" algn="ctr">
              <a:buNone/>
              <a:defRPr sz="6156" b="1" i="0">
                <a:solidFill>
                  <a:schemeClr val="tx1"/>
                </a:solidFill>
                <a:latin typeface="Arial" panose="020B0604020202020204" pitchFamily="34" charset="0"/>
                <a:cs typeface="Arial" panose="020B0604020202020204" pitchFamily="34" charset="0"/>
              </a:defRPr>
            </a:lvl1pPr>
            <a:lvl2pPr marL="1005206" indent="0">
              <a:buNone/>
              <a:defRPr sz="13192" b="1"/>
            </a:lvl2pPr>
            <a:lvl3pPr marL="2010411" indent="0">
              <a:buNone/>
              <a:defRPr sz="13192" b="1"/>
            </a:lvl3pPr>
            <a:lvl4pPr marL="3015615" indent="0">
              <a:buNone/>
              <a:defRPr sz="13192" b="1"/>
            </a:lvl4pPr>
            <a:lvl5pPr marL="4020821" indent="0">
              <a:buNone/>
              <a:defRPr sz="13192" b="1"/>
            </a:lvl5pPr>
          </a:lstStyle>
          <a:p>
            <a:pPr lvl="0"/>
            <a:r>
              <a:rPr lang="en-US"/>
              <a:t>#01 SECTION TITLE</a:t>
            </a:r>
          </a:p>
        </p:txBody>
      </p:sp>
      <p:sp>
        <p:nvSpPr>
          <p:cNvPr id="6" name="Text Placeholder 7">
            <a:extLst>
              <a:ext uri="{FF2B5EF4-FFF2-40B4-BE49-F238E27FC236}">
                <a16:creationId xmlns:a16="http://schemas.microsoft.com/office/drawing/2014/main" id="{8EC6E158-335B-3E4B-9468-7007D3C58DE6}"/>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4855959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11261328" y="1733460"/>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11034587" y="2156884"/>
            <a:ext cx="8343952" cy="2717575"/>
          </a:xfrm>
          <a:prstGeom prst="rect">
            <a:avLst/>
          </a:prstGeom>
        </p:spPr>
        <p:txBody>
          <a:bodyPr/>
          <a:lstStyle>
            <a:lvl1pPr marL="0" marR="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kumimoji="0" lang="en-US" sz="7036"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6156"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6156" b="1" i="0" u="none" strike="noStrike" kern="1200" cap="none" spc="0" normalizeH="0" baseline="0" noProof="0" err="1">
                <a:ln>
                  <a:noFill/>
                </a:ln>
                <a:solidFill>
                  <a:srgbClr val="000000"/>
                </a:solidFill>
                <a:effectLst/>
                <a:uLnTx/>
                <a:uFillTx/>
                <a:latin typeface="Arial" panose="020B0604020202020204" pitchFamily="34" charset="0"/>
                <a:ea typeface="+mj-ea"/>
                <a:cs typeface="Arial" panose="020B0604020202020204" pitchFamily="34" charset="0"/>
              </a:rPr>
              <a:t>Consectetur</a:t>
            </a:r>
            <a:endPar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11261325" y="5146714"/>
            <a:ext cx="6952991" cy="473977"/>
          </a:xfrm>
          <a:prstGeom prst="rect">
            <a:avLst/>
          </a:prstGeom>
        </p:spPr>
        <p:txBody>
          <a:bodyPr wrap="square" lIns="0" tIns="0" rIns="0" bIns="0">
            <a:spAutoFit/>
          </a:bodyPr>
          <a:lstStyle>
            <a:lvl1pPr marL="0" indent="0">
              <a:lnSpc>
                <a:spcPct val="100000"/>
              </a:lnSpc>
              <a:spcBef>
                <a:spcPts val="219"/>
              </a:spcBef>
              <a:buNone/>
              <a:defRPr sz="3079">
                <a:latin typeface="Arial" panose="020B0604020202020204" pitchFamily="34" charset="0"/>
                <a:cs typeface="Arial" panose="020B0604020202020204" pitchFamily="34" charset="0"/>
              </a:defRPr>
            </a:lvl1pPr>
            <a:lvl2pPr marL="1005206" indent="0">
              <a:buNone/>
              <a:defRPr sz="7696"/>
            </a:lvl2pPr>
            <a:lvl3pPr marL="2010411" indent="0">
              <a:buNone/>
              <a:defRPr sz="7696"/>
            </a:lvl3pPr>
            <a:lvl4pPr marL="3015615" indent="0">
              <a:buNone/>
              <a:defRPr sz="7696"/>
            </a:lvl4pPr>
            <a:lvl5pPr marL="4020821" indent="0">
              <a:buNone/>
              <a:defRPr sz="7696"/>
            </a:lvl5pPr>
          </a:lstStyle>
          <a:p>
            <a:pPr lvl="0"/>
            <a:r>
              <a:rPr lang="en-US"/>
              <a:t>Lorem Ipsum Dolor</a:t>
            </a:r>
          </a:p>
        </p:txBody>
      </p:sp>
      <p:sp>
        <p:nvSpPr>
          <p:cNvPr id="9" name="Text Placeholder 7">
            <a:extLst>
              <a:ext uri="{FF2B5EF4-FFF2-40B4-BE49-F238E27FC236}">
                <a16:creationId xmlns:a16="http://schemas.microsoft.com/office/drawing/2014/main" id="{2321476E-22A0-DD49-8A1F-384093DFF442}"/>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27788436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18">
            <a:extLst>
              <a:ext uri="{FF2B5EF4-FFF2-40B4-BE49-F238E27FC236}">
                <a16:creationId xmlns:a16="http://schemas.microsoft.com/office/drawing/2014/main" id="{1C0A8FCB-4814-4316-9464-8FA00C75FABB}"/>
              </a:ext>
            </a:extLst>
          </p:cNvPr>
          <p:cNvSpPr>
            <a:spLocks noGrp="1"/>
          </p:cNvSpPr>
          <p:nvPr>
            <p:ph type="body" sz="quarter" idx="12" hasCustomPrompt="1"/>
          </p:nvPr>
        </p:nvSpPr>
        <p:spPr>
          <a:xfrm>
            <a:off x="7405437" y="5657852"/>
            <a:ext cx="10669606" cy="3466939"/>
          </a:xfrm>
          <a:prstGeom prst="rect">
            <a:avLst/>
          </a:prstGeom>
        </p:spPr>
        <p:txBody>
          <a:bodyPr wrap="square" lIns="0" tIns="0" rIns="0" bIns="0" anchor="t" anchorCtr="0">
            <a:spAutoFit/>
          </a:bodyPr>
          <a:lstStyle>
            <a:lvl1pPr marL="0" indent="0">
              <a:lnSpc>
                <a:spcPct val="150000"/>
              </a:lnSpc>
              <a:spcBef>
                <a:spcPts val="0"/>
              </a:spcBef>
              <a:buNone/>
              <a:defRPr sz="3079">
                <a:latin typeface="Arial" panose="020B0604020202020204" pitchFamily="34" charset="0"/>
                <a:cs typeface="Arial" panose="020B0604020202020204" pitchFamily="34" charset="0"/>
              </a:defRPr>
            </a:lvl1pPr>
            <a:lvl2pPr>
              <a:defRPr sz="7696"/>
            </a:lvl2pPr>
            <a:lvl3pPr>
              <a:defRPr sz="7696"/>
            </a:lvl3pPr>
            <a:lvl4pPr>
              <a:defRPr sz="7696"/>
            </a:lvl4pPr>
            <a:lvl5pPr>
              <a:defRPr sz="7696"/>
            </a:lvl5pPr>
          </a:lstStyle>
          <a:p>
            <a:pPr lvl="0"/>
            <a:r>
              <a:rPr lang="en-US"/>
              <a:t>A brief bit of copy would go here to introduce the next section or punctuate a point made in a previous section. Copy is designed to fill this space, however, the synopsis is optional. Use it to give people a key word to remember from this section. </a:t>
            </a:r>
          </a:p>
        </p:txBody>
      </p:sp>
      <p:sp>
        <p:nvSpPr>
          <p:cNvPr id="7" name="Text Placeholder 10">
            <a:extLst>
              <a:ext uri="{FF2B5EF4-FFF2-40B4-BE49-F238E27FC236}">
                <a16:creationId xmlns:a16="http://schemas.microsoft.com/office/drawing/2014/main" id="{48C29581-D59C-4A72-AFA0-3DF1AE159C47}"/>
              </a:ext>
            </a:extLst>
          </p:cNvPr>
          <p:cNvSpPr>
            <a:spLocks noGrp="1"/>
          </p:cNvSpPr>
          <p:nvPr>
            <p:ph type="body" sz="quarter" idx="10" hasCustomPrompt="1"/>
          </p:nvPr>
        </p:nvSpPr>
        <p:spPr>
          <a:xfrm>
            <a:off x="2029057" y="5657851"/>
            <a:ext cx="4741520" cy="3455039"/>
          </a:xfrm>
          <a:prstGeom prst="rect">
            <a:avLst/>
          </a:prstGeom>
        </p:spPr>
        <p:txBody>
          <a:bodyPr lIns="0" tIns="0" rIns="0" bIns="0"/>
          <a:lstStyle>
            <a:lvl1pPr marL="0" indent="0">
              <a:buNone/>
              <a:defRPr sz="5277" b="1">
                <a:latin typeface="Arial" panose="020B0604020202020204" pitchFamily="34" charset="0"/>
                <a:cs typeface="Arial" panose="020B0604020202020204" pitchFamily="34" charset="0"/>
              </a:defRPr>
            </a:lvl1pPr>
            <a:lvl2pPr marL="1005206" indent="0">
              <a:buNone/>
              <a:defRPr sz="10994" b="1"/>
            </a:lvl2pPr>
            <a:lvl3pPr marL="2010411" indent="0">
              <a:buNone/>
              <a:defRPr sz="10994" b="1"/>
            </a:lvl3pPr>
            <a:lvl4pPr marL="3015615" indent="0">
              <a:buNone/>
              <a:defRPr sz="10994" b="1"/>
            </a:lvl4pPr>
            <a:lvl5pPr marL="4020821" indent="0">
              <a:buNone/>
              <a:defRPr sz="10994" b="1"/>
            </a:lvl5pPr>
          </a:lstStyle>
          <a:p>
            <a:pPr lvl="0"/>
            <a:r>
              <a:rPr lang="en-US"/>
              <a:t>Synopsis</a:t>
            </a:r>
            <a:br>
              <a:rPr lang="en-US"/>
            </a:br>
            <a:r>
              <a:rPr lang="en-US"/>
              <a:t>Here</a:t>
            </a:r>
          </a:p>
        </p:txBody>
      </p:sp>
      <p:sp>
        <p:nvSpPr>
          <p:cNvPr id="8" name="Title 14">
            <a:extLst>
              <a:ext uri="{FF2B5EF4-FFF2-40B4-BE49-F238E27FC236}">
                <a16:creationId xmlns:a16="http://schemas.microsoft.com/office/drawing/2014/main" id="{47099867-B82F-491E-B04A-8691E74B8933}"/>
              </a:ext>
            </a:extLst>
          </p:cNvPr>
          <p:cNvSpPr>
            <a:spLocks noGrp="1"/>
          </p:cNvSpPr>
          <p:nvPr>
            <p:ph type="title" hasCustomPrompt="1"/>
          </p:nvPr>
        </p:nvSpPr>
        <p:spPr>
          <a:xfrm>
            <a:off x="2029059" y="3262905"/>
            <a:ext cx="16045986" cy="1022850"/>
          </a:xfrm>
          <a:prstGeom prst="rect">
            <a:avLst/>
          </a:prstGeom>
        </p:spPr>
        <p:txBody>
          <a:bodyPr/>
          <a:lstStyle>
            <a:lvl1pPr marL="0" marR="0" indent="0" algn="ctr" defTabSz="2010411" rtl="0" eaLnBrk="1" fontAlgn="auto" latinLnBrk="0" hangingPunct="1">
              <a:lnSpc>
                <a:spcPct val="90000"/>
              </a:lnSpc>
              <a:spcBef>
                <a:spcPct val="0"/>
              </a:spcBef>
              <a:spcAft>
                <a:spcPts val="0"/>
              </a:spcAft>
              <a:buClrTx/>
              <a:buSzTx/>
              <a:buFontTx/>
              <a:buNone/>
              <a:tabLst/>
              <a:defRPr lang="de-DE" sz="7036" b="1" dirty="0">
                <a:solidFill>
                  <a:srgbClr val="C00000"/>
                </a:solidFill>
                <a:latin typeface="Arial" panose="020B0604020202020204" pitchFamily="34" charset="0"/>
                <a:cs typeface="Arial" panose="020B0604020202020204" pitchFamily="34" charset="0"/>
              </a:defRPr>
            </a:lvl1pPr>
          </a:lstStyle>
          <a:p>
            <a:r>
              <a:rPr lang="en-US"/>
              <a:t>ALTERNATE SECTION DIVIDER</a:t>
            </a:r>
          </a:p>
        </p:txBody>
      </p:sp>
      <p:sp>
        <p:nvSpPr>
          <p:cNvPr id="10" name="Text Placeholder 7">
            <a:extLst>
              <a:ext uri="{FF2B5EF4-FFF2-40B4-BE49-F238E27FC236}">
                <a16:creationId xmlns:a16="http://schemas.microsoft.com/office/drawing/2014/main" id="{C5DCAF1B-A44E-8A4C-A175-A31889C6BE77}"/>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35674503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A792AC7-3501-470C-9145-8EDDCB809A40}"/>
              </a:ext>
            </a:extLst>
          </p:cNvPr>
          <p:cNvSpPr>
            <a:spLocks noGrp="1"/>
          </p:cNvSpPr>
          <p:nvPr>
            <p:ph type="body" sz="quarter" idx="11" hasCustomPrompt="1"/>
          </p:nvPr>
        </p:nvSpPr>
        <p:spPr>
          <a:xfrm>
            <a:off x="1733302" y="5348088"/>
            <a:ext cx="4741403" cy="1421929"/>
          </a:xfrm>
          <a:prstGeom prst="rect">
            <a:avLst/>
          </a:prstGeom>
        </p:spPr>
        <p:txBody>
          <a:bodyPr wrap="square" lIns="0" tIns="0" rIns="0" bIns="0">
            <a:spAutoFit/>
          </a:bodyPr>
          <a:lstStyle>
            <a:lvl1pPr marL="0" indent="0" algn="ctr">
              <a:lnSpc>
                <a:spcPct val="100000"/>
              </a:lnSpc>
              <a:buNone/>
              <a:defRPr lang="de-DE" sz="3079" dirty="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 name="Text Placeholder 22">
            <a:extLst>
              <a:ext uri="{FF2B5EF4-FFF2-40B4-BE49-F238E27FC236}">
                <a16:creationId xmlns:a16="http://schemas.microsoft.com/office/drawing/2014/main" id="{5B7CFD2D-F6B0-4614-979E-0563A16D017B}"/>
              </a:ext>
            </a:extLst>
          </p:cNvPr>
          <p:cNvSpPr>
            <a:spLocks noGrp="1"/>
          </p:cNvSpPr>
          <p:nvPr>
            <p:ph type="body" sz="quarter" idx="12" hasCustomPrompt="1"/>
          </p:nvPr>
        </p:nvSpPr>
        <p:spPr>
          <a:xfrm>
            <a:off x="1733302" y="3103689"/>
            <a:ext cx="4741403" cy="548458"/>
          </a:xfrm>
          <a:prstGeom prst="rect">
            <a:avLst/>
          </a:prstGeom>
        </p:spPr>
        <p:txBody>
          <a:bodyPr wrap="square" lIns="0" tIns="0" rIns="0" bIns="0">
            <a:spAutoFit/>
          </a:bodyPr>
          <a:lstStyle>
            <a:lvl1pPr marL="0" indent="0" algn="ctr">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6" name="Text Placeholder 2">
            <a:extLst>
              <a:ext uri="{FF2B5EF4-FFF2-40B4-BE49-F238E27FC236}">
                <a16:creationId xmlns:a16="http://schemas.microsoft.com/office/drawing/2014/main" id="{C7225CCF-EACA-4232-B219-764BD8285FBA}"/>
              </a:ext>
            </a:extLst>
          </p:cNvPr>
          <p:cNvSpPr>
            <a:spLocks noGrp="1"/>
          </p:cNvSpPr>
          <p:nvPr>
            <p:ph type="body" sz="quarter" idx="13" hasCustomPrompt="1"/>
          </p:nvPr>
        </p:nvSpPr>
        <p:spPr>
          <a:xfrm>
            <a:off x="1733302" y="7730416"/>
            <a:ext cx="4741403" cy="551986"/>
          </a:xfrm>
          <a:prstGeom prst="rect">
            <a:avLst/>
          </a:prstGeom>
        </p:spPr>
        <p:txBody>
          <a:bodyPr wrap="square" lIns="0" tIns="0" rIns="0" bIns="0">
            <a:spAutoFit/>
          </a:bodyPr>
          <a:lstStyle>
            <a:lvl1pPr marL="0" indent="0" algn="ctr">
              <a:lnSpc>
                <a:spcPct val="130000"/>
              </a:lnSpc>
              <a:buSzPct val="25000"/>
              <a:buNone/>
              <a:defRPr lang="de-DE" sz="3079" b="0" dirty="0">
                <a:latin typeface="Arial" panose="020B0604020202020204" pitchFamily="34" charset="0"/>
                <a:ea typeface="Arial" panose="020B0604020202020204" pitchFamily="34" charset="0"/>
                <a:cs typeface="Arial" panose="020B0604020202020204" pitchFamily="34" charset="0"/>
                <a:sym typeface="Roboto"/>
              </a:defRPr>
            </a:lvl1pPr>
          </a:lstStyle>
          <a:p>
            <a:pPr lvl="0"/>
            <a:r>
              <a:rPr lang="en-US"/>
              <a:t>$3,483 | 27%</a:t>
            </a:r>
          </a:p>
        </p:txBody>
      </p:sp>
      <p:sp>
        <p:nvSpPr>
          <p:cNvPr id="7" name="Text Placeholder 22">
            <a:extLst>
              <a:ext uri="{FF2B5EF4-FFF2-40B4-BE49-F238E27FC236}">
                <a16:creationId xmlns:a16="http://schemas.microsoft.com/office/drawing/2014/main" id="{473B1E44-2B74-4E2D-B345-5225A852DE61}"/>
              </a:ext>
            </a:extLst>
          </p:cNvPr>
          <p:cNvSpPr>
            <a:spLocks noGrp="1"/>
          </p:cNvSpPr>
          <p:nvPr>
            <p:ph type="body" sz="quarter" idx="23" hasCustomPrompt="1"/>
          </p:nvPr>
        </p:nvSpPr>
        <p:spPr>
          <a:xfrm>
            <a:off x="7681352" y="3103689"/>
            <a:ext cx="4741403" cy="548458"/>
          </a:xfrm>
          <a:prstGeom prst="rect">
            <a:avLst/>
          </a:prstGeom>
        </p:spPr>
        <p:txBody>
          <a:bodyPr wrap="square" lIns="0" tIns="0" rIns="0" bIns="0">
            <a:spAutoFit/>
          </a:bodyPr>
          <a:lstStyle>
            <a:lvl1pPr marL="0" indent="0" algn="ctr">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8" name="Text Placeholder 22">
            <a:extLst>
              <a:ext uri="{FF2B5EF4-FFF2-40B4-BE49-F238E27FC236}">
                <a16:creationId xmlns:a16="http://schemas.microsoft.com/office/drawing/2014/main" id="{C26E950C-C0D3-4F5C-B7C0-B16D5D96A925}"/>
              </a:ext>
            </a:extLst>
          </p:cNvPr>
          <p:cNvSpPr>
            <a:spLocks noGrp="1"/>
          </p:cNvSpPr>
          <p:nvPr>
            <p:ph type="body" sz="quarter" idx="24" hasCustomPrompt="1"/>
          </p:nvPr>
        </p:nvSpPr>
        <p:spPr>
          <a:xfrm>
            <a:off x="13690761" y="3103689"/>
            <a:ext cx="4741403" cy="548458"/>
          </a:xfrm>
          <a:prstGeom prst="rect">
            <a:avLst/>
          </a:prstGeom>
        </p:spPr>
        <p:txBody>
          <a:bodyPr wrap="square" lIns="0" tIns="0" rIns="0" bIns="0">
            <a:spAutoFit/>
          </a:bodyPr>
          <a:lstStyle>
            <a:lvl1pPr marL="0" indent="0" algn="ctr">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9" name="Text Placeholder 2">
            <a:extLst>
              <a:ext uri="{FF2B5EF4-FFF2-40B4-BE49-F238E27FC236}">
                <a16:creationId xmlns:a16="http://schemas.microsoft.com/office/drawing/2014/main" id="{5D53A1A8-BB2E-4BA2-9406-0B90A1A11F07}"/>
              </a:ext>
            </a:extLst>
          </p:cNvPr>
          <p:cNvSpPr>
            <a:spLocks noGrp="1"/>
          </p:cNvSpPr>
          <p:nvPr>
            <p:ph type="body" sz="quarter" idx="25" hasCustomPrompt="1"/>
          </p:nvPr>
        </p:nvSpPr>
        <p:spPr>
          <a:xfrm>
            <a:off x="7681352" y="5348088"/>
            <a:ext cx="4741403" cy="1421929"/>
          </a:xfrm>
          <a:prstGeom prst="rect">
            <a:avLst/>
          </a:prstGeom>
        </p:spPr>
        <p:txBody>
          <a:bodyPr wrap="square" lIns="0" tIns="0" rIns="0" bIns="0">
            <a:spAutoFit/>
          </a:bodyPr>
          <a:lstStyle>
            <a:lvl1pPr marL="0" indent="0" algn="ctr">
              <a:lnSpc>
                <a:spcPct val="100000"/>
              </a:lnSpc>
              <a:buNone/>
              <a:defRPr lang="de-DE" sz="3079" dirty="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0" name="Text Placeholder 2">
            <a:extLst>
              <a:ext uri="{FF2B5EF4-FFF2-40B4-BE49-F238E27FC236}">
                <a16:creationId xmlns:a16="http://schemas.microsoft.com/office/drawing/2014/main" id="{375D0C56-310F-4043-B754-B658F892B528}"/>
              </a:ext>
            </a:extLst>
          </p:cNvPr>
          <p:cNvSpPr>
            <a:spLocks noGrp="1"/>
          </p:cNvSpPr>
          <p:nvPr>
            <p:ph type="body" sz="quarter" idx="26" hasCustomPrompt="1"/>
          </p:nvPr>
        </p:nvSpPr>
        <p:spPr>
          <a:xfrm>
            <a:off x="13629400" y="5348088"/>
            <a:ext cx="4741403" cy="1421929"/>
          </a:xfrm>
          <a:prstGeom prst="rect">
            <a:avLst/>
          </a:prstGeom>
        </p:spPr>
        <p:txBody>
          <a:bodyPr wrap="square" lIns="0" tIns="0" rIns="0" bIns="0">
            <a:spAutoFit/>
          </a:bodyPr>
          <a:lstStyle>
            <a:lvl1pPr marL="0" indent="0" algn="ctr">
              <a:lnSpc>
                <a:spcPct val="100000"/>
              </a:lnSpc>
              <a:buNone/>
              <a:defRPr lang="de-DE" sz="3079" dirty="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1" name="Text Placeholder 2">
            <a:extLst>
              <a:ext uri="{FF2B5EF4-FFF2-40B4-BE49-F238E27FC236}">
                <a16:creationId xmlns:a16="http://schemas.microsoft.com/office/drawing/2014/main" id="{402890B2-940F-4EEB-9952-3C0B9813F61F}"/>
              </a:ext>
            </a:extLst>
          </p:cNvPr>
          <p:cNvSpPr>
            <a:spLocks noGrp="1"/>
          </p:cNvSpPr>
          <p:nvPr>
            <p:ph type="body" sz="quarter" idx="27" hasCustomPrompt="1"/>
          </p:nvPr>
        </p:nvSpPr>
        <p:spPr>
          <a:xfrm>
            <a:off x="7681352" y="7730416"/>
            <a:ext cx="4741403" cy="551986"/>
          </a:xfrm>
          <a:prstGeom prst="rect">
            <a:avLst/>
          </a:prstGeom>
        </p:spPr>
        <p:txBody>
          <a:bodyPr wrap="square" lIns="0" tIns="0" rIns="0" bIns="0">
            <a:spAutoFit/>
          </a:bodyPr>
          <a:lstStyle>
            <a:lvl1pPr marL="0" indent="0" algn="ctr">
              <a:lnSpc>
                <a:spcPct val="130000"/>
              </a:lnSpc>
              <a:buSzPct val="25000"/>
              <a:buNone/>
              <a:defRPr lang="de-DE" sz="3079" b="0" dirty="0">
                <a:latin typeface="Arial" panose="020B0604020202020204" pitchFamily="34" charset="0"/>
                <a:ea typeface="Arial" panose="020B0604020202020204" pitchFamily="34" charset="0"/>
                <a:cs typeface="Arial" panose="020B0604020202020204" pitchFamily="34" charset="0"/>
                <a:sym typeface="Roboto"/>
              </a:defRPr>
            </a:lvl1pPr>
          </a:lstStyle>
          <a:p>
            <a:pPr lvl="0"/>
            <a:r>
              <a:rPr lang="en-US"/>
              <a:t>$3,483 | 27%</a:t>
            </a:r>
          </a:p>
        </p:txBody>
      </p:sp>
      <p:sp>
        <p:nvSpPr>
          <p:cNvPr id="12" name="Text Placeholder 2">
            <a:extLst>
              <a:ext uri="{FF2B5EF4-FFF2-40B4-BE49-F238E27FC236}">
                <a16:creationId xmlns:a16="http://schemas.microsoft.com/office/drawing/2014/main" id="{2C7D53B6-8B7A-4B65-ADC3-C5D0A606DC21}"/>
              </a:ext>
            </a:extLst>
          </p:cNvPr>
          <p:cNvSpPr>
            <a:spLocks noGrp="1"/>
          </p:cNvSpPr>
          <p:nvPr>
            <p:ph type="body" sz="quarter" idx="28" hasCustomPrompt="1"/>
          </p:nvPr>
        </p:nvSpPr>
        <p:spPr>
          <a:xfrm>
            <a:off x="13629397" y="7730416"/>
            <a:ext cx="4741403" cy="551986"/>
          </a:xfrm>
          <a:prstGeom prst="rect">
            <a:avLst/>
          </a:prstGeom>
        </p:spPr>
        <p:txBody>
          <a:bodyPr wrap="square" lIns="0" tIns="0" rIns="0" bIns="0">
            <a:spAutoFit/>
          </a:bodyPr>
          <a:lstStyle>
            <a:lvl1pPr marL="0" indent="0" algn="ctr">
              <a:lnSpc>
                <a:spcPct val="130000"/>
              </a:lnSpc>
              <a:buSzPct val="25000"/>
              <a:buNone/>
              <a:defRPr lang="de-DE" sz="3079" b="0" dirty="0">
                <a:latin typeface="Arial" panose="020B0604020202020204" pitchFamily="34" charset="0"/>
                <a:ea typeface="Arial" panose="020B0604020202020204" pitchFamily="34" charset="0"/>
                <a:cs typeface="Arial" panose="020B0604020202020204" pitchFamily="34" charset="0"/>
                <a:sym typeface="Roboto"/>
              </a:defRPr>
            </a:lvl1pPr>
          </a:lstStyle>
          <a:p>
            <a:pPr lvl="0"/>
            <a:r>
              <a:rPr lang="en-US"/>
              <a:t>$3,483 | 27%</a:t>
            </a:r>
          </a:p>
        </p:txBody>
      </p:sp>
      <p:sp>
        <p:nvSpPr>
          <p:cNvPr id="13" name="Text Placeholder 7">
            <a:extLst>
              <a:ext uri="{FF2B5EF4-FFF2-40B4-BE49-F238E27FC236}">
                <a16:creationId xmlns:a16="http://schemas.microsoft.com/office/drawing/2014/main" id="{77172984-6A06-D349-AB06-489EED7D44A4}"/>
              </a:ext>
            </a:extLst>
          </p:cNvPr>
          <p:cNvSpPr>
            <a:spLocks noGrp="1"/>
          </p:cNvSpPr>
          <p:nvPr>
            <p:ph type="body" sz="quarter" idx="29"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3978799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E7B362-B1B1-DD4F-A2B3-1FC2BD50729A}"/>
              </a:ext>
            </a:extLst>
          </p:cNvPr>
          <p:cNvPicPr>
            <a:picLocks noChangeAspect="1"/>
          </p:cNvPicPr>
          <p:nvPr userDrawn="1"/>
        </p:nvPicPr>
        <p:blipFill>
          <a:blip r:embed="rId2"/>
          <a:stretch>
            <a:fillRect/>
          </a:stretch>
        </p:blipFill>
        <p:spPr>
          <a:xfrm>
            <a:off x="1" y="1473"/>
            <a:ext cx="20104099" cy="11312752"/>
          </a:xfrm>
          <a:prstGeom prst="rect">
            <a:avLst/>
          </a:prstGeom>
        </p:spPr>
      </p:pic>
      <p:sp>
        <p:nvSpPr>
          <p:cNvPr id="4" name="Rectangle 3">
            <a:extLst>
              <a:ext uri="{FF2B5EF4-FFF2-40B4-BE49-F238E27FC236}">
                <a16:creationId xmlns:a16="http://schemas.microsoft.com/office/drawing/2014/main" id="{22CDFB0E-410B-0D41-8DF9-5D086BE8B098}"/>
              </a:ext>
            </a:extLst>
          </p:cNvPr>
          <p:cNvSpPr/>
          <p:nvPr userDrawn="1"/>
        </p:nvSpPr>
        <p:spPr>
          <a:xfrm>
            <a:off x="3354329" y="414087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3" y="4502724"/>
            <a:ext cx="12966333" cy="1828193"/>
          </a:xfrm>
          <a:prstGeom prst="rect">
            <a:avLst/>
          </a:prstGeom>
        </p:spPr>
        <p:txBody>
          <a:bodyPr lIns="0" tIns="0" rIns="0" bIns="0">
            <a:spAutoFit/>
          </a:bodyPr>
          <a:lstStyle>
            <a:lvl1pPr marL="0" indent="0">
              <a:buNone/>
              <a:defRPr lang="de-DE" sz="6598" b="1" dirty="0"/>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Tree>
    <p:extLst>
      <p:ext uri="{BB962C8B-B14F-4D97-AF65-F5344CB8AC3E}">
        <p14:creationId xmlns:p14="http://schemas.microsoft.com/office/powerpoint/2010/main" val="180597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1504261" y="4152909"/>
            <a:ext cx="4741407" cy="537667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7680781" y="4152909"/>
            <a:ext cx="4741407" cy="537667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13857299" y="4152909"/>
            <a:ext cx="4741407" cy="5376675"/>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869788" y="4717807"/>
            <a:ext cx="4010351"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869788" y="6841247"/>
            <a:ext cx="4010351"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8035045" y="4717807"/>
            <a:ext cx="4010351"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8035045" y="6841247"/>
            <a:ext cx="4010351"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14222641" y="4717807"/>
            <a:ext cx="4010351"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14222641" y="6841247"/>
            <a:ext cx="4010351"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1504265" y="1266351"/>
            <a:ext cx="1856343" cy="15116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1504263" y="1738880"/>
            <a:ext cx="17094443" cy="1706313"/>
          </a:xfrm>
          <a:prstGeom prst="rect">
            <a:avLst/>
          </a:prstGeom>
        </p:spPr>
        <p:txBody>
          <a:bodyPr vert="horz" wrap="square" lIns="0" tIns="0" rIns="0" bIns="0" rtlCol="0" anchor="t" anchorCtr="0">
            <a:spAutoFit/>
          </a:bodyPr>
          <a:lstStyle>
            <a:lvl1pPr>
              <a:defRPr sz="6156"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29558315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1504261" y="4152909"/>
            <a:ext cx="4741407" cy="5376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7680781" y="4152909"/>
            <a:ext cx="4741407" cy="5376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13857299" y="4152909"/>
            <a:ext cx="4741407" cy="5376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869788" y="4717807"/>
            <a:ext cx="4010351"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869788" y="6841247"/>
            <a:ext cx="4010351"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8035045" y="4717807"/>
            <a:ext cx="4010351"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8035045" y="6841247"/>
            <a:ext cx="4010351"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14222641" y="4717807"/>
            <a:ext cx="4010351"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14222641" y="6841247"/>
            <a:ext cx="4010351"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1504265" y="1266351"/>
            <a:ext cx="1856343" cy="15116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1504263" y="1738880"/>
            <a:ext cx="17094443" cy="1706313"/>
          </a:xfrm>
          <a:prstGeom prst="rect">
            <a:avLst/>
          </a:prstGeom>
        </p:spPr>
        <p:txBody>
          <a:bodyPr vert="horz" wrap="square" lIns="0" tIns="0" rIns="0" bIns="0" rtlCol="0" anchor="t" anchorCtr="0">
            <a:spAutoFit/>
          </a:bodyPr>
          <a:lstStyle>
            <a:lvl1pPr>
              <a:defRPr sz="6156"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518245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1504261" y="3920794"/>
            <a:ext cx="5666891" cy="582811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869785" y="4583821"/>
            <a:ext cx="4762495"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869786" y="6609131"/>
            <a:ext cx="4762493"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1504265" y="1266351"/>
            <a:ext cx="1856343" cy="15116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1504263" y="1738880"/>
            <a:ext cx="17094443" cy="1706313"/>
          </a:xfrm>
          <a:prstGeom prst="rect">
            <a:avLst/>
          </a:prstGeom>
        </p:spPr>
        <p:txBody>
          <a:bodyPr vert="horz" wrap="square" lIns="0" tIns="0" rIns="0" bIns="0" rtlCol="0" anchor="t" anchorCtr="0">
            <a:spAutoFit/>
          </a:bodyPr>
          <a:lstStyle>
            <a:lvl1pPr>
              <a:defRPr sz="6156"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869788" y="4268302"/>
            <a:ext cx="1856343" cy="151168"/>
          </a:xfrm>
          <a:prstGeom prst="rect">
            <a:avLst/>
          </a:prstGeom>
          <a:solidFill>
            <a:schemeClr val="bg1"/>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7535491" y="3920794"/>
            <a:ext cx="5666891" cy="582811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13566721" y="3920794"/>
            <a:ext cx="5666891" cy="582811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7963194" y="4583821"/>
            <a:ext cx="4762495"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7963195" y="6609131"/>
            <a:ext cx="4762493"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7963198" y="4268302"/>
            <a:ext cx="1856343" cy="151168"/>
          </a:xfrm>
          <a:prstGeom prst="rect">
            <a:avLst/>
          </a:prstGeom>
          <a:solidFill>
            <a:schemeClr val="bg1"/>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13932247" y="4583821"/>
            <a:ext cx="4762495"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13932250" y="6609131"/>
            <a:ext cx="4762493"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13932251" y="4268302"/>
            <a:ext cx="1856343" cy="151168"/>
          </a:xfrm>
          <a:prstGeom prst="rect">
            <a:avLst/>
          </a:prstGeom>
          <a:solidFill>
            <a:schemeClr val="bg1"/>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333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1504261" y="3920794"/>
            <a:ext cx="5666891" cy="5828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869785" y="4583821"/>
            <a:ext cx="4762495"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869786" y="6609131"/>
            <a:ext cx="4762493"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1504265" y="1266351"/>
            <a:ext cx="1856343" cy="15116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1504263" y="1738880"/>
            <a:ext cx="17094443" cy="1706313"/>
          </a:xfrm>
          <a:prstGeom prst="rect">
            <a:avLst/>
          </a:prstGeom>
        </p:spPr>
        <p:txBody>
          <a:bodyPr vert="horz" wrap="square" lIns="0" tIns="0" rIns="0" bIns="0" rtlCol="0" anchor="t" anchorCtr="0">
            <a:spAutoFit/>
          </a:bodyPr>
          <a:lstStyle>
            <a:lvl1pPr>
              <a:defRPr sz="6156"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869788" y="4268302"/>
            <a:ext cx="1856343" cy="151168"/>
          </a:xfrm>
          <a:prstGeom prst="rect">
            <a:avLst/>
          </a:prstGeom>
          <a:solidFill>
            <a:schemeClr val="bg1"/>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7535491" y="3920794"/>
            <a:ext cx="5666891" cy="5828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13566721" y="3920794"/>
            <a:ext cx="5666891" cy="58281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7963194" y="4583821"/>
            <a:ext cx="4762495"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7963195" y="6609131"/>
            <a:ext cx="4762493"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7963198" y="4268302"/>
            <a:ext cx="1856343" cy="151168"/>
          </a:xfrm>
          <a:prstGeom prst="rect">
            <a:avLst/>
          </a:prstGeom>
          <a:solidFill>
            <a:schemeClr val="bg1"/>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13932247" y="4583821"/>
            <a:ext cx="4762495" cy="1386521"/>
          </a:xfrm>
          <a:prstGeom prst="rect">
            <a:avLst/>
          </a:prstGeom>
        </p:spPr>
        <p:txBody>
          <a:bodyPr/>
          <a:lstStyle>
            <a:lvl1pPr marL="0" indent="0">
              <a:buNone/>
              <a:defRPr sz="4398" b="1" i="0">
                <a:solidFill>
                  <a:schemeClr val="bg1"/>
                </a:solidFill>
                <a:latin typeface="Arial" panose="020B0604020202020204" pitchFamily="34" charset="0"/>
                <a:cs typeface="Arial" panose="020B0604020202020204" pitchFamily="34" charset="0"/>
              </a:defRPr>
            </a:lvl1pPr>
          </a:lstStyle>
          <a:p>
            <a:pPr lvl="0"/>
            <a:r>
              <a:rPr lang="en-US"/>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13932250" y="6609131"/>
            <a:ext cx="4762493" cy="1386521"/>
          </a:xfrm>
          <a:prstGeom prst="rect">
            <a:avLst/>
          </a:prstGeom>
        </p:spPr>
        <p:txBody>
          <a:bodyPr/>
          <a:lstStyle>
            <a:lvl1pPr marL="0" indent="0">
              <a:buNone/>
              <a:defRPr sz="3517" b="0" i="0">
                <a:solidFill>
                  <a:schemeClr val="bg1"/>
                </a:solidFill>
                <a:latin typeface="Arial" panose="020B0604020202020204" pitchFamily="34" charset="0"/>
                <a:cs typeface="Arial" panose="020B0604020202020204" pitchFamily="34" charset="0"/>
              </a:defRPr>
            </a:lvl1pPr>
          </a:lstStyle>
          <a:p>
            <a:pPr lvl="0"/>
            <a:r>
              <a:rPr lang="en-US"/>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13932251" y="4268302"/>
            <a:ext cx="1856343" cy="151168"/>
          </a:xfrm>
          <a:prstGeom prst="rect">
            <a:avLst/>
          </a:prstGeom>
          <a:solidFill>
            <a:schemeClr val="bg1"/>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3103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1504261" y="4152909"/>
            <a:ext cx="4741407" cy="53766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7680781" y="4152909"/>
            <a:ext cx="4741407" cy="53766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13857299" y="4152909"/>
            <a:ext cx="4741407" cy="537667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869788" y="4717807"/>
            <a:ext cx="4010351" cy="1386521"/>
          </a:xfrm>
          <a:prstGeom prst="rect">
            <a:avLst/>
          </a:prstGeom>
        </p:spPr>
        <p:txBody>
          <a:bodyPr/>
          <a:lstStyle>
            <a:lvl1pPr marL="0" indent="0">
              <a:buNone/>
              <a:defRPr sz="4398"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869788" y="6841247"/>
            <a:ext cx="4010351" cy="1386521"/>
          </a:xfrm>
          <a:prstGeom prst="rect">
            <a:avLst/>
          </a:prstGeom>
        </p:spPr>
        <p:txBody>
          <a:bodyPr/>
          <a:lstStyle>
            <a:lvl1pPr marL="0" indent="0">
              <a:buNone/>
              <a:defRPr sz="3517"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8035045" y="4717807"/>
            <a:ext cx="4010351" cy="1386521"/>
          </a:xfrm>
          <a:prstGeom prst="rect">
            <a:avLst/>
          </a:prstGeom>
        </p:spPr>
        <p:txBody>
          <a:bodyPr/>
          <a:lstStyle>
            <a:lvl1pPr marL="0" indent="0">
              <a:buNone/>
              <a:defRPr sz="4398"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8035045" y="6841247"/>
            <a:ext cx="4010351" cy="1386521"/>
          </a:xfrm>
          <a:prstGeom prst="rect">
            <a:avLst/>
          </a:prstGeom>
        </p:spPr>
        <p:txBody>
          <a:bodyPr/>
          <a:lstStyle>
            <a:lvl1pPr marL="0" indent="0">
              <a:buNone/>
              <a:defRPr sz="3517"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14222641" y="4717807"/>
            <a:ext cx="4010351" cy="1386521"/>
          </a:xfrm>
          <a:prstGeom prst="rect">
            <a:avLst/>
          </a:prstGeom>
        </p:spPr>
        <p:txBody>
          <a:bodyPr/>
          <a:lstStyle>
            <a:lvl1pPr marL="0" indent="0">
              <a:buNone/>
              <a:defRPr sz="4398" b="1" i="0">
                <a:solidFill>
                  <a:schemeClr val="tx1"/>
                </a:solidFill>
                <a:latin typeface="Arial" panose="020B0604020202020204" pitchFamily="34" charset="0"/>
                <a:cs typeface="Arial" panose="020B0604020202020204" pitchFamily="34" charset="0"/>
              </a:defRPr>
            </a:lvl1pPr>
          </a:lstStyle>
          <a:p>
            <a:pPr lvl="0"/>
            <a:r>
              <a:rPr lang="en-US"/>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14222641" y="6841247"/>
            <a:ext cx="4010351" cy="1386521"/>
          </a:xfrm>
          <a:prstGeom prst="rect">
            <a:avLst/>
          </a:prstGeom>
        </p:spPr>
        <p:txBody>
          <a:bodyPr/>
          <a:lstStyle>
            <a:lvl1pPr marL="0" indent="0">
              <a:buNone/>
              <a:defRPr sz="3517" b="0" i="0">
                <a:solidFill>
                  <a:schemeClr val="tx1"/>
                </a:solidFill>
                <a:latin typeface="Arial" panose="020B0604020202020204" pitchFamily="34" charset="0"/>
                <a:cs typeface="Arial" panose="020B0604020202020204" pitchFamily="34" charset="0"/>
              </a:defRPr>
            </a:lvl1pPr>
          </a:lstStyle>
          <a:p>
            <a:pPr lvl="0"/>
            <a:r>
              <a:rPr lang="en-US"/>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1504265" y="1266351"/>
            <a:ext cx="1856343" cy="15116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1504263" y="1738880"/>
            <a:ext cx="17094443" cy="1706313"/>
          </a:xfrm>
          <a:prstGeom prst="rect">
            <a:avLst/>
          </a:prstGeom>
        </p:spPr>
        <p:txBody>
          <a:bodyPr vert="horz" wrap="square" lIns="0" tIns="0" rIns="0" bIns="0" rtlCol="0" anchor="t" anchorCtr="0">
            <a:spAutoFit/>
          </a:bodyPr>
          <a:lstStyle>
            <a:lvl1pPr>
              <a:defRPr sz="6156"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8032980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3274945" y="4652851"/>
            <a:ext cx="14461338" cy="5765681"/>
          </a:xfrm>
          <a:prstGeom prst="rect">
            <a:avLst/>
          </a:prstGeom>
        </p:spPr>
        <p:txBody>
          <a:bodyPr wrap="square" lIns="0" tIns="0" rIns="0" bIns="0">
            <a:spAutoFit/>
          </a:bodyPr>
          <a:lstStyle>
            <a:lvl1pPr marL="628253" marR="0" indent="-628253" algn="l" defTabSz="2010411" rtl="0" eaLnBrk="1" fontAlgn="auto" latinLnBrk="0" hangingPunct="1">
              <a:lnSpc>
                <a:spcPct val="100000"/>
              </a:lnSpc>
              <a:spcBef>
                <a:spcPts val="2198"/>
              </a:spcBef>
              <a:spcAft>
                <a:spcPts val="0"/>
              </a:spcAft>
              <a:buClrTx/>
              <a:buSzTx/>
              <a:buFont typeface="Wingdings" pitchFamily="2" charset="2"/>
              <a:buChar char="§"/>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628253" marR="0" lvl="0" indent="-628253" algn="l" defTabSz="2010411" rtl="0" eaLnBrk="1" fontAlgn="auto" latinLnBrk="0" hangingPunct="1">
              <a:lnSpc>
                <a:spcPct val="100000"/>
              </a:lnSpc>
              <a:spcBef>
                <a:spcPts val="2198"/>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3" marR="0" lvl="0" indent="-628253" algn="l" defTabSz="2010411" rtl="0" eaLnBrk="1" fontAlgn="auto" latinLnBrk="0" hangingPunct="1">
              <a:lnSpc>
                <a:spcPct val="100000"/>
              </a:lnSpc>
              <a:spcBef>
                <a:spcPts val="2198"/>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3" marR="0" lvl="0" indent="-628253" algn="l" defTabSz="2010411" rtl="0" eaLnBrk="1" fontAlgn="auto" latinLnBrk="0" hangingPunct="1">
              <a:lnSpc>
                <a:spcPct val="100000"/>
              </a:lnSpc>
              <a:spcBef>
                <a:spcPts val="2198"/>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3" marR="0" lvl="0" indent="-628253" algn="l" defTabSz="2010411" rtl="0" eaLnBrk="1" fontAlgn="auto" latinLnBrk="0" hangingPunct="1">
              <a:lnSpc>
                <a:spcPct val="100000"/>
              </a:lnSpc>
              <a:spcBef>
                <a:spcPts val="2198"/>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3" marR="0" lvl="0" indent="-628253" algn="l" defTabSz="2010411" rtl="0" eaLnBrk="1" fontAlgn="auto" latinLnBrk="0" hangingPunct="1">
              <a:lnSpc>
                <a:spcPct val="100000"/>
              </a:lnSpc>
              <a:spcBef>
                <a:spcPts val="2198"/>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3" marR="0" lvl="0" indent="-628253" algn="l" defTabSz="2010411" rtl="0" eaLnBrk="1" fontAlgn="auto" latinLnBrk="0" hangingPunct="1">
              <a:lnSpc>
                <a:spcPct val="100000"/>
              </a:lnSpc>
              <a:spcBef>
                <a:spcPts val="2198"/>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6" name="Rectangle 5">
            <a:extLst>
              <a:ext uri="{FF2B5EF4-FFF2-40B4-BE49-F238E27FC236}">
                <a16:creationId xmlns:a16="http://schemas.microsoft.com/office/drawing/2014/main" id="{B5BC48AE-D545-6F4B-8B95-3953B5E7DD09}"/>
              </a:ext>
            </a:extLst>
          </p:cNvPr>
          <p:cNvSpPr/>
          <p:nvPr userDrawn="1"/>
        </p:nvSpPr>
        <p:spPr>
          <a:xfrm>
            <a:off x="1331718" y="1644051"/>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1104977" y="2067477"/>
            <a:ext cx="16631308" cy="1961182"/>
          </a:xfrm>
          <a:prstGeom prst="rect">
            <a:avLst/>
          </a:prstGeom>
        </p:spPr>
        <p:txBody>
          <a:bodyPr/>
          <a:lstStyle>
            <a:lvl1pPr marL="0" marR="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kumimoji="0" lang="en-US" sz="7036"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9" name="Text Placeholder 7">
            <a:extLst>
              <a:ext uri="{FF2B5EF4-FFF2-40B4-BE49-F238E27FC236}">
                <a16:creationId xmlns:a16="http://schemas.microsoft.com/office/drawing/2014/main" id="{291ABD86-7985-D749-A3D2-5F78F0E4CDA2}"/>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3869871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3274948" y="5183875"/>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1331718" y="1644051"/>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1104977" y="2067477"/>
            <a:ext cx="16631308" cy="1961182"/>
          </a:xfrm>
          <a:prstGeom prst="rect">
            <a:avLst/>
          </a:prstGeom>
        </p:spPr>
        <p:txBody>
          <a:bodyPr/>
          <a:lstStyle>
            <a:lvl1pPr marL="0" marR="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kumimoji="0" lang="en-US" sz="7036"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3274948" y="4493570"/>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3274948" y="8268451"/>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3274948" y="7578146"/>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11673994" y="5183875"/>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11673994" y="4493570"/>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11673994" y="8268451"/>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11673994" y="7578146"/>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pic>
        <p:nvPicPr>
          <p:cNvPr id="15" name="Picture 2">
            <a:extLst>
              <a:ext uri="{FF2B5EF4-FFF2-40B4-BE49-F238E27FC236}">
                <a16:creationId xmlns:a16="http://schemas.microsoft.com/office/drawing/2014/main" id="{DF5C18C9-7C8B-C248-A1B9-0840763CE5D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331718" y="4493570"/>
            <a:ext cx="1210861" cy="121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extLst>
              <a:ext uri="{FF2B5EF4-FFF2-40B4-BE49-F238E27FC236}">
                <a16:creationId xmlns:a16="http://schemas.microsoft.com/office/drawing/2014/main" id="{BA22E2F9-EC4E-084D-93E3-E2A337D45BB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331718" y="7578146"/>
            <a:ext cx="1210861" cy="121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extLst>
              <a:ext uri="{FF2B5EF4-FFF2-40B4-BE49-F238E27FC236}">
                <a16:creationId xmlns:a16="http://schemas.microsoft.com/office/drawing/2014/main" id="{99531FE3-FC04-8E4D-ABB7-B20A40092961}"/>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9767393" y="4493570"/>
            <a:ext cx="1210861" cy="121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a:extLst>
              <a:ext uri="{FF2B5EF4-FFF2-40B4-BE49-F238E27FC236}">
                <a16:creationId xmlns:a16="http://schemas.microsoft.com/office/drawing/2014/main" id="{094629F9-7738-8B4E-BDE4-0797018B6C84}"/>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9767393" y="7578144"/>
            <a:ext cx="1210861" cy="121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7">
            <a:extLst>
              <a:ext uri="{FF2B5EF4-FFF2-40B4-BE49-F238E27FC236}">
                <a16:creationId xmlns:a16="http://schemas.microsoft.com/office/drawing/2014/main" id="{F0A2594E-E893-2442-B3D5-2979CD6817CB}"/>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29432237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3274948" y="5183875"/>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1331718" y="1644051"/>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1104977" y="2067477"/>
            <a:ext cx="16631308" cy="1961182"/>
          </a:xfrm>
          <a:prstGeom prst="rect">
            <a:avLst/>
          </a:prstGeom>
        </p:spPr>
        <p:txBody>
          <a:bodyPr/>
          <a:lstStyle>
            <a:lvl1pPr marL="0" marR="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kumimoji="0" lang="en-US" sz="7036"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3274948" y="4493570"/>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3274948" y="8268451"/>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3274948" y="7578146"/>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11673994" y="5183875"/>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11673994" y="4493570"/>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11673994" y="8268451"/>
            <a:ext cx="4741403"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11673994" y="7578146"/>
            <a:ext cx="4741403"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19" name="Text Placeholder 7">
            <a:extLst>
              <a:ext uri="{FF2B5EF4-FFF2-40B4-BE49-F238E27FC236}">
                <a16:creationId xmlns:a16="http://schemas.microsoft.com/office/drawing/2014/main" id="{4C7A10A9-557D-0748-8F81-C3DE4B2F9470}"/>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40703121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8514676" y="2209326"/>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1131520" y="2406613"/>
            <a:ext cx="1709384"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904778" y="2830039"/>
            <a:ext cx="4889938" cy="1961182"/>
          </a:xfrm>
          <a:prstGeom prst="rect">
            <a:avLst/>
          </a:prstGeom>
        </p:spPr>
        <p:txBody>
          <a:bodyPr/>
          <a:lstStyle>
            <a:lvl1pPr marL="0" marR="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kumimoji="0" lang="en-US" sz="527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5277"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8514676" y="1519021"/>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14309389" y="2209326"/>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14309389" y="1519021"/>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8514676" y="5197261"/>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8514676" y="4506958"/>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8514676" y="8185199"/>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8514676" y="7494893"/>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14279823" y="5197261"/>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14279823" y="4506958"/>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14279823" y="8185199"/>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14279823" y="7494893"/>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pic>
        <p:nvPicPr>
          <p:cNvPr id="29" name="Picture 2">
            <a:extLst>
              <a:ext uri="{FF2B5EF4-FFF2-40B4-BE49-F238E27FC236}">
                <a16:creationId xmlns:a16="http://schemas.microsoft.com/office/drawing/2014/main" id="{B27A7935-86A5-804A-9BB7-DD2C96B53B57}"/>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386325" y="1519019"/>
            <a:ext cx="870417" cy="8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3206B3BE-CD42-3F4B-ADFA-44FF93E009E6}"/>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386325" y="4506956"/>
            <a:ext cx="870417" cy="8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a:extLst>
              <a:ext uri="{FF2B5EF4-FFF2-40B4-BE49-F238E27FC236}">
                <a16:creationId xmlns:a16="http://schemas.microsoft.com/office/drawing/2014/main" id="{1121C4AE-FECF-DE44-9854-210222B62CDB}"/>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7386325" y="7494893"/>
            <a:ext cx="870417" cy="8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a:extLst>
              <a:ext uri="{FF2B5EF4-FFF2-40B4-BE49-F238E27FC236}">
                <a16:creationId xmlns:a16="http://schemas.microsoft.com/office/drawing/2014/main" id="{5A96B55D-5AAD-4A4F-987D-BE1355194614}"/>
              </a:ext>
            </a:extLst>
          </p:cNvPr>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13212499" y="1519019"/>
            <a:ext cx="870417" cy="8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6">
            <a:extLst>
              <a:ext uri="{FF2B5EF4-FFF2-40B4-BE49-F238E27FC236}">
                <a16:creationId xmlns:a16="http://schemas.microsoft.com/office/drawing/2014/main" id="{38C656FA-40D0-0745-970E-04FF09B5D58B}"/>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13212499" y="4506956"/>
            <a:ext cx="870417" cy="8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7">
            <a:extLst>
              <a:ext uri="{FF2B5EF4-FFF2-40B4-BE49-F238E27FC236}">
                <a16:creationId xmlns:a16="http://schemas.microsoft.com/office/drawing/2014/main" id="{0A82F045-CE11-404F-B3B4-90B2B912B48F}"/>
              </a:ext>
            </a:extLst>
          </p:cNvPr>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13212499" y="7494893"/>
            <a:ext cx="870417" cy="870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Placeholder 7">
            <a:extLst>
              <a:ext uri="{FF2B5EF4-FFF2-40B4-BE49-F238E27FC236}">
                <a16:creationId xmlns:a16="http://schemas.microsoft.com/office/drawing/2014/main" id="{882F6FFA-2A16-BF4D-BD00-AAF288459ADF}"/>
              </a:ext>
            </a:extLst>
          </p:cNvPr>
          <p:cNvSpPr>
            <a:spLocks noGrp="1"/>
          </p:cNvSpPr>
          <p:nvPr>
            <p:ph type="body" sz="quarter" idx="25"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13250841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8514676" y="2209326"/>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1131520" y="2406613"/>
            <a:ext cx="1709384"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904778" y="2830039"/>
            <a:ext cx="4889938" cy="1961182"/>
          </a:xfrm>
          <a:prstGeom prst="rect">
            <a:avLst/>
          </a:prstGeom>
        </p:spPr>
        <p:txBody>
          <a:bodyPr/>
          <a:lstStyle>
            <a:lvl1pPr marL="0" marR="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kumimoji="0" lang="en-US" sz="527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5277"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8514676" y="1519021"/>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14309389" y="2209326"/>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14309389" y="1519021"/>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8514676" y="5197261"/>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8514676" y="4506958"/>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8514676" y="8185199"/>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8514676" y="7494893"/>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14279823" y="5197261"/>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14279823" y="4506958"/>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14279823" y="8185199"/>
            <a:ext cx="4086704"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14279823" y="7494893"/>
            <a:ext cx="4086704" cy="548458"/>
          </a:xfrm>
          <a:prstGeom prst="rect">
            <a:avLst/>
          </a:prstGeom>
        </p:spPr>
        <p:txBody>
          <a:bodyPr wrap="square" lIns="0" tIns="0" rIns="0" bIns="0">
            <a:spAutoFit/>
          </a:bodyPr>
          <a:lstStyle>
            <a:lvl1pPr marL="0" indent="0" algn="l">
              <a:buNone/>
              <a:defRPr sz="3958" b="1" i="0">
                <a:latin typeface="Arial" panose="020B0604020202020204" pitchFamily="34" charset="0"/>
                <a:cs typeface="Arial" panose="020B0604020202020204" pitchFamily="34" charset="0"/>
              </a:defRPr>
            </a:lvl1pPr>
          </a:lstStyle>
          <a:p>
            <a:pPr lvl="0"/>
            <a:r>
              <a:rPr lang="en-US"/>
              <a:t>Lorem ipsum</a:t>
            </a:r>
          </a:p>
        </p:txBody>
      </p:sp>
      <p:sp>
        <p:nvSpPr>
          <p:cNvPr id="35" name="Text Placeholder 7">
            <a:extLst>
              <a:ext uri="{FF2B5EF4-FFF2-40B4-BE49-F238E27FC236}">
                <a16:creationId xmlns:a16="http://schemas.microsoft.com/office/drawing/2014/main" id="{882F6FFA-2A16-BF4D-BD00-AAF288459ADF}"/>
              </a:ext>
            </a:extLst>
          </p:cNvPr>
          <p:cNvSpPr>
            <a:spLocks noGrp="1"/>
          </p:cNvSpPr>
          <p:nvPr>
            <p:ph type="body" sz="quarter" idx="25"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93322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Black">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CDFB0E-410B-0D41-8DF9-5D086BE8B098}"/>
              </a:ext>
            </a:extLst>
          </p:cNvPr>
          <p:cNvSpPr/>
          <p:nvPr userDrawn="1"/>
        </p:nvSpPr>
        <p:spPr>
          <a:xfrm>
            <a:off x="3354329" y="414087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3" y="4502724"/>
            <a:ext cx="12966333" cy="1828193"/>
          </a:xfrm>
          <a:prstGeom prst="rect">
            <a:avLst/>
          </a:prstGeom>
        </p:spPr>
        <p:txBody>
          <a:bodyPr lIns="0" tIns="0" rIns="0" bIns="0">
            <a:spAutoFit/>
          </a:bodyPr>
          <a:lstStyle>
            <a:lvl1pPr marL="0" indent="0">
              <a:buNone/>
              <a:defRPr lang="de-DE" sz="6598" b="1" dirty="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Tree>
    <p:extLst>
      <p:ext uri="{BB962C8B-B14F-4D97-AF65-F5344CB8AC3E}">
        <p14:creationId xmlns:p14="http://schemas.microsoft.com/office/powerpoint/2010/main" val="63039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1504265" y="1266351"/>
            <a:ext cx="1856343" cy="151168"/>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958">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1504263" y="1738880"/>
            <a:ext cx="17094443" cy="1706313"/>
          </a:xfrm>
          <a:prstGeom prst="rect">
            <a:avLst/>
          </a:prstGeom>
        </p:spPr>
        <p:txBody>
          <a:bodyPr vert="horz" wrap="square" lIns="0" tIns="0" rIns="0" bIns="0" rtlCol="0" anchor="t" anchorCtr="0">
            <a:spAutoFit/>
          </a:bodyPr>
          <a:lstStyle>
            <a:lvl1pPr>
              <a:defRPr sz="6156" b="1">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br>
              <a:rPr lang="en-US"/>
            </a:br>
            <a:r>
              <a:rPr lang="en-US" err="1"/>
              <a:t>adipisicing</a:t>
            </a:r>
            <a:endParaRPr lang="en-US"/>
          </a:p>
        </p:txBody>
      </p:sp>
      <p:sp>
        <p:nvSpPr>
          <p:cNvPr id="27" name="Text Placeholder 7">
            <a:extLst>
              <a:ext uri="{FF2B5EF4-FFF2-40B4-BE49-F238E27FC236}">
                <a16:creationId xmlns:a16="http://schemas.microsoft.com/office/drawing/2014/main" id="{DBD9C579-5956-B949-A4A5-65F7D5D8BCAB}"/>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1504261" y="5226703"/>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1504261" y="4536400"/>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1504261" y="8560815"/>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1504261" y="7870514"/>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5953969" y="8560815"/>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5953969" y="7870514"/>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10403676" y="8560815"/>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10403676" y="7870514"/>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5953969" y="5226703"/>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5953969" y="4536400"/>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10403676" y="5226703"/>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10403676" y="4536400"/>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14853384" y="5226703"/>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14853384" y="4536400"/>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14853384" y="8560815"/>
            <a:ext cx="4086704" cy="1218796"/>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2638">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14853384" y="7870514"/>
            <a:ext cx="4086704" cy="487517"/>
          </a:xfrm>
          <a:prstGeom prst="rect">
            <a:avLst/>
          </a:prstGeom>
        </p:spPr>
        <p:txBody>
          <a:bodyPr wrap="square" lIns="0" tIns="0" rIns="0" bIns="0">
            <a:spAutoFit/>
          </a:bodyPr>
          <a:lstStyle>
            <a:lvl1pPr marL="0" indent="0" algn="l">
              <a:buNone/>
              <a:defRPr sz="3517" b="1" i="0">
                <a:latin typeface="Arial" panose="020B0604020202020204" pitchFamily="34" charset="0"/>
                <a:cs typeface="Arial" panose="020B0604020202020204" pitchFamily="34" charset="0"/>
              </a:defRPr>
            </a:lvl1pPr>
          </a:lstStyle>
          <a:p>
            <a:pPr lvl="0"/>
            <a:r>
              <a:rPr lang="en-US"/>
              <a:t>Lorem ipsum</a:t>
            </a:r>
          </a:p>
        </p:txBody>
      </p:sp>
    </p:spTree>
    <p:extLst>
      <p:ext uri="{BB962C8B-B14F-4D97-AF65-F5344CB8AC3E}">
        <p14:creationId xmlns:p14="http://schemas.microsoft.com/office/powerpoint/2010/main" val="40104961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730437" y="5420863"/>
            <a:ext cx="17100402" cy="473977"/>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Tree>
    <p:extLst>
      <p:ext uri="{BB962C8B-B14F-4D97-AF65-F5344CB8AC3E}">
        <p14:creationId xmlns:p14="http://schemas.microsoft.com/office/powerpoint/2010/main" val="3262151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F73EC980-7A2A-5949-A3B6-7FA10A244F83}"/>
              </a:ext>
            </a:extLst>
          </p:cNvPr>
          <p:cNvSpPr>
            <a:spLocks noGrp="1"/>
          </p:cNvSpPr>
          <p:nvPr>
            <p:ph type="body" sz="quarter" idx="10" hasCustomPrompt="1"/>
          </p:nvPr>
        </p:nvSpPr>
        <p:spPr>
          <a:xfrm>
            <a:off x="1492231" y="1559452"/>
            <a:ext cx="4412482" cy="1195915"/>
          </a:xfrm>
          <a:prstGeom prst="rect">
            <a:avLst/>
          </a:prstGeom>
        </p:spPr>
        <p:txBody>
          <a:bodyPr/>
          <a:lstStyle>
            <a:lvl1pPr marL="0" marR="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kumimoji="0" lang="en-US" sz="7036"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6156"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Bar Chart</a:t>
            </a:r>
          </a:p>
        </p:txBody>
      </p:sp>
      <p:sp>
        <p:nvSpPr>
          <p:cNvPr id="5" name="Rectangle 4">
            <a:extLst>
              <a:ext uri="{FF2B5EF4-FFF2-40B4-BE49-F238E27FC236}">
                <a16:creationId xmlns:a16="http://schemas.microsoft.com/office/drawing/2014/main" id="{EDB7D2D1-F044-7B43-AEC6-E3723D8AC43E}"/>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6" name="Text Placeholder 2">
            <a:extLst>
              <a:ext uri="{FF2B5EF4-FFF2-40B4-BE49-F238E27FC236}">
                <a16:creationId xmlns:a16="http://schemas.microsoft.com/office/drawing/2014/main" id="{38115545-9D3C-E94C-A0E2-D6BE9A18FDD6}"/>
              </a:ext>
            </a:extLst>
          </p:cNvPr>
          <p:cNvSpPr>
            <a:spLocks noGrp="1"/>
          </p:cNvSpPr>
          <p:nvPr>
            <p:ph type="body" sz="quarter" idx="11" hasCustomPrompt="1"/>
          </p:nvPr>
        </p:nvSpPr>
        <p:spPr>
          <a:xfrm>
            <a:off x="1730439" y="3309239"/>
            <a:ext cx="3787022" cy="1421929"/>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graphicFrame>
        <p:nvGraphicFramePr>
          <p:cNvPr id="7" name="Chart 6">
            <a:extLst>
              <a:ext uri="{FF2B5EF4-FFF2-40B4-BE49-F238E27FC236}">
                <a16:creationId xmlns:a16="http://schemas.microsoft.com/office/drawing/2014/main" id="{D0027CF0-E8FF-B642-ADEA-7B2D19AD28B4}"/>
              </a:ext>
            </a:extLst>
          </p:cNvPr>
          <p:cNvGraphicFramePr/>
          <p:nvPr userDrawn="1">
            <p:extLst>
              <p:ext uri="{D42A27DB-BD31-4B8C-83A1-F6EECF244321}">
                <p14:modId xmlns:p14="http://schemas.microsoft.com/office/powerpoint/2010/main" val="703664164"/>
              </p:ext>
            </p:extLst>
          </p:nvPr>
        </p:nvGraphicFramePr>
        <p:xfrm>
          <a:off x="7036435" y="1579623"/>
          <a:ext cx="12226960" cy="815645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7">
            <a:extLst>
              <a:ext uri="{FF2B5EF4-FFF2-40B4-BE49-F238E27FC236}">
                <a16:creationId xmlns:a16="http://schemas.microsoft.com/office/drawing/2014/main" id="{B51435AC-BED8-7249-969D-7DBE41FA1BC4}"/>
              </a:ext>
            </a:extLst>
          </p:cNvPr>
          <p:cNvSpPr>
            <a:spLocks noGrp="1"/>
          </p:cNvSpPr>
          <p:nvPr>
            <p:ph type="body" sz="quarter" idx="24" hasCustomPrompt="1"/>
          </p:nvPr>
        </p:nvSpPr>
        <p:spPr>
          <a:xfrm>
            <a:off x="300727" y="355701"/>
            <a:ext cx="16578902" cy="426084"/>
          </a:xfrm>
          <a:prstGeom prst="rect">
            <a:avLst/>
          </a:prstGeom>
        </p:spPr>
        <p:txBody>
          <a:bodyPr/>
          <a:lstStyle>
            <a:lvl1pPr marL="0" indent="0">
              <a:buNone/>
              <a:defRPr sz="3079" b="1" i="0" cap="all" baseline="0">
                <a:solidFill>
                  <a:schemeClr val="bg1">
                    <a:lumMod val="50000"/>
                  </a:schemeClr>
                </a:solidFill>
                <a:latin typeface="Arial" panose="020B0604020202020204" pitchFamily="34" charset="0"/>
                <a:cs typeface="Arial" panose="020B0604020202020204" pitchFamily="34" charset="0"/>
              </a:defRPr>
            </a:lvl1pPr>
            <a:lvl5pPr marL="4020821" indent="0">
              <a:buNone/>
              <a:defRPr/>
            </a:lvl5pPr>
          </a:lstStyle>
          <a:p>
            <a:pPr lvl="0"/>
            <a:r>
              <a:rPr lang="en-US"/>
              <a:t>Kicker text HERE</a:t>
            </a:r>
          </a:p>
        </p:txBody>
      </p:sp>
    </p:spTree>
    <p:extLst>
      <p:ext uri="{BB962C8B-B14F-4D97-AF65-F5344CB8AC3E}">
        <p14:creationId xmlns:p14="http://schemas.microsoft.com/office/powerpoint/2010/main" val="3471384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9A075E37-1AF8-9B4B-9DC2-0ED6348DF004}"/>
              </a:ext>
            </a:extLst>
          </p:cNvPr>
          <p:cNvSpPr txBox="1">
            <a:spLocks/>
          </p:cNvSpPr>
          <p:nvPr userDrawn="1"/>
        </p:nvSpPr>
        <p:spPr>
          <a:xfrm>
            <a:off x="1492231" y="1559452"/>
            <a:ext cx="4412482" cy="1195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6156">
                <a:ea typeface="+mj-ea"/>
              </a:rPr>
              <a:t>Bar Chart</a:t>
            </a:r>
          </a:p>
        </p:txBody>
      </p:sp>
      <p:sp>
        <p:nvSpPr>
          <p:cNvPr id="10" name="Rectangle 9">
            <a:extLst>
              <a:ext uri="{FF2B5EF4-FFF2-40B4-BE49-F238E27FC236}">
                <a16:creationId xmlns:a16="http://schemas.microsoft.com/office/drawing/2014/main" id="{6A45A059-EFED-5441-82EE-66CFE87CEF04}"/>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11" name="Chart 10">
            <a:extLst>
              <a:ext uri="{FF2B5EF4-FFF2-40B4-BE49-F238E27FC236}">
                <a16:creationId xmlns:a16="http://schemas.microsoft.com/office/drawing/2014/main" id="{91BD5CD8-B91E-4349-876E-05DDC6670C8B}"/>
              </a:ext>
            </a:extLst>
          </p:cNvPr>
          <p:cNvGraphicFramePr/>
          <p:nvPr userDrawn="1">
            <p:extLst>
              <p:ext uri="{D42A27DB-BD31-4B8C-83A1-F6EECF244321}">
                <p14:modId xmlns:p14="http://schemas.microsoft.com/office/powerpoint/2010/main" val="2607735876"/>
              </p:ext>
            </p:extLst>
          </p:nvPr>
        </p:nvGraphicFramePr>
        <p:xfrm>
          <a:off x="1730439" y="2745216"/>
          <a:ext cx="17158745" cy="582527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7">
            <a:extLst>
              <a:ext uri="{FF2B5EF4-FFF2-40B4-BE49-F238E27FC236}">
                <a16:creationId xmlns:a16="http://schemas.microsoft.com/office/drawing/2014/main" id="{AA7B4522-C2EC-1E41-ACDF-B6D855A44C40}"/>
              </a:ext>
            </a:extLst>
          </p:cNvPr>
          <p:cNvSpPr txBox="1">
            <a:spLocks/>
          </p:cNvSpPr>
          <p:nvPr userDrawn="1"/>
        </p:nvSpPr>
        <p:spPr>
          <a:xfrm>
            <a:off x="300727" y="355701"/>
            <a:ext cx="16578902" cy="4260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79"/>
              <a:t>Kicker text HERE</a:t>
            </a:r>
          </a:p>
        </p:txBody>
      </p:sp>
      <p:sp>
        <p:nvSpPr>
          <p:cNvPr id="13" name="Text Placeholder 22">
            <a:extLst>
              <a:ext uri="{FF2B5EF4-FFF2-40B4-BE49-F238E27FC236}">
                <a16:creationId xmlns:a16="http://schemas.microsoft.com/office/drawing/2014/main" id="{59203146-734C-474E-BB7A-CFFFB58F6717}"/>
              </a:ext>
            </a:extLst>
          </p:cNvPr>
          <p:cNvSpPr txBox="1">
            <a:spLocks/>
          </p:cNvSpPr>
          <p:nvPr userDrawn="1"/>
        </p:nvSpPr>
        <p:spPr>
          <a:xfrm>
            <a:off x="1730439" y="9044186"/>
            <a:ext cx="4741403" cy="54816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958"/>
              <a:t>LOREM IPSUM</a:t>
            </a:r>
          </a:p>
        </p:txBody>
      </p:sp>
      <p:sp>
        <p:nvSpPr>
          <p:cNvPr id="14" name="Text Placeholder 2">
            <a:extLst>
              <a:ext uri="{FF2B5EF4-FFF2-40B4-BE49-F238E27FC236}">
                <a16:creationId xmlns:a16="http://schemas.microsoft.com/office/drawing/2014/main" id="{FE72479C-B44B-F846-B4B6-6BFA5CCA1A8F}"/>
              </a:ext>
            </a:extLst>
          </p:cNvPr>
          <p:cNvSpPr txBox="1">
            <a:spLocks/>
          </p:cNvSpPr>
          <p:nvPr userDrawn="1"/>
        </p:nvSpPr>
        <p:spPr>
          <a:xfrm>
            <a:off x="1730438" y="9592646"/>
            <a:ext cx="5574053" cy="947695"/>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de-DE"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79"/>
              <a:t>Lorem ipsum dolor sit </a:t>
            </a:r>
            <a:r>
              <a:rPr lang="en-US" sz="3079" err="1"/>
              <a:t>amet</a:t>
            </a:r>
            <a:r>
              <a:rPr lang="en-US" sz="3079"/>
              <a:t>, </a:t>
            </a:r>
            <a:r>
              <a:rPr lang="en-US" sz="3079" err="1"/>
              <a:t>consetetur</a:t>
            </a:r>
            <a:r>
              <a:rPr lang="en-US" sz="3079"/>
              <a:t> </a:t>
            </a:r>
            <a:r>
              <a:rPr lang="en-US" sz="3079" err="1"/>
              <a:t>sadipscing</a:t>
            </a:r>
            <a:r>
              <a:rPr lang="en-US" sz="3079"/>
              <a:t>.</a:t>
            </a:r>
          </a:p>
        </p:txBody>
      </p:sp>
    </p:spTree>
    <p:extLst>
      <p:ext uri="{BB962C8B-B14F-4D97-AF65-F5344CB8AC3E}">
        <p14:creationId xmlns:p14="http://schemas.microsoft.com/office/powerpoint/2010/main" val="12756659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9792AE6-EF57-294C-9CC7-9ECAD30A28F3}"/>
              </a:ext>
            </a:extLst>
          </p:cNvPr>
          <p:cNvSpPr>
            <a:spLocks noGrp="1"/>
          </p:cNvSpPr>
          <p:nvPr>
            <p:ph type="body" sz="quarter" idx="11" hasCustomPrompt="1"/>
          </p:nvPr>
        </p:nvSpPr>
        <p:spPr>
          <a:xfrm>
            <a:off x="1730438" y="9592643"/>
            <a:ext cx="5574053" cy="947951"/>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Brief commentary (if needed to explain an anomaly).</a:t>
            </a:r>
          </a:p>
        </p:txBody>
      </p:sp>
      <p:graphicFrame>
        <p:nvGraphicFramePr>
          <p:cNvPr id="5" name="Table 4">
            <a:extLst>
              <a:ext uri="{FF2B5EF4-FFF2-40B4-BE49-F238E27FC236}">
                <a16:creationId xmlns:a16="http://schemas.microsoft.com/office/drawing/2014/main" id="{049A787D-6591-6843-ABE5-68AD4D26D75B}"/>
              </a:ext>
            </a:extLst>
          </p:cNvPr>
          <p:cNvGraphicFramePr>
            <a:graphicFrameLocks noGrp="1"/>
          </p:cNvGraphicFramePr>
          <p:nvPr userDrawn="1">
            <p:extLst>
              <p:ext uri="{D42A27DB-BD31-4B8C-83A1-F6EECF244321}">
                <p14:modId xmlns:p14="http://schemas.microsoft.com/office/powerpoint/2010/main" val="1683979152"/>
              </p:ext>
            </p:extLst>
          </p:nvPr>
        </p:nvGraphicFramePr>
        <p:xfrm>
          <a:off x="1730438" y="3361256"/>
          <a:ext cx="17635663" cy="3988203"/>
        </p:xfrm>
        <a:graphic>
          <a:graphicData uri="http://schemas.openxmlformats.org/drawingml/2006/table">
            <a:tbl>
              <a:tblPr firstRow="1" bandRow="1"/>
              <a:tblGrid>
                <a:gridCol w="1908663">
                  <a:extLst>
                    <a:ext uri="{9D8B030D-6E8A-4147-A177-3AD203B41FA5}">
                      <a16:colId xmlns:a16="http://schemas.microsoft.com/office/drawing/2014/main" val="3783739888"/>
                    </a:ext>
                  </a:extLst>
                </a:gridCol>
                <a:gridCol w="3145400">
                  <a:extLst>
                    <a:ext uri="{9D8B030D-6E8A-4147-A177-3AD203B41FA5}">
                      <a16:colId xmlns:a16="http://schemas.microsoft.com/office/drawing/2014/main" val="2802813869"/>
                    </a:ext>
                  </a:extLst>
                </a:gridCol>
                <a:gridCol w="3145400">
                  <a:extLst>
                    <a:ext uri="{9D8B030D-6E8A-4147-A177-3AD203B41FA5}">
                      <a16:colId xmlns:a16="http://schemas.microsoft.com/office/drawing/2014/main" val="936675683"/>
                    </a:ext>
                  </a:extLst>
                </a:gridCol>
                <a:gridCol w="3145400">
                  <a:extLst>
                    <a:ext uri="{9D8B030D-6E8A-4147-A177-3AD203B41FA5}">
                      <a16:colId xmlns:a16="http://schemas.microsoft.com/office/drawing/2014/main" val="2568296159"/>
                    </a:ext>
                  </a:extLst>
                </a:gridCol>
                <a:gridCol w="3145400">
                  <a:extLst>
                    <a:ext uri="{9D8B030D-6E8A-4147-A177-3AD203B41FA5}">
                      <a16:colId xmlns:a16="http://schemas.microsoft.com/office/drawing/2014/main" val="577102865"/>
                    </a:ext>
                  </a:extLst>
                </a:gridCol>
                <a:gridCol w="3145400">
                  <a:extLst>
                    <a:ext uri="{9D8B030D-6E8A-4147-A177-3AD203B41FA5}">
                      <a16:colId xmlns:a16="http://schemas.microsoft.com/office/drawing/2014/main" val="1272076906"/>
                    </a:ext>
                  </a:extLst>
                </a:gridCol>
              </a:tblGrid>
              <a:tr h="1156716">
                <a:tc>
                  <a:txBody>
                    <a:bodyPr/>
                    <a:lstStyle/>
                    <a:p>
                      <a:pPr algn="l"/>
                      <a:endParaRPr lang="en-US" sz="3100" b="1"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Actuals</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Budget</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Variance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Active Pipeline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Adjusted Variance</a:t>
                      </a:r>
                    </a:p>
                  </a:txBody>
                  <a:tcPr marL="201041" marR="201041" marT="100584" marB="100584"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1005840">
                <a:tc>
                  <a:txBody>
                    <a:bodyPr/>
                    <a:lstStyle/>
                    <a:p>
                      <a:r>
                        <a:rPr lang="en-US" sz="2600" b="0" i="0">
                          <a:solidFill>
                            <a:schemeClr val="tx1"/>
                          </a:solidFill>
                          <a:highlight>
                            <a:srgbClr val="00FF00"/>
                          </a:highlight>
                          <a:latin typeface="Arial" panose="020B0604020202020204" pitchFamily="34" charset="0"/>
                          <a:cs typeface="Arial" panose="020B0604020202020204" pitchFamily="34" charset="0"/>
                        </a:rPr>
                        <a:t>Current Month</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(MTD)</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(Full Month)</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(Budget—Actuals)</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(Variance—Active Pipeline)</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highlight>
                            <a:srgbClr val="00FF00"/>
                          </a:highlight>
                          <a:latin typeface="Arial" panose="020B0604020202020204" pitchFamily="34" charset="0"/>
                          <a:cs typeface="Arial" panose="020B0604020202020204" pitchFamily="34" charset="0"/>
                        </a:rPr>
                        <a:t>Previous Months</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849336"/>
                  </a:ext>
                </a:extLst>
              </a:tr>
              <a:tr h="819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Total</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bl>
          </a:graphicData>
        </a:graphic>
      </p:graphicFrame>
      <p:sp>
        <p:nvSpPr>
          <p:cNvPr id="6" name="Text Placeholder 2">
            <a:extLst>
              <a:ext uri="{FF2B5EF4-FFF2-40B4-BE49-F238E27FC236}">
                <a16:creationId xmlns:a16="http://schemas.microsoft.com/office/drawing/2014/main" id="{76AA6F93-1688-D746-BE24-41F2E15EB27F}"/>
              </a:ext>
            </a:extLst>
          </p:cNvPr>
          <p:cNvSpPr txBox="1">
            <a:spLocks/>
          </p:cNvSpPr>
          <p:nvPr userDrawn="1"/>
        </p:nvSpPr>
        <p:spPr>
          <a:xfrm>
            <a:off x="1492229" y="1559452"/>
            <a:ext cx="16194290" cy="1195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6156">
                <a:ea typeface="+mj-ea"/>
              </a:rPr>
              <a:t>Financial Snapshot—Full Division</a:t>
            </a:r>
          </a:p>
        </p:txBody>
      </p:sp>
      <p:sp>
        <p:nvSpPr>
          <p:cNvPr id="7" name="Rectangle 6">
            <a:extLst>
              <a:ext uri="{FF2B5EF4-FFF2-40B4-BE49-F238E27FC236}">
                <a16:creationId xmlns:a16="http://schemas.microsoft.com/office/drawing/2014/main" id="{D4DE42B4-48E4-B746-9674-1A4860D460E3}"/>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3340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6BB6D83-C399-2946-A299-E9DC0D8F95C7}"/>
              </a:ext>
            </a:extLst>
          </p:cNvPr>
          <p:cNvSpPr>
            <a:spLocks noGrp="1"/>
          </p:cNvSpPr>
          <p:nvPr>
            <p:ph type="body" sz="quarter" idx="11" hasCustomPrompt="1"/>
          </p:nvPr>
        </p:nvSpPr>
        <p:spPr>
          <a:xfrm>
            <a:off x="1730438" y="9592643"/>
            <a:ext cx="5574053" cy="947951"/>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Brief commentary (if needed to explain an anomaly).</a:t>
            </a:r>
          </a:p>
        </p:txBody>
      </p:sp>
      <p:graphicFrame>
        <p:nvGraphicFramePr>
          <p:cNvPr id="9" name="Table 8">
            <a:extLst>
              <a:ext uri="{FF2B5EF4-FFF2-40B4-BE49-F238E27FC236}">
                <a16:creationId xmlns:a16="http://schemas.microsoft.com/office/drawing/2014/main" id="{B6C5FE1F-47A0-9F4C-9796-03C34E3490BC}"/>
              </a:ext>
            </a:extLst>
          </p:cNvPr>
          <p:cNvGraphicFramePr>
            <a:graphicFrameLocks noGrp="1"/>
          </p:cNvGraphicFramePr>
          <p:nvPr userDrawn="1">
            <p:extLst>
              <p:ext uri="{D42A27DB-BD31-4B8C-83A1-F6EECF244321}">
                <p14:modId xmlns:p14="http://schemas.microsoft.com/office/powerpoint/2010/main" val="3986989450"/>
              </p:ext>
            </p:extLst>
          </p:nvPr>
        </p:nvGraphicFramePr>
        <p:xfrm>
          <a:off x="1730438" y="2755367"/>
          <a:ext cx="17635660" cy="6403082"/>
        </p:xfrm>
        <a:graphic>
          <a:graphicData uri="http://schemas.openxmlformats.org/drawingml/2006/table">
            <a:tbl>
              <a:tblPr firstRow="1" bandRow="1"/>
              <a:tblGrid>
                <a:gridCol w="3155623">
                  <a:extLst>
                    <a:ext uri="{9D8B030D-6E8A-4147-A177-3AD203B41FA5}">
                      <a16:colId xmlns:a16="http://schemas.microsoft.com/office/drawing/2014/main" val="3783739888"/>
                    </a:ext>
                  </a:extLst>
                </a:gridCol>
                <a:gridCol w="3079237">
                  <a:extLst>
                    <a:ext uri="{9D8B030D-6E8A-4147-A177-3AD203B41FA5}">
                      <a16:colId xmlns:a16="http://schemas.microsoft.com/office/drawing/2014/main" val="2802813869"/>
                    </a:ext>
                  </a:extLst>
                </a:gridCol>
                <a:gridCol w="4122613">
                  <a:extLst>
                    <a:ext uri="{9D8B030D-6E8A-4147-A177-3AD203B41FA5}">
                      <a16:colId xmlns:a16="http://schemas.microsoft.com/office/drawing/2014/main" val="936675683"/>
                    </a:ext>
                  </a:extLst>
                </a:gridCol>
                <a:gridCol w="2086755">
                  <a:extLst>
                    <a:ext uri="{9D8B030D-6E8A-4147-A177-3AD203B41FA5}">
                      <a16:colId xmlns:a16="http://schemas.microsoft.com/office/drawing/2014/main" val="2568296159"/>
                    </a:ext>
                  </a:extLst>
                </a:gridCol>
                <a:gridCol w="2188549">
                  <a:extLst>
                    <a:ext uri="{9D8B030D-6E8A-4147-A177-3AD203B41FA5}">
                      <a16:colId xmlns:a16="http://schemas.microsoft.com/office/drawing/2014/main" val="577102865"/>
                    </a:ext>
                  </a:extLst>
                </a:gridCol>
                <a:gridCol w="3002883">
                  <a:extLst>
                    <a:ext uri="{9D8B030D-6E8A-4147-A177-3AD203B41FA5}">
                      <a16:colId xmlns:a16="http://schemas.microsoft.com/office/drawing/2014/main" val="1272076906"/>
                    </a:ext>
                  </a:extLst>
                </a:gridCol>
              </a:tblGrid>
              <a:tr h="1156716">
                <a:tc>
                  <a:txBody>
                    <a:bodyPr/>
                    <a:lstStyle/>
                    <a:p>
                      <a:pPr algn="l"/>
                      <a:endParaRPr lang="en-US" sz="3100" b="1"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Actuals </a:t>
                      </a:r>
                      <a:br>
                        <a:rPr lang="en-US" sz="3100" b="1" i="0">
                          <a:solidFill>
                            <a:schemeClr val="bg1"/>
                          </a:solidFill>
                          <a:latin typeface="Arial" panose="020B0604020202020204" pitchFamily="34" charset="0"/>
                          <a:cs typeface="Arial" panose="020B0604020202020204" pitchFamily="34" charset="0"/>
                        </a:rPr>
                      </a:br>
                      <a:r>
                        <a:rPr lang="en-US" sz="3100" b="1" i="0">
                          <a:solidFill>
                            <a:schemeClr val="bg1"/>
                          </a:solidFill>
                          <a:latin typeface="Arial" panose="020B0604020202020204" pitchFamily="34" charset="0"/>
                          <a:cs typeface="Arial" panose="020B0604020202020204" pitchFamily="34" charset="0"/>
                        </a:rPr>
                        <a:t>(MTD)</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Budget </a:t>
                      </a:r>
                      <a:br>
                        <a:rPr lang="en-US" sz="3100" b="1" i="0">
                          <a:solidFill>
                            <a:schemeClr val="bg1"/>
                          </a:solidFill>
                          <a:latin typeface="Arial" panose="020B0604020202020204" pitchFamily="34" charset="0"/>
                          <a:cs typeface="Arial" panose="020B0604020202020204" pitchFamily="34" charset="0"/>
                        </a:rPr>
                      </a:br>
                      <a:r>
                        <a:rPr lang="en-US" sz="3100" b="1" i="0">
                          <a:solidFill>
                            <a:schemeClr val="bg1"/>
                          </a:solidFill>
                          <a:latin typeface="Arial" panose="020B0604020202020204" pitchFamily="34" charset="0"/>
                          <a:cs typeface="Arial" panose="020B0604020202020204" pitchFamily="34" charset="0"/>
                        </a:rPr>
                        <a:t>(Full Month)</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Variance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Active Pipeline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Adjusted Variance</a:t>
                      </a:r>
                    </a:p>
                  </a:txBody>
                  <a:tcPr marL="201041" marR="201041" marT="100584" marB="100584"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603504">
                <a:tc>
                  <a:txBody>
                    <a:bodyPr/>
                    <a:lstStyle/>
                    <a:p>
                      <a:r>
                        <a:rPr lang="en-US" sz="2600" b="0" i="0">
                          <a:solidFill>
                            <a:schemeClr val="tx1"/>
                          </a:solidFill>
                          <a:highlight>
                            <a:srgbClr val="00FF00"/>
                          </a:highlight>
                          <a:latin typeface="Arial" panose="020B0604020202020204" pitchFamily="34" charset="0"/>
                          <a:cs typeface="Arial" panose="020B0604020202020204" pitchFamily="34" charset="0"/>
                        </a:rPr>
                        <a:t>Reporting Area #1</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603504">
                <a:tc>
                  <a:txBody>
                    <a:bodyPr/>
                    <a:lstStyle/>
                    <a:p>
                      <a:r>
                        <a:rPr lang="en-US" sz="2600" b="0" i="0">
                          <a:solidFill>
                            <a:schemeClr val="tx1"/>
                          </a:solidFill>
                          <a:highlight>
                            <a:srgbClr val="00FF00"/>
                          </a:highlight>
                          <a:latin typeface="Arial" panose="020B0604020202020204" pitchFamily="34" charset="0"/>
                          <a:cs typeface="Arial" panose="020B0604020202020204" pitchFamily="34" charset="0"/>
                        </a:rPr>
                        <a:t>Reporting Area #2</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849336"/>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highlight>
                            <a:srgbClr val="00FF00"/>
                          </a:highlight>
                          <a:latin typeface="Arial" panose="020B0604020202020204" pitchFamily="34" charset="0"/>
                          <a:cs typeface="Arial" panose="020B0604020202020204" pitchFamily="34" charset="0"/>
                        </a:rPr>
                        <a:t>Reporting Area #3</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8900574"/>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highlight>
                            <a:srgbClr val="00FF00"/>
                          </a:highlight>
                          <a:latin typeface="Arial" panose="020B0604020202020204" pitchFamily="34" charset="0"/>
                          <a:cs typeface="Arial" panose="020B0604020202020204" pitchFamily="34" charset="0"/>
                        </a:rPr>
                        <a:t>Reporting Area #4</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0601612"/>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highlight>
                            <a:srgbClr val="00FF00"/>
                          </a:highlight>
                          <a:latin typeface="Arial" panose="020B0604020202020204" pitchFamily="34" charset="0"/>
                          <a:cs typeface="Arial" panose="020B0604020202020204" pitchFamily="34" charset="0"/>
                        </a:rPr>
                        <a:t>Reporting Area #5</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6508920"/>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highlight>
                            <a:srgbClr val="00FF00"/>
                          </a:highlight>
                          <a:latin typeface="Arial" panose="020B0604020202020204" pitchFamily="34" charset="0"/>
                          <a:cs typeface="Arial" panose="020B0604020202020204" pitchFamily="34" charset="0"/>
                        </a:rPr>
                        <a:t>Reporting Area #6</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1220937"/>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highlight>
                            <a:srgbClr val="00FF00"/>
                          </a:highlight>
                          <a:latin typeface="Arial" panose="020B0604020202020204" pitchFamily="34" charset="0"/>
                          <a:cs typeface="Arial" panose="020B0604020202020204" pitchFamily="34" charset="0"/>
                        </a:rPr>
                        <a:t>Reporting Area #7</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1855684"/>
                  </a:ext>
                </a:extLst>
              </a:tr>
              <a:tr h="10218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Total</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bl>
          </a:graphicData>
        </a:graphic>
      </p:graphicFrame>
      <p:sp>
        <p:nvSpPr>
          <p:cNvPr id="10" name="Text Placeholder 2">
            <a:extLst>
              <a:ext uri="{FF2B5EF4-FFF2-40B4-BE49-F238E27FC236}">
                <a16:creationId xmlns:a16="http://schemas.microsoft.com/office/drawing/2014/main" id="{7D43A5E4-6B70-334D-AEF3-2F889D55161B}"/>
              </a:ext>
            </a:extLst>
          </p:cNvPr>
          <p:cNvSpPr txBox="1">
            <a:spLocks/>
          </p:cNvSpPr>
          <p:nvPr userDrawn="1"/>
        </p:nvSpPr>
        <p:spPr>
          <a:xfrm>
            <a:off x="1492229" y="1559452"/>
            <a:ext cx="16194290" cy="1195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6156">
                <a:highlight>
                  <a:srgbClr val="00FF00"/>
                </a:highlight>
                <a:ea typeface="+mj-ea"/>
              </a:rPr>
              <a:t>Month</a:t>
            </a:r>
            <a:r>
              <a:rPr lang="en-US" sz="6156">
                <a:ea typeface="+mj-ea"/>
              </a:rPr>
              <a:t> Financial Details</a:t>
            </a:r>
          </a:p>
        </p:txBody>
      </p:sp>
      <p:sp>
        <p:nvSpPr>
          <p:cNvPr id="11" name="Rectangle 10">
            <a:extLst>
              <a:ext uri="{FF2B5EF4-FFF2-40B4-BE49-F238E27FC236}">
                <a16:creationId xmlns:a16="http://schemas.microsoft.com/office/drawing/2014/main" id="{68B88EE4-22F6-454A-AFE3-5539148F7C13}"/>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9090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8484FC2-6870-664E-9865-44D7531F84F1}"/>
              </a:ext>
            </a:extLst>
          </p:cNvPr>
          <p:cNvSpPr>
            <a:spLocks noGrp="1"/>
          </p:cNvSpPr>
          <p:nvPr>
            <p:ph type="body" sz="quarter" idx="11" hasCustomPrompt="1"/>
          </p:nvPr>
        </p:nvSpPr>
        <p:spPr>
          <a:xfrm>
            <a:off x="1730437" y="2696511"/>
            <a:ext cx="17100402" cy="947951"/>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What will you do in the remaining days of this month to achieve (or exceed) your monthly budget? List out the highest value or most critical opportunities and group all others in the final line.</a:t>
            </a:r>
          </a:p>
        </p:txBody>
      </p:sp>
      <p:graphicFrame>
        <p:nvGraphicFramePr>
          <p:cNvPr id="7" name="Table 6">
            <a:extLst>
              <a:ext uri="{FF2B5EF4-FFF2-40B4-BE49-F238E27FC236}">
                <a16:creationId xmlns:a16="http://schemas.microsoft.com/office/drawing/2014/main" id="{E3277298-0869-B44C-8C31-D378B42E7884}"/>
              </a:ext>
            </a:extLst>
          </p:cNvPr>
          <p:cNvGraphicFramePr>
            <a:graphicFrameLocks noGrp="1"/>
          </p:cNvGraphicFramePr>
          <p:nvPr userDrawn="1">
            <p:extLst>
              <p:ext uri="{D42A27DB-BD31-4B8C-83A1-F6EECF244321}">
                <p14:modId xmlns:p14="http://schemas.microsoft.com/office/powerpoint/2010/main" val="3761295291"/>
              </p:ext>
            </p:extLst>
          </p:nvPr>
        </p:nvGraphicFramePr>
        <p:xfrm>
          <a:off x="1730439" y="4204538"/>
          <a:ext cx="17432079" cy="5180076"/>
        </p:xfrm>
        <a:graphic>
          <a:graphicData uri="http://schemas.openxmlformats.org/drawingml/2006/table">
            <a:tbl>
              <a:tblPr firstRow="1" bandRow="1"/>
              <a:tblGrid>
                <a:gridCol w="4358020">
                  <a:extLst>
                    <a:ext uri="{9D8B030D-6E8A-4147-A177-3AD203B41FA5}">
                      <a16:colId xmlns:a16="http://schemas.microsoft.com/office/drawing/2014/main" val="3783739888"/>
                    </a:ext>
                  </a:extLst>
                </a:gridCol>
                <a:gridCol w="5045944">
                  <a:extLst>
                    <a:ext uri="{9D8B030D-6E8A-4147-A177-3AD203B41FA5}">
                      <a16:colId xmlns:a16="http://schemas.microsoft.com/office/drawing/2014/main" val="2802813869"/>
                    </a:ext>
                  </a:extLst>
                </a:gridCol>
                <a:gridCol w="3670095">
                  <a:extLst>
                    <a:ext uri="{9D8B030D-6E8A-4147-A177-3AD203B41FA5}">
                      <a16:colId xmlns:a16="http://schemas.microsoft.com/office/drawing/2014/main" val="936675683"/>
                    </a:ext>
                  </a:extLst>
                </a:gridCol>
                <a:gridCol w="4358020">
                  <a:extLst>
                    <a:ext uri="{9D8B030D-6E8A-4147-A177-3AD203B41FA5}">
                      <a16:colId xmlns:a16="http://schemas.microsoft.com/office/drawing/2014/main" val="2568296159"/>
                    </a:ext>
                  </a:extLst>
                </a:gridCol>
              </a:tblGrid>
              <a:tr h="1156716">
                <a:tc>
                  <a:txBody>
                    <a:bodyPr/>
                    <a:lstStyle/>
                    <a:p>
                      <a:pPr algn="l"/>
                      <a:r>
                        <a:rPr lang="en-US" sz="3100" b="1" i="0">
                          <a:solidFill>
                            <a:schemeClr val="bg1"/>
                          </a:solidFill>
                          <a:latin typeface="Arial" panose="020B0604020202020204" pitchFamily="34" charset="0"/>
                          <a:cs typeface="Arial" panose="020B0604020202020204" pitchFamily="34" charset="0"/>
                        </a:rPr>
                        <a:t>Pipeline Item or Reporting Area</a:t>
                      </a:r>
                    </a:p>
                  </a:txBody>
                  <a:tcPr marL="201041" marR="201041" marT="100584" marB="100584"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Value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Expected Book Date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Help/Support Needed to Close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603504">
                <a:tc>
                  <a:txBody>
                    <a:bodyPr/>
                    <a:lstStyle/>
                    <a:p>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770262"/>
                  </a:ext>
                </a:extLst>
              </a:tr>
              <a:tr h="603504">
                <a:tc>
                  <a:txBody>
                    <a:bodyPr/>
                    <a:lstStyle/>
                    <a:p>
                      <a:endParaRPr lang="en-US" sz="2600" b="1"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Varies</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0663138"/>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i="0">
                          <a:solidFill>
                            <a:schemeClr val="tx1"/>
                          </a:solidFill>
                          <a:latin typeface="Arial" panose="020B0604020202020204" pitchFamily="34" charset="0"/>
                          <a:cs typeface="Arial" panose="020B0604020202020204" pitchFamily="34" charset="0"/>
                        </a:rPr>
                        <a:t>Total</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i="0">
                          <a:solidFill>
                            <a:schemeClr val="tx1"/>
                          </a:solidFill>
                          <a:latin typeface="Arial" panose="020B0604020202020204" pitchFamily="34" charset="0"/>
                          <a:cs typeface="Arial" panose="020B0604020202020204" pitchFamily="34" charset="0"/>
                        </a:rPr>
                        <a:t>(should equal slide 4 Current Month Active Pipeline)</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31837987"/>
                  </a:ext>
                </a:extLst>
              </a:tr>
            </a:tbl>
          </a:graphicData>
        </a:graphic>
      </p:graphicFrame>
      <p:sp>
        <p:nvSpPr>
          <p:cNvPr id="12" name="Text Placeholder 2">
            <a:extLst>
              <a:ext uri="{FF2B5EF4-FFF2-40B4-BE49-F238E27FC236}">
                <a16:creationId xmlns:a16="http://schemas.microsoft.com/office/drawing/2014/main" id="{6B0C7408-B491-C346-BE17-5B4E791F6452}"/>
              </a:ext>
            </a:extLst>
          </p:cNvPr>
          <p:cNvSpPr txBox="1">
            <a:spLocks/>
          </p:cNvSpPr>
          <p:nvPr userDrawn="1"/>
        </p:nvSpPr>
        <p:spPr>
          <a:xfrm>
            <a:off x="1492229" y="1559452"/>
            <a:ext cx="16321530" cy="1195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6156">
                <a:highlight>
                  <a:srgbClr val="00FF00"/>
                </a:highlight>
              </a:rPr>
              <a:t>Month</a:t>
            </a:r>
            <a:r>
              <a:rPr lang="en-US" sz="6156"/>
              <a:t> Pipeline Details</a:t>
            </a:r>
          </a:p>
        </p:txBody>
      </p:sp>
      <p:sp>
        <p:nvSpPr>
          <p:cNvPr id="13" name="Rectangle 12">
            <a:extLst>
              <a:ext uri="{FF2B5EF4-FFF2-40B4-BE49-F238E27FC236}">
                <a16:creationId xmlns:a16="http://schemas.microsoft.com/office/drawing/2014/main" id="{4C15893F-8D46-D042-9182-1AF39B365C5D}"/>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8176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1CF9F1E8-F7FC-B140-B673-72E316C65C66}"/>
              </a:ext>
            </a:extLst>
          </p:cNvPr>
          <p:cNvSpPr>
            <a:spLocks noGrp="1"/>
          </p:cNvSpPr>
          <p:nvPr>
            <p:ph type="body" sz="quarter" idx="11" hasCustomPrompt="1"/>
          </p:nvPr>
        </p:nvSpPr>
        <p:spPr>
          <a:xfrm>
            <a:off x="1730437" y="2696511"/>
            <a:ext cx="17100402" cy="947951"/>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r>
              <a:rPr lang="en-US">
                <a:latin typeface="Helvetica Neue" panose="02000503000000020004" pitchFamily="2" charset="0"/>
                <a:ea typeface="Helvetica Neue" panose="02000503000000020004" pitchFamily="2" charset="0"/>
                <a:cs typeface="Helvetica Neue" panose="02000503000000020004" pitchFamily="2" charset="0"/>
              </a:rPr>
              <a:t>If your Actuals + Pipeline do not achieve your budget for this month, how are you working to address the remaining gap?</a:t>
            </a:r>
            <a:endParaRPr lang="en-US">
              <a:highlight>
                <a:srgbClr val="00FF00"/>
              </a:highlight>
              <a:latin typeface="Helvetica Neue" panose="02000503000000020004" pitchFamily="2" charset="0"/>
              <a:ea typeface="Helvetica Neue" panose="02000503000000020004" pitchFamily="2" charset="0"/>
              <a:cs typeface="Helvetica Neue" panose="02000503000000020004" pitchFamily="2" charset="0"/>
            </a:endParaRPr>
          </a:p>
        </p:txBody>
      </p:sp>
      <p:graphicFrame>
        <p:nvGraphicFramePr>
          <p:cNvPr id="9" name="Table 8">
            <a:extLst>
              <a:ext uri="{FF2B5EF4-FFF2-40B4-BE49-F238E27FC236}">
                <a16:creationId xmlns:a16="http://schemas.microsoft.com/office/drawing/2014/main" id="{1242C673-97A6-8B49-95C1-B2A579EFFF86}"/>
              </a:ext>
            </a:extLst>
          </p:cNvPr>
          <p:cNvGraphicFramePr>
            <a:graphicFrameLocks noGrp="1"/>
          </p:cNvGraphicFramePr>
          <p:nvPr userDrawn="1">
            <p:extLst>
              <p:ext uri="{D42A27DB-BD31-4B8C-83A1-F6EECF244321}">
                <p14:modId xmlns:p14="http://schemas.microsoft.com/office/powerpoint/2010/main" val="763979830"/>
              </p:ext>
            </p:extLst>
          </p:nvPr>
        </p:nvGraphicFramePr>
        <p:xfrm>
          <a:off x="1730439" y="4204541"/>
          <a:ext cx="17432079" cy="5027406"/>
        </p:xfrm>
        <a:graphic>
          <a:graphicData uri="http://schemas.openxmlformats.org/drawingml/2006/table">
            <a:tbl>
              <a:tblPr firstRow="1" bandRow="1"/>
              <a:tblGrid>
                <a:gridCol w="4358020">
                  <a:extLst>
                    <a:ext uri="{9D8B030D-6E8A-4147-A177-3AD203B41FA5}">
                      <a16:colId xmlns:a16="http://schemas.microsoft.com/office/drawing/2014/main" val="3783739888"/>
                    </a:ext>
                  </a:extLst>
                </a:gridCol>
                <a:gridCol w="5045944">
                  <a:extLst>
                    <a:ext uri="{9D8B030D-6E8A-4147-A177-3AD203B41FA5}">
                      <a16:colId xmlns:a16="http://schemas.microsoft.com/office/drawing/2014/main" val="2802813869"/>
                    </a:ext>
                  </a:extLst>
                </a:gridCol>
                <a:gridCol w="3670095">
                  <a:extLst>
                    <a:ext uri="{9D8B030D-6E8A-4147-A177-3AD203B41FA5}">
                      <a16:colId xmlns:a16="http://schemas.microsoft.com/office/drawing/2014/main" val="936675683"/>
                    </a:ext>
                  </a:extLst>
                </a:gridCol>
                <a:gridCol w="4358020">
                  <a:extLst>
                    <a:ext uri="{9D8B030D-6E8A-4147-A177-3AD203B41FA5}">
                      <a16:colId xmlns:a16="http://schemas.microsoft.com/office/drawing/2014/main" val="2568296159"/>
                    </a:ext>
                  </a:extLst>
                </a:gridCol>
              </a:tblGrid>
              <a:tr h="1156716">
                <a:tc>
                  <a:txBody>
                    <a:bodyPr/>
                    <a:lstStyle/>
                    <a:p>
                      <a:pPr algn="l"/>
                      <a:r>
                        <a:rPr lang="en-US" sz="3100" b="1" i="0">
                          <a:solidFill>
                            <a:schemeClr val="bg1"/>
                          </a:solidFill>
                          <a:latin typeface="Arial" panose="020B0604020202020204" pitchFamily="34" charset="0"/>
                          <a:cs typeface="Arial" panose="020B0604020202020204" pitchFamily="34" charset="0"/>
                        </a:rPr>
                        <a:t>Plans/Tactics</a:t>
                      </a:r>
                    </a:p>
                  </a:txBody>
                  <a:tcPr marL="201041" marR="201041" marT="100584" marB="100584"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Value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Expected Book Date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Help/Support Needed</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603504">
                <a:tc>
                  <a:txBody>
                    <a:bodyPr/>
                    <a:lstStyle/>
                    <a:p>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r h="603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770262"/>
                  </a:ext>
                </a:extLst>
              </a:tr>
              <a:tr h="603504">
                <a:tc>
                  <a:txBody>
                    <a:bodyPr/>
                    <a:lstStyle/>
                    <a:p>
                      <a:endParaRPr lang="en-US" sz="2600" b="1"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0"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0663138"/>
                  </a:ext>
                </a:extLst>
              </a:tr>
              <a:tr h="853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i="0">
                          <a:solidFill>
                            <a:schemeClr val="tx1"/>
                          </a:solidFill>
                          <a:latin typeface="Arial" panose="020B0604020202020204" pitchFamily="34" charset="0"/>
                          <a:cs typeface="Arial" panose="020B0604020202020204" pitchFamily="34" charset="0"/>
                        </a:rPr>
                        <a:t>Total</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600" b="1" i="0">
                        <a:solidFill>
                          <a:schemeClr val="tx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31837987"/>
                  </a:ext>
                </a:extLst>
              </a:tr>
            </a:tbl>
          </a:graphicData>
        </a:graphic>
      </p:graphicFrame>
      <p:sp>
        <p:nvSpPr>
          <p:cNvPr id="10" name="Text Placeholder 2">
            <a:extLst>
              <a:ext uri="{FF2B5EF4-FFF2-40B4-BE49-F238E27FC236}">
                <a16:creationId xmlns:a16="http://schemas.microsoft.com/office/drawing/2014/main" id="{50E418A5-B80D-BC4A-909E-1B94BC8CCB3C}"/>
              </a:ext>
            </a:extLst>
          </p:cNvPr>
          <p:cNvSpPr txBox="1">
            <a:spLocks/>
          </p:cNvSpPr>
          <p:nvPr userDrawn="1"/>
        </p:nvSpPr>
        <p:spPr>
          <a:xfrm>
            <a:off x="1492229" y="1559452"/>
            <a:ext cx="16321530" cy="1195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6156"/>
              <a:t>Addressing Gaps—</a:t>
            </a:r>
            <a:r>
              <a:rPr lang="en-US" sz="6156">
                <a:highlight>
                  <a:srgbClr val="00FF00"/>
                </a:highlight>
              </a:rPr>
              <a:t>Month</a:t>
            </a:r>
            <a:endParaRPr lang="en-US" sz="6156"/>
          </a:p>
        </p:txBody>
      </p:sp>
      <p:sp>
        <p:nvSpPr>
          <p:cNvPr id="11" name="Rectangle 10">
            <a:extLst>
              <a:ext uri="{FF2B5EF4-FFF2-40B4-BE49-F238E27FC236}">
                <a16:creationId xmlns:a16="http://schemas.microsoft.com/office/drawing/2014/main" id="{9F5879FE-CAE6-9741-AFA3-DDF01C2E0465}"/>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44130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2E00B012-D31C-F441-A3D0-B4CAD2AACC6A}"/>
              </a:ext>
            </a:extLst>
          </p:cNvPr>
          <p:cNvSpPr>
            <a:spLocks noGrp="1"/>
          </p:cNvSpPr>
          <p:nvPr>
            <p:ph type="body" sz="quarter" idx="11" hasCustomPrompt="1"/>
          </p:nvPr>
        </p:nvSpPr>
        <p:spPr>
          <a:xfrm>
            <a:off x="1730438" y="9592643"/>
            <a:ext cx="5574053" cy="947951"/>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7" name="Text Placeholder 22">
            <a:extLst>
              <a:ext uri="{FF2B5EF4-FFF2-40B4-BE49-F238E27FC236}">
                <a16:creationId xmlns:a16="http://schemas.microsoft.com/office/drawing/2014/main" id="{F373DBF5-0D64-9340-AF57-E767FACA0218}"/>
              </a:ext>
            </a:extLst>
          </p:cNvPr>
          <p:cNvSpPr txBox="1">
            <a:spLocks/>
          </p:cNvSpPr>
          <p:nvPr userDrawn="1"/>
        </p:nvSpPr>
        <p:spPr>
          <a:xfrm>
            <a:off x="1730439" y="9044186"/>
            <a:ext cx="4741403" cy="548163"/>
          </a:xfrm>
          <a:prstGeom prst="rect">
            <a:avLst/>
          </a:prstGeom>
        </p:spPr>
        <p:txBody>
          <a:bodyPr wrap="square" lIns="0" tIns="0" rIns="0" bIns="0">
            <a:sp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958"/>
              <a:t>LOREM IPSUM</a:t>
            </a:r>
          </a:p>
        </p:txBody>
      </p:sp>
      <p:graphicFrame>
        <p:nvGraphicFramePr>
          <p:cNvPr id="12" name="Table 11">
            <a:extLst>
              <a:ext uri="{FF2B5EF4-FFF2-40B4-BE49-F238E27FC236}">
                <a16:creationId xmlns:a16="http://schemas.microsoft.com/office/drawing/2014/main" id="{661E82EF-8167-C448-BB97-BAA550D68310}"/>
              </a:ext>
            </a:extLst>
          </p:cNvPr>
          <p:cNvGraphicFramePr>
            <a:graphicFrameLocks noGrp="1"/>
          </p:cNvGraphicFramePr>
          <p:nvPr userDrawn="1"/>
        </p:nvGraphicFramePr>
        <p:xfrm>
          <a:off x="1730437" y="3038122"/>
          <a:ext cx="17390795" cy="5472049"/>
        </p:xfrm>
        <a:graphic>
          <a:graphicData uri="http://schemas.openxmlformats.org/drawingml/2006/table">
            <a:tbl>
              <a:tblPr firstRow="1" bandRow="1"/>
              <a:tblGrid>
                <a:gridCol w="3478159">
                  <a:extLst>
                    <a:ext uri="{9D8B030D-6E8A-4147-A177-3AD203B41FA5}">
                      <a16:colId xmlns:a16="http://schemas.microsoft.com/office/drawing/2014/main" val="3783739888"/>
                    </a:ext>
                  </a:extLst>
                </a:gridCol>
                <a:gridCol w="3478159">
                  <a:extLst>
                    <a:ext uri="{9D8B030D-6E8A-4147-A177-3AD203B41FA5}">
                      <a16:colId xmlns:a16="http://schemas.microsoft.com/office/drawing/2014/main" val="2802813869"/>
                    </a:ext>
                  </a:extLst>
                </a:gridCol>
                <a:gridCol w="3478159">
                  <a:extLst>
                    <a:ext uri="{9D8B030D-6E8A-4147-A177-3AD203B41FA5}">
                      <a16:colId xmlns:a16="http://schemas.microsoft.com/office/drawing/2014/main" val="936675683"/>
                    </a:ext>
                  </a:extLst>
                </a:gridCol>
                <a:gridCol w="3478159">
                  <a:extLst>
                    <a:ext uri="{9D8B030D-6E8A-4147-A177-3AD203B41FA5}">
                      <a16:colId xmlns:a16="http://schemas.microsoft.com/office/drawing/2014/main" val="2568296159"/>
                    </a:ext>
                  </a:extLst>
                </a:gridCol>
                <a:gridCol w="3478159">
                  <a:extLst>
                    <a:ext uri="{9D8B030D-6E8A-4147-A177-3AD203B41FA5}">
                      <a16:colId xmlns:a16="http://schemas.microsoft.com/office/drawing/2014/main" val="577102865"/>
                    </a:ext>
                  </a:extLst>
                </a:gridCol>
              </a:tblGrid>
              <a:tr h="1000948">
                <a:tc>
                  <a:txBody>
                    <a:bodyPr/>
                    <a:lstStyle/>
                    <a:p>
                      <a:pPr algn="l"/>
                      <a:r>
                        <a:rPr lang="en-US" sz="3100" b="1" i="0">
                          <a:solidFill>
                            <a:schemeClr val="bg1"/>
                          </a:solidFill>
                          <a:latin typeface="Arial" panose="020B0604020202020204" pitchFamily="34" charset="0"/>
                          <a:cs typeface="Arial" panose="020B0604020202020204" pitchFamily="34" charset="0"/>
                        </a:rPr>
                        <a:t>Name</a:t>
                      </a:r>
                    </a:p>
                  </a:txBody>
                  <a:tcPr marL="201041" marR="201041" marT="100584" marB="100584"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100" b="1" i="0">
                          <a:solidFill>
                            <a:schemeClr val="bg1"/>
                          </a:solidFill>
                          <a:latin typeface="Arial" panose="020B0604020202020204" pitchFamily="34" charset="0"/>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1005840">
                <a:tc>
                  <a:txBody>
                    <a:bodyPr/>
                    <a:lstStyle/>
                    <a:p>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p>
                      <a:endParaRPr lang="en-US" sz="2600" b="0" i="0">
                        <a:solidFill>
                          <a:schemeClr val="bg1"/>
                        </a:solidFill>
                        <a:latin typeface="Arial" panose="020B0604020202020204" pitchFamily="34" charset="0"/>
                        <a:cs typeface="Arial" panose="020B0604020202020204" pitchFamily="34" charset="0"/>
                      </a:endParaRP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0849336"/>
                  </a:ext>
                </a:extLst>
              </a:tr>
              <a:tr h="819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03909"/>
                  </a:ext>
                </a:extLst>
              </a:tr>
              <a:tr h="819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819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bl>
          </a:graphicData>
        </a:graphic>
      </p:graphicFrame>
      <p:sp>
        <p:nvSpPr>
          <p:cNvPr id="13" name="Text Placeholder 2">
            <a:extLst>
              <a:ext uri="{FF2B5EF4-FFF2-40B4-BE49-F238E27FC236}">
                <a16:creationId xmlns:a16="http://schemas.microsoft.com/office/drawing/2014/main" id="{4D35CBEC-7A9A-094A-8E82-374541AE808F}"/>
              </a:ext>
            </a:extLst>
          </p:cNvPr>
          <p:cNvSpPr txBox="1">
            <a:spLocks/>
          </p:cNvSpPr>
          <p:nvPr userDrawn="1"/>
        </p:nvSpPr>
        <p:spPr>
          <a:xfrm>
            <a:off x="1492229" y="1559452"/>
            <a:ext cx="5320827" cy="1195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6156">
                <a:ea typeface="+mj-ea"/>
              </a:rPr>
              <a:t>Table 1</a:t>
            </a:r>
          </a:p>
        </p:txBody>
      </p:sp>
      <p:sp>
        <p:nvSpPr>
          <p:cNvPr id="14" name="Rectangle 13">
            <a:extLst>
              <a:ext uri="{FF2B5EF4-FFF2-40B4-BE49-F238E27FC236}">
                <a16:creationId xmlns:a16="http://schemas.microsoft.com/office/drawing/2014/main" id="{A85039D8-8279-9E4B-9D4A-A73C3CC08B85}"/>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5" name="Text Placeholder 7">
            <a:extLst>
              <a:ext uri="{FF2B5EF4-FFF2-40B4-BE49-F238E27FC236}">
                <a16:creationId xmlns:a16="http://schemas.microsoft.com/office/drawing/2014/main" id="{AF38D356-9884-8341-9471-A636E2485436}"/>
              </a:ext>
            </a:extLst>
          </p:cNvPr>
          <p:cNvSpPr txBox="1">
            <a:spLocks/>
          </p:cNvSpPr>
          <p:nvPr userDrawn="1"/>
        </p:nvSpPr>
        <p:spPr>
          <a:xfrm>
            <a:off x="300727" y="355701"/>
            <a:ext cx="16578902" cy="4260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79"/>
              <a:t>Kicker text HERE</a:t>
            </a:r>
          </a:p>
        </p:txBody>
      </p:sp>
    </p:spTree>
    <p:extLst>
      <p:ext uri="{BB962C8B-B14F-4D97-AF65-F5344CB8AC3E}">
        <p14:creationId xmlns:p14="http://schemas.microsoft.com/office/powerpoint/2010/main" val="23770654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CD0D57AC-DF83-FD41-A92A-BFD61BFC7F00}"/>
              </a:ext>
            </a:extLst>
          </p:cNvPr>
          <p:cNvSpPr>
            <a:spLocks noGrp="1"/>
          </p:cNvSpPr>
          <p:nvPr>
            <p:ph type="body" sz="quarter" idx="11" hasCustomPrompt="1"/>
          </p:nvPr>
        </p:nvSpPr>
        <p:spPr>
          <a:xfrm>
            <a:off x="1730437" y="2696510"/>
            <a:ext cx="17100402" cy="473977"/>
          </a:xfrm>
          <a:prstGeom prst="rect">
            <a:avLst/>
          </a:prstGeom>
        </p:spPr>
        <p:txBody>
          <a:bodyPr wrap="square" lIns="0" tIns="0" rIns="0" bIns="0">
            <a:spAutoFit/>
          </a:bodyPr>
          <a:lstStyle>
            <a:lvl1pPr marL="0" marR="0" indent="0" algn="l" defTabSz="2010411" rtl="0" eaLnBrk="1" fontAlgn="auto" latinLnBrk="0" hangingPunct="1">
              <a:lnSpc>
                <a:spcPct val="100000"/>
              </a:lnSpc>
              <a:spcBef>
                <a:spcPts val="2198"/>
              </a:spcBef>
              <a:spcAft>
                <a:spcPts val="0"/>
              </a:spcAft>
              <a:buClrTx/>
              <a:buSzTx/>
              <a:buFont typeface="Arial" panose="020B0604020202020204" pitchFamily="34" charset="0"/>
              <a:buNone/>
              <a:tabLst/>
              <a:defRPr lang="de-DE" sz="3079">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graphicFrame>
        <p:nvGraphicFramePr>
          <p:cNvPr id="9" name="Table 8">
            <a:extLst>
              <a:ext uri="{FF2B5EF4-FFF2-40B4-BE49-F238E27FC236}">
                <a16:creationId xmlns:a16="http://schemas.microsoft.com/office/drawing/2014/main" id="{32FF6481-CF50-9F49-A553-5A83115CF10F}"/>
              </a:ext>
            </a:extLst>
          </p:cNvPr>
          <p:cNvGraphicFramePr>
            <a:graphicFrameLocks noGrp="1"/>
          </p:cNvGraphicFramePr>
          <p:nvPr userDrawn="1">
            <p:extLst>
              <p:ext uri="{D42A27DB-BD31-4B8C-83A1-F6EECF244321}">
                <p14:modId xmlns:p14="http://schemas.microsoft.com/office/powerpoint/2010/main" val="1469487727"/>
              </p:ext>
            </p:extLst>
          </p:nvPr>
        </p:nvGraphicFramePr>
        <p:xfrm>
          <a:off x="1730437" y="3695257"/>
          <a:ext cx="17100400" cy="5972190"/>
        </p:xfrm>
        <a:graphic>
          <a:graphicData uri="http://schemas.openxmlformats.org/drawingml/2006/table">
            <a:tbl>
              <a:tblPr firstRow="1" bandRow="1"/>
              <a:tblGrid>
                <a:gridCol w="3420080">
                  <a:extLst>
                    <a:ext uri="{9D8B030D-6E8A-4147-A177-3AD203B41FA5}">
                      <a16:colId xmlns:a16="http://schemas.microsoft.com/office/drawing/2014/main" val="3783739888"/>
                    </a:ext>
                  </a:extLst>
                </a:gridCol>
                <a:gridCol w="3420080">
                  <a:extLst>
                    <a:ext uri="{9D8B030D-6E8A-4147-A177-3AD203B41FA5}">
                      <a16:colId xmlns:a16="http://schemas.microsoft.com/office/drawing/2014/main" val="2802813869"/>
                    </a:ext>
                  </a:extLst>
                </a:gridCol>
                <a:gridCol w="3420080">
                  <a:extLst>
                    <a:ext uri="{9D8B030D-6E8A-4147-A177-3AD203B41FA5}">
                      <a16:colId xmlns:a16="http://schemas.microsoft.com/office/drawing/2014/main" val="936675683"/>
                    </a:ext>
                  </a:extLst>
                </a:gridCol>
                <a:gridCol w="3420080">
                  <a:extLst>
                    <a:ext uri="{9D8B030D-6E8A-4147-A177-3AD203B41FA5}">
                      <a16:colId xmlns:a16="http://schemas.microsoft.com/office/drawing/2014/main" val="2568296159"/>
                    </a:ext>
                  </a:extLst>
                </a:gridCol>
                <a:gridCol w="3420080">
                  <a:extLst>
                    <a:ext uri="{9D8B030D-6E8A-4147-A177-3AD203B41FA5}">
                      <a16:colId xmlns:a16="http://schemas.microsoft.com/office/drawing/2014/main" val="577102865"/>
                    </a:ext>
                  </a:extLst>
                </a:gridCol>
              </a:tblGrid>
              <a:tr h="853170">
                <a:tc>
                  <a:txBody>
                    <a:bodyPr/>
                    <a:lstStyle/>
                    <a:p>
                      <a:pPr algn="l"/>
                      <a:r>
                        <a:rPr lang="en-US" sz="3100" b="1" i="0">
                          <a:solidFill>
                            <a:schemeClr val="bg1"/>
                          </a:solidFill>
                          <a:latin typeface="Arial" panose="020B0604020202020204" pitchFamily="34" charset="0"/>
                          <a:cs typeface="Arial" panose="020B0604020202020204" pitchFamily="34" charset="0"/>
                        </a:rPr>
                        <a:t>Name</a:t>
                      </a:r>
                    </a:p>
                  </a:txBody>
                  <a:tcPr marL="201041" marR="201041" marT="100584" marB="100584" anchor="ctr">
                    <a:lnL w="31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Name</a:t>
                      </a:r>
                    </a:p>
                  </a:txBody>
                  <a:tcPr marL="201041" marR="201041" marT="100584" marB="100584" anchor="ctr">
                    <a:lnL w="12700" cap="flat" cmpd="sng" algn="ctr">
                      <a:solidFill>
                        <a:schemeClr val="bg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192E"/>
                    </a:solidFill>
                  </a:tcPr>
                </a:tc>
                <a:extLst>
                  <a:ext uri="{0D108BD9-81ED-4DB2-BD59-A6C34878D82A}">
                    <a16:rowId xmlns:a16="http://schemas.microsoft.com/office/drawing/2014/main" val="1964484447"/>
                  </a:ext>
                </a:extLst>
              </a:tr>
              <a:tr h="853170">
                <a:tc>
                  <a:txBody>
                    <a:bodyPr/>
                    <a:lstStyle/>
                    <a:p>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5227178"/>
                  </a:ext>
                </a:extLst>
              </a:tr>
              <a:tr h="853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70366"/>
                  </a:ext>
                </a:extLst>
              </a:tr>
              <a:tr h="853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3855988"/>
                  </a:ext>
                </a:extLst>
              </a:tr>
              <a:tr h="853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770262"/>
                  </a:ext>
                </a:extLst>
              </a:tr>
              <a:tr h="853170">
                <a:tc>
                  <a:txBody>
                    <a:bodyPr/>
                    <a:lstStyle/>
                    <a:p>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0663138"/>
                  </a:ext>
                </a:extLst>
              </a:tr>
              <a:tr h="853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i="0">
                          <a:solidFill>
                            <a:schemeClr val="tx1"/>
                          </a:solidFill>
                          <a:latin typeface="Arial" panose="020B0604020202020204" pitchFamily="34" charset="0"/>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XXX</a:t>
                      </a:r>
                    </a:p>
                  </a:txBody>
                  <a:tcPr marL="201041" marR="201041" marT="100584" marB="10058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2531837987"/>
                  </a:ext>
                </a:extLst>
              </a:tr>
            </a:tbl>
          </a:graphicData>
        </a:graphic>
      </p:graphicFrame>
      <p:sp>
        <p:nvSpPr>
          <p:cNvPr id="10" name="Text Placeholder 2">
            <a:extLst>
              <a:ext uri="{FF2B5EF4-FFF2-40B4-BE49-F238E27FC236}">
                <a16:creationId xmlns:a16="http://schemas.microsoft.com/office/drawing/2014/main" id="{821EC2D7-C808-4F49-9D1D-5EA4CABDE1FA}"/>
              </a:ext>
            </a:extLst>
          </p:cNvPr>
          <p:cNvSpPr txBox="1">
            <a:spLocks/>
          </p:cNvSpPr>
          <p:nvPr userDrawn="1"/>
        </p:nvSpPr>
        <p:spPr>
          <a:xfrm>
            <a:off x="1492228" y="1559452"/>
            <a:ext cx="5142125" cy="11959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6156">
                <a:ea typeface="+mj-ea"/>
              </a:rPr>
              <a:t>Table 2</a:t>
            </a:r>
          </a:p>
        </p:txBody>
      </p:sp>
      <p:sp>
        <p:nvSpPr>
          <p:cNvPr id="11" name="Rectangle 10">
            <a:extLst>
              <a:ext uri="{FF2B5EF4-FFF2-40B4-BE49-F238E27FC236}">
                <a16:creationId xmlns:a16="http://schemas.microsoft.com/office/drawing/2014/main" id="{F9722EA7-E1B3-9446-890B-7D7CEF1DF16C}"/>
              </a:ext>
            </a:extLst>
          </p:cNvPr>
          <p:cNvSpPr/>
          <p:nvPr userDrawn="1"/>
        </p:nvSpPr>
        <p:spPr>
          <a:xfrm>
            <a:off x="1730439" y="1125527"/>
            <a:ext cx="1856343" cy="151168"/>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11" eaLnBrk="1" fontAlgn="auto" latinLnBrk="0" hangingPunct="1">
              <a:lnSpc>
                <a:spcPct val="100000"/>
              </a:lnSpc>
              <a:spcBef>
                <a:spcPts val="0"/>
              </a:spcBef>
              <a:spcAft>
                <a:spcPts val="0"/>
              </a:spcAft>
              <a:buClrTx/>
              <a:buSzTx/>
              <a:buFontTx/>
              <a:buNone/>
              <a:tabLst/>
              <a:defRPr/>
            </a:pPr>
            <a:endParaRPr kumimoji="0" lang="en-US" sz="3958"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16" name="Text Placeholder 7">
            <a:extLst>
              <a:ext uri="{FF2B5EF4-FFF2-40B4-BE49-F238E27FC236}">
                <a16:creationId xmlns:a16="http://schemas.microsoft.com/office/drawing/2014/main" id="{CACAF07E-2CB0-C948-86A2-ED310C49AFAA}"/>
              </a:ext>
            </a:extLst>
          </p:cNvPr>
          <p:cNvSpPr txBox="1">
            <a:spLocks/>
          </p:cNvSpPr>
          <p:nvPr userDrawn="1"/>
        </p:nvSpPr>
        <p:spPr>
          <a:xfrm>
            <a:off x="300727" y="355701"/>
            <a:ext cx="16578902" cy="42608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79"/>
              <a:t>Kicker text HERE</a:t>
            </a:r>
          </a:p>
        </p:txBody>
      </p:sp>
    </p:spTree>
    <p:extLst>
      <p:ext uri="{BB962C8B-B14F-4D97-AF65-F5344CB8AC3E}">
        <p14:creationId xmlns:p14="http://schemas.microsoft.com/office/powerpoint/2010/main" val="1224992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Red">
    <p:bg>
      <p:bgPr>
        <a:solidFill>
          <a:schemeClr val="accent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3334993" y="4502724"/>
            <a:ext cx="12966333" cy="1828193"/>
          </a:xfrm>
          <a:prstGeom prst="rect">
            <a:avLst/>
          </a:prstGeom>
        </p:spPr>
        <p:txBody>
          <a:bodyPr lIns="0" tIns="0" rIns="0" bIns="0">
            <a:spAutoFit/>
          </a:bodyPr>
          <a:lstStyle>
            <a:lvl1pPr marL="0" indent="0">
              <a:buNone/>
              <a:defRPr lang="de-DE" sz="6598" b="1" dirty="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3354329" y="4140874"/>
            <a:ext cx="2604556" cy="13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Tree>
    <p:extLst>
      <p:ext uri="{BB962C8B-B14F-4D97-AF65-F5344CB8AC3E}">
        <p14:creationId xmlns:p14="http://schemas.microsoft.com/office/powerpoint/2010/main" val="3458065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5958884" y="4167049"/>
            <a:ext cx="12042840" cy="4824398"/>
          </a:xfrm>
          <a:prstGeom prst="rect">
            <a:avLst/>
          </a:prstGeom>
        </p:spPr>
        <p:txBody>
          <a:bodyPr wrap="square" lIns="0" tIns="0" rIns="0" bIns="0">
            <a:spAutoFit/>
          </a:bodyPr>
          <a:lstStyle>
            <a:lvl1pPr marL="377053" indent="-377053">
              <a:lnSpc>
                <a:spcPct val="100000"/>
              </a:lnSpc>
              <a:spcBef>
                <a:spcPts val="825"/>
              </a:spcBef>
              <a:spcAft>
                <a:spcPts val="825"/>
              </a:spcAft>
              <a:buFont typeface="Arial" panose="020B0604020202020204" pitchFamily="34" charset="0"/>
              <a:buChar char="•"/>
              <a:defRPr sz="2886"/>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5185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589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3051661" y="4764889"/>
            <a:ext cx="6268154" cy="571310"/>
          </a:xfrm>
          <a:prstGeom prst="rect">
            <a:avLst/>
          </a:prstGeom>
        </p:spPr>
        <p:txBody>
          <a:bodyPr wrap="square" lIns="0" tIns="0" rIns="0" bIns="0">
            <a:spAutoFit/>
          </a:bodyPr>
          <a:lstStyle>
            <a:lvl1pPr marL="0" indent="0">
              <a:buNone/>
              <a:defRPr sz="4124" b="1">
                <a:solidFill>
                  <a:schemeClr val="bg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10592751" y="4764889"/>
            <a:ext cx="6459687" cy="571310"/>
          </a:xfrm>
          <a:prstGeom prst="rect">
            <a:avLst/>
          </a:prstGeom>
        </p:spPr>
        <p:txBody>
          <a:bodyPr wrap="square" lIns="0" tIns="0" rIns="0" bIns="0">
            <a:spAutoFit/>
          </a:bodyPr>
          <a:lstStyle>
            <a:lvl1pPr marL="0" indent="0">
              <a:buNone/>
              <a:defRPr sz="4124" b="1">
                <a:solidFill>
                  <a:schemeClr val="tx1"/>
                </a:solidFill>
                <a:latin typeface="Arial" panose="020B0604020202020204" pitchFamily="34" charset="0"/>
                <a:cs typeface="Arial" panose="020B0604020202020204" pitchFamily="34" charset="0"/>
              </a:defRPr>
            </a:lvl1pPr>
            <a:lvl2pPr marL="377053" indent="0">
              <a:buNone/>
              <a:defRPr sz="4124" b="1"/>
            </a:lvl2pPr>
            <a:lvl3pPr marL="754106" indent="0">
              <a:buNone/>
              <a:defRPr sz="4124" b="1"/>
            </a:lvl3pPr>
            <a:lvl4pPr marL="1131159" indent="0">
              <a:buNone/>
              <a:defRPr sz="4124" b="1"/>
            </a:lvl4pPr>
            <a:lvl5pPr marL="1508211" indent="0">
              <a:buNone/>
              <a:defRPr sz="4124"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10592751" y="5435406"/>
            <a:ext cx="6459688"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tx1"/>
                </a:solidFill>
              </a:defRPr>
            </a:lvl1pPr>
          </a:lstStyle>
          <a:p>
            <a:pPr algn="l">
              <a:lnSpc>
                <a:spcPct val="150000"/>
              </a:lnSpc>
            </a:pPr>
            <a:r>
              <a:rPr lang="de-DE" sz="2886" err="1">
                <a:solidFill>
                  <a:schemeClr val="tx1"/>
                </a:solidFill>
                <a:latin typeface="+mj-lt"/>
              </a:rPr>
              <a:t>Lorem</a:t>
            </a:r>
            <a:r>
              <a:rPr lang="de-DE" sz="2886">
                <a:solidFill>
                  <a:schemeClr val="tx1"/>
                </a:solidFill>
                <a:latin typeface="+mj-lt"/>
              </a:rPr>
              <a:t> </a:t>
            </a:r>
            <a:r>
              <a:rPr lang="de-DE" sz="2886" err="1">
                <a:solidFill>
                  <a:schemeClr val="tx1"/>
                </a:solidFill>
                <a:latin typeface="+mj-lt"/>
              </a:rPr>
              <a:t>ipsum</a:t>
            </a:r>
            <a:r>
              <a:rPr lang="de-DE" sz="2886">
                <a:solidFill>
                  <a:schemeClr val="tx1"/>
                </a:solidFill>
                <a:latin typeface="+mj-lt"/>
              </a:rPr>
              <a:t> </a:t>
            </a:r>
            <a:r>
              <a:rPr lang="de-DE" sz="2886" err="1">
                <a:solidFill>
                  <a:schemeClr val="tx1"/>
                </a:solidFill>
                <a:latin typeface="+mj-lt"/>
              </a:rPr>
              <a:t>dolor</a:t>
            </a:r>
            <a:r>
              <a:rPr lang="de-DE" sz="2886">
                <a:solidFill>
                  <a:schemeClr val="tx1"/>
                </a:solidFill>
                <a:latin typeface="+mj-lt"/>
              </a:rPr>
              <a:t> </a:t>
            </a:r>
            <a:r>
              <a:rPr lang="de-DE" sz="2886" err="1">
                <a:solidFill>
                  <a:schemeClr val="tx1"/>
                </a:solidFill>
                <a:latin typeface="+mj-lt"/>
              </a:rPr>
              <a:t>sit</a:t>
            </a:r>
            <a:r>
              <a:rPr lang="de-DE" sz="2886">
                <a:solidFill>
                  <a:schemeClr val="tx1"/>
                </a:solidFill>
                <a:latin typeface="+mj-lt"/>
              </a:rPr>
              <a:t> </a:t>
            </a:r>
            <a:r>
              <a:rPr lang="de-DE" sz="2886" err="1">
                <a:solidFill>
                  <a:schemeClr val="tx1"/>
                </a:solidFill>
                <a:latin typeface="+mj-lt"/>
              </a:rPr>
              <a:t>amet</a:t>
            </a:r>
            <a:r>
              <a:rPr lang="de-DE" sz="2886">
                <a:solidFill>
                  <a:schemeClr val="tx1"/>
                </a:solidFill>
                <a:latin typeface="+mj-lt"/>
              </a:rPr>
              <a:t>, </a:t>
            </a:r>
            <a:r>
              <a:rPr lang="de-DE" sz="2886" err="1">
                <a:solidFill>
                  <a:schemeClr val="tx1"/>
                </a:solidFill>
                <a:latin typeface="+mj-lt"/>
              </a:rPr>
              <a:t>consetetur</a:t>
            </a:r>
            <a:r>
              <a:rPr lang="de-DE" sz="2886">
                <a:solidFill>
                  <a:schemeClr val="tx1"/>
                </a:solidFill>
                <a:latin typeface="+mj-lt"/>
              </a:rPr>
              <a:t> </a:t>
            </a:r>
            <a:r>
              <a:rPr lang="de-DE" sz="2886" err="1">
                <a:solidFill>
                  <a:schemeClr val="tx1"/>
                </a:solidFill>
                <a:latin typeface="+mj-lt"/>
              </a:rPr>
              <a:t>sadipscing</a:t>
            </a:r>
            <a:r>
              <a:rPr lang="de-DE" sz="2886">
                <a:solidFill>
                  <a:schemeClr val="tx1"/>
                </a:solidFill>
                <a:latin typeface="+mj-lt"/>
              </a:rPr>
              <a:t> </a:t>
            </a:r>
            <a:r>
              <a:rPr lang="de-DE" sz="2886" err="1">
                <a:solidFill>
                  <a:schemeClr val="tx1"/>
                </a:solidFill>
                <a:latin typeface="+mj-lt"/>
              </a:rPr>
              <a:t>elitr</a:t>
            </a:r>
            <a:r>
              <a:rPr lang="de-DE" sz="2886">
                <a:solidFill>
                  <a:schemeClr val="tx1"/>
                </a:solidFill>
                <a:latin typeface="+mj-lt"/>
              </a:rPr>
              <a:t>, </a:t>
            </a:r>
            <a:r>
              <a:rPr lang="de-DE" sz="2886" err="1">
                <a:solidFill>
                  <a:schemeClr val="tx1"/>
                </a:solidFill>
                <a:latin typeface="+mj-lt"/>
              </a:rPr>
              <a:t>sed</a:t>
            </a:r>
            <a:r>
              <a:rPr lang="de-DE" sz="2886">
                <a:solidFill>
                  <a:schemeClr val="tx1"/>
                </a:solidFill>
                <a:latin typeface="+mj-lt"/>
              </a:rPr>
              <a:t> </a:t>
            </a:r>
            <a:r>
              <a:rPr lang="de-DE" sz="2886" err="1">
                <a:solidFill>
                  <a:schemeClr val="tx1"/>
                </a:solidFill>
                <a:latin typeface="+mj-lt"/>
              </a:rPr>
              <a:t>diam</a:t>
            </a:r>
            <a:r>
              <a:rPr lang="de-DE" sz="2886">
                <a:solidFill>
                  <a:schemeClr val="tx1"/>
                </a:solidFill>
                <a:latin typeface="+mj-lt"/>
              </a:rPr>
              <a:t> </a:t>
            </a:r>
            <a:r>
              <a:rPr lang="de-DE" sz="2886" err="1">
                <a:solidFill>
                  <a:schemeClr val="tx1"/>
                </a:solidFill>
                <a:latin typeface="+mj-lt"/>
              </a:rPr>
              <a:t>nonumy</a:t>
            </a:r>
            <a:r>
              <a:rPr lang="de-DE" sz="2886">
                <a:solidFill>
                  <a:schemeClr val="tx1"/>
                </a:solidFill>
                <a:latin typeface="+mj-lt"/>
              </a:rPr>
              <a:t> </a:t>
            </a:r>
            <a:r>
              <a:rPr lang="de-DE" sz="2886" err="1">
                <a:solidFill>
                  <a:schemeClr val="tx1"/>
                </a:solidFill>
                <a:latin typeface="+mj-lt"/>
              </a:rPr>
              <a:t>eirmod</a:t>
            </a:r>
            <a:r>
              <a:rPr lang="de-DE" sz="2886">
                <a:solidFill>
                  <a:schemeClr val="tx1"/>
                </a:solidFill>
                <a:latin typeface="+mj-lt"/>
              </a:rPr>
              <a:t> </a:t>
            </a:r>
            <a:r>
              <a:rPr lang="de-DE" sz="2886" err="1">
                <a:solidFill>
                  <a:schemeClr val="tx1"/>
                </a:solidFill>
                <a:latin typeface="+mj-lt"/>
              </a:rPr>
              <a:t>tempor</a:t>
            </a:r>
            <a:r>
              <a:rPr lang="de-DE" sz="2886">
                <a:solidFill>
                  <a:schemeClr val="tx1"/>
                </a:solidFill>
                <a:latin typeface="+mj-lt"/>
              </a:rPr>
              <a:t> </a:t>
            </a:r>
            <a:r>
              <a:rPr lang="de-DE" sz="2886" err="1">
                <a:solidFill>
                  <a:schemeClr val="tx1"/>
                </a:solidFill>
                <a:latin typeface="+mj-lt"/>
              </a:rPr>
              <a:t>invidunt</a:t>
            </a:r>
            <a:r>
              <a:rPr lang="de-DE" sz="2886">
                <a:solidFill>
                  <a:schemeClr val="tx1"/>
                </a:solidFill>
                <a:latin typeface="+mj-lt"/>
              </a:rPr>
              <a:t> </a:t>
            </a:r>
            <a:r>
              <a:rPr lang="de-DE" sz="2886" err="1">
                <a:solidFill>
                  <a:schemeClr val="tx1"/>
                </a:solidFill>
                <a:latin typeface="+mj-lt"/>
              </a:rPr>
              <a:t>ut</a:t>
            </a:r>
            <a:r>
              <a:rPr lang="de-DE" sz="2886">
                <a:solidFill>
                  <a:schemeClr val="tx1"/>
                </a:solidFill>
                <a:latin typeface="+mj-lt"/>
              </a:rPr>
              <a:t> </a:t>
            </a:r>
            <a:r>
              <a:rPr lang="de-DE" sz="2886" err="1">
                <a:solidFill>
                  <a:schemeClr val="tx1"/>
                </a:solidFill>
                <a:latin typeface="+mj-lt"/>
              </a:rPr>
              <a:t>labore</a:t>
            </a:r>
            <a:r>
              <a:rPr lang="de-DE" sz="2886">
                <a:solidFill>
                  <a:schemeClr val="tx1"/>
                </a:solidFill>
                <a:latin typeface="+mj-lt"/>
              </a:rPr>
              <a:t> et </a:t>
            </a:r>
            <a:r>
              <a:rPr lang="de-DE" sz="2886" err="1">
                <a:solidFill>
                  <a:schemeClr val="tx1"/>
                </a:solidFill>
                <a:latin typeface="+mj-lt"/>
              </a:rPr>
              <a:t>dolore</a:t>
            </a:r>
            <a:r>
              <a:rPr lang="de-DE" sz="2886">
                <a:solidFill>
                  <a:schemeClr val="tx1"/>
                </a:solidFill>
                <a:latin typeface="+mj-lt"/>
              </a:rPr>
              <a:t> magna </a:t>
            </a:r>
            <a:r>
              <a:rPr lang="de-DE" sz="2886" err="1">
                <a:solidFill>
                  <a:schemeClr val="tx1"/>
                </a:solidFill>
                <a:latin typeface="+mj-lt"/>
              </a:rPr>
              <a:t>aliquyam</a:t>
            </a:r>
            <a:r>
              <a:rPr lang="de-DE" sz="2886">
                <a:solidFill>
                  <a:schemeClr val="tx1"/>
                </a:solidFill>
                <a:latin typeface="+mj-lt"/>
              </a:rPr>
              <a:t> </a:t>
            </a:r>
            <a:r>
              <a:rPr lang="de-DE" sz="2886" err="1">
                <a:solidFill>
                  <a:schemeClr val="tx1"/>
                </a:solidFill>
                <a:latin typeface="+mj-lt"/>
              </a:rPr>
              <a:t>erat</a:t>
            </a:r>
            <a:r>
              <a:rPr lang="de-DE" sz="2886">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3051661" y="5435406"/>
            <a:ext cx="6268155" cy="2582310"/>
          </a:xfrm>
          <a:prstGeom prst="rect">
            <a:avLst/>
          </a:prstGeom>
        </p:spPr>
        <p:txBody>
          <a:bodyPr wrap="square" lIns="0" tIns="0" rIns="0" bIns="0">
            <a:spAutoFit/>
          </a:bodyPr>
          <a:lstStyle>
            <a:lvl1pPr marL="0" marR="0" indent="0" algn="l" defTabSz="377053" rtl="0" eaLnBrk="1" fontAlgn="auto" latinLnBrk="0" hangingPunct="1">
              <a:lnSpc>
                <a:spcPct val="150000"/>
              </a:lnSpc>
              <a:spcBef>
                <a:spcPts val="0"/>
              </a:spcBef>
              <a:spcAft>
                <a:spcPts val="0"/>
              </a:spcAft>
              <a:buClrTx/>
              <a:buSzTx/>
              <a:buFontTx/>
              <a:buNone/>
              <a:tabLst/>
              <a:defRPr lang="de-DE" sz="2886" dirty="0">
                <a:solidFill>
                  <a:schemeClr val="bg1"/>
                </a:solidFill>
              </a:defRPr>
            </a:lvl1pPr>
          </a:lstStyle>
          <a:p>
            <a:pPr marL="0" marR="0" lvl="0" indent="0" algn="l" defTabSz="377053" rtl="0" eaLnBrk="1" fontAlgn="auto" latinLnBrk="0" hangingPunct="1">
              <a:lnSpc>
                <a:spcPct val="150000"/>
              </a:lnSpc>
              <a:spcBef>
                <a:spcPts val="0"/>
              </a:spcBef>
              <a:spcAft>
                <a:spcPts val="0"/>
              </a:spcAft>
              <a:buClrTx/>
              <a:buSzTx/>
              <a:buFontTx/>
              <a:buNone/>
              <a:tabLst/>
              <a:defRPr/>
            </a:pP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 </a:t>
            </a:r>
            <a:r>
              <a:rPr kumimoji="0" lang="de-DE" sz="2886"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2886"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335901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1B30EB-A2EC-1E42-8B06-767404275869}"/>
              </a:ext>
            </a:extLst>
          </p:cNvPr>
          <p:cNvSpPr>
            <a:spLocks noGrp="1"/>
          </p:cNvSpPr>
          <p:nvPr>
            <p:ph type="body" sz="quarter" idx="11" hasCustomPrompt="1"/>
          </p:nvPr>
        </p:nvSpPr>
        <p:spPr>
          <a:xfrm>
            <a:off x="3274946" y="4652852"/>
            <a:ext cx="14461338" cy="5791329"/>
          </a:xfrm>
          <a:prstGeom prst="rect">
            <a:avLst/>
          </a:prstGeom>
        </p:spPr>
        <p:txBody>
          <a:bodyPr wrap="square" lIns="0" tIns="0" rIns="0" bIns="0">
            <a:spAutoFit/>
          </a:bodyPr>
          <a:lstStyle>
            <a:lvl1pPr marL="628250" marR="0" indent="-628250" algn="l" defTabSz="2010400" rtl="0" eaLnBrk="1" fontAlgn="auto" latinLnBrk="0" hangingPunct="1">
              <a:lnSpc>
                <a:spcPct val="100000"/>
              </a:lnSpc>
              <a:spcBef>
                <a:spcPts val="2199"/>
              </a:spcBef>
              <a:spcAft>
                <a:spcPts val="0"/>
              </a:spcAft>
              <a:buClrTx/>
              <a:buSzTx/>
              <a:buFont typeface="Wingdings" pitchFamily="2" charset="2"/>
              <a:buChar char="§"/>
              <a:tabLst/>
              <a:defRPr lang="de-DE" sz="3100">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marL="628250" marR="0" lvl="0" indent="-628250" algn="l" defTabSz="2010400" rtl="0" eaLnBrk="1" fontAlgn="auto" latinLnBrk="0" hangingPunct="1">
              <a:lnSpc>
                <a:spcPct val="100000"/>
              </a:lnSpc>
              <a:spcBef>
                <a:spcPts val="2199"/>
              </a:spcBef>
              <a:spcAft>
                <a:spcPts val="0"/>
              </a:spcAft>
              <a:buClrTx/>
              <a:buSzTx/>
              <a:buFont typeface="Wingdings" pitchFamily="2" charset="2"/>
              <a:buChar char="§"/>
              <a:tabLst/>
              <a:defRPr/>
            </a:pPr>
            <a:r>
              <a:rPr lang="en-US"/>
              <a:t>Lorem ipsum dolor sit </a:t>
            </a:r>
            <a:r>
              <a:rPr lang="en-US" err="1"/>
              <a:t>amet</a:t>
            </a:r>
            <a:r>
              <a:rPr lang="en-US"/>
              <a:t>, </a:t>
            </a:r>
            <a:r>
              <a:rPr lang="en-US" err="1"/>
              <a:t>consetetur</a:t>
            </a:r>
            <a:r>
              <a:rPr lang="en-US"/>
              <a:t> </a:t>
            </a:r>
            <a:r>
              <a:rPr lang="en-US" err="1"/>
              <a:t>sadipscing</a:t>
            </a:r>
            <a:r>
              <a:rPr lang="en-US"/>
              <a:t>.</a:t>
            </a:r>
          </a:p>
          <a:p>
            <a:pPr lvl="0"/>
            <a:endParaRPr lang="en-US"/>
          </a:p>
        </p:txBody>
      </p:sp>
      <p:sp>
        <p:nvSpPr>
          <p:cNvPr id="4" name="Rectangle 3">
            <a:extLst>
              <a:ext uri="{FF2B5EF4-FFF2-40B4-BE49-F238E27FC236}">
                <a16:creationId xmlns:a16="http://schemas.microsoft.com/office/drawing/2014/main" id="{05CB9308-AF6F-0141-9C66-77D1E3488C46}"/>
              </a:ext>
            </a:extLst>
          </p:cNvPr>
          <p:cNvSpPr/>
          <p:nvPr userDrawn="1"/>
        </p:nvSpPr>
        <p:spPr>
          <a:xfrm>
            <a:off x="1331718" y="1644050"/>
            <a:ext cx="1856342" cy="151169"/>
          </a:xfrm>
          <a:prstGeom prst="rect">
            <a:avLst/>
          </a:prstGeom>
          <a:solidFill>
            <a:srgbClr val="AA182C"/>
          </a:solidFill>
          <a:ln w="12700" cap="flat" cmpd="sng" algn="ctr">
            <a:noFill/>
            <a:prstDash val="solid"/>
            <a:miter lim="800000"/>
          </a:ln>
          <a:effectLst/>
        </p:spPr>
        <p:txBody>
          <a:bodyPr rtlCol="0" anchor="ctr"/>
          <a:lstStyle/>
          <a:p>
            <a:pPr marL="0" marR="0" lvl="0" indent="0" algn="ctr" defTabSz="20104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E5673C61-201E-624C-8365-DA0D9E2F7D8A}"/>
              </a:ext>
            </a:extLst>
          </p:cNvPr>
          <p:cNvSpPr>
            <a:spLocks noGrp="1"/>
          </p:cNvSpPr>
          <p:nvPr>
            <p:ph type="body" sz="quarter" idx="10" hasCustomPrompt="1"/>
          </p:nvPr>
        </p:nvSpPr>
        <p:spPr>
          <a:xfrm>
            <a:off x="1104977" y="2067477"/>
            <a:ext cx="16631308" cy="1961181"/>
          </a:xfrm>
          <a:prstGeom prst="rect">
            <a:avLst/>
          </a:prstGeom>
        </p:spPr>
        <p:txBody>
          <a:bodyPr/>
          <a:lstStyle>
            <a:lvl1pPr marL="0" marR="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kumimoji="0" lang="en-US" sz="70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2010400" rtl="0" eaLnBrk="1" fontAlgn="auto" latinLnBrk="0" hangingPunct="1">
              <a:lnSpc>
                <a:spcPct val="90000"/>
              </a:lnSpc>
              <a:spcBef>
                <a:spcPts val="2199"/>
              </a:spcBef>
              <a:spcAft>
                <a:spcPts val="0"/>
              </a:spcAft>
              <a:buClrTx/>
              <a:buSzTx/>
              <a:buFont typeface="Arial" panose="020B0604020202020204" pitchFamily="34" charset="0"/>
              <a:buNone/>
              <a:tabLst/>
              <a:defRPr/>
            </a:pPr>
            <a:r>
              <a:rPr kumimoji="0" lang="en-US" sz="6200" b="1" i="0" u="none" strike="noStrike" kern="1200" cap="none" spc="0" normalizeH="0" baseline="0" noProof="0">
                <a:ln>
                  <a:noFill/>
                </a:ln>
                <a:solidFill>
                  <a:srgbClr val="000000"/>
                </a:solidFill>
                <a:effectLst/>
                <a:uLnTx/>
                <a:uFillTx/>
                <a:latin typeface="Arial" panose="020B0604020202020204" pitchFamily="34" charset="0"/>
                <a:ea typeface="+mj-ea"/>
                <a:cs typeface="Arial" panose="020B0604020202020204" pitchFamily="34" charset="0"/>
              </a:rPr>
              <a:t>How to use this template</a:t>
            </a:r>
          </a:p>
        </p:txBody>
      </p:sp>
      <p:pic>
        <p:nvPicPr>
          <p:cNvPr id="6" name="Picture 5">
            <a:extLst>
              <a:ext uri="{FF2B5EF4-FFF2-40B4-BE49-F238E27FC236}">
                <a16:creationId xmlns:a16="http://schemas.microsoft.com/office/drawing/2014/main" id="{83782DF0-4029-4BE2-B1AF-DA741101B5D5}"/>
              </a:ext>
            </a:extLst>
          </p:cNvPr>
          <p:cNvPicPr>
            <a:picLocks noChangeAspect="1" noChangeArrowheads="1"/>
          </p:cNvPicPr>
          <p:nvPr userDrawn="1"/>
        </p:nvPicPr>
        <p:blipFill>
          <a:blip r:embed="rId2"/>
          <a:stretch>
            <a:fillRect/>
          </a:stretch>
        </p:blipFill>
        <p:spPr bwMode="auto">
          <a:xfrm>
            <a:off x="17121649" y="10093691"/>
            <a:ext cx="2071246" cy="85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388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5_Custom Layout">
    <p:bg>
      <p:bgRef idx="1001">
        <a:schemeClr val="bg1"/>
      </p:bgRef>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2658211" y="4198992"/>
            <a:ext cx="14787678" cy="1950073"/>
          </a:xfrm>
          <a:prstGeom prst="rect">
            <a:avLst/>
          </a:prstGeom>
        </p:spPr>
        <p:txBody>
          <a:bodyPr vert="horz" wrap="square" lIns="0" tIns="0" rIns="0" bIns="0" rtlCol="0" anchor="t" anchorCtr="0">
            <a:spAutoFit/>
          </a:bodyPr>
          <a:lstStyle>
            <a:lvl1pPr>
              <a:defRPr sz="7000" b="1">
                <a:solidFill>
                  <a:schemeClr val="tx1"/>
                </a:solidFill>
                <a:latin typeface="Arial" panose="020B0604020202020204" pitchFamily="34" charset="0"/>
                <a:cs typeface="Arial" panose="020B0604020202020204" pitchFamily="34" charset="0"/>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6" name="Rectangle 5">
            <a:extLst>
              <a:ext uri="{FF2B5EF4-FFF2-40B4-BE49-F238E27FC236}">
                <a16:creationId xmlns:a16="http://schemas.microsoft.com/office/drawing/2014/main" id="{4521D40D-B424-4170-9289-857DF1B3FA5A}"/>
              </a:ext>
            </a:extLst>
          </p:cNvPr>
          <p:cNvSpPr/>
          <p:nvPr userDrawn="1"/>
        </p:nvSpPr>
        <p:spPr>
          <a:xfrm>
            <a:off x="2658213" y="3781213"/>
            <a:ext cx="2740111" cy="1275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997461"/>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1027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5958884" y="4167049"/>
            <a:ext cx="12042840" cy="4824398"/>
          </a:xfrm>
          <a:prstGeom prst="rect">
            <a:avLst/>
          </a:prstGeom>
        </p:spPr>
        <p:txBody>
          <a:bodyPr wrap="square" lIns="0" tIns="0" rIns="0" bIns="0">
            <a:spAutoFit/>
          </a:bodyPr>
          <a:lstStyle>
            <a:lvl1pPr marL="377053" indent="-377053">
              <a:lnSpc>
                <a:spcPct val="100000"/>
              </a:lnSpc>
              <a:spcBef>
                <a:spcPts val="825"/>
              </a:spcBef>
              <a:spcAft>
                <a:spcPts val="825"/>
              </a:spcAft>
              <a:buFont typeface="Arial" panose="020B0604020202020204" pitchFamily="34" charset="0"/>
              <a:buChar char="•"/>
              <a:defRPr sz="2886"/>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
        <p:nvSpPr>
          <p:cNvPr id="2" name="TextBox 1">
            <a:extLst>
              <a:ext uri="{FF2B5EF4-FFF2-40B4-BE49-F238E27FC236}">
                <a16:creationId xmlns:a16="http://schemas.microsoft.com/office/drawing/2014/main" id="{697BEE71-E87D-4F4F-80FB-5CADE8FF676F}"/>
              </a:ext>
            </a:extLst>
          </p:cNvPr>
          <p:cNvSpPr txBox="1"/>
          <p:nvPr userDrawn="1"/>
        </p:nvSpPr>
        <p:spPr>
          <a:xfrm>
            <a:off x="479851" y="10777063"/>
            <a:ext cx="6290225" cy="369332"/>
          </a:xfrm>
          <a:prstGeom prst="rect">
            <a:avLst/>
          </a:prstGeom>
          <a:noFill/>
        </p:spPr>
        <p:txBody>
          <a:bodyPr wrap="square" rtlCol="0">
            <a:spAutoFit/>
          </a:bodyPr>
          <a:lstStyle/>
          <a:p>
            <a:r>
              <a:rPr lang="en-US"/>
              <a:t>Internal Document – Confidential Information</a:t>
            </a:r>
          </a:p>
        </p:txBody>
      </p:sp>
    </p:spTree>
    <p:extLst>
      <p:ext uri="{BB962C8B-B14F-4D97-AF65-F5344CB8AC3E}">
        <p14:creationId xmlns:p14="http://schemas.microsoft.com/office/powerpoint/2010/main" val="4054691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5958884" y="4167049"/>
            <a:ext cx="12042840" cy="4824398"/>
          </a:xfrm>
          <a:prstGeom prst="rect">
            <a:avLst/>
          </a:prstGeom>
        </p:spPr>
        <p:txBody>
          <a:bodyPr wrap="square" lIns="0" tIns="0" rIns="0" bIns="0">
            <a:spAutoFit/>
          </a:bodyPr>
          <a:lstStyle>
            <a:lvl1pPr marL="377053" indent="-377053">
              <a:lnSpc>
                <a:spcPct val="100000"/>
              </a:lnSpc>
              <a:spcBef>
                <a:spcPts val="825"/>
              </a:spcBef>
              <a:spcAft>
                <a:spcPts val="825"/>
              </a:spcAft>
              <a:buFont typeface="Arial" panose="020B0604020202020204" pitchFamily="34" charset="0"/>
              <a:buChar char="•"/>
              <a:defRPr sz="2886"/>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405469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pic>
        <p:nvPicPr>
          <p:cNvPr id="19" name="Picture 2">
            <a:extLst>
              <a:ext uri="{FF2B5EF4-FFF2-40B4-BE49-F238E27FC236}">
                <a16:creationId xmlns:a16="http://schemas.microsoft.com/office/drawing/2014/main" id="{F0FD0F01-9DFF-8E40-9ACE-5D900CE4ED8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073" y="389563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38B595C3-CB50-CE4A-82B3-B8E8EF119B58}"/>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409073" y="711546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89F15C4A-FBC6-BD4A-BB5E-AAADBB513778}"/>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10790440" y="389563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026751B1-C86F-0C4F-906D-91E78AA14E20}"/>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0790440" y="7115465"/>
            <a:ext cx="848363" cy="84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4712434"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4698431" y="3853343"/>
            <a:ext cx="5218268" cy="571310"/>
          </a:xfrm>
          <a:prstGeom prst="rect">
            <a:avLst/>
          </a:prstGeom>
        </p:spPr>
        <p:txBody>
          <a:bodyPr wrap="square" lIns="0" tIns="0" rIns="0" bIns="0">
            <a:spAutoFit/>
          </a:bodyPr>
          <a:lstStyle>
            <a:lvl1pPr marL="0" indent="0">
              <a:buNone/>
              <a:defRPr sz="4124" b="1"/>
            </a:lvl1pPr>
          </a:lstStyle>
          <a:p>
            <a:pPr lvl="0"/>
            <a:r>
              <a:rPr lang="en-US"/>
              <a:t>LABEL 1</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4712434"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4698431" y="7141665"/>
            <a:ext cx="5218268" cy="571310"/>
          </a:xfrm>
          <a:prstGeom prst="rect">
            <a:avLst/>
          </a:prstGeom>
        </p:spPr>
        <p:txBody>
          <a:bodyPr wrap="square" lIns="0" tIns="0" rIns="0" bIns="0">
            <a:spAutoFit/>
          </a:bodyPr>
          <a:lstStyle>
            <a:lvl1pPr marL="0" indent="0">
              <a:buNone/>
              <a:defRPr sz="4124" b="1"/>
            </a:lvl1pPr>
          </a:lstStyle>
          <a:p>
            <a:pPr lvl="0"/>
            <a:r>
              <a:rPr lang="en-US"/>
              <a:t>LABEL 3</a:t>
            </a:r>
          </a:p>
        </p:txBody>
      </p:sp>
      <p:sp>
        <p:nvSpPr>
          <p:cNvPr id="26" name="Text Placeholder 2">
            <a:extLst>
              <a:ext uri="{FF2B5EF4-FFF2-40B4-BE49-F238E27FC236}">
                <a16:creationId xmlns:a16="http://schemas.microsoft.com/office/drawing/2014/main" id="{D6BC14E0-939B-4C4A-B630-327B17D24C8D}"/>
              </a:ext>
            </a:extLst>
          </p:cNvPr>
          <p:cNvSpPr>
            <a:spLocks noGrp="1"/>
          </p:cNvSpPr>
          <p:nvPr>
            <p:ph type="body" sz="quarter" idx="15" hasCustomPrompt="1"/>
          </p:nvPr>
        </p:nvSpPr>
        <p:spPr>
          <a:xfrm>
            <a:off x="12137420"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2123417" y="3853343"/>
            <a:ext cx="5218268" cy="571310"/>
          </a:xfrm>
          <a:prstGeom prst="rect">
            <a:avLst/>
          </a:prstGeom>
        </p:spPr>
        <p:txBody>
          <a:bodyPr wrap="square" lIns="0" tIns="0" rIns="0" bIns="0">
            <a:spAutoFit/>
          </a:bodyPr>
          <a:lstStyle>
            <a:lvl1pPr marL="0" indent="0">
              <a:buNone/>
              <a:defRPr sz="4124" b="1"/>
            </a:lvl1pPr>
          </a:lstStyle>
          <a:p>
            <a:pPr lvl="0"/>
            <a:r>
              <a:rPr lang="en-US"/>
              <a:t>LABEL 2</a:t>
            </a:r>
          </a:p>
        </p:txBody>
      </p:sp>
      <p:sp>
        <p:nvSpPr>
          <p:cNvPr id="28" name="Text Placeholder 2">
            <a:extLst>
              <a:ext uri="{FF2B5EF4-FFF2-40B4-BE49-F238E27FC236}">
                <a16:creationId xmlns:a16="http://schemas.microsoft.com/office/drawing/2014/main" id="{43167959-B492-2F40-9794-FE5751DC43FF}"/>
              </a:ext>
            </a:extLst>
          </p:cNvPr>
          <p:cNvSpPr>
            <a:spLocks noGrp="1"/>
          </p:cNvSpPr>
          <p:nvPr>
            <p:ph type="body" sz="quarter" idx="17" hasCustomPrompt="1"/>
          </p:nvPr>
        </p:nvSpPr>
        <p:spPr>
          <a:xfrm>
            <a:off x="12137420"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29" name="Text Placeholder 22">
            <a:extLst>
              <a:ext uri="{FF2B5EF4-FFF2-40B4-BE49-F238E27FC236}">
                <a16:creationId xmlns:a16="http://schemas.microsoft.com/office/drawing/2014/main" id="{E29381BC-6EA4-8845-8FBC-F105C9447D41}"/>
              </a:ext>
            </a:extLst>
          </p:cNvPr>
          <p:cNvSpPr>
            <a:spLocks noGrp="1"/>
          </p:cNvSpPr>
          <p:nvPr>
            <p:ph type="body" sz="quarter" idx="18" hasCustomPrompt="1"/>
          </p:nvPr>
        </p:nvSpPr>
        <p:spPr>
          <a:xfrm>
            <a:off x="12123417" y="7141665"/>
            <a:ext cx="5218268" cy="571310"/>
          </a:xfrm>
          <a:prstGeom prst="rect">
            <a:avLst/>
          </a:prstGeom>
        </p:spPr>
        <p:txBody>
          <a:bodyPr wrap="square" lIns="0" tIns="0" rIns="0" bIns="0">
            <a:spAutoFit/>
          </a:bodyPr>
          <a:lstStyle>
            <a:lvl1pPr marL="0" indent="0">
              <a:buNone/>
              <a:defRPr sz="4124" b="1"/>
            </a:lvl1pPr>
          </a:lstStyle>
          <a:p>
            <a:pPr lvl="0"/>
            <a:r>
              <a:rPr lang="en-US"/>
              <a:t>LABEL 4</a:t>
            </a:r>
          </a:p>
        </p:txBody>
      </p:sp>
    </p:spTree>
    <p:extLst>
      <p:ext uri="{BB962C8B-B14F-4D97-AF65-F5344CB8AC3E}">
        <p14:creationId xmlns:p14="http://schemas.microsoft.com/office/powerpoint/2010/main" val="27944632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139C3D3-D2C2-4B4B-8CC3-B8A836AF9059}"/>
              </a:ext>
            </a:extLst>
          </p:cNvPr>
          <p:cNvSpPr/>
          <p:nvPr userDrawn="1"/>
        </p:nvSpPr>
        <p:spPr>
          <a:xfrm>
            <a:off x="3354329" y="1197314"/>
            <a:ext cx="2604556" cy="132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26" name="Rectangle 25">
            <a:extLst>
              <a:ext uri="{FF2B5EF4-FFF2-40B4-BE49-F238E27FC236}">
                <a16:creationId xmlns:a16="http://schemas.microsoft.com/office/drawing/2014/main" id="{46C8D251-48BF-4A94-8864-5BD7FA89B0F5}"/>
              </a:ext>
            </a:extLst>
          </p:cNvPr>
          <p:cNvSpPr/>
          <p:nvPr userDrawn="1"/>
        </p:nvSpPr>
        <p:spPr>
          <a:xfrm flipV="1">
            <a:off x="0" y="10777063"/>
            <a:ext cx="3409073" cy="37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pic>
        <p:nvPicPr>
          <p:cNvPr id="27" name="Picture 2" descr="C:\ADA\Brand\ADA-sm.png">
            <a:extLst>
              <a:ext uri="{FF2B5EF4-FFF2-40B4-BE49-F238E27FC236}">
                <a16:creationId xmlns:a16="http://schemas.microsoft.com/office/drawing/2014/main" id="{DBE0FA62-3A98-48AA-B192-9ECA13F318E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8">
            <a:extLst>
              <a:ext uri="{FF2B5EF4-FFF2-40B4-BE49-F238E27FC236}">
                <a16:creationId xmlns:a16="http://schemas.microsoft.com/office/drawing/2014/main" id="{3D31CF83-DB6F-47A4-9AB0-3516B6D0F752}"/>
              </a:ext>
            </a:extLst>
          </p:cNvPr>
          <p:cNvSpPr>
            <a:spLocks noGrp="1"/>
          </p:cNvSpPr>
          <p:nvPr>
            <p:ph type="body" sz="quarter" idx="10" hasCustomPrompt="1"/>
          </p:nvPr>
        </p:nvSpPr>
        <p:spPr>
          <a:xfrm>
            <a:off x="3327085" y="1589078"/>
            <a:ext cx="14674638" cy="1827680"/>
          </a:xfrm>
          <a:prstGeom prst="rect">
            <a:avLst/>
          </a:prstGeom>
        </p:spPr>
        <p:txBody>
          <a:bodyPr lIns="0" tIns="0" rIns="0" bIns="0">
            <a:spAutoFit/>
          </a:bodyPr>
          <a:lstStyle>
            <a:lvl1pPr marL="0" indent="0">
              <a:buNone/>
              <a:defRPr lang="de-DE" sz="6598" b="1" dirty="0"/>
            </a:lvl1pPr>
          </a:lstStyle>
          <a:p>
            <a:r>
              <a:rPr lang="de-DE" sz="6598" b="1"/>
              <a:t>Slide title </a:t>
            </a:r>
            <a:r>
              <a:rPr lang="de-DE" sz="6598" b="1" err="1"/>
              <a:t>goes</a:t>
            </a:r>
            <a:r>
              <a:rPr lang="de-DE" sz="6598" b="1"/>
              <a:t> </a:t>
            </a:r>
            <a:r>
              <a:rPr lang="de-DE" sz="6598" b="1" err="1"/>
              <a:t>here</a:t>
            </a:r>
            <a:r>
              <a:rPr lang="de-DE" sz="6598" b="1"/>
              <a:t> </a:t>
            </a:r>
            <a:r>
              <a:rPr lang="de-DE" sz="6598" b="1" err="1"/>
              <a:t>and</a:t>
            </a:r>
            <a:r>
              <a:rPr lang="de-DE" sz="6598" b="1"/>
              <a:t> </a:t>
            </a:r>
            <a:r>
              <a:rPr lang="de-DE" sz="6598" b="1" err="1"/>
              <a:t>can</a:t>
            </a:r>
            <a:r>
              <a:rPr lang="de-DE" sz="6598" b="1"/>
              <a:t> </a:t>
            </a:r>
            <a:r>
              <a:rPr lang="de-DE" sz="6598" b="1" err="1"/>
              <a:t>be</a:t>
            </a:r>
            <a:r>
              <a:rPr lang="de-DE" sz="6598" b="1"/>
              <a:t> </a:t>
            </a:r>
            <a:r>
              <a:rPr lang="de-DE" sz="6598" b="1" err="1"/>
              <a:t>two</a:t>
            </a:r>
            <a:r>
              <a:rPr lang="de-DE" sz="6598" b="1"/>
              <a:t> </a:t>
            </a:r>
            <a:r>
              <a:rPr lang="de-DE" sz="6598" b="1" err="1"/>
              <a:t>lines</a:t>
            </a:r>
            <a:r>
              <a:rPr lang="de-DE" sz="6598" b="1"/>
              <a:t>, but not </a:t>
            </a:r>
            <a:r>
              <a:rPr lang="de-DE" sz="6598" b="1" err="1"/>
              <a:t>three</a:t>
            </a:r>
            <a:endParaRPr lang="de-DE" sz="6598" b="1"/>
          </a:p>
        </p:txBody>
      </p:sp>
      <p:sp>
        <p:nvSpPr>
          <p:cNvPr id="33" name="Text Placeholder 2">
            <a:extLst>
              <a:ext uri="{FF2B5EF4-FFF2-40B4-BE49-F238E27FC236}">
                <a16:creationId xmlns:a16="http://schemas.microsoft.com/office/drawing/2014/main" id="{1E7744F7-7D0F-48E2-A326-AD047DBF5768}"/>
              </a:ext>
            </a:extLst>
          </p:cNvPr>
          <p:cNvSpPr>
            <a:spLocks noGrp="1"/>
          </p:cNvSpPr>
          <p:nvPr>
            <p:ph type="body" sz="quarter" idx="11" hasCustomPrompt="1"/>
          </p:nvPr>
        </p:nvSpPr>
        <p:spPr>
          <a:xfrm>
            <a:off x="4712434"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34" name="Text Placeholder 22">
            <a:extLst>
              <a:ext uri="{FF2B5EF4-FFF2-40B4-BE49-F238E27FC236}">
                <a16:creationId xmlns:a16="http://schemas.microsoft.com/office/drawing/2014/main" id="{753FE261-CB1F-4451-9DEF-4C46678177E2}"/>
              </a:ext>
            </a:extLst>
          </p:cNvPr>
          <p:cNvSpPr>
            <a:spLocks noGrp="1"/>
          </p:cNvSpPr>
          <p:nvPr>
            <p:ph type="body" sz="quarter" idx="12" hasCustomPrompt="1"/>
          </p:nvPr>
        </p:nvSpPr>
        <p:spPr>
          <a:xfrm>
            <a:off x="4698431" y="3853343"/>
            <a:ext cx="5218268" cy="571310"/>
          </a:xfrm>
          <a:prstGeom prst="rect">
            <a:avLst/>
          </a:prstGeom>
        </p:spPr>
        <p:txBody>
          <a:bodyPr wrap="square" lIns="0" tIns="0" rIns="0" bIns="0">
            <a:spAutoFit/>
          </a:bodyPr>
          <a:lstStyle>
            <a:lvl1pPr marL="0" indent="0">
              <a:buNone/>
              <a:defRPr sz="4124" b="1"/>
            </a:lvl1pPr>
          </a:lstStyle>
          <a:p>
            <a:pPr lvl="0"/>
            <a:r>
              <a:rPr lang="en-US"/>
              <a:t>LABEL 1</a:t>
            </a:r>
          </a:p>
        </p:txBody>
      </p:sp>
      <p:sp>
        <p:nvSpPr>
          <p:cNvPr id="35" name="Text Placeholder 2">
            <a:extLst>
              <a:ext uri="{FF2B5EF4-FFF2-40B4-BE49-F238E27FC236}">
                <a16:creationId xmlns:a16="http://schemas.microsoft.com/office/drawing/2014/main" id="{EB88A147-03DE-48D0-B70F-C450821AAA7F}"/>
              </a:ext>
            </a:extLst>
          </p:cNvPr>
          <p:cNvSpPr>
            <a:spLocks noGrp="1"/>
          </p:cNvSpPr>
          <p:nvPr>
            <p:ph type="body" sz="quarter" idx="13" hasCustomPrompt="1"/>
          </p:nvPr>
        </p:nvSpPr>
        <p:spPr>
          <a:xfrm>
            <a:off x="4712434"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36" name="Text Placeholder 22">
            <a:extLst>
              <a:ext uri="{FF2B5EF4-FFF2-40B4-BE49-F238E27FC236}">
                <a16:creationId xmlns:a16="http://schemas.microsoft.com/office/drawing/2014/main" id="{CC3717D6-392F-4B10-B926-F4C43D5510B8}"/>
              </a:ext>
            </a:extLst>
          </p:cNvPr>
          <p:cNvSpPr>
            <a:spLocks noGrp="1"/>
          </p:cNvSpPr>
          <p:nvPr>
            <p:ph type="body" sz="quarter" idx="14" hasCustomPrompt="1"/>
          </p:nvPr>
        </p:nvSpPr>
        <p:spPr>
          <a:xfrm>
            <a:off x="4698431" y="7141665"/>
            <a:ext cx="5218268" cy="571310"/>
          </a:xfrm>
          <a:prstGeom prst="rect">
            <a:avLst/>
          </a:prstGeom>
        </p:spPr>
        <p:txBody>
          <a:bodyPr wrap="square" lIns="0" tIns="0" rIns="0" bIns="0">
            <a:spAutoFit/>
          </a:bodyPr>
          <a:lstStyle>
            <a:lvl1pPr marL="0" indent="0">
              <a:buNone/>
              <a:defRPr sz="4124" b="1"/>
            </a:lvl1pPr>
          </a:lstStyle>
          <a:p>
            <a:pPr lvl="0"/>
            <a:r>
              <a:rPr lang="en-US"/>
              <a:t>LABEL 3</a:t>
            </a:r>
          </a:p>
        </p:txBody>
      </p:sp>
      <p:sp>
        <p:nvSpPr>
          <p:cNvPr id="37" name="Text Placeholder 2">
            <a:extLst>
              <a:ext uri="{FF2B5EF4-FFF2-40B4-BE49-F238E27FC236}">
                <a16:creationId xmlns:a16="http://schemas.microsoft.com/office/drawing/2014/main" id="{76297893-5E54-490D-A457-E37023A804D3}"/>
              </a:ext>
            </a:extLst>
          </p:cNvPr>
          <p:cNvSpPr>
            <a:spLocks noGrp="1"/>
          </p:cNvSpPr>
          <p:nvPr>
            <p:ph type="body" sz="quarter" idx="15" hasCustomPrompt="1"/>
          </p:nvPr>
        </p:nvSpPr>
        <p:spPr>
          <a:xfrm>
            <a:off x="12137420" y="4449253"/>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38" name="Text Placeholder 22">
            <a:extLst>
              <a:ext uri="{FF2B5EF4-FFF2-40B4-BE49-F238E27FC236}">
                <a16:creationId xmlns:a16="http://schemas.microsoft.com/office/drawing/2014/main" id="{D3038450-F53C-4DF4-B033-557524462DF2}"/>
              </a:ext>
            </a:extLst>
          </p:cNvPr>
          <p:cNvSpPr>
            <a:spLocks noGrp="1"/>
          </p:cNvSpPr>
          <p:nvPr>
            <p:ph type="body" sz="quarter" idx="16" hasCustomPrompt="1"/>
          </p:nvPr>
        </p:nvSpPr>
        <p:spPr>
          <a:xfrm>
            <a:off x="12123417" y="3853343"/>
            <a:ext cx="5218268" cy="571310"/>
          </a:xfrm>
          <a:prstGeom prst="rect">
            <a:avLst/>
          </a:prstGeom>
        </p:spPr>
        <p:txBody>
          <a:bodyPr wrap="square" lIns="0" tIns="0" rIns="0" bIns="0">
            <a:spAutoFit/>
          </a:bodyPr>
          <a:lstStyle>
            <a:lvl1pPr marL="0" indent="0">
              <a:buNone/>
              <a:defRPr sz="4124" b="1"/>
            </a:lvl1pPr>
          </a:lstStyle>
          <a:p>
            <a:pPr lvl="0"/>
            <a:r>
              <a:rPr lang="en-US"/>
              <a:t>LABEL 2</a:t>
            </a:r>
          </a:p>
        </p:txBody>
      </p:sp>
      <p:sp>
        <p:nvSpPr>
          <p:cNvPr id="39" name="Text Placeholder 2">
            <a:extLst>
              <a:ext uri="{FF2B5EF4-FFF2-40B4-BE49-F238E27FC236}">
                <a16:creationId xmlns:a16="http://schemas.microsoft.com/office/drawing/2014/main" id="{4B3BE938-37D2-406F-B612-AF0FA834D1D7}"/>
              </a:ext>
            </a:extLst>
          </p:cNvPr>
          <p:cNvSpPr>
            <a:spLocks noGrp="1"/>
          </p:cNvSpPr>
          <p:nvPr>
            <p:ph type="body" sz="quarter" idx="17" hasCustomPrompt="1"/>
          </p:nvPr>
        </p:nvSpPr>
        <p:spPr>
          <a:xfrm>
            <a:off x="12137420" y="7737575"/>
            <a:ext cx="5204266" cy="1777410"/>
          </a:xfrm>
          <a:prstGeom prst="rect">
            <a:avLst/>
          </a:prstGeom>
        </p:spPr>
        <p:txBody>
          <a:bodyPr wrap="square" lIns="0" tIns="0" rIns="0" bIns="0">
            <a:spAutoFit/>
          </a:bodyPr>
          <a:lstStyle>
            <a:lvl1pPr marL="0" indent="0" algn="l">
              <a:lnSpc>
                <a:spcPct val="100000"/>
              </a:lnSpc>
              <a:buNone/>
              <a:defRPr lang="de-DE" sz="2886" dirty="0">
                <a:solidFill>
                  <a:schemeClr val="tx1"/>
                </a:solidFill>
              </a:defRPr>
            </a:lvl1pPr>
          </a:lstStyle>
          <a:p>
            <a:pPr lvl="0"/>
            <a:r>
              <a:rPr lang="en-US"/>
              <a:t>Use this space to describe what is identified in the label. Also use a corresponding icon from our library found on page XX.  </a:t>
            </a:r>
          </a:p>
        </p:txBody>
      </p:sp>
      <p:sp>
        <p:nvSpPr>
          <p:cNvPr id="40" name="Text Placeholder 22">
            <a:extLst>
              <a:ext uri="{FF2B5EF4-FFF2-40B4-BE49-F238E27FC236}">
                <a16:creationId xmlns:a16="http://schemas.microsoft.com/office/drawing/2014/main" id="{5D82B9FA-C6F1-4C64-BB0F-51C131195645}"/>
              </a:ext>
            </a:extLst>
          </p:cNvPr>
          <p:cNvSpPr>
            <a:spLocks noGrp="1"/>
          </p:cNvSpPr>
          <p:nvPr>
            <p:ph type="body" sz="quarter" idx="18" hasCustomPrompt="1"/>
          </p:nvPr>
        </p:nvSpPr>
        <p:spPr>
          <a:xfrm>
            <a:off x="12123417" y="7141665"/>
            <a:ext cx="5218268" cy="571310"/>
          </a:xfrm>
          <a:prstGeom prst="rect">
            <a:avLst/>
          </a:prstGeom>
        </p:spPr>
        <p:txBody>
          <a:bodyPr wrap="square" lIns="0" tIns="0" rIns="0" bIns="0">
            <a:spAutoFit/>
          </a:bodyPr>
          <a:lstStyle>
            <a:lvl1pPr marL="0" indent="0">
              <a:buNone/>
              <a:defRPr sz="4124" b="1"/>
            </a:lvl1pPr>
          </a:lstStyle>
          <a:p>
            <a:pPr lvl="0"/>
            <a:r>
              <a:rPr lang="en-US"/>
              <a:t>LABEL 4</a:t>
            </a:r>
          </a:p>
        </p:txBody>
      </p:sp>
    </p:spTree>
    <p:extLst>
      <p:ext uri="{BB962C8B-B14F-4D97-AF65-F5344CB8AC3E}">
        <p14:creationId xmlns:p14="http://schemas.microsoft.com/office/powerpoint/2010/main" val="2444802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3.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2.jpeg"/><Relationship Id="rId5" Type="http://schemas.openxmlformats.org/officeDocument/2006/relationships/theme" Target="../theme/theme10.xml"/><Relationship Id="rId4"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11.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image" Target="../media/image26.png"/><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image" Target="../media/image2.jpeg"/><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theme" Target="../theme/theme13.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slideLayout" Target="../slideLayouts/slideLayout127.xml"/><Relationship Id="rId7" Type="http://schemas.openxmlformats.org/officeDocument/2006/relationships/theme" Target="../theme/theme15.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4" Type="http://schemas.openxmlformats.org/officeDocument/2006/relationships/slideLayout" Target="../slideLayouts/slideLayout12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2.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7.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43.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E360BB66-1AAE-5440-AB0B-2EA96D930CC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3" t="5269" b="2531"/>
          <a:stretch/>
        </p:blipFill>
        <p:spPr>
          <a:xfrm>
            <a:off x="0" y="0"/>
            <a:ext cx="20104100" cy="11315700"/>
          </a:xfrm>
          <a:prstGeom prst="rect">
            <a:avLst/>
          </a:prstGeom>
        </p:spPr>
      </p:pic>
      <p:sp>
        <p:nvSpPr>
          <p:cNvPr id="8" name="Rectangle 7">
            <a:extLst>
              <a:ext uri="{FF2B5EF4-FFF2-40B4-BE49-F238E27FC236}">
                <a16:creationId xmlns:a16="http://schemas.microsoft.com/office/drawing/2014/main" id="{FAA66547-FC34-CE4A-BDFB-6C772F87BC62}"/>
              </a:ext>
            </a:extLst>
          </p:cNvPr>
          <p:cNvSpPr/>
          <p:nvPr userDrawn="1"/>
        </p:nvSpPr>
        <p:spPr>
          <a:xfrm>
            <a:off x="5811155" y="882486"/>
            <a:ext cx="2604556" cy="132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
        <p:nvSpPr>
          <p:cNvPr id="12" name="Textfeld 28">
            <a:extLst>
              <a:ext uri="{FF2B5EF4-FFF2-40B4-BE49-F238E27FC236}">
                <a16:creationId xmlns:a16="http://schemas.microsoft.com/office/drawing/2014/main" id="{289CAB9D-E2CA-7A4C-8859-299C30D9EF22}"/>
              </a:ext>
            </a:extLst>
          </p:cNvPr>
          <p:cNvSpPr txBox="1"/>
          <p:nvPr userDrawn="1"/>
        </p:nvSpPr>
        <p:spPr>
          <a:xfrm>
            <a:off x="5811155" y="1128122"/>
            <a:ext cx="7466611" cy="913776"/>
          </a:xfrm>
          <a:prstGeom prst="rect">
            <a:avLst/>
          </a:prstGeom>
          <a:noFill/>
        </p:spPr>
        <p:txBody>
          <a:bodyPr wrap="square" lIns="0" tIns="0" rIns="0" bIns="0" rtlCol="0">
            <a:spAutoFit/>
          </a:bodyPr>
          <a:lstStyle/>
          <a:p>
            <a:pPr algn="l"/>
            <a:r>
              <a:rPr lang="en-US" sz="5938" b="1">
                <a:solidFill>
                  <a:schemeClr val="bg1"/>
                </a:solidFill>
              </a:rPr>
              <a:t>Connected for Life.</a:t>
            </a:r>
            <a:endParaRPr lang="de-DE" sz="5938" b="1">
              <a:solidFill>
                <a:schemeClr val="bg1"/>
              </a:solidFill>
            </a:endParaRPr>
          </a:p>
        </p:txBody>
      </p:sp>
    </p:spTree>
    <p:extLst>
      <p:ext uri="{BB962C8B-B14F-4D97-AF65-F5344CB8AC3E}">
        <p14:creationId xmlns:p14="http://schemas.microsoft.com/office/powerpoint/2010/main" val="3605528848"/>
      </p:ext>
    </p:extLst>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5938" b="1" kern="1200">
          <a:solidFill>
            <a:schemeClr val="bg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4833CE-E9C8-0942-8ECB-4B0B9ADF96A3}"/>
              </a:ext>
            </a:extLst>
          </p:cNvPr>
          <p:cNvPicPr>
            <a:picLocks noChangeAspect="1"/>
          </p:cNvPicPr>
          <p:nvPr userDrawn="1"/>
        </p:nvPicPr>
        <p:blipFill>
          <a:blip r:embed="rId6"/>
          <a:stretch>
            <a:fillRect/>
          </a:stretch>
        </p:blipFill>
        <p:spPr>
          <a:xfrm>
            <a:off x="1" y="1473"/>
            <a:ext cx="20104099" cy="11312752"/>
          </a:xfrm>
          <a:prstGeom prst="rect">
            <a:avLst/>
          </a:prstGeom>
        </p:spPr>
      </p:pic>
      <p:sp>
        <p:nvSpPr>
          <p:cNvPr id="7" name="Rectangle 20">
            <a:extLst>
              <a:ext uri="{FF2B5EF4-FFF2-40B4-BE49-F238E27FC236}">
                <a16:creationId xmlns:a16="http://schemas.microsoft.com/office/drawing/2014/main" id="{C90A08F7-36ED-D64D-99D3-1B70E737792F}"/>
              </a:ext>
            </a:extLst>
          </p:cNvPr>
          <p:cNvSpPr/>
          <p:nvPr userDrawn="1"/>
        </p:nvSpPr>
        <p:spPr>
          <a:xfrm>
            <a:off x="1678482" y="1593932"/>
            <a:ext cx="8988386" cy="972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pic>
        <p:nvPicPr>
          <p:cNvPr id="11" name="Picture 2" descr="C:\ADA\Brand\ADA-sm.png">
            <a:extLst>
              <a:ext uri="{FF2B5EF4-FFF2-40B4-BE49-F238E27FC236}">
                <a16:creationId xmlns:a16="http://schemas.microsoft.com/office/drawing/2014/main" id="{ED9647E4-559A-BB46-BB26-CE74C3ADBF8E}"/>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674353"/>
      </p:ext>
    </p:extLst>
  </p:cSld>
  <p:clrMap bg1="lt1" tx1="dk1" bg2="lt2" tx2="dk2" accent1="accent1" accent2="accent2" accent3="accent3" accent4="accent4" accent5="accent5" accent6="accent6" hlink="hlink" folHlink="folHlink"/>
  <p:sldLayoutIdLst>
    <p:sldLayoutId id="2147483725" r:id="rId1"/>
    <p:sldLayoutId id="2147483907" r:id="rId2"/>
    <p:sldLayoutId id="2147483908" r:id="rId3"/>
    <p:sldLayoutId id="214748390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75111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53900" rtl="0" eaLnBrk="1" latinLnBrk="0" hangingPunct="1">
        <a:lnSpc>
          <a:spcPct val="90000"/>
        </a:lnSpc>
        <a:spcBef>
          <a:spcPct val="0"/>
        </a:spcBef>
        <a:buNone/>
        <a:defRPr sz="3628" kern="1200">
          <a:solidFill>
            <a:schemeClr val="tx1"/>
          </a:solidFill>
          <a:latin typeface="+mj-lt"/>
          <a:ea typeface="+mj-ea"/>
          <a:cs typeface="+mj-cs"/>
        </a:defRPr>
      </a:lvl1pPr>
    </p:titleStyle>
    <p:bodyStyle>
      <a:lvl1pPr marL="188475" indent="-188475" algn="l" defTabSz="753900" rtl="0" eaLnBrk="1" latinLnBrk="0" hangingPunct="1">
        <a:lnSpc>
          <a:spcPct val="90000"/>
        </a:lnSpc>
        <a:spcBef>
          <a:spcPts val="824"/>
        </a:spcBef>
        <a:buFont typeface="Arial" panose="020B0604020202020204" pitchFamily="34" charset="0"/>
        <a:buChar char="•"/>
        <a:defRPr sz="2309" kern="1200">
          <a:solidFill>
            <a:schemeClr val="tx1"/>
          </a:solidFill>
          <a:latin typeface="+mn-lt"/>
          <a:ea typeface="+mn-ea"/>
          <a:cs typeface="+mn-cs"/>
        </a:defRPr>
      </a:lvl1pPr>
      <a:lvl2pPr marL="565425" indent="-188475" algn="l" defTabSz="753900" rtl="0" eaLnBrk="1" latinLnBrk="0" hangingPunct="1">
        <a:lnSpc>
          <a:spcPct val="90000"/>
        </a:lnSpc>
        <a:spcBef>
          <a:spcPts val="413"/>
        </a:spcBef>
        <a:buFont typeface="Arial" panose="020B0604020202020204" pitchFamily="34" charset="0"/>
        <a:buChar char="•"/>
        <a:defRPr sz="1979" kern="1200">
          <a:solidFill>
            <a:schemeClr val="tx1"/>
          </a:solidFill>
          <a:latin typeface="+mn-lt"/>
          <a:ea typeface="+mn-ea"/>
          <a:cs typeface="+mn-cs"/>
        </a:defRPr>
      </a:lvl2pPr>
      <a:lvl3pPr marL="942375" indent="-188475" algn="l" defTabSz="753900" rtl="0" eaLnBrk="1" latinLnBrk="0" hangingPunct="1">
        <a:lnSpc>
          <a:spcPct val="90000"/>
        </a:lnSpc>
        <a:spcBef>
          <a:spcPts val="413"/>
        </a:spcBef>
        <a:buFont typeface="Arial" panose="020B0604020202020204" pitchFamily="34" charset="0"/>
        <a:buChar char="•"/>
        <a:defRPr sz="1649" kern="1200">
          <a:solidFill>
            <a:schemeClr val="tx1"/>
          </a:solidFill>
          <a:latin typeface="+mn-lt"/>
          <a:ea typeface="+mn-ea"/>
          <a:cs typeface="+mn-cs"/>
        </a:defRPr>
      </a:lvl3pPr>
      <a:lvl4pPr marL="1319323" indent="-188475" algn="l" defTabSz="753900" rtl="0" eaLnBrk="1" latinLnBrk="0" hangingPunct="1">
        <a:lnSpc>
          <a:spcPct val="90000"/>
        </a:lnSpc>
        <a:spcBef>
          <a:spcPts val="413"/>
        </a:spcBef>
        <a:buFont typeface="Arial" panose="020B0604020202020204" pitchFamily="34" charset="0"/>
        <a:buChar char="•"/>
        <a:defRPr sz="1484" kern="1200">
          <a:solidFill>
            <a:schemeClr val="tx1"/>
          </a:solidFill>
          <a:latin typeface="+mn-lt"/>
          <a:ea typeface="+mn-ea"/>
          <a:cs typeface="+mn-cs"/>
        </a:defRPr>
      </a:lvl4pPr>
      <a:lvl5pPr marL="1696275" indent="-188475" algn="l" defTabSz="753900" rtl="0" eaLnBrk="1" latinLnBrk="0" hangingPunct="1">
        <a:lnSpc>
          <a:spcPct val="90000"/>
        </a:lnSpc>
        <a:spcBef>
          <a:spcPts val="413"/>
        </a:spcBef>
        <a:buFont typeface="Arial" panose="020B0604020202020204" pitchFamily="34" charset="0"/>
        <a:buChar char="•"/>
        <a:defRPr sz="1484" kern="1200">
          <a:solidFill>
            <a:schemeClr val="tx1"/>
          </a:solidFill>
          <a:latin typeface="+mn-lt"/>
          <a:ea typeface="+mn-ea"/>
          <a:cs typeface="+mn-cs"/>
        </a:defRPr>
      </a:lvl5pPr>
      <a:lvl6pPr marL="2073223" indent="-188475" algn="l" defTabSz="753900" rtl="0" eaLnBrk="1" latinLnBrk="0" hangingPunct="1">
        <a:lnSpc>
          <a:spcPct val="90000"/>
        </a:lnSpc>
        <a:spcBef>
          <a:spcPts val="413"/>
        </a:spcBef>
        <a:buFont typeface="Arial" panose="020B0604020202020204" pitchFamily="34" charset="0"/>
        <a:buChar char="•"/>
        <a:defRPr sz="1484" kern="1200">
          <a:solidFill>
            <a:schemeClr val="tx1"/>
          </a:solidFill>
          <a:latin typeface="+mn-lt"/>
          <a:ea typeface="+mn-ea"/>
          <a:cs typeface="+mn-cs"/>
        </a:defRPr>
      </a:lvl6pPr>
      <a:lvl7pPr marL="2450173" indent="-188475" algn="l" defTabSz="753900" rtl="0" eaLnBrk="1" latinLnBrk="0" hangingPunct="1">
        <a:lnSpc>
          <a:spcPct val="90000"/>
        </a:lnSpc>
        <a:spcBef>
          <a:spcPts val="413"/>
        </a:spcBef>
        <a:buFont typeface="Arial" panose="020B0604020202020204" pitchFamily="34" charset="0"/>
        <a:buChar char="•"/>
        <a:defRPr sz="1484" kern="1200">
          <a:solidFill>
            <a:schemeClr val="tx1"/>
          </a:solidFill>
          <a:latin typeface="+mn-lt"/>
          <a:ea typeface="+mn-ea"/>
          <a:cs typeface="+mn-cs"/>
        </a:defRPr>
      </a:lvl7pPr>
      <a:lvl8pPr marL="2827120" indent="-188475" algn="l" defTabSz="753900" rtl="0" eaLnBrk="1" latinLnBrk="0" hangingPunct="1">
        <a:lnSpc>
          <a:spcPct val="90000"/>
        </a:lnSpc>
        <a:spcBef>
          <a:spcPts val="413"/>
        </a:spcBef>
        <a:buFont typeface="Arial" panose="020B0604020202020204" pitchFamily="34" charset="0"/>
        <a:buChar char="•"/>
        <a:defRPr sz="1484" kern="1200">
          <a:solidFill>
            <a:schemeClr val="tx1"/>
          </a:solidFill>
          <a:latin typeface="+mn-lt"/>
          <a:ea typeface="+mn-ea"/>
          <a:cs typeface="+mn-cs"/>
        </a:defRPr>
      </a:lvl8pPr>
      <a:lvl9pPr marL="3204073" indent="-188475" algn="l" defTabSz="753900" rtl="0" eaLnBrk="1" latinLnBrk="0" hangingPunct="1">
        <a:lnSpc>
          <a:spcPct val="90000"/>
        </a:lnSpc>
        <a:spcBef>
          <a:spcPts val="413"/>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3900" rtl="0" eaLnBrk="1" latinLnBrk="0" hangingPunct="1">
        <a:defRPr sz="1484" kern="1200">
          <a:solidFill>
            <a:schemeClr val="tx1"/>
          </a:solidFill>
          <a:latin typeface="+mn-lt"/>
          <a:ea typeface="+mn-ea"/>
          <a:cs typeface="+mn-cs"/>
        </a:defRPr>
      </a:lvl1pPr>
      <a:lvl2pPr marL="376950" algn="l" defTabSz="753900" rtl="0" eaLnBrk="1" latinLnBrk="0" hangingPunct="1">
        <a:defRPr sz="1484" kern="1200">
          <a:solidFill>
            <a:schemeClr val="tx1"/>
          </a:solidFill>
          <a:latin typeface="+mn-lt"/>
          <a:ea typeface="+mn-ea"/>
          <a:cs typeface="+mn-cs"/>
        </a:defRPr>
      </a:lvl2pPr>
      <a:lvl3pPr marL="753900" algn="l" defTabSz="753900" rtl="0" eaLnBrk="1" latinLnBrk="0" hangingPunct="1">
        <a:defRPr sz="1484" kern="1200">
          <a:solidFill>
            <a:schemeClr val="tx1"/>
          </a:solidFill>
          <a:latin typeface="+mn-lt"/>
          <a:ea typeface="+mn-ea"/>
          <a:cs typeface="+mn-cs"/>
        </a:defRPr>
      </a:lvl3pPr>
      <a:lvl4pPr marL="1130848" algn="l" defTabSz="753900" rtl="0" eaLnBrk="1" latinLnBrk="0" hangingPunct="1">
        <a:defRPr sz="1484" kern="1200">
          <a:solidFill>
            <a:schemeClr val="tx1"/>
          </a:solidFill>
          <a:latin typeface="+mn-lt"/>
          <a:ea typeface="+mn-ea"/>
          <a:cs typeface="+mn-cs"/>
        </a:defRPr>
      </a:lvl4pPr>
      <a:lvl5pPr marL="1507798" algn="l" defTabSz="753900" rtl="0" eaLnBrk="1" latinLnBrk="0" hangingPunct="1">
        <a:defRPr sz="1484" kern="1200">
          <a:solidFill>
            <a:schemeClr val="tx1"/>
          </a:solidFill>
          <a:latin typeface="+mn-lt"/>
          <a:ea typeface="+mn-ea"/>
          <a:cs typeface="+mn-cs"/>
        </a:defRPr>
      </a:lvl5pPr>
      <a:lvl6pPr marL="1884748" algn="l" defTabSz="753900" rtl="0" eaLnBrk="1" latinLnBrk="0" hangingPunct="1">
        <a:defRPr sz="1484" kern="1200">
          <a:solidFill>
            <a:schemeClr val="tx1"/>
          </a:solidFill>
          <a:latin typeface="+mn-lt"/>
          <a:ea typeface="+mn-ea"/>
          <a:cs typeface="+mn-cs"/>
        </a:defRPr>
      </a:lvl6pPr>
      <a:lvl7pPr marL="2261698" algn="l" defTabSz="753900" rtl="0" eaLnBrk="1" latinLnBrk="0" hangingPunct="1">
        <a:defRPr sz="1484" kern="1200">
          <a:solidFill>
            <a:schemeClr val="tx1"/>
          </a:solidFill>
          <a:latin typeface="+mn-lt"/>
          <a:ea typeface="+mn-ea"/>
          <a:cs typeface="+mn-cs"/>
        </a:defRPr>
      </a:lvl7pPr>
      <a:lvl8pPr marL="2638648" algn="l" defTabSz="753900" rtl="0" eaLnBrk="1" latinLnBrk="0" hangingPunct="1">
        <a:defRPr sz="1484" kern="1200">
          <a:solidFill>
            <a:schemeClr val="tx1"/>
          </a:solidFill>
          <a:latin typeface="+mn-lt"/>
          <a:ea typeface="+mn-ea"/>
          <a:cs typeface="+mn-cs"/>
        </a:defRPr>
      </a:lvl8pPr>
      <a:lvl9pPr marL="3015598" algn="l" defTabSz="753900" rtl="0" eaLnBrk="1" latinLnBrk="0" hangingPunct="1">
        <a:defRPr sz="1484"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816919" y="10306278"/>
            <a:ext cx="15216741" cy="363048"/>
          </a:xfrm>
          <a:prstGeom prst="rect">
            <a:avLst/>
          </a:prstGeom>
          <a:noFill/>
        </p:spPr>
        <p:txBody>
          <a:bodyPr wrap="square">
            <a:spAutoFit/>
          </a:bodyPr>
          <a:lstStyle/>
          <a:p>
            <a:pPr algn="r" defTabSz="2010411" fontAlgn="base">
              <a:spcBef>
                <a:spcPct val="0"/>
              </a:spcBef>
              <a:spcAft>
                <a:spcPct val="0"/>
              </a:spcAft>
              <a:defRPr/>
            </a:pPr>
            <a:r>
              <a:rPr lang="en-US" sz="1759" b="1" i="0">
                <a:solidFill>
                  <a:schemeClr val="tx1">
                    <a:lumMod val="50000"/>
                    <a:lumOff val="50000"/>
                  </a:schemeClr>
                </a:solidFill>
                <a:latin typeface="Arial"/>
                <a:ea typeface="ＭＳ Ｐゴシック"/>
                <a:cs typeface="Arial"/>
              </a:rPr>
              <a:t>|  </a:t>
            </a:r>
            <a:fld id="{DE87642C-B7C1-4B57-8C95-0170592CB734}" type="slidenum">
              <a:rPr lang="en-US" sz="1759" b="1" i="0" smtClean="0">
                <a:solidFill>
                  <a:schemeClr val="tx1">
                    <a:lumMod val="50000"/>
                    <a:lumOff val="50000"/>
                  </a:schemeClr>
                </a:solidFill>
                <a:latin typeface="Arial"/>
                <a:ea typeface="ＭＳ Ｐゴシック"/>
                <a:cs typeface="Arial"/>
              </a:rPr>
              <a:pPr algn="r" defTabSz="2010411" fontAlgn="base">
                <a:spcBef>
                  <a:spcPct val="0"/>
                </a:spcBef>
                <a:spcAft>
                  <a:spcPct val="0"/>
                </a:spcAft>
                <a:defRPr/>
              </a:pPr>
              <a:t>‹#›</a:t>
            </a:fld>
            <a:endParaRPr lang="en-US" sz="1759" b="1">
              <a:solidFill>
                <a:schemeClr val="tx1">
                  <a:lumMod val="50000"/>
                  <a:lumOff val="50000"/>
                </a:schemeClr>
              </a:solidFill>
              <a:latin typeface="Arial"/>
              <a:ea typeface="ＭＳ Ｐゴシック"/>
              <a:cs typeface="Arial"/>
            </a:endParaRPr>
          </a:p>
        </p:txBody>
      </p:sp>
      <p:pic>
        <p:nvPicPr>
          <p:cNvPr id="4" name="Picture 3">
            <a:extLst>
              <a:ext uri="{FF2B5EF4-FFF2-40B4-BE49-F238E27FC236}">
                <a16:creationId xmlns:a16="http://schemas.microsoft.com/office/drawing/2014/main" id="{F1C4943D-E0E6-464B-866A-7DCD25F734DD}"/>
              </a:ext>
            </a:extLst>
          </p:cNvPr>
          <p:cNvPicPr>
            <a:picLocks noChangeAspect="1"/>
          </p:cNvPicPr>
          <p:nvPr userDrawn="1"/>
        </p:nvPicPr>
        <p:blipFill>
          <a:blip r:embed="rId32" cstate="print">
            <a:extLst>
              <a:ext uri="{28A0092B-C50C-407E-A947-70E740481C1C}">
                <a14:useLocalDpi xmlns:a14="http://schemas.microsoft.com/office/drawing/2010/main"/>
              </a:ext>
            </a:extLst>
          </a:blip>
          <a:stretch>
            <a:fillRect/>
          </a:stretch>
        </p:blipFill>
        <p:spPr>
          <a:xfrm>
            <a:off x="17248299" y="10040112"/>
            <a:ext cx="2331761" cy="660348"/>
          </a:xfrm>
          <a:prstGeom prst="rect">
            <a:avLst/>
          </a:prstGeom>
        </p:spPr>
      </p:pic>
    </p:spTree>
    <p:extLst>
      <p:ext uri="{BB962C8B-B14F-4D97-AF65-F5344CB8AC3E}">
        <p14:creationId xmlns:p14="http://schemas.microsoft.com/office/powerpoint/2010/main" val="15645458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910" r:id="rId28"/>
    <p:sldLayoutId id="2147483911" r:id="rId29"/>
    <p:sldLayoutId id="2147483912" r:id="rId30"/>
  </p:sldLayoutIdLst>
  <p:hf sldNum="0" hdr="0" dt="0"/>
  <p:txStyles>
    <p:titleStyle>
      <a:lvl1pPr algn="l" defTabSz="2010411" rtl="0" eaLnBrk="1" latinLnBrk="0" hangingPunct="1">
        <a:lnSpc>
          <a:spcPct val="90000"/>
        </a:lnSpc>
        <a:spcBef>
          <a:spcPct val="0"/>
        </a:spcBef>
        <a:buNone/>
        <a:defRPr sz="9675" kern="1200">
          <a:solidFill>
            <a:schemeClr val="tx1"/>
          </a:solidFill>
          <a:latin typeface="+mj-lt"/>
          <a:ea typeface="+mj-ea"/>
          <a:cs typeface="+mj-cs"/>
        </a:defRPr>
      </a:lvl1pPr>
    </p:titleStyle>
    <p:bodyStyle>
      <a:lvl1pPr marL="502602" indent="-502602" algn="l" defTabSz="2010411" rtl="0" eaLnBrk="1" latinLnBrk="0" hangingPunct="1">
        <a:lnSpc>
          <a:spcPct val="90000"/>
        </a:lnSpc>
        <a:spcBef>
          <a:spcPts val="2198"/>
        </a:spcBef>
        <a:buFont typeface="Arial" panose="020B0604020202020204" pitchFamily="34" charset="0"/>
        <a:buChar char="•"/>
        <a:defRPr sz="6156" kern="1200">
          <a:solidFill>
            <a:schemeClr val="tx1"/>
          </a:solidFill>
          <a:latin typeface="+mn-lt"/>
          <a:ea typeface="+mn-ea"/>
          <a:cs typeface="+mn-cs"/>
        </a:defRPr>
      </a:lvl1pPr>
      <a:lvl2pPr marL="1507808" indent="-502602" algn="l" defTabSz="2010411" rtl="0" eaLnBrk="1" latinLnBrk="0" hangingPunct="1">
        <a:lnSpc>
          <a:spcPct val="90000"/>
        </a:lnSpc>
        <a:spcBef>
          <a:spcPts val="1100"/>
        </a:spcBef>
        <a:buFont typeface="Arial" panose="020B0604020202020204" pitchFamily="34" charset="0"/>
        <a:buChar char="•"/>
        <a:defRPr sz="5277" kern="1200">
          <a:solidFill>
            <a:schemeClr val="tx1"/>
          </a:solidFill>
          <a:latin typeface="+mn-lt"/>
          <a:ea typeface="+mn-ea"/>
          <a:cs typeface="+mn-cs"/>
        </a:defRPr>
      </a:lvl2pPr>
      <a:lvl3pPr marL="2513013" indent="-502602" algn="l" defTabSz="2010411" rtl="0" eaLnBrk="1" latinLnBrk="0" hangingPunct="1">
        <a:lnSpc>
          <a:spcPct val="90000"/>
        </a:lnSpc>
        <a:spcBef>
          <a:spcPts val="1100"/>
        </a:spcBef>
        <a:buFont typeface="Arial" panose="020B0604020202020204" pitchFamily="34" charset="0"/>
        <a:buChar char="•"/>
        <a:defRPr sz="4398" kern="1200">
          <a:solidFill>
            <a:schemeClr val="tx1"/>
          </a:solidFill>
          <a:latin typeface="+mn-lt"/>
          <a:ea typeface="+mn-ea"/>
          <a:cs typeface="+mn-cs"/>
        </a:defRPr>
      </a:lvl3pPr>
      <a:lvl4pPr marL="3518219"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4pPr>
      <a:lvl5pPr marL="4523423"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5pPr>
      <a:lvl6pPr marL="5528629"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6pPr>
      <a:lvl7pPr marL="6533834"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7pPr>
      <a:lvl8pPr marL="7539040"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8pPr>
      <a:lvl9pPr marL="8544244"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9pPr>
    </p:bodyStyle>
    <p:otherStyle>
      <a:defPPr>
        <a:defRPr lang="en-US"/>
      </a:defPPr>
      <a:lvl1pPr marL="0" algn="l" defTabSz="2010411" rtl="0" eaLnBrk="1" latinLnBrk="0" hangingPunct="1">
        <a:defRPr sz="3958" kern="1200">
          <a:solidFill>
            <a:schemeClr val="tx1"/>
          </a:solidFill>
          <a:latin typeface="+mn-lt"/>
          <a:ea typeface="+mn-ea"/>
          <a:cs typeface="+mn-cs"/>
        </a:defRPr>
      </a:lvl1pPr>
      <a:lvl2pPr marL="1005206" algn="l" defTabSz="2010411" rtl="0" eaLnBrk="1" latinLnBrk="0" hangingPunct="1">
        <a:defRPr sz="3958" kern="1200">
          <a:solidFill>
            <a:schemeClr val="tx1"/>
          </a:solidFill>
          <a:latin typeface="+mn-lt"/>
          <a:ea typeface="+mn-ea"/>
          <a:cs typeface="+mn-cs"/>
        </a:defRPr>
      </a:lvl2pPr>
      <a:lvl3pPr marL="2010411" algn="l" defTabSz="2010411" rtl="0" eaLnBrk="1" latinLnBrk="0" hangingPunct="1">
        <a:defRPr sz="3958" kern="1200">
          <a:solidFill>
            <a:schemeClr val="tx1"/>
          </a:solidFill>
          <a:latin typeface="+mn-lt"/>
          <a:ea typeface="+mn-ea"/>
          <a:cs typeface="+mn-cs"/>
        </a:defRPr>
      </a:lvl3pPr>
      <a:lvl4pPr marL="3015615" algn="l" defTabSz="2010411" rtl="0" eaLnBrk="1" latinLnBrk="0" hangingPunct="1">
        <a:defRPr sz="3958" kern="1200">
          <a:solidFill>
            <a:schemeClr val="tx1"/>
          </a:solidFill>
          <a:latin typeface="+mn-lt"/>
          <a:ea typeface="+mn-ea"/>
          <a:cs typeface="+mn-cs"/>
        </a:defRPr>
      </a:lvl4pPr>
      <a:lvl5pPr marL="4020821" algn="l" defTabSz="2010411" rtl="0" eaLnBrk="1" latinLnBrk="0" hangingPunct="1">
        <a:defRPr sz="3958" kern="1200">
          <a:solidFill>
            <a:schemeClr val="tx1"/>
          </a:solidFill>
          <a:latin typeface="+mn-lt"/>
          <a:ea typeface="+mn-ea"/>
          <a:cs typeface="+mn-cs"/>
        </a:defRPr>
      </a:lvl5pPr>
      <a:lvl6pPr marL="5026027" algn="l" defTabSz="2010411" rtl="0" eaLnBrk="1" latinLnBrk="0" hangingPunct="1">
        <a:defRPr sz="3958" kern="1200">
          <a:solidFill>
            <a:schemeClr val="tx1"/>
          </a:solidFill>
          <a:latin typeface="+mn-lt"/>
          <a:ea typeface="+mn-ea"/>
          <a:cs typeface="+mn-cs"/>
        </a:defRPr>
      </a:lvl6pPr>
      <a:lvl7pPr marL="6031232" algn="l" defTabSz="2010411" rtl="0" eaLnBrk="1" latinLnBrk="0" hangingPunct="1">
        <a:defRPr sz="3958" kern="1200">
          <a:solidFill>
            <a:schemeClr val="tx1"/>
          </a:solidFill>
          <a:latin typeface="+mn-lt"/>
          <a:ea typeface="+mn-ea"/>
          <a:cs typeface="+mn-cs"/>
        </a:defRPr>
      </a:lvl7pPr>
      <a:lvl8pPr marL="7036436" algn="l" defTabSz="2010411" rtl="0" eaLnBrk="1" latinLnBrk="0" hangingPunct="1">
        <a:defRPr sz="3958" kern="1200">
          <a:solidFill>
            <a:schemeClr val="tx1"/>
          </a:solidFill>
          <a:latin typeface="+mn-lt"/>
          <a:ea typeface="+mn-ea"/>
          <a:cs typeface="+mn-cs"/>
        </a:defRPr>
      </a:lvl8pPr>
      <a:lvl9pPr marL="8041642" algn="l" defTabSz="2010411" rtl="0" eaLnBrk="1" latinLnBrk="0" hangingPunct="1">
        <a:defRPr sz="395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689EB-AA3F-734D-988C-3EABE4AA2085}"/>
              </a:ext>
            </a:extLst>
          </p:cNvPr>
          <p:cNvPicPr>
            <a:picLocks noChangeAspect="1"/>
          </p:cNvPicPr>
          <p:nvPr userDrawn="1"/>
        </p:nvPicPr>
        <p:blipFill>
          <a:blip r:embed="rId25"/>
          <a:stretch>
            <a:fillRect/>
          </a:stretch>
        </p:blipFill>
        <p:spPr>
          <a:xfrm>
            <a:off x="1" y="1473"/>
            <a:ext cx="20104099" cy="11312752"/>
          </a:xfrm>
          <a:prstGeom prst="rect">
            <a:avLst/>
          </a:prstGeom>
        </p:spPr>
      </p:pic>
    </p:spTree>
    <p:extLst>
      <p:ext uri="{BB962C8B-B14F-4D97-AF65-F5344CB8AC3E}">
        <p14:creationId xmlns:p14="http://schemas.microsoft.com/office/powerpoint/2010/main" val="3019827104"/>
      </p:ext>
    </p:extLst>
  </p:cSld>
  <p:clrMap bg1="lt1" tx1="dk1" bg2="lt2" tx2="dk2" accent1="accent1" accent2="accent2" accent3="accent3" accent4="accent4" accent5="accent5" accent6="accent6" hlink="hlink" folHlink="folHlink"/>
  <p:sldLayoutIdLst>
    <p:sldLayoutId id="2147483771" r:id="rId1"/>
    <p:sldLayoutId id="2147483742"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 id="2147483787" r:id="rId18"/>
    <p:sldLayoutId id="2147483788" r:id="rId19"/>
    <p:sldLayoutId id="2147483789" r:id="rId20"/>
    <p:sldLayoutId id="2147483790" r:id="rId21"/>
    <p:sldLayoutId id="2147483741" r:id="rId22"/>
    <p:sldLayoutId id="2147483793" r:id="rId23"/>
  </p:sldLayoutIdLst>
  <p:hf sldNum="0" hdr="0" ftr="0" dt="0"/>
  <p:txStyles>
    <p:titleStyle>
      <a:lvl1pPr algn="l" defTabSz="754106"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926642"/>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7" r:id="rId6"/>
    <p:sldLayoutId id="2147483903" r:id="rId7"/>
  </p:sldLayoutIdLst>
  <p:txStyles>
    <p:titleStyle>
      <a:lvl1pPr algn="l" defTabSz="2010400" rtl="0" eaLnBrk="1" latinLnBrk="0" hangingPunct="1">
        <a:lnSpc>
          <a:spcPct val="90000"/>
        </a:lnSpc>
        <a:spcBef>
          <a:spcPct val="0"/>
        </a:spcBef>
        <a:buNone/>
        <a:defRPr sz="9700" kern="1200">
          <a:solidFill>
            <a:schemeClr val="tx1"/>
          </a:solidFill>
          <a:latin typeface="+mj-lt"/>
          <a:ea typeface="+mj-ea"/>
          <a:cs typeface="+mj-cs"/>
        </a:defRPr>
      </a:lvl1pPr>
    </p:titleStyle>
    <p:bodyStyle>
      <a:lvl1pPr marL="502600" indent="-502600" algn="l" defTabSz="2010400" rtl="0" eaLnBrk="1" latinLnBrk="0" hangingPunct="1">
        <a:lnSpc>
          <a:spcPct val="90000"/>
        </a:lnSpc>
        <a:spcBef>
          <a:spcPts val="2199"/>
        </a:spcBef>
        <a:buFont typeface="Arial" panose="020B0604020202020204" pitchFamily="34" charset="0"/>
        <a:buChar char="•"/>
        <a:defRPr sz="6200" kern="1200">
          <a:solidFill>
            <a:schemeClr val="tx1"/>
          </a:solidFill>
          <a:latin typeface="+mn-lt"/>
          <a:ea typeface="+mn-ea"/>
          <a:cs typeface="+mn-cs"/>
        </a:defRPr>
      </a:lvl1pPr>
      <a:lvl2pPr marL="1507800" indent="-502600" algn="l" defTabSz="2010400" rtl="0" eaLnBrk="1" latinLnBrk="0" hangingPunct="1">
        <a:lnSpc>
          <a:spcPct val="90000"/>
        </a:lnSpc>
        <a:spcBef>
          <a:spcPts val="1099"/>
        </a:spcBef>
        <a:buFont typeface="Arial" panose="020B0604020202020204" pitchFamily="34" charset="0"/>
        <a:buChar char="•"/>
        <a:defRPr sz="5300" kern="1200">
          <a:solidFill>
            <a:schemeClr val="tx1"/>
          </a:solidFill>
          <a:latin typeface="+mn-lt"/>
          <a:ea typeface="+mn-ea"/>
          <a:cs typeface="+mn-cs"/>
        </a:defRPr>
      </a:lvl2pPr>
      <a:lvl3pPr marL="2513000" indent="-502600" algn="l" defTabSz="2010400" rtl="0" eaLnBrk="1" latinLnBrk="0" hangingPunct="1">
        <a:lnSpc>
          <a:spcPct val="90000"/>
        </a:lnSpc>
        <a:spcBef>
          <a:spcPts val="1099"/>
        </a:spcBef>
        <a:buFont typeface="Arial" panose="020B0604020202020204" pitchFamily="34" charset="0"/>
        <a:buChar char="•"/>
        <a:defRPr sz="4400" kern="1200">
          <a:solidFill>
            <a:schemeClr val="tx1"/>
          </a:solidFill>
          <a:latin typeface="+mn-lt"/>
          <a:ea typeface="+mn-ea"/>
          <a:cs typeface="+mn-cs"/>
        </a:defRPr>
      </a:lvl3pPr>
      <a:lvl4pPr marL="3518200" indent="-502600" algn="l" defTabSz="2010400" rtl="0" eaLnBrk="1" latinLnBrk="0" hangingPunct="1">
        <a:lnSpc>
          <a:spcPct val="90000"/>
        </a:lnSpc>
        <a:spcBef>
          <a:spcPts val="1099"/>
        </a:spcBef>
        <a:buFont typeface="Arial" panose="020B0604020202020204" pitchFamily="34" charset="0"/>
        <a:buChar char="•"/>
        <a:defRPr sz="4000" kern="1200">
          <a:solidFill>
            <a:schemeClr val="tx1"/>
          </a:solidFill>
          <a:latin typeface="+mn-lt"/>
          <a:ea typeface="+mn-ea"/>
          <a:cs typeface="+mn-cs"/>
        </a:defRPr>
      </a:lvl4pPr>
      <a:lvl5pPr marL="4523400" indent="-502600" algn="l" defTabSz="2010400" rtl="0" eaLnBrk="1" latinLnBrk="0" hangingPunct="1">
        <a:lnSpc>
          <a:spcPct val="90000"/>
        </a:lnSpc>
        <a:spcBef>
          <a:spcPts val="1099"/>
        </a:spcBef>
        <a:buFont typeface="Arial" panose="020B0604020202020204" pitchFamily="34" charset="0"/>
        <a:buChar char="•"/>
        <a:defRPr sz="4000" kern="1200">
          <a:solidFill>
            <a:schemeClr val="tx1"/>
          </a:solidFill>
          <a:latin typeface="+mn-lt"/>
          <a:ea typeface="+mn-ea"/>
          <a:cs typeface="+mn-cs"/>
        </a:defRPr>
      </a:lvl5pPr>
      <a:lvl6pPr marL="5528600" indent="-502600" algn="l" defTabSz="2010400" rtl="0" eaLnBrk="1" latinLnBrk="0" hangingPunct="1">
        <a:lnSpc>
          <a:spcPct val="90000"/>
        </a:lnSpc>
        <a:spcBef>
          <a:spcPts val="1099"/>
        </a:spcBef>
        <a:buFont typeface="Arial" panose="020B0604020202020204" pitchFamily="34" charset="0"/>
        <a:buChar char="•"/>
        <a:defRPr sz="4000" kern="1200">
          <a:solidFill>
            <a:schemeClr val="tx1"/>
          </a:solidFill>
          <a:latin typeface="+mn-lt"/>
          <a:ea typeface="+mn-ea"/>
          <a:cs typeface="+mn-cs"/>
        </a:defRPr>
      </a:lvl6pPr>
      <a:lvl7pPr marL="6533799" indent="-502600" algn="l" defTabSz="2010400" rtl="0" eaLnBrk="1" latinLnBrk="0" hangingPunct="1">
        <a:lnSpc>
          <a:spcPct val="90000"/>
        </a:lnSpc>
        <a:spcBef>
          <a:spcPts val="1099"/>
        </a:spcBef>
        <a:buFont typeface="Arial" panose="020B0604020202020204" pitchFamily="34" charset="0"/>
        <a:buChar char="•"/>
        <a:defRPr sz="4000" kern="1200">
          <a:solidFill>
            <a:schemeClr val="tx1"/>
          </a:solidFill>
          <a:latin typeface="+mn-lt"/>
          <a:ea typeface="+mn-ea"/>
          <a:cs typeface="+mn-cs"/>
        </a:defRPr>
      </a:lvl7pPr>
      <a:lvl8pPr marL="7538999" indent="-502600" algn="l" defTabSz="2010400" rtl="0" eaLnBrk="1" latinLnBrk="0" hangingPunct="1">
        <a:lnSpc>
          <a:spcPct val="90000"/>
        </a:lnSpc>
        <a:spcBef>
          <a:spcPts val="1099"/>
        </a:spcBef>
        <a:buFont typeface="Arial" panose="020B0604020202020204" pitchFamily="34" charset="0"/>
        <a:buChar char="•"/>
        <a:defRPr sz="4000" kern="1200">
          <a:solidFill>
            <a:schemeClr val="tx1"/>
          </a:solidFill>
          <a:latin typeface="+mn-lt"/>
          <a:ea typeface="+mn-ea"/>
          <a:cs typeface="+mn-cs"/>
        </a:defRPr>
      </a:lvl8pPr>
      <a:lvl9pPr marL="8544199" indent="-502600" algn="l" defTabSz="2010400" rtl="0" eaLnBrk="1" latinLnBrk="0" hangingPunct="1">
        <a:lnSpc>
          <a:spcPct val="90000"/>
        </a:lnSpc>
        <a:spcBef>
          <a:spcPts val="1099"/>
        </a:spcBef>
        <a:buFont typeface="Arial" panose="020B0604020202020204" pitchFamily="34" charset="0"/>
        <a:buChar char="•"/>
        <a:defRPr sz="4000" kern="1200">
          <a:solidFill>
            <a:schemeClr val="tx1"/>
          </a:solidFill>
          <a:latin typeface="+mn-lt"/>
          <a:ea typeface="+mn-ea"/>
          <a:cs typeface="+mn-cs"/>
        </a:defRPr>
      </a:lvl9pPr>
    </p:bodyStyle>
    <p:otherStyle>
      <a:defPPr>
        <a:defRPr lang="en-US"/>
      </a:defPPr>
      <a:lvl1pPr marL="0" algn="l" defTabSz="2010400" rtl="0" eaLnBrk="1" latinLnBrk="0" hangingPunct="1">
        <a:defRPr sz="4000" kern="1200">
          <a:solidFill>
            <a:schemeClr val="tx1"/>
          </a:solidFill>
          <a:latin typeface="+mn-lt"/>
          <a:ea typeface="+mn-ea"/>
          <a:cs typeface="+mn-cs"/>
        </a:defRPr>
      </a:lvl1pPr>
      <a:lvl2pPr marL="1005200" algn="l" defTabSz="2010400" rtl="0" eaLnBrk="1" latinLnBrk="0" hangingPunct="1">
        <a:defRPr sz="4000" kern="1200">
          <a:solidFill>
            <a:schemeClr val="tx1"/>
          </a:solidFill>
          <a:latin typeface="+mn-lt"/>
          <a:ea typeface="+mn-ea"/>
          <a:cs typeface="+mn-cs"/>
        </a:defRPr>
      </a:lvl2pPr>
      <a:lvl3pPr marL="2010400" algn="l" defTabSz="2010400" rtl="0" eaLnBrk="1" latinLnBrk="0" hangingPunct="1">
        <a:defRPr sz="4000" kern="1200">
          <a:solidFill>
            <a:schemeClr val="tx1"/>
          </a:solidFill>
          <a:latin typeface="+mn-lt"/>
          <a:ea typeface="+mn-ea"/>
          <a:cs typeface="+mn-cs"/>
        </a:defRPr>
      </a:lvl3pPr>
      <a:lvl4pPr marL="3015600" algn="l" defTabSz="2010400" rtl="0" eaLnBrk="1" latinLnBrk="0" hangingPunct="1">
        <a:defRPr sz="4000" kern="1200">
          <a:solidFill>
            <a:schemeClr val="tx1"/>
          </a:solidFill>
          <a:latin typeface="+mn-lt"/>
          <a:ea typeface="+mn-ea"/>
          <a:cs typeface="+mn-cs"/>
        </a:defRPr>
      </a:lvl4pPr>
      <a:lvl5pPr marL="4020800" algn="l" defTabSz="2010400" rtl="0" eaLnBrk="1" latinLnBrk="0" hangingPunct="1">
        <a:defRPr sz="4000" kern="1200">
          <a:solidFill>
            <a:schemeClr val="tx1"/>
          </a:solidFill>
          <a:latin typeface="+mn-lt"/>
          <a:ea typeface="+mn-ea"/>
          <a:cs typeface="+mn-cs"/>
        </a:defRPr>
      </a:lvl5pPr>
      <a:lvl6pPr marL="5026000" algn="l" defTabSz="2010400" rtl="0" eaLnBrk="1" latinLnBrk="0" hangingPunct="1">
        <a:defRPr sz="4000" kern="1200">
          <a:solidFill>
            <a:schemeClr val="tx1"/>
          </a:solidFill>
          <a:latin typeface="+mn-lt"/>
          <a:ea typeface="+mn-ea"/>
          <a:cs typeface="+mn-cs"/>
        </a:defRPr>
      </a:lvl6pPr>
      <a:lvl7pPr marL="6031200" algn="l" defTabSz="2010400" rtl="0" eaLnBrk="1" latinLnBrk="0" hangingPunct="1">
        <a:defRPr sz="4000" kern="1200">
          <a:solidFill>
            <a:schemeClr val="tx1"/>
          </a:solidFill>
          <a:latin typeface="+mn-lt"/>
          <a:ea typeface="+mn-ea"/>
          <a:cs typeface="+mn-cs"/>
        </a:defRPr>
      </a:lvl7pPr>
      <a:lvl8pPr marL="7036399" algn="l" defTabSz="2010400" rtl="0" eaLnBrk="1" latinLnBrk="0" hangingPunct="1">
        <a:defRPr sz="4000" kern="1200">
          <a:solidFill>
            <a:schemeClr val="tx1"/>
          </a:solidFill>
          <a:latin typeface="+mn-lt"/>
          <a:ea typeface="+mn-ea"/>
          <a:cs typeface="+mn-cs"/>
        </a:defRPr>
      </a:lvl8pPr>
      <a:lvl9pPr marL="8041599" algn="l" defTabSz="2010400" rtl="0" eaLnBrk="1" latinLnBrk="0" hangingPunct="1">
        <a:defRPr sz="4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468"/>
            <a:ext cx="20104099" cy="11311505"/>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7255043" y="5309281"/>
            <a:ext cx="5594012" cy="779779"/>
          </a:xfrm>
          <a:prstGeom prst="rect">
            <a:avLst/>
          </a:prstGeom>
        </p:spPr>
        <p:txBody>
          <a:bodyPr wrap="square" lIns="0" tIns="0" rIns="0" bIns="0">
            <a:spAutoFit/>
          </a:bodyPr>
          <a:lstStyle>
            <a:lvl1pPr>
              <a:defRPr sz="4950" b="1" i="0">
                <a:solidFill>
                  <a:srgbClr val="AA182C"/>
                </a:solidFill>
                <a:latin typeface="Arial"/>
                <a:cs typeface="Arial"/>
              </a:defRPr>
            </a:lvl1pPr>
          </a:lstStyle>
          <a:p>
            <a:endParaRPr/>
          </a:p>
        </p:txBody>
      </p:sp>
      <p:sp>
        <p:nvSpPr>
          <p:cNvPr id="3" name="Holder 3"/>
          <p:cNvSpPr>
            <a:spLocks noGrp="1"/>
          </p:cNvSpPr>
          <p:nvPr>
            <p:ph type="body" idx="1"/>
          </p:nvPr>
        </p:nvSpPr>
        <p:spPr>
          <a:xfrm>
            <a:off x="1129726" y="5508331"/>
            <a:ext cx="17844647" cy="2959100"/>
          </a:xfrm>
          <a:prstGeom prst="rect">
            <a:avLst/>
          </a:prstGeom>
        </p:spPr>
        <p:txBody>
          <a:bodyPr wrap="square" lIns="0" tIns="0" rIns="0" bIns="0">
            <a:spAutoFit/>
          </a:bodyPr>
          <a:lstStyle>
            <a:lvl1pPr>
              <a:defRPr sz="41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6835394" y="10523601"/>
            <a:ext cx="6433312" cy="5657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23601"/>
            <a:ext cx="4623943" cy="5657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11/15/2021</a:t>
            </a:fld>
            <a:endParaRPr lang="en-US"/>
          </a:p>
        </p:txBody>
      </p:sp>
      <p:sp>
        <p:nvSpPr>
          <p:cNvPr id="6" name="Holder 6"/>
          <p:cNvSpPr>
            <a:spLocks noGrp="1"/>
          </p:cNvSpPr>
          <p:nvPr>
            <p:ph type="sldNum" sz="quarter" idx="7"/>
          </p:nvPr>
        </p:nvSpPr>
        <p:spPr>
          <a:xfrm>
            <a:off x="14474953" y="10523601"/>
            <a:ext cx="4623943" cy="5657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90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6781CE3-8539-8E44-B4E3-F518795FD169}"/>
              </a:ext>
            </a:extLst>
          </p:cNvPr>
          <p:cNvPicPr>
            <a:picLocks noChangeAspect="1"/>
          </p:cNvPicPr>
          <p:nvPr userDrawn="1"/>
        </p:nvPicPr>
        <p:blipFill>
          <a:blip r:embed="rId3"/>
          <a:stretch>
            <a:fillRect/>
          </a:stretch>
        </p:blipFill>
        <p:spPr>
          <a:xfrm>
            <a:off x="1" y="1473"/>
            <a:ext cx="20104099" cy="11312752"/>
          </a:xfrm>
          <a:prstGeom prst="rect">
            <a:avLst/>
          </a:prstGeom>
        </p:spPr>
      </p:pic>
      <p:sp>
        <p:nvSpPr>
          <p:cNvPr id="7" name="Rectangle 20">
            <a:extLst>
              <a:ext uri="{FF2B5EF4-FFF2-40B4-BE49-F238E27FC236}">
                <a16:creationId xmlns:a16="http://schemas.microsoft.com/office/drawing/2014/main" id="{15669CE0-22BC-7D45-AD38-C820693713BE}"/>
              </a:ext>
            </a:extLst>
          </p:cNvPr>
          <p:cNvSpPr/>
          <p:nvPr userDrawn="1"/>
        </p:nvSpPr>
        <p:spPr>
          <a:xfrm>
            <a:off x="1678482" y="1593932"/>
            <a:ext cx="10016450" cy="972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sp>
        <p:nvSpPr>
          <p:cNvPr id="8" name="Textfeld 28">
            <a:extLst>
              <a:ext uri="{FF2B5EF4-FFF2-40B4-BE49-F238E27FC236}">
                <a16:creationId xmlns:a16="http://schemas.microsoft.com/office/drawing/2014/main" id="{0E09E39F-D3E0-154D-BEF6-590DBC29DF71}"/>
              </a:ext>
            </a:extLst>
          </p:cNvPr>
          <p:cNvSpPr txBox="1"/>
          <p:nvPr userDrawn="1"/>
        </p:nvSpPr>
        <p:spPr>
          <a:xfrm>
            <a:off x="2953401" y="4977778"/>
            <a:ext cx="7466611" cy="1006109"/>
          </a:xfrm>
          <a:prstGeom prst="rect">
            <a:avLst/>
          </a:prstGeom>
          <a:noFill/>
        </p:spPr>
        <p:txBody>
          <a:bodyPr wrap="square" rtlCol="0">
            <a:spAutoFit/>
          </a:bodyPr>
          <a:lstStyle/>
          <a:p>
            <a:pPr algn="ctr"/>
            <a:r>
              <a:rPr lang="en-US" sz="5938" b="1">
                <a:solidFill>
                  <a:schemeClr val="bg1"/>
                </a:solidFill>
              </a:rPr>
              <a:t>Connected for Life.</a:t>
            </a:r>
            <a:endParaRPr lang="de-DE" sz="5938" b="1">
              <a:solidFill>
                <a:schemeClr val="bg1"/>
              </a:solidFill>
            </a:endParaRPr>
          </a:p>
        </p:txBody>
      </p:sp>
      <p:pic>
        <p:nvPicPr>
          <p:cNvPr id="9" name="Picture 2" descr="C:\ADA\Brand\ADA-sm.png">
            <a:extLst>
              <a:ext uri="{FF2B5EF4-FFF2-40B4-BE49-F238E27FC236}">
                <a16:creationId xmlns:a16="http://schemas.microsoft.com/office/drawing/2014/main" id="{CF86CF1D-A152-5048-B7CE-ABA392547509}"/>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3E8D8F8-B701-0349-9A20-16B369FDAD5B}"/>
              </a:ext>
            </a:extLst>
          </p:cNvPr>
          <p:cNvSpPr/>
          <p:nvPr userDrawn="1"/>
        </p:nvSpPr>
        <p:spPr>
          <a:xfrm>
            <a:off x="12714600" y="6012424"/>
            <a:ext cx="2090905" cy="13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solidFill>
                <a:schemeClr val="tx1"/>
              </a:solidFill>
            </a:endParaRPr>
          </a:p>
        </p:txBody>
      </p:sp>
      <p:sp>
        <p:nvSpPr>
          <p:cNvPr id="13" name="Title Placeholder 12">
            <a:extLst>
              <a:ext uri="{FF2B5EF4-FFF2-40B4-BE49-F238E27FC236}">
                <a16:creationId xmlns:a16="http://schemas.microsoft.com/office/drawing/2014/main" id="{5FCF2198-2670-CC44-8F47-E522EE9C71E8}"/>
              </a:ext>
            </a:extLst>
          </p:cNvPr>
          <p:cNvSpPr>
            <a:spLocks noGrp="1"/>
          </p:cNvSpPr>
          <p:nvPr>
            <p:ph type="title"/>
          </p:nvPr>
        </p:nvSpPr>
        <p:spPr>
          <a:xfrm>
            <a:off x="12714600" y="6364707"/>
            <a:ext cx="6883270" cy="1371144"/>
          </a:xfrm>
          <a:prstGeom prst="rect">
            <a:avLst/>
          </a:prstGeom>
        </p:spPr>
        <p:txBody>
          <a:bodyPr vert="horz" lIns="0" tIns="0" rIns="0" bIns="0" rtlCol="0" anchor="t" anchorCtr="0">
            <a:spAutoFit/>
          </a:bodyPr>
          <a:lstStyle/>
          <a:p>
            <a:r>
              <a:rPr lang="en-US"/>
              <a:t>Click to edit </a:t>
            </a:r>
            <a:br>
              <a:rPr lang="en-US"/>
            </a:br>
            <a:r>
              <a:rPr lang="en-US"/>
              <a:t>Master title style</a:t>
            </a:r>
          </a:p>
        </p:txBody>
      </p:sp>
    </p:spTree>
    <p:extLst>
      <p:ext uri="{BB962C8B-B14F-4D97-AF65-F5344CB8AC3E}">
        <p14:creationId xmlns:p14="http://schemas.microsoft.com/office/powerpoint/2010/main" val="4230538175"/>
      </p:ext>
    </p:extLst>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377053" rtl="0" eaLnBrk="1" fontAlgn="auto" latinLnBrk="0" hangingPunct="1">
        <a:lnSpc>
          <a:spcPct val="100000"/>
        </a:lnSpc>
        <a:spcBef>
          <a:spcPts val="0"/>
        </a:spcBef>
        <a:spcAft>
          <a:spcPts val="0"/>
        </a:spcAft>
        <a:buClrTx/>
        <a:buSzTx/>
        <a:buFontTx/>
        <a:buNone/>
        <a:tabLst/>
        <a:defRPr sz="4453" b="1" kern="1200">
          <a:solidFill>
            <a:schemeClr val="tx1"/>
          </a:solidFill>
          <a:latin typeface="+mj-lt"/>
          <a:ea typeface="+mj-ea"/>
          <a:cs typeface="+mj-cs"/>
        </a:defRPr>
      </a:lvl1pPr>
    </p:titleStyle>
    <p:bodyStyle>
      <a:lvl1pPr marL="0" marR="0" indent="0" algn="l" defTabSz="377053" rtl="0" eaLnBrk="1" fontAlgn="auto" latinLnBrk="0" hangingPunct="1">
        <a:lnSpc>
          <a:spcPct val="100000"/>
        </a:lnSpc>
        <a:spcBef>
          <a:spcPts val="0"/>
        </a:spcBef>
        <a:spcAft>
          <a:spcPts val="0"/>
        </a:spcAft>
        <a:buClrTx/>
        <a:buSzTx/>
        <a:buFontTx/>
        <a:buNone/>
        <a:tabLst/>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230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230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2309"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2309"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FCE915-64C4-CF41-A9E4-F8E6C868E8CB}"/>
              </a:ext>
            </a:extLst>
          </p:cNvPr>
          <p:cNvPicPr>
            <a:picLocks noChangeAspect="1"/>
          </p:cNvPicPr>
          <p:nvPr userDrawn="1"/>
        </p:nvPicPr>
        <p:blipFill>
          <a:blip r:embed="rId3"/>
          <a:stretch>
            <a:fillRect/>
          </a:stretch>
        </p:blipFill>
        <p:spPr>
          <a:xfrm>
            <a:off x="1" y="1473"/>
            <a:ext cx="20104099" cy="11312752"/>
          </a:xfrm>
          <a:prstGeom prst="rect">
            <a:avLst/>
          </a:prstGeom>
        </p:spPr>
      </p:pic>
      <p:sp>
        <p:nvSpPr>
          <p:cNvPr id="14" name="Rectangle 20">
            <a:extLst>
              <a:ext uri="{FF2B5EF4-FFF2-40B4-BE49-F238E27FC236}">
                <a16:creationId xmlns:a16="http://schemas.microsoft.com/office/drawing/2014/main" id="{6FAA07B7-43BE-364D-9385-02D43AD05F1E}"/>
              </a:ext>
            </a:extLst>
          </p:cNvPr>
          <p:cNvSpPr/>
          <p:nvPr userDrawn="1"/>
        </p:nvSpPr>
        <p:spPr>
          <a:xfrm>
            <a:off x="1678482" y="1593932"/>
            <a:ext cx="10016450" cy="972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sp>
        <p:nvSpPr>
          <p:cNvPr id="16" name="Rectangle 15">
            <a:extLst>
              <a:ext uri="{FF2B5EF4-FFF2-40B4-BE49-F238E27FC236}">
                <a16:creationId xmlns:a16="http://schemas.microsoft.com/office/drawing/2014/main" id="{EF996B50-7B40-934F-BA21-D6A3DEC4BD69}"/>
              </a:ext>
            </a:extLst>
          </p:cNvPr>
          <p:cNvSpPr/>
          <p:nvPr userDrawn="1"/>
        </p:nvSpPr>
        <p:spPr>
          <a:xfrm>
            <a:off x="2503397" y="2734146"/>
            <a:ext cx="2604556" cy="132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grpSp>
        <p:nvGrpSpPr>
          <p:cNvPr id="18" name="Group 17">
            <a:extLst>
              <a:ext uri="{FF2B5EF4-FFF2-40B4-BE49-F238E27FC236}">
                <a16:creationId xmlns:a16="http://schemas.microsoft.com/office/drawing/2014/main" id="{8CB556CD-FC05-C446-8C16-DC41CFBC3CA0}"/>
              </a:ext>
            </a:extLst>
          </p:cNvPr>
          <p:cNvGrpSpPr/>
          <p:nvPr userDrawn="1"/>
        </p:nvGrpSpPr>
        <p:grpSpPr>
          <a:xfrm>
            <a:off x="13675222" y="7866233"/>
            <a:ext cx="4518403" cy="1768399"/>
            <a:chOff x="17238506" y="9597837"/>
            <a:chExt cx="4598864" cy="1799221"/>
          </a:xfrm>
        </p:grpSpPr>
        <p:pic>
          <p:nvPicPr>
            <p:cNvPr id="19" name="Picture 2" descr="C:\ADA\Brand\ADA-sm.png">
              <a:extLst>
                <a:ext uri="{FF2B5EF4-FFF2-40B4-BE49-F238E27FC236}">
                  <a16:creationId xmlns:a16="http://schemas.microsoft.com/office/drawing/2014/main" id="{3B562BA0-FCFF-5E49-B9E9-8943C44276B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238506" y="9597837"/>
              <a:ext cx="4357745" cy="121323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D2F451BC-6F16-D546-8F2D-52D775570895}"/>
                </a:ext>
              </a:extLst>
            </p:cNvPr>
            <p:cNvSpPr txBox="1"/>
            <p:nvPr/>
          </p:nvSpPr>
          <p:spPr>
            <a:xfrm>
              <a:off x="18288614" y="10851279"/>
              <a:ext cx="3548756" cy="545779"/>
            </a:xfrm>
            <a:prstGeom prst="rect">
              <a:avLst/>
            </a:prstGeom>
            <a:noFill/>
          </p:spPr>
          <p:txBody>
            <a:bodyPr wrap="square" rtlCol="0">
              <a:spAutoFit/>
            </a:bodyPr>
            <a:lstStyle/>
            <a:p>
              <a:r>
                <a:rPr lang="en-US" sz="2886"/>
                <a:t>Connected </a:t>
              </a:r>
              <a:r>
                <a:rPr lang="en-US" sz="2886">
                  <a:solidFill>
                    <a:schemeClr val="accent1"/>
                  </a:solidFill>
                </a:rPr>
                <a:t>for Life.</a:t>
              </a:r>
            </a:p>
          </p:txBody>
        </p:sp>
      </p:grpSp>
      <p:sp>
        <p:nvSpPr>
          <p:cNvPr id="2" name="Title Placeholder 1">
            <a:extLst>
              <a:ext uri="{FF2B5EF4-FFF2-40B4-BE49-F238E27FC236}">
                <a16:creationId xmlns:a16="http://schemas.microsoft.com/office/drawing/2014/main" id="{4ABF1995-5820-1F49-A7E7-7ECBF50201AC}"/>
              </a:ext>
            </a:extLst>
          </p:cNvPr>
          <p:cNvSpPr>
            <a:spLocks noGrp="1"/>
          </p:cNvSpPr>
          <p:nvPr>
            <p:ph type="title"/>
          </p:nvPr>
        </p:nvSpPr>
        <p:spPr>
          <a:xfrm>
            <a:off x="2503398" y="3095159"/>
            <a:ext cx="8316831" cy="1828193"/>
          </a:xfrm>
          <a:prstGeom prst="rect">
            <a:avLst/>
          </a:prstGeom>
        </p:spPr>
        <p:txBody>
          <a:bodyPr vert="horz" lIns="0" tIns="0" rIns="0" bIns="0" rtlCol="0" anchor="t" anchorCtr="0">
            <a:spAutoFit/>
          </a:bodyPr>
          <a:lstStyle/>
          <a:p>
            <a:r>
              <a:rPr lang="en-US"/>
              <a:t>Click to edit Master title style</a:t>
            </a:r>
          </a:p>
        </p:txBody>
      </p:sp>
    </p:spTree>
    <p:extLst>
      <p:ext uri="{BB962C8B-B14F-4D97-AF65-F5344CB8AC3E}">
        <p14:creationId xmlns:p14="http://schemas.microsoft.com/office/powerpoint/2010/main" val="1810766063"/>
      </p:ext>
    </p:extLst>
  </p:cSld>
  <p:clrMap bg1="lt1" tx1="dk1" bg2="lt2" tx2="dk2" accent1="accent1" accent2="accent2" accent3="accent3" accent4="accent4" accent5="accent5" accent6="accent6" hlink="hlink" folHlink="folHlink"/>
  <p:sldLayoutIdLst>
    <p:sldLayoutId id="214748367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0" marR="0" indent="0" algn="l" defTabSz="754106" rtl="0" eaLnBrk="1" fontAlgn="auto" latinLnBrk="0" hangingPunct="1">
        <a:lnSpc>
          <a:spcPct val="100000"/>
        </a:lnSpc>
        <a:spcBef>
          <a:spcPct val="0"/>
        </a:spcBef>
        <a:spcAft>
          <a:spcPts val="0"/>
        </a:spcAft>
        <a:buClrTx/>
        <a:buSzTx/>
        <a:buFontTx/>
        <a:buNone/>
        <a:tabLst/>
        <a:defRPr kumimoji="0" lang="de-DE" sz="5938" b="1" i="0" u="none" strike="noStrike" kern="1200" cap="none" spc="0" normalizeH="0" baseline="0" noProof="0" smtClean="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0" marR="0" indent="0" algn="l" defTabSz="377053" rtl="0" eaLnBrk="1" fontAlgn="auto" latinLnBrk="0" hangingPunct="1">
        <a:lnSpc>
          <a:spcPct val="100000"/>
        </a:lnSpc>
        <a:spcBef>
          <a:spcPts val="0"/>
        </a:spcBef>
        <a:spcAft>
          <a:spcPts val="0"/>
        </a:spcAft>
        <a:buClrTx/>
        <a:buSzTx/>
        <a:buFontTx/>
        <a:buNone/>
        <a:tabLst/>
        <a:defRPr kumimoji="0" lang="en-US" sz="2886" b="0" i="0" u="none" strike="noStrike" kern="1200" cap="none" spc="0" normalizeH="0" baseline="0" noProof="0">
          <a:ln>
            <a:noFill/>
          </a:ln>
          <a:solidFill>
            <a:srgbClr val="FFFFFF"/>
          </a:solidFill>
          <a:effectLst/>
          <a:uLnTx/>
          <a:uFillTx/>
          <a:latin typeface="Helvetica Neue" panose="02000503000000020004" pitchFamily="2" charset="0"/>
          <a:ea typeface="Helvetica Neue" panose="02000503000000020004" pitchFamily="2" charset="0"/>
          <a:cs typeface="Helvetica Neue" panose="02000503000000020004" pitchFamily="2" charset="0"/>
        </a:defRPr>
      </a:lvl1pPr>
      <a:lvl2pPr marL="377053" indent="0" algn="l" defTabSz="754106" rtl="0" eaLnBrk="1" latinLnBrk="0" hangingPunct="1">
        <a:lnSpc>
          <a:spcPct val="90000"/>
        </a:lnSpc>
        <a:spcBef>
          <a:spcPts val="412"/>
        </a:spcBef>
        <a:buFont typeface="Arial" panose="020B0604020202020204" pitchFamily="34" charset="0"/>
        <a:buNone/>
        <a:defRPr sz="2886"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2pPr>
      <a:lvl3pPr marL="754106" indent="0" algn="l" defTabSz="754106" rtl="0" eaLnBrk="1" latinLnBrk="0" hangingPunct="1">
        <a:lnSpc>
          <a:spcPct val="90000"/>
        </a:lnSpc>
        <a:spcBef>
          <a:spcPts val="412"/>
        </a:spcBef>
        <a:buFont typeface="Arial" panose="020B0604020202020204" pitchFamily="34" charset="0"/>
        <a:buNone/>
        <a:defRPr sz="2886"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3pPr>
      <a:lvl4pPr marL="1131159" indent="0" algn="l" defTabSz="754106" rtl="0" eaLnBrk="1" latinLnBrk="0" hangingPunct="1">
        <a:lnSpc>
          <a:spcPct val="90000"/>
        </a:lnSpc>
        <a:spcBef>
          <a:spcPts val="412"/>
        </a:spcBef>
        <a:buFont typeface="Arial" panose="020B0604020202020204" pitchFamily="34" charset="0"/>
        <a:buNone/>
        <a:defRPr sz="2886"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4pPr>
      <a:lvl5pPr marL="1508211" indent="0" algn="l" defTabSz="754106" rtl="0" eaLnBrk="1" latinLnBrk="0" hangingPunct="1">
        <a:lnSpc>
          <a:spcPct val="90000"/>
        </a:lnSpc>
        <a:spcBef>
          <a:spcPts val="412"/>
        </a:spcBef>
        <a:buFont typeface="Arial" panose="020B0604020202020204" pitchFamily="34" charset="0"/>
        <a:buNone/>
        <a:defRPr sz="2886" b="0"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95039-E378-6D4A-A487-4F5ACCF7717F}"/>
              </a:ext>
            </a:extLst>
          </p:cNvPr>
          <p:cNvSpPr>
            <a:spLocks noGrp="1"/>
          </p:cNvSpPr>
          <p:nvPr>
            <p:ph type="title"/>
          </p:nvPr>
        </p:nvSpPr>
        <p:spPr>
          <a:xfrm>
            <a:off x="3385312" y="4947466"/>
            <a:ext cx="15318670" cy="2372969"/>
          </a:xfrm>
          <a:prstGeom prst="rect">
            <a:avLst/>
          </a:prstGeom>
        </p:spPr>
        <p:txBody>
          <a:bodyPr vert="horz" lIns="0" tIns="0" rIns="0" bIns="0" rtlCol="0" anchor="t" anchorCtr="0">
            <a:normAutofit/>
          </a:bodyPr>
          <a:lstStyle/>
          <a:p>
            <a:r>
              <a:rPr lang="en-US"/>
              <a:t>Click to edit </a:t>
            </a:r>
            <a:br>
              <a:rPr lang="en-US"/>
            </a:br>
            <a:r>
              <a:rPr lang="en-US"/>
              <a:t>Master title style</a:t>
            </a:r>
          </a:p>
        </p:txBody>
      </p:sp>
      <p:pic>
        <p:nvPicPr>
          <p:cNvPr id="8" name="Picture 3" descr="C:\ADA\Brand\ADA-white.png">
            <a:extLst>
              <a:ext uri="{FF2B5EF4-FFF2-40B4-BE49-F238E27FC236}">
                <a16:creationId xmlns:a16="http://schemas.microsoft.com/office/drawing/2014/main" id="{C117977D-2AD6-DA4D-BFE6-834DA2E76DFE}"/>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4159701" y="1349371"/>
            <a:ext cx="4544281" cy="12664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F17812-FD8C-F847-97E4-FFA42E5C4C00}"/>
              </a:ext>
            </a:extLst>
          </p:cNvPr>
          <p:cNvSpPr/>
          <p:nvPr userDrawn="1"/>
        </p:nvSpPr>
        <p:spPr>
          <a:xfrm>
            <a:off x="3342638" y="4481870"/>
            <a:ext cx="2604556" cy="132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4"/>
          </a:p>
        </p:txBody>
      </p:sp>
    </p:spTree>
    <p:extLst>
      <p:ext uri="{BB962C8B-B14F-4D97-AF65-F5344CB8AC3E}">
        <p14:creationId xmlns:p14="http://schemas.microsoft.com/office/powerpoint/2010/main" val="3127166891"/>
      </p:ext>
    </p:extLst>
  </p:cSld>
  <p:clrMap bg1="lt1" tx1="dk1" bg2="lt2" tx2="dk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8247" b="1"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0" indent="0" algn="l" defTabSz="754106" rtl="0" eaLnBrk="1" latinLnBrk="0" hangingPunct="1">
        <a:lnSpc>
          <a:spcPct val="90000"/>
        </a:lnSpc>
        <a:spcBef>
          <a:spcPts val="825"/>
        </a:spcBef>
        <a:buFont typeface="Arial" panose="020B0604020202020204" pitchFamily="34" charset="0"/>
        <a:buNone/>
        <a:defRPr sz="2886" kern="1200">
          <a:solidFill>
            <a:schemeClr val="bg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22894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689EB-AA3F-734D-988C-3EABE4AA2085}"/>
              </a:ext>
            </a:extLst>
          </p:cNvPr>
          <p:cNvPicPr>
            <a:picLocks noChangeAspect="1"/>
          </p:cNvPicPr>
          <p:nvPr userDrawn="1"/>
        </p:nvPicPr>
        <p:blipFill>
          <a:blip r:embed="rId23"/>
          <a:stretch>
            <a:fillRect/>
          </a:stretch>
        </p:blipFill>
        <p:spPr>
          <a:xfrm>
            <a:off x="1" y="1473"/>
            <a:ext cx="20104099" cy="11312752"/>
          </a:xfrm>
          <a:prstGeom prst="rect">
            <a:avLst/>
          </a:prstGeom>
        </p:spPr>
      </p:pic>
    </p:spTree>
    <p:extLst>
      <p:ext uri="{BB962C8B-B14F-4D97-AF65-F5344CB8AC3E}">
        <p14:creationId xmlns:p14="http://schemas.microsoft.com/office/powerpoint/2010/main" val="30198271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91"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67D0A2-2DEC-FC4B-9FB1-C93084DA1AC5}"/>
              </a:ext>
            </a:extLst>
          </p:cNvPr>
          <p:cNvPicPr>
            <a:picLocks noChangeAspect="1"/>
          </p:cNvPicPr>
          <p:nvPr userDrawn="1"/>
        </p:nvPicPr>
        <p:blipFill>
          <a:blip r:embed="rId12"/>
          <a:stretch>
            <a:fillRect/>
          </a:stretch>
        </p:blipFill>
        <p:spPr>
          <a:xfrm>
            <a:off x="1" y="1473"/>
            <a:ext cx="20104099" cy="11312752"/>
          </a:xfrm>
          <a:prstGeom prst="rect">
            <a:avLst/>
          </a:prstGeom>
        </p:spPr>
      </p:pic>
      <p:sp>
        <p:nvSpPr>
          <p:cNvPr id="7" name="Rectangle 20">
            <a:extLst>
              <a:ext uri="{FF2B5EF4-FFF2-40B4-BE49-F238E27FC236}">
                <a16:creationId xmlns:a16="http://schemas.microsoft.com/office/drawing/2014/main" id="{EF915757-AF99-0D4B-9314-21B0AD09DC27}"/>
              </a:ext>
            </a:extLst>
          </p:cNvPr>
          <p:cNvSpPr/>
          <p:nvPr userDrawn="1"/>
        </p:nvSpPr>
        <p:spPr>
          <a:xfrm>
            <a:off x="1678482" y="1593932"/>
            <a:ext cx="8988386" cy="9721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pic>
        <p:nvPicPr>
          <p:cNvPr id="11" name="Picture 2" descr="C:\ADA\Brand\ADA-sm.png">
            <a:extLst>
              <a:ext uri="{FF2B5EF4-FFF2-40B4-BE49-F238E27FC236}">
                <a16:creationId xmlns:a16="http://schemas.microsoft.com/office/drawing/2014/main" id="{BE7F53A8-4ED8-9A4E-A615-0BC0E708E64D}"/>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387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47AFB4-163D-5045-9113-A8F7CD0CC831}"/>
              </a:ext>
            </a:extLst>
          </p:cNvPr>
          <p:cNvPicPr>
            <a:picLocks noChangeAspect="1"/>
          </p:cNvPicPr>
          <p:nvPr userDrawn="1"/>
        </p:nvPicPr>
        <p:blipFill>
          <a:blip r:embed="rId3"/>
          <a:stretch>
            <a:fillRect/>
          </a:stretch>
        </p:blipFill>
        <p:spPr>
          <a:xfrm>
            <a:off x="1" y="1473"/>
            <a:ext cx="20104099" cy="11312752"/>
          </a:xfrm>
          <a:prstGeom prst="rect">
            <a:avLst/>
          </a:prstGeom>
        </p:spPr>
      </p:pic>
      <p:sp>
        <p:nvSpPr>
          <p:cNvPr id="7" name="Rectangle 20">
            <a:extLst>
              <a:ext uri="{FF2B5EF4-FFF2-40B4-BE49-F238E27FC236}">
                <a16:creationId xmlns:a16="http://schemas.microsoft.com/office/drawing/2014/main" id="{76B388F9-13D0-564E-A1EF-1AA4DA32CF5D}"/>
              </a:ext>
            </a:extLst>
          </p:cNvPr>
          <p:cNvSpPr/>
          <p:nvPr userDrawn="1"/>
        </p:nvSpPr>
        <p:spPr>
          <a:xfrm>
            <a:off x="1" y="528192"/>
            <a:ext cx="8368078" cy="10286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pic>
        <p:nvPicPr>
          <p:cNvPr id="16" name="Picture 2" descr="C:\ADA\Brand\ADA-sm.png">
            <a:extLst>
              <a:ext uri="{FF2B5EF4-FFF2-40B4-BE49-F238E27FC236}">
                <a16:creationId xmlns:a16="http://schemas.microsoft.com/office/drawing/2014/main" id="{AC2A1673-077E-9E47-8C2E-B0567CD949BC}"/>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831232"/>
      </p:ext>
    </p:extLst>
  </p:cSld>
  <p:clrMap bg1="lt1" tx1="dk1" bg2="lt2" tx2="dk2" accent1="accent1" accent2="accent2" accent3="accent3" accent4="accent4" accent5="accent5" accent6="accent6" hlink="hlink" folHlink="folHlink"/>
  <p:sldLayoutIdLst>
    <p:sldLayoutId id="214748372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033ACF-662D-194B-AB7D-54BB02383057}"/>
              </a:ext>
            </a:extLst>
          </p:cNvPr>
          <p:cNvPicPr>
            <a:picLocks noChangeAspect="1"/>
          </p:cNvPicPr>
          <p:nvPr userDrawn="1"/>
        </p:nvPicPr>
        <p:blipFill>
          <a:blip r:embed="rId5"/>
          <a:stretch>
            <a:fillRect/>
          </a:stretch>
        </p:blipFill>
        <p:spPr>
          <a:xfrm>
            <a:off x="1" y="1473"/>
            <a:ext cx="20104099" cy="11312752"/>
          </a:xfrm>
          <a:prstGeom prst="rect">
            <a:avLst/>
          </a:prstGeom>
        </p:spPr>
      </p:pic>
      <p:sp>
        <p:nvSpPr>
          <p:cNvPr id="7" name="Rectangle 20">
            <a:extLst>
              <a:ext uri="{FF2B5EF4-FFF2-40B4-BE49-F238E27FC236}">
                <a16:creationId xmlns:a16="http://schemas.microsoft.com/office/drawing/2014/main" id="{FCD7312D-5910-5C40-91C4-C6FEA20A2FF1}"/>
              </a:ext>
            </a:extLst>
          </p:cNvPr>
          <p:cNvSpPr/>
          <p:nvPr userDrawn="1"/>
        </p:nvSpPr>
        <p:spPr>
          <a:xfrm>
            <a:off x="10052050" y="2115223"/>
            <a:ext cx="7874695" cy="7395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sp>
        <p:nvSpPr>
          <p:cNvPr id="8" name="Rectangle 20">
            <a:extLst>
              <a:ext uri="{FF2B5EF4-FFF2-40B4-BE49-F238E27FC236}">
                <a16:creationId xmlns:a16="http://schemas.microsoft.com/office/drawing/2014/main" id="{61C66AE3-98A5-C14B-8EAB-66F5ED20B86F}"/>
              </a:ext>
            </a:extLst>
          </p:cNvPr>
          <p:cNvSpPr/>
          <p:nvPr userDrawn="1"/>
        </p:nvSpPr>
        <p:spPr>
          <a:xfrm>
            <a:off x="2177356" y="2115222"/>
            <a:ext cx="7874695" cy="73958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84"/>
          </a:p>
        </p:txBody>
      </p:sp>
      <p:pic>
        <p:nvPicPr>
          <p:cNvPr id="15" name="Picture 2" descr="C:\ADA\Brand\ADA-sm.png">
            <a:extLst>
              <a:ext uri="{FF2B5EF4-FFF2-40B4-BE49-F238E27FC236}">
                <a16:creationId xmlns:a16="http://schemas.microsoft.com/office/drawing/2014/main" id="{4B85E73A-A759-A64A-A743-677D1512339B}"/>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7544737" y="10236037"/>
            <a:ext cx="2053133" cy="57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25807"/>
      </p:ext>
    </p:extLst>
  </p:cSld>
  <p:clrMap bg1="lt1" tx1="dk1" bg2="lt2" tx2="dk2" accent1="accent1" accent2="accent2" accent3="accent3" accent4="accent4" accent5="accent5" accent6="accent6" hlink="hlink" folHlink="folHlink"/>
  <p:sldLayoutIdLst>
    <p:sldLayoutId id="2147483723" r:id="rId1"/>
    <p:sldLayoutId id="2147483905" r:id="rId2"/>
    <p:sldLayoutId id="214748390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754106" rtl="0" eaLnBrk="1" latinLnBrk="0" hangingPunct="1">
        <a:lnSpc>
          <a:spcPct val="90000"/>
        </a:lnSpc>
        <a:spcBef>
          <a:spcPct val="0"/>
        </a:spcBef>
        <a:buNone/>
        <a:defRPr sz="3629" kern="1200">
          <a:solidFill>
            <a:schemeClr val="tx1"/>
          </a:solidFill>
          <a:latin typeface="+mj-lt"/>
          <a:ea typeface="+mj-ea"/>
          <a:cs typeface="+mj-cs"/>
        </a:defRPr>
      </a:lvl1pPr>
    </p:titleStyle>
    <p:bodyStyle>
      <a:lvl1pPr marL="188526" indent="-188526" algn="l" defTabSz="754106" rtl="0" eaLnBrk="1" latinLnBrk="0" hangingPunct="1">
        <a:lnSpc>
          <a:spcPct val="90000"/>
        </a:lnSpc>
        <a:spcBef>
          <a:spcPts val="825"/>
        </a:spcBef>
        <a:buFont typeface="Arial" panose="020B0604020202020204" pitchFamily="34" charset="0"/>
        <a:buChar char="•"/>
        <a:defRPr sz="2309" kern="1200">
          <a:solidFill>
            <a:schemeClr val="tx1"/>
          </a:solidFill>
          <a:latin typeface="+mn-lt"/>
          <a:ea typeface="+mn-ea"/>
          <a:cs typeface="+mn-cs"/>
        </a:defRPr>
      </a:lvl1pPr>
      <a:lvl2pPr marL="565579" indent="-188526" algn="l" defTabSz="754106" rtl="0" eaLnBrk="1" latinLnBrk="0" hangingPunct="1">
        <a:lnSpc>
          <a:spcPct val="90000"/>
        </a:lnSpc>
        <a:spcBef>
          <a:spcPts val="412"/>
        </a:spcBef>
        <a:buFont typeface="Arial" panose="020B0604020202020204" pitchFamily="34" charset="0"/>
        <a:buChar char="•"/>
        <a:defRPr sz="1979" kern="1200">
          <a:solidFill>
            <a:schemeClr val="tx1"/>
          </a:solidFill>
          <a:latin typeface="+mn-lt"/>
          <a:ea typeface="+mn-ea"/>
          <a:cs typeface="+mn-cs"/>
        </a:defRPr>
      </a:lvl2pPr>
      <a:lvl3pPr marL="942632" indent="-188526" algn="l" defTabSz="754106" rtl="0" eaLnBrk="1" latinLnBrk="0" hangingPunct="1">
        <a:lnSpc>
          <a:spcPct val="90000"/>
        </a:lnSpc>
        <a:spcBef>
          <a:spcPts val="412"/>
        </a:spcBef>
        <a:buFont typeface="Arial" panose="020B0604020202020204" pitchFamily="34" charset="0"/>
        <a:buChar char="•"/>
        <a:defRPr sz="1649" kern="1200">
          <a:solidFill>
            <a:schemeClr val="tx1"/>
          </a:solidFill>
          <a:latin typeface="+mn-lt"/>
          <a:ea typeface="+mn-ea"/>
          <a:cs typeface="+mn-cs"/>
        </a:defRPr>
      </a:lvl3pPr>
      <a:lvl4pPr marL="1319685"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4pPr>
      <a:lvl5pPr marL="1696738"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5pPr>
      <a:lvl6pPr marL="2073791"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6pPr>
      <a:lvl7pPr marL="2450843"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7pPr>
      <a:lvl8pPr marL="2827896"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8pPr>
      <a:lvl9pPr marL="3204949" indent="-188526" algn="l" defTabSz="754106" rtl="0" eaLnBrk="1" latinLnBrk="0" hangingPunct="1">
        <a:lnSpc>
          <a:spcPct val="90000"/>
        </a:lnSpc>
        <a:spcBef>
          <a:spcPts val="412"/>
        </a:spcBef>
        <a:buFont typeface="Arial" panose="020B0604020202020204" pitchFamily="34" charset="0"/>
        <a:buChar char="•"/>
        <a:defRPr sz="1484" kern="1200">
          <a:solidFill>
            <a:schemeClr val="tx1"/>
          </a:solidFill>
          <a:latin typeface="+mn-lt"/>
          <a:ea typeface="+mn-ea"/>
          <a:cs typeface="+mn-cs"/>
        </a:defRPr>
      </a:lvl9pPr>
    </p:bodyStyle>
    <p:otherStyle>
      <a:defPPr>
        <a:defRPr lang="en-US"/>
      </a:defPPr>
      <a:lvl1pPr marL="0" algn="l" defTabSz="754106" rtl="0" eaLnBrk="1" latinLnBrk="0" hangingPunct="1">
        <a:defRPr sz="1484" kern="1200">
          <a:solidFill>
            <a:schemeClr val="tx1"/>
          </a:solidFill>
          <a:latin typeface="+mn-lt"/>
          <a:ea typeface="+mn-ea"/>
          <a:cs typeface="+mn-cs"/>
        </a:defRPr>
      </a:lvl1pPr>
      <a:lvl2pPr marL="377053" algn="l" defTabSz="754106" rtl="0" eaLnBrk="1" latinLnBrk="0" hangingPunct="1">
        <a:defRPr sz="1484" kern="1200">
          <a:solidFill>
            <a:schemeClr val="tx1"/>
          </a:solidFill>
          <a:latin typeface="+mn-lt"/>
          <a:ea typeface="+mn-ea"/>
          <a:cs typeface="+mn-cs"/>
        </a:defRPr>
      </a:lvl2pPr>
      <a:lvl3pPr marL="754106" algn="l" defTabSz="754106" rtl="0" eaLnBrk="1" latinLnBrk="0" hangingPunct="1">
        <a:defRPr sz="1484" kern="1200">
          <a:solidFill>
            <a:schemeClr val="tx1"/>
          </a:solidFill>
          <a:latin typeface="+mn-lt"/>
          <a:ea typeface="+mn-ea"/>
          <a:cs typeface="+mn-cs"/>
        </a:defRPr>
      </a:lvl3pPr>
      <a:lvl4pPr marL="1131159" algn="l" defTabSz="754106" rtl="0" eaLnBrk="1" latinLnBrk="0" hangingPunct="1">
        <a:defRPr sz="1484" kern="1200">
          <a:solidFill>
            <a:schemeClr val="tx1"/>
          </a:solidFill>
          <a:latin typeface="+mn-lt"/>
          <a:ea typeface="+mn-ea"/>
          <a:cs typeface="+mn-cs"/>
        </a:defRPr>
      </a:lvl4pPr>
      <a:lvl5pPr marL="1508211" algn="l" defTabSz="754106" rtl="0" eaLnBrk="1" latinLnBrk="0" hangingPunct="1">
        <a:defRPr sz="1484" kern="1200">
          <a:solidFill>
            <a:schemeClr val="tx1"/>
          </a:solidFill>
          <a:latin typeface="+mn-lt"/>
          <a:ea typeface="+mn-ea"/>
          <a:cs typeface="+mn-cs"/>
        </a:defRPr>
      </a:lvl5pPr>
      <a:lvl6pPr marL="1885264" algn="l" defTabSz="754106" rtl="0" eaLnBrk="1" latinLnBrk="0" hangingPunct="1">
        <a:defRPr sz="1484" kern="1200">
          <a:solidFill>
            <a:schemeClr val="tx1"/>
          </a:solidFill>
          <a:latin typeface="+mn-lt"/>
          <a:ea typeface="+mn-ea"/>
          <a:cs typeface="+mn-cs"/>
        </a:defRPr>
      </a:lvl6pPr>
      <a:lvl7pPr marL="2262317" algn="l" defTabSz="754106" rtl="0" eaLnBrk="1" latinLnBrk="0" hangingPunct="1">
        <a:defRPr sz="1484" kern="1200">
          <a:solidFill>
            <a:schemeClr val="tx1"/>
          </a:solidFill>
          <a:latin typeface="+mn-lt"/>
          <a:ea typeface="+mn-ea"/>
          <a:cs typeface="+mn-cs"/>
        </a:defRPr>
      </a:lvl7pPr>
      <a:lvl8pPr marL="2639370" algn="l" defTabSz="754106" rtl="0" eaLnBrk="1" latinLnBrk="0" hangingPunct="1">
        <a:defRPr sz="1484" kern="1200">
          <a:solidFill>
            <a:schemeClr val="tx1"/>
          </a:solidFill>
          <a:latin typeface="+mn-lt"/>
          <a:ea typeface="+mn-ea"/>
          <a:cs typeface="+mn-cs"/>
        </a:defRPr>
      </a:lvl8pPr>
      <a:lvl9pPr marL="3016423" algn="l" defTabSz="754106" rtl="0" eaLnBrk="1" latinLnBrk="0" hangingPunct="1">
        <a:defRPr sz="14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9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hyperlink" Target="http://www.norc.org/" TargetMode="External"/><Relationship Id="rId2" Type="http://schemas.openxmlformats.org/officeDocument/2006/relationships/hyperlink" Target="https://www.nfid.org/national-survey-black-adult-perspectives-on-covid-19-and-flu-vaccines/" TargetMode="External"/><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3" Type="http://schemas.openxmlformats.org/officeDocument/2006/relationships/hyperlink" Target="http://www.norc.org/" TargetMode="External"/><Relationship Id="rId2" Type="http://schemas.openxmlformats.org/officeDocument/2006/relationships/image" Target="../media/image30.jpeg"/><Relationship Id="rId1" Type="http://schemas.openxmlformats.org/officeDocument/2006/relationships/slideLayout" Target="../slideLayouts/slideLayout130.xml"/></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notesSlide" Target="../notesSlides/notesSlide4.xml"/><Relationship Id="rId1" Type="http://schemas.openxmlformats.org/officeDocument/2006/relationships/slideLayout" Target="../slideLayouts/slideLayout130.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6.xml"/><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081265-CC00-4030-A48E-28CBE4BFEADA}"/>
              </a:ext>
            </a:extLst>
          </p:cNvPr>
          <p:cNvSpPr>
            <a:spLocks noGrp="1"/>
          </p:cNvSpPr>
          <p:nvPr>
            <p:ph type="body" sz="quarter" idx="19"/>
          </p:nvPr>
        </p:nvSpPr>
        <p:spPr>
          <a:xfrm>
            <a:off x="10509252" y="3752850"/>
            <a:ext cx="6858000" cy="5676426"/>
          </a:xfrm>
        </p:spPr>
        <p:txBody>
          <a:bodyPr wrap="square" lIns="0" tIns="0" rIns="0" bIns="0" anchor="t">
            <a:spAutoFit/>
          </a:bodyPr>
          <a:lstStyle/>
          <a:p>
            <a:pPr algn="ctr"/>
            <a:r>
              <a:rPr lang="en-US" sz="5400" dirty="0">
                <a:solidFill>
                  <a:schemeClr val="tx1"/>
                </a:solidFill>
                <a:latin typeface="Helvetica Neue" panose="02000503000000020004"/>
                <a:cs typeface="Arial"/>
              </a:rPr>
              <a:t>Influenza Diabetes Community</a:t>
            </a:r>
          </a:p>
          <a:p>
            <a:pPr algn="ctr"/>
            <a:endParaRPr lang="en-US" sz="3600" dirty="0">
              <a:solidFill>
                <a:schemeClr val="tx1"/>
              </a:solidFill>
              <a:latin typeface="Helvetica Neue" panose="02000503000000020004"/>
            </a:endParaRPr>
          </a:p>
          <a:p>
            <a:pPr algn="ctr"/>
            <a:r>
              <a:rPr lang="en-US" sz="4000">
                <a:solidFill>
                  <a:schemeClr val="tx1"/>
                </a:solidFill>
                <a:latin typeface="Arial"/>
                <a:cs typeface="Arial"/>
              </a:rPr>
              <a:t>Prevention </a:t>
            </a:r>
            <a:r>
              <a:rPr lang="en-US" sz="4000" dirty="0">
                <a:solidFill>
                  <a:schemeClr val="tx1"/>
                </a:solidFill>
                <a:latin typeface="Arial"/>
                <a:cs typeface="Arial"/>
              </a:rPr>
              <a:t>and Best Practices</a:t>
            </a:r>
          </a:p>
          <a:p>
            <a:endParaRPr lang="en-US" sz="2800" dirty="0">
              <a:solidFill>
                <a:schemeClr val="tx1"/>
              </a:solidFill>
              <a:latin typeface="Arial"/>
              <a:cs typeface="Arial"/>
            </a:endParaRPr>
          </a:p>
          <a:p>
            <a:endParaRPr lang="en-US" sz="2800" dirty="0">
              <a:solidFill>
                <a:schemeClr val="tx1"/>
              </a:solidFill>
              <a:latin typeface="Arial"/>
              <a:cs typeface="Arial"/>
            </a:endParaRPr>
          </a:p>
          <a:p>
            <a:r>
              <a:rPr lang="en-US" sz="2800" dirty="0">
                <a:solidFill>
                  <a:schemeClr val="tx1"/>
                </a:solidFill>
                <a:latin typeface="Arial"/>
                <a:cs typeface="Arial"/>
              </a:rPr>
              <a:t> </a:t>
            </a:r>
            <a:endParaRPr lang="en-US" sz="2800" dirty="0">
              <a:solidFill>
                <a:schemeClr val="tx1"/>
              </a:solidFill>
            </a:endParaRPr>
          </a:p>
        </p:txBody>
      </p:sp>
      <p:sp>
        <p:nvSpPr>
          <p:cNvPr id="15" name="Rectangle 14">
            <a:extLst>
              <a:ext uri="{FF2B5EF4-FFF2-40B4-BE49-F238E27FC236}">
                <a16:creationId xmlns:a16="http://schemas.microsoft.com/office/drawing/2014/main" id="{B05F838B-5E5A-9743-BCCE-714459083561}"/>
              </a:ext>
            </a:extLst>
          </p:cNvPr>
          <p:cNvSpPr/>
          <p:nvPr/>
        </p:nvSpPr>
        <p:spPr>
          <a:xfrm>
            <a:off x="547103" y="1491917"/>
            <a:ext cx="9504947" cy="8927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4696BA1D-18A9-4930-A9B0-545AEE916E78}"/>
              </a:ext>
            </a:extLst>
          </p:cNvPr>
          <p:cNvSpPr>
            <a:spLocks noGrp="1"/>
          </p:cNvSpPr>
          <p:nvPr>
            <p:ph type="body" sz="quarter" idx="20"/>
          </p:nvPr>
        </p:nvSpPr>
        <p:spPr>
          <a:xfrm>
            <a:off x="1362409" y="4952793"/>
            <a:ext cx="7874334" cy="2005677"/>
          </a:xfrm>
        </p:spPr>
        <p:txBody>
          <a:bodyPr/>
          <a:lstStyle/>
          <a:p>
            <a:pPr>
              <a:lnSpc>
                <a:spcPct val="100000"/>
              </a:lnSpc>
            </a:pPr>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Inaction is no longer an option.</a:t>
            </a:r>
            <a:b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endParaRPr lang="en-US" sz="4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100000"/>
              </a:lnSpc>
            </a:pP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It is time for </a:t>
            </a:r>
            <a:r>
              <a:rPr lang="en-US" sz="3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health equity now</a:t>
            </a:r>
            <a:r>
              <a:rPr lang="en-US" sz="3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209478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A7AF09-1191-AC4C-9C82-01B251655956}"/>
              </a:ext>
            </a:extLst>
          </p:cNvPr>
          <p:cNvSpPr>
            <a:spLocks noGrp="1"/>
          </p:cNvSpPr>
          <p:nvPr>
            <p:ph type="body" sz="quarter" idx="19"/>
          </p:nvPr>
        </p:nvSpPr>
        <p:spPr>
          <a:xfrm>
            <a:off x="4637205" y="5248466"/>
            <a:ext cx="3131812" cy="1661993"/>
          </a:xfrm>
        </p:spPr>
        <p:txBody>
          <a:bodyPr/>
          <a:lstStyle/>
          <a:p>
            <a:r>
              <a:rPr lang="en-US" sz="6000" dirty="0"/>
              <a:t>MAKE IT EASY</a:t>
            </a:r>
          </a:p>
        </p:txBody>
      </p:sp>
      <p:sp>
        <p:nvSpPr>
          <p:cNvPr id="3" name="Text Placeholder 2">
            <a:extLst>
              <a:ext uri="{FF2B5EF4-FFF2-40B4-BE49-F238E27FC236}">
                <a16:creationId xmlns:a16="http://schemas.microsoft.com/office/drawing/2014/main" id="{131931EF-767E-3C4C-8FDA-F0EE8495083A}"/>
              </a:ext>
            </a:extLst>
          </p:cNvPr>
          <p:cNvSpPr>
            <a:spLocks noGrp="1"/>
          </p:cNvSpPr>
          <p:nvPr>
            <p:ph type="body" sz="quarter" idx="20"/>
          </p:nvPr>
        </p:nvSpPr>
        <p:spPr>
          <a:xfrm>
            <a:off x="11890648" y="3073147"/>
            <a:ext cx="6864280" cy="5425909"/>
          </a:xfrm>
        </p:spPr>
        <p:txBody>
          <a:bodyPr/>
          <a:lstStyle/>
          <a:p>
            <a:pPr marL="857250" indent="-857250">
              <a:lnSpc>
                <a:spcPct val="150000"/>
              </a:lnSpc>
              <a:buFont typeface="Arial" panose="020B0604020202020204" pitchFamily="34" charset="0"/>
              <a:buChar char="•"/>
            </a:pPr>
            <a:r>
              <a:rPr lang="en-US" sz="4000" dirty="0"/>
              <a:t>Remove cost barrier</a:t>
            </a:r>
          </a:p>
          <a:p>
            <a:pPr marL="857250" indent="-857250">
              <a:lnSpc>
                <a:spcPct val="150000"/>
              </a:lnSpc>
              <a:buFont typeface="Arial" panose="020B0604020202020204" pitchFamily="34" charset="0"/>
              <a:buChar char="•"/>
            </a:pPr>
            <a:r>
              <a:rPr lang="en-US" sz="4000" dirty="0"/>
              <a:t>Bring it to the people </a:t>
            </a:r>
          </a:p>
          <a:p>
            <a:pPr marL="857250" indent="-857250">
              <a:lnSpc>
                <a:spcPct val="150000"/>
              </a:lnSpc>
              <a:buFont typeface="Arial" panose="020B0604020202020204" pitchFamily="34" charset="0"/>
              <a:buChar char="•"/>
            </a:pPr>
            <a:r>
              <a:rPr lang="en-US" sz="4000" dirty="0"/>
              <a:t>Build trust</a:t>
            </a:r>
          </a:p>
          <a:p>
            <a:pPr marL="857250" indent="-857250">
              <a:lnSpc>
                <a:spcPct val="150000"/>
              </a:lnSpc>
              <a:buFont typeface="Arial" panose="020B0604020202020204" pitchFamily="34" charset="0"/>
              <a:buChar char="•"/>
            </a:pPr>
            <a:r>
              <a:rPr lang="en-US" sz="4000" dirty="0"/>
              <a:t>Use community leaders </a:t>
            </a:r>
          </a:p>
          <a:p>
            <a:pPr marL="857250" indent="-857250">
              <a:lnSpc>
                <a:spcPct val="150000"/>
              </a:lnSpc>
              <a:buFont typeface="Arial" panose="020B0604020202020204" pitchFamily="34" charset="0"/>
              <a:buChar char="•"/>
            </a:pPr>
            <a:r>
              <a:rPr lang="en-US" sz="4000" dirty="0"/>
              <a:t>Let people see people like them</a:t>
            </a:r>
          </a:p>
        </p:txBody>
      </p:sp>
      <p:sp>
        <p:nvSpPr>
          <p:cNvPr id="4" name="TextBox 3">
            <a:extLst>
              <a:ext uri="{FF2B5EF4-FFF2-40B4-BE49-F238E27FC236}">
                <a16:creationId xmlns:a16="http://schemas.microsoft.com/office/drawing/2014/main" id="{B16E4565-6E76-F34E-B8C6-87563AA4D1B3}"/>
              </a:ext>
            </a:extLst>
          </p:cNvPr>
          <p:cNvSpPr txBox="1"/>
          <p:nvPr/>
        </p:nvSpPr>
        <p:spPr>
          <a:xfrm>
            <a:off x="8746435" y="47707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4904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D77E60-F359-4429-8102-0F45F78235E9}"/>
              </a:ext>
            </a:extLst>
          </p:cNvPr>
          <p:cNvSpPr>
            <a:spLocks noGrp="1"/>
          </p:cNvSpPr>
          <p:nvPr>
            <p:ph type="body" sz="quarter" idx="19"/>
          </p:nvPr>
        </p:nvSpPr>
        <p:spPr>
          <a:xfrm>
            <a:off x="3051661" y="4764889"/>
            <a:ext cx="6268154" cy="3094180"/>
          </a:xfrm>
        </p:spPr>
        <p:txBody>
          <a:bodyPr/>
          <a:lstStyle/>
          <a:p>
            <a:r>
              <a:rPr lang="en-US" sz="5400" dirty="0"/>
              <a:t>Better Communication:</a:t>
            </a:r>
          </a:p>
          <a:p>
            <a:r>
              <a:rPr lang="en-US" sz="5400" dirty="0"/>
              <a:t>Motivational Interviewing</a:t>
            </a:r>
          </a:p>
        </p:txBody>
      </p:sp>
      <p:sp>
        <p:nvSpPr>
          <p:cNvPr id="4" name="Text Placeholder 3">
            <a:extLst>
              <a:ext uri="{FF2B5EF4-FFF2-40B4-BE49-F238E27FC236}">
                <a16:creationId xmlns:a16="http://schemas.microsoft.com/office/drawing/2014/main" id="{60A5044D-F9F5-432A-AF0D-A77CCB7CF07F}"/>
              </a:ext>
            </a:extLst>
          </p:cNvPr>
          <p:cNvSpPr>
            <a:spLocks noGrp="1"/>
          </p:cNvSpPr>
          <p:nvPr>
            <p:ph type="body" sz="quarter" idx="21"/>
          </p:nvPr>
        </p:nvSpPr>
        <p:spPr>
          <a:xfrm>
            <a:off x="10784287" y="2046612"/>
            <a:ext cx="7231339" cy="6677854"/>
          </a:xfrm>
        </p:spPr>
        <p:txBody>
          <a:bodyPr/>
          <a:lstStyle/>
          <a:p>
            <a:r>
              <a:rPr lang="en-US" sz="3300" dirty="0"/>
              <a:t>A collaborative, goal-oriented </a:t>
            </a:r>
            <a:r>
              <a:rPr lang="en-US" sz="3300" b="1" dirty="0"/>
              <a:t>style of communication </a:t>
            </a:r>
            <a:r>
              <a:rPr lang="en-US" sz="3300" dirty="0"/>
              <a:t>…to </a:t>
            </a:r>
            <a:r>
              <a:rPr lang="en-US" sz="3300" b="1" dirty="0"/>
              <a:t>strengthen personal motivation</a:t>
            </a:r>
            <a:r>
              <a:rPr lang="en-US" sz="3300" dirty="0"/>
              <a:t> for and commitment to a specific goal by </a:t>
            </a:r>
            <a:r>
              <a:rPr lang="en-US" sz="3300" b="1" dirty="0"/>
              <a:t>eliciting and exploring the person’s own reasons for change </a:t>
            </a:r>
            <a:r>
              <a:rPr lang="en-US" sz="3300" dirty="0"/>
              <a:t>within an </a:t>
            </a:r>
            <a:r>
              <a:rPr lang="en-US" sz="3300" b="1" dirty="0"/>
              <a:t>atmosphere of acceptance and compassion</a:t>
            </a:r>
            <a:r>
              <a:rPr lang="en-US" sz="3300" dirty="0"/>
              <a:t>.  </a:t>
            </a:r>
          </a:p>
          <a:p>
            <a:pPr algn="r"/>
            <a:r>
              <a:rPr lang="en-US" i="1" dirty="0"/>
              <a:t>- Miller &amp; Rollnick (2021)</a:t>
            </a:r>
          </a:p>
        </p:txBody>
      </p:sp>
    </p:spTree>
    <p:extLst>
      <p:ext uri="{BB962C8B-B14F-4D97-AF65-F5344CB8AC3E}">
        <p14:creationId xmlns:p14="http://schemas.microsoft.com/office/powerpoint/2010/main" val="17571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2F11B76F-2E15-4993-B310-FAE9760AE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93" y="1945532"/>
            <a:ext cx="13821792" cy="9214524"/>
          </a:xfrm>
          <a:prstGeom prst="rect">
            <a:avLst/>
          </a:prstGeom>
        </p:spPr>
      </p:pic>
      <p:sp>
        <p:nvSpPr>
          <p:cNvPr id="7" name="TextBox 6">
            <a:extLst>
              <a:ext uri="{FF2B5EF4-FFF2-40B4-BE49-F238E27FC236}">
                <a16:creationId xmlns:a16="http://schemas.microsoft.com/office/drawing/2014/main" id="{9BD9C5D2-DC8D-4D5C-AA96-110532648AD5}"/>
              </a:ext>
            </a:extLst>
          </p:cNvPr>
          <p:cNvSpPr txBox="1"/>
          <p:nvPr/>
        </p:nvSpPr>
        <p:spPr>
          <a:xfrm>
            <a:off x="7120649" y="749828"/>
            <a:ext cx="7412475" cy="1015663"/>
          </a:xfrm>
          <a:prstGeom prst="rect">
            <a:avLst/>
          </a:prstGeom>
          <a:noFill/>
        </p:spPr>
        <p:txBody>
          <a:bodyPr wrap="square" rtlCol="0">
            <a:spAutoFit/>
          </a:bodyPr>
          <a:lstStyle/>
          <a:p>
            <a:r>
              <a:rPr lang="en-US" sz="6000" b="1" dirty="0"/>
              <a:t>OARS Method</a:t>
            </a:r>
          </a:p>
        </p:txBody>
      </p:sp>
    </p:spTree>
    <p:extLst>
      <p:ext uri="{BB962C8B-B14F-4D97-AF65-F5344CB8AC3E}">
        <p14:creationId xmlns:p14="http://schemas.microsoft.com/office/powerpoint/2010/main" val="1477576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0DAAFD-4D50-274A-B9A1-27C92787C691}"/>
              </a:ext>
            </a:extLst>
          </p:cNvPr>
          <p:cNvSpPr>
            <a:spLocks noGrp="1"/>
          </p:cNvSpPr>
          <p:nvPr>
            <p:ph type="body" sz="quarter" idx="11"/>
          </p:nvPr>
        </p:nvSpPr>
        <p:spPr>
          <a:xfrm>
            <a:off x="9839934" y="3325954"/>
            <a:ext cx="3759334" cy="2602636"/>
          </a:xfrm>
        </p:spPr>
        <p:txBody>
          <a:bodyPr/>
          <a:lstStyle/>
          <a:p>
            <a:r>
              <a:rPr lang="en-US" sz="4000" b="1" dirty="0">
                <a:solidFill>
                  <a:srgbClr val="FF0000"/>
                </a:solidFill>
              </a:rPr>
              <a:t>1. You must get  vaccinated!</a:t>
            </a:r>
          </a:p>
          <a:p>
            <a:endParaRPr lang="en-US" dirty="0"/>
          </a:p>
        </p:txBody>
      </p:sp>
      <p:sp>
        <p:nvSpPr>
          <p:cNvPr id="3" name="Text Placeholder 2">
            <a:extLst>
              <a:ext uri="{FF2B5EF4-FFF2-40B4-BE49-F238E27FC236}">
                <a16:creationId xmlns:a16="http://schemas.microsoft.com/office/drawing/2014/main" id="{983D53F6-40D3-A64F-BDE5-5820ED34AB2C}"/>
              </a:ext>
            </a:extLst>
          </p:cNvPr>
          <p:cNvSpPr>
            <a:spLocks noGrp="1"/>
          </p:cNvSpPr>
          <p:nvPr>
            <p:ph type="body" sz="quarter" idx="10"/>
          </p:nvPr>
        </p:nvSpPr>
        <p:spPr>
          <a:xfrm>
            <a:off x="1721902" y="437034"/>
            <a:ext cx="15769136" cy="1961182"/>
          </a:xfrm>
        </p:spPr>
        <p:txBody>
          <a:bodyPr/>
          <a:lstStyle/>
          <a:p>
            <a:r>
              <a:rPr lang="en-US" sz="6000" dirty="0"/>
              <a:t>Which approach might be most effective?</a:t>
            </a:r>
          </a:p>
        </p:txBody>
      </p:sp>
      <p:sp>
        <p:nvSpPr>
          <p:cNvPr id="10" name="Text Placeholder 9">
            <a:extLst>
              <a:ext uri="{FF2B5EF4-FFF2-40B4-BE49-F238E27FC236}">
                <a16:creationId xmlns:a16="http://schemas.microsoft.com/office/drawing/2014/main" id="{C1CC2815-A9DD-419F-9BC3-1E2FC0846B12}"/>
              </a:ext>
            </a:extLst>
          </p:cNvPr>
          <p:cNvSpPr>
            <a:spLocks noGrp="1"/>
          </p:cNvSpPr>
          <p:nvPr>
            <p:ph type="body" sz="quarter" idx="15"/>
          </p:nvPr>
        </p:nvSpPr>
        <p:spPr>
          <a:xfrm>
            <a:off x="14260368" y="3210452"/>
            <a:ext cx="4086704" cy="2462213"/>
          </a:xfrm>
        </p:spPr>
        <p:txBody>
          <a:bodyPr/>
          <a:lstStyle/>
          <a:p>
            <a:r>
              <a:rPr lang="en-US" sz="4000" b="1" dirty="0">
                <a:solidFill>
                  <a:srgbClr val="00B050"/>
                </a:solidFill>
              </a:rPr>
              <a:t>3. Do you mind if we talk about the flu vaccination? </a:t>
            </a:r>
          </a:p>
        </p:txBody>
      </p:sp>
      <p:sp>
        <p:nvSpPr>
          <p:cNvPr id="16" name="Text Placeholder 15">
            <a:extLst>
              <a:ext uri="{FF2B5EF4-FFF2-40B4-BE49-F238E27FC236}">
                <a16:creationId xmlns:a16="http://schemas.microsoft.com/office/drawing/2014/main" id="{36A971E2-A637-43AB-B319-1D1D12D254CD}"/>
              </a:ext>
            </a:extLst>
          </p:cNvPr>
          <p:cNvSpPr>
            <a:spLocks noGrp="1"/>
          </p:cNvSpPr>
          <p:nvPr>
            <p:ph type="body" sz="quarter" idx="19"/>
          </p:nvPr>
        </p:nvSpPr>
        <p:spPr>
          <a:xfrm>
            <a:off x="9839934" y="6154879"/>
            <a:ext cx="4086704" cy="2602636"/>
          </a:xfrm>
        </p:spPr>
        <p:txBody>
          <a:bodyPr/>
          <a:lstStyle/>
          <a:p>
            <a:r>
              <a:rPr lang="en-US" sz="4000" b="1" dirty="0">
                <a:solidFill>
                  <a:srgbClr val="FF0000"/>
                </a:solidFill>
              </a:rPr>
              <a:t>2. Only an idiot would not get  vaccinated. </a:t>
            </a:r>
          </a:p>
          <a:p>
            <a:endParaRPr lang="en-US" dirty="0"/>
          </a:p>
        </p:txBody>
      </p:sp>
      <p:sp>
        <p:nvSpPr>
          <p:cNvPr id="18" name="Text Placeholder 17">
            <a:extLst>
              <a:ext uri="{FF2B5EF4-FFF2-40B4-BE49-F238E27FC236}">
                <a16:creationId xmlns:a16="http://schemas.microsoft.com/office/drawing/2014/main" id="{6054293D-6DD5-4F68-B49B-1674C0C5DAFD}"/>
              </a:ext>
            </a:extLst>
          </p:cNvPr>
          <p:cNvSpPr>
            <a:spLocks noGrp="1"/>
          </p:cNvSpPr>
          <p:nvPr>
            <p:ph type="body" sz="quarter" idx="21"/>
          </p:nvPr>
        </p:nvSpPr>
        <p:spPr>
          <a:xfrm>
            <a:off x="14260368" y="6014608"/>
            <a:ext cx="4086704" cy="2462213"/>
          </a:xfrm>
        </p:spPr>
        <p:txBody>
          <a:bodyPr/>
          <a:lstStyle/>
          <a:p>
            <a:r>
              <a:rPr lang="en-US" sz="4000" b="1" dirty="0">
                <a:solidFill>
                  <a:srgbClr val="00B050"/>
                </a:solidFill>
              </a:rPr>
              <a:t>4. What do you want to know about the vaccine? </a:t>
            </a:r>
          </a:p>
        </p:txBody>
      </p:sp>
      <p:pic>
        <p:nvPicPr>
          <p:cNvPr id="26" name="Picture 25" descr="Wood human figure">
            <a:extLst>
              <a:ext uri="{FF2B5EF4-FFF2-40B4-BE49-F238E27FC236}">
                <a16:creationId xmlns:a16="http://schemas.microsoft.com/office/drawing/2014/main" id="{D061E2E9-860A-4854-A8CA-3D5D9992F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30" y="3099665"/>
            <a:ext cx="8486775" cy="5657850"/>
          </a:xfrm>
          <a:prstGeom prst="rect">
            <a:avLst/>
          </a:prstGeom>
        </p:spPr>
      </p:pic>
    </p:spTree>
    <p:extLst>
      <p:ext uri="{BB962C8B-B14F-4D97-AF65-F5344CB8AC3E}">
        <p14:creationId xmlns:p14="http://schemas.microsoft.com/office/powerpoint/2010/main" val="188356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1000"/>
                                        <p:tgtEl>
                                          <p:spTgt spid="18">
                                            <p:txEl>
                                              <p:pRg st="0" end="0"/>
                                            </p:txEl>
                                          </p:spTgt>
                                        </p:tgtEl>
                                      </p:cBhvr>
                                    </p:animEffect>
                                    <p:anim calcmode="lin" valueType="num">
                                      <p:cBhvr>
                                        <p:cTn id="2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build="p"/>
      <p:bldP spid="16" grpId="0" build="p"/>
      <p:bldP spid="1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C3BCB8F-2B04-4015-BE6F-F16FA02AA0EA}"/>
              </a:ext>
            </a:extLst>
          </p:cNvPr>
          <p:cNvSpPr>
            <a:spLocks noGrp="1"/>
          </p:cNvSpPr>
          <p:nvPr>
            <p:ph type="body" sz="quarter" idx="4294967295"/>
          </p:nvPr>
        </p:nvSpPr>
        <p:spPr>
          <a:xfrm>
            <a:off x="3320987" y="1013651"/>
            <a:ext cx="14460537" cy="5754687"/>
          </a:xfrm>
          <a:prstGeom prst="rect">
            <a:avLst/>
          </a:prstGeom>
        </p:spPr>
        <p:txBody>
          <a:bodyPr/>
          <a:lstStyle/>
          <a:p>
            <a:r>
              <a:rPr lang="en-US" sz="16600" dirty="0"/>
              <a:t>Knowledge</a:t>
            </a:r>
          </a:p>
          <a:p>
            <a:r>
              <a:rPr lang="en-US" sz="16600" dirty="0"/>
              <a:t>Trust</a:t>
            </a:r>
          </a:p>
          <a:p>
            <a:r>
              <a:rPr lang="en-US" sz="16600" dirty="0"/>
              <a:t>Friction</a:t>
            </a:r>
          </a:p>
          <a:p>
            <a:endParaRPr lang="en-US" dirty="0"/>
          </a:p>
        </p:txBody>
      </p:sp>
    </p:spTree>
    <p:extLst>
      <p:ext uri="{BB962C8B-B14F-4D97-AF65-F5344CB8AC3E}">
        <p14:creationId xmlns:p14="http://schemas.microsoft.com/office/powerpoint/2010/main" val="124066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20104100" cy="11315700"/>
          </a:xfrm>
          <a:custGeom>
            <a:avLst/>
            <a:gdLst/>
            <a:ahLst/>
            <a:cxnLst/>
            <a:rect l="l" t="t" r="r" b="b"/>
            <a:pathLst>
              <a:path w="20104100" h="11315065">
                <a:moveTo>
                  <a:pt x="0" y="0"/>
                </a:moveTo>
                <a:lnTo>
                  <a:pt x="20104099" y="0"/>
                </a:lnTo>
                <a:lnTo>
                  <a:pt x="20104099" y="11314449"/>
                </a:lnTo>
                <a:lnTo>
                  <a:pt x="0" y="11314449"/>
                </a:lnTo>
                <a:lnTo>
                  <a:pt x="0" y="0"/>
                </a:lnTo>
                <a:close/>
              </a:path>
            </a:pathLst>
          </a:custGeom>
          <a:solidFill>
            <a:srgbClr val="AA182C"/>
          </a:solidFill>
        </p:spPr>
        <p:txBody>
          <a:bodyPr wrap="square" lIns="0" tIns="0" rIns="0" bIns="0" rtlCol="0"/>
          <a:lstStyle/>
          <a:p>
            <a:endParaRPr/>
          </a:p>
        </p:txBody>
      </p:sp>
      <p:sp>
        <p:nvSpPr>
          <p:cNvPr id="3" name="object 3"/>
          <p:cNvSpPr/>
          <p:nvPr/>
        </p:nvSpPr>
        <p:spPr>
          <a:xfrm>
            <a:off x="6357953" y="4627374"/>
            <a:ext cx="7393431" cy="20597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0497651-8C36-4FEC-BD20-2A06FDFE147D}"/>
              </a:ext>
            </a:extLst>
          </p:cNvPr>
          <p:cNvSpPr txBox="1">
            <a:spLocks/>
          </p:cNvSpPr>
          <p:nvPr/>
        </p:nvSpPr>
        <p:spPr>
          <a:xfrm>
            <a:off x="1104977" y="683300"/>
            <a:ext cx="16631308" cy="1329793"/>
          </a:xfrm>
          <a:prstGeom prst="rect">
            <a:avLst/>
          </a:prstGeom>
        </p:spPr>
        <p:txBody>
          <a:bodyPr lIns="201041" tIns="100521" rIns="201041" bIns="100521" anchor="t"/>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4400" dirty="0">
                <a:latin typeface="Helvetica Neue"/>
                <a:ea typeface="Helvetica Neue" panose="02000503000000020004" pitchFamily="2" charset="0"/>
                <a:cs typeface="Helvetica Neue" panose="02000503000000020004" pitchFamily="2" charset="0"/>
              </a:rPr>
              <a:t>Diabetes in the U.S., By the Numbers</a:t>
            </a:r>
          </a:p>
        </p:txBody>
      </p:sp>
      <p:sp>
        <p:nvSpPr>
          <p:cNvPr id="2" name="Text Placeholder 2">
            <a:extLst>
              <a:ext uri="{FF2B5EF4-FFF2-40B4-BE49-F238E27FC236}">
                <a16:creationId xmlns:a16="http://schemas.microsoft.com/office/drawing/2014/main" id="{B83BB2C8-FBBF-4E94-89A5-2545986AD919}"/>
              </a:ext>
            </a:extLst>
          </p:cNvPr>
          <p:cNvSpPr>
            <a:spLocks noGrp="1"/>
          </p:cNvSpPr>
          <p:nvPr>
            <p:ph type="body" sz="quarter" idx="11"/>
          </p:nvPr>
        </p:nvSpPr>
        <p:spPr>
          <a:xfrm>
            <a:off x="1925053" y="2502569"/>
            <a:ext cx="17218607" cy="4981877"/>
          </a:xfrm>
        </p:spPr>
        <p:txBody>
          <a:bodyPr wrap="square" lIns="0" tIns="0" rIns="0" bIns="0" anchor="t">
            <a:spAutoFit/>
          </a:bodyPr>
          <a:lstStyle/>
          <a:p>
            <a:pPr marL="571500" indent="-571500">
              <a:lnSpc>
                <a:spcPct val="90000"/>
              </a:lnSpc>
              <a:spcAft>
                <a:spcPts val="600"/>
              </a:spcAft>
              <a:buFont typeface="Arial" panose="020B0604020202020204" pitchFamily="34" charset="0"/>
              <a:buChar char="•"/>
            </a:pPr>
            <a:r>
              <a:rPr lang="en-US" sz="4000" b="1" dirty="0">
                <a:latin typeface="Helvetica Neue" panose="02000503000000020004" pitchFamily="2" charset="0"/>
                <a:ea typeface="Helvetica Neue" panose="02000503000000020004" pitchFamily="2" charset="0"/>
                <a:cs typeface="Helvetica Neue" panose="02000503000000020004" pitchFamily="2" charset="0"/>
              </a:rPr>
              <a:t>122 Million Americans </a:t>
            </a:r>
            <a:r>
              <a:rPr lang="en-US" sz="4000" dirty="0">
                <a:latin typeface="Helvetica Neue" panose="02000503000000020004" pitchFamily="2" charset="0"/>
                <a:ea typeface="Helvetica Neue" panose="02000503000000020004" pitchFamily="2" charset="0"/>
                <a:cs typeface="Helvetica Neue" panose="02000503000000020004" pitchFamily="2" charset="0"/>
              </a:rPr>
              <a:t>are living with diabetes or pre-diabetes       </a:t>
            </a:r>
          </a:p>
          <a:p>
            <a:pPr marL="571500" indent="-571500">
              <a:lnSpc>
                <a:spcPct val="90000"/>
              </a:lnSpc>
              <a:spcAft>
                <a:spcPts val="600"/>
              </a:spcAft>
              <a:buFont typeface="Arial" panose="020B0604020202020204" pitchFamily="34" charset="0"/>
              <a:buChar char="•"/>
            </a:pPr>
            <a:r>
              <a:rPr lang="en-US" sz="4000" b="1" dirty="0">
                <a:latin typeface="Helvetica Neue" panose="02000503000000020004" pitchFamily="2" charset="0"/>
                <a:ea typeface="Helvetica Neue" panose="02000503000000020004" pitchFamily="2" charset="0"/>
                <a:cs typeface="Helvetica Neue" panose="02000503000000020004" pitchFamily="2" charset="0"/>
              </a:rPr>
              <a:t>40% of Americans who have died of COVID have had diabetes</a:t>
            </a:r>
            <a:r>
              <a:rPr lang="en-US" sz="4000" dirty="0">
                <a:latin typeface="Helvetica Neue" panose="02000503000000020004" pitchFamily="2" charset="0"/>
                <a:ea typeface="Helvetica Neue" panose="02000503000000020004" pitchFamily="2" charset="0"/>
                <a:cs typeface="Helvetica Neue" panose="02000503000000020004" pitchFamily="2" charset="0"/>
              </a:rPr>
              <a:t>, though the condition affects just 10% of the U.S. population</a:t>
            </a:r>
          </a:p>
          <a:p>
            <a:pPr marL="571500" indent="-571500">
              <a:lnSpc>
                <a:spcPct val="90000"/>
              </a:lnSpc>
              <a:spcAft>
                <a:spcPts val="600"/>
              </a:spcAft>
              <a:buFont typeface="Arial" panose="020B0604020202020204" pitchFamily="34" charset="0"/>
              <a:buChar char="•"/>
            </a:pPr>
            <a:r>
              <a:rPr lang="en-US" sz="4000" b="1" dirty="0">
                <a:latin typeface="Helvetica Neue" panose="02000503000000020004" pitchFamily="2" charset="0"/>
                <a:ea typeface="Helvetica Neue" panose="02000503000000020004" pitchFamily="2" charset="0"/>
                <a:cs typeface="Helvetica Neue" panose="02000503000000020004" pitchFamily="2" charset="0"/>
              </a:rPr>
              <a:t>43% of Americans with diabetes </a:t>
            </a:r>
            <a:r>
              <a:rPr lang="en-US" sz="4000" dirty="0">
                <a:latin typeface="Helvetica Neue" panose="02000503000000020004" pitchFamily="2" charset="0"/>
                <a:ea typeface="Helvetica Neue" panose="02000503000000020004" pitchFamily="2" charset="0"/>
                <a:cs typeface="Helvetica Neue" panose="02000503000000020004" pitchFamily="2" charset="0"/>
              </a:rPr>
              <a:t>say they have </a:t>
            </a:r>
            <a:r>
              <a:rPr lang="en-US" sz="4000" b="1" dirty="0">
                <a:latin typeface="Helvetica Neue" panose="02000503000000020004" pitchFamily="2" charset="0"/>
                <a:ea typeface="Helvetica Neue" panose="02000503000000020004" pitchFamily="2" charset="0"/>
                <a:cs typeface="Helvetica Neue" panose="02000503000000020004" pitchFamily="2" charset="0"/>
              </a:rPr>
              <a:t>delayed</a:t>
            </a:r>
            <a:r>
              <a:rPr lang="en-US" sz="4000" dirty="0">
                <a:latin typeface="Helvetica Neue" panose="02000503000000020004" pitchFamily="2" charset="0"/>
                <a:ea typeface="Helvetica Neue" panose="02000503000000020004" pitchFamily="2" charset="0"/>
                <a:cs typeface="Helvetica Neue" panose="02000503000000020004" pitchFamily="2" charset="0"/>
              </a:rPr>
              <a:t> seeking routine medical care during the pandemic</a:t>
            </a:r>
          </a:p>
          <a:p>
            <a:pPr marL="0" indent="0">
              <a:lnSpc>
                <a:spcPct val="90000"/>
              </a:lnSpc>
              <a:spcAft>
                <a:spcPts val="600"/>
              </a:spcAft>
              <a:buNone/>
            </a:pPr>
            <a:endParaRPr lang="en-US" sz="2800" b="1" dirty="0">
              <a:latin typeface="Arial"/>
              <a:cs typeface="Calibri" panose="020F0502020204030204"/>
            </a:endParaRPr>
          </a:p>
          <a:p>
            <a:pPr marL="0" indent="0">
              <a:lnSpc>
                <a:spcPct val="90000"/>
              </a:lnSpc>
              <a:spcAft>
                <a:spcPts val="600"/>
              </a:spcAft>
              <a:buNone/>
            </a:pPr>
            <a:endParaRPr lang="en-US" sz="2800" b="1" dirty="0">
              <a:latin typeface="Arial"/>
              <a:cs typeface="Calibri" panose="020F0502020204030204"/>
            </a:endParaRPr>
          </a:p>
        </p:txBody>
      </p:sp>
      <p:cxnSp>
        <p:nvCxnSpPr>
          <p:cNvPr id="11" name="Straight Arrow Connector 10">
            <a:extLst>
              <a:ext uri="{FF2B5EF4-FFF2-40B4-BE49-F238E27FC236}">
                <a16:creationId xmlns:a16="http://schemas.microsoft.com/office/drawing/2014/main" id="{41A5C957-CD18-8B43-9C6A-4292FE88A870}"/>
              </a:ext>
            </a:extLst>
          </p:cNvPr>
          <p:cNvCxnSpPr>
            <a:cxnSpLocks/>
          </p:cNvCxnSpPr>
          <p:nvPr/>
        </p:nvCxnSpPr>
        <p:spPr>
          <a:xfrm>
            <a:off x="1319616" y="1718742"/>
            <a:ext cx="2963626" cy="0"/>
          </a:xfrm>
          <a:prstGeom prst="straightConnector1">
            <a:avLst/>
          </a:prstGeom>
          <a:ln w="142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17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A690-ED0D-8B46-86F0-35731B19F58D}"/>
              </a:ext>
            </a:extLst>
          </p:cNvPr>
          <p:cNvSpPr>
            <a:spLocks noGrp="1"/>
          </p:cNvSpPr>
          <p:nvPr>
            <p:ph type="title" idx="4294967295"/>
          </p:nvPr>
        </p:nvSpPr>
        <p:spPr>
          <a:xfrm>
            <a:off x="2430379" y="2749550"/>
            <a:ext cx="15989300" cy="5816600"/>
          </a:xfrm>
          <a:prstGeom prst="rect">
            <a:avLst/>
          </a:prstGeom>
        </p:spPr>
        <p:txBody>
          <a:bodyPr/>
          <a:lstStyle/>
          <a:p>
            <a:r>
              <a:rPr lang="en-US" sz="7200" dirty="0">
                <a:latin typeface="Helvetica Neue" panose="02000503000000020004" pitchFamily="2" charset="0"/>
                <a:ea typeface="Helvetica Neue" panose="02000503000000020004" pitchFamily="2" charset="0"/>
                <a:cs typeface="Helvetica Neue" panose="02000503000000020004" pitchFamily="2" charset="0"/>
              </a:rPr>
              <a:t>In the US, Black communities bear a disproportionate burden of COVID-19 and serious influenza (flu) illness and related outcomes, along with historically lower flu vaccination rates. </a:t>
            </a:r>
          </a:p>
        </p:txBody>
      </p:sp>
      <p:sp>
        <p:nvSpPr>
          <p:cNvPr id="6" name="TextBox 5">
            <a:extLst>
              <a:ext uri="{FF2B5EF4-FFF2-40B4-BE49-F238E27FC236}">
                <a16:creationId xmlns:a16="http://schemas.microsoft.com/office/drawing/2014/main" id="{75F3A158-6E89-534D-A4A2-08D50EE46945}"/>
              </a:ext>
            </a:extLst>
          </p:cNvPr>
          <p:cNvSpPr txBox="1"/>
          <p:nvPr/>
        </p:nvSpPr>
        <p:spPr>
          <a:xfrm>
            <a:off x="1146591" y="10330787"/>
            <a:ext cx="10164140" cy="646331"/>
          </a:xfrm>
          <a:prstGeom prst="rect">
            <a:avLst/>
          </a:prstGeom>
          <a:noFill/>
        </p:spPr>
        <p:txBody>
          <a:bodyPr wrap="square" rtlCol="0">
            <a:spAutoFit/>
          </a:bodyPr>
          <a:lstStyle/>
          <a:p>
            <a:r>
              <a:rPr lang="en-US" dirty="0">
                <a:solidFill>
                  <a:srgbClr val="0070C0"/>
                </a:solidFill>
              </a:rPr>
              <a:t>This </a:t>
            </a:r>
            <a:r>
              <a:rPr lang="en-US" dirty="0">
                <a:solidFill>
                  <a:srgbClr val="0070C0"/>
                </a:solidFill>
                <a:hlinkClick r:id="rId2">
                  <a:extLst>
                    <a:ext uri="{A12FA001-AC4F-418D-AE19-62706E023703}">
                      <ahyp:hlinkClr xmlns:ahyp="http://schemas.microsoft.com/office/drawing/2018/hyperlinkcolor" val="tx"/>
                    </a:ext>
                  </a:extLst>
                </a:hlinkClick>
              </a:rPr>
              <a:t>NFID-sponsored survey </a:t>
            </a:r>
            <a:r>
              <a:rPr lang="en-US" dirty="0">
                <a:solidFill>
                  <a:srgbClr val="0070C0"/>
                </a:solidFill>
              </a:rPr>
              <a:t>was conducted by </a:t>
            </a:r>
            <a:r>
              <a:rPr lang="en-US" dirty="0">
                <a:solidFill>
                  <a:srgbClr val="AA182C"/>
                </a:solidFill>
                <a:hlinkClick r:id="rId3">
                  <a:extLst>
                    <a:ext uri="{A12FA001-AC4F-418D-AE19-62706E023703}">
                      <ahyp:hlinkClr xmlns:ahyp="http://schemas.microsoft.com/office/drawing/2018/hyperlinkcolor" val="tx"/>
                    </a:ext>
                  </a:extLst>
                </a:hlinkClick>
              </a:rPr>
              <a:t>NORC at the University of </a:t>
            </a:r>
            <a:r>
              <a:rPr lang="en-US" dirty="0">
                <a:solidFill>
                  <a:srgbClr val="0070C0"/>
                </a:solidFill>
                <a:hlinkClick r:id="rId3">
                  <a:extLst>
                    <a:ext uri="{A12FA001-AC4F-418D-AE19-62706E023703}">
                      <ahyp:hlinkClr xmlns:ahyp="http://schemas.microsoft.com/office/drawing/2018/hyperlinkcolor" val="tx"/>
                    </a:ext>
                  </a:extLst>
                </a:hlinkClick>
              </a:rPr>
              <a:t>Chicago</a:t>
            </a:r>
            <a:r>
              <a:rPr lang="en-US" dirty="0">
                <a:solidFill>
                  <a:srgbClr val="0070C0"/>
                </a:solidFill>
              </a:rPr>
              <a:t>, in December 2020.</a:t>
            </a:r>
          </a:p>
        </p:txBody>
      </p:sp>
      <p:cxnSp>
        <p:nvCxnSpPr>
          <p:cNvPr id="9" name="Straight Arrow Connector 8">
            <a:extLst>
              <a:ext uri="{FF2B5EF4-FFF2-40B4-BE49-F238E27FC236}">
                <a16:creationId xmlns:a16="http://schemas.microsoft.com/office/drawing/2014/main" id="{8DE7009B-D07A-7E40-BDF6-E585CA8B2557}"/>
              </a:ext>
            </a:extLst>
          </p:cNvPr>
          <p:cNvCxnSpPr>
            <a:cxnSpLocks/>
          </p:cNvCxnSpPr>
          <p:nvPr/>
        </p:nvCxnSpPr>
        <p:spPr>
          <a:xfrm>
            <a:off x="1560248" y="1550301"/>
            <a:ext cx="2963626" cy="0"/>
          </a:xfrm>
          <a:prstGeom prst="straightConnector1">
            <a:avLst/>
          </a:prstGeom>
          <a:ln w="133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07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C993B4-0109-4F4D-9A3F-B40AE7B53901}"/>
              </a:ext>
            </a:extLst>
          </p:cNvPr>
          <p:cNvSpPr txBox="1"/>
          <p:nvPr/>
        </p:nvSpPr>
        <p:spPr>
          <a:xfrm>
            <a:off x="739098" y="1857715"/>
            <a:ext cx="9037468" cy="8818591"/>
          </a:xfrm>
          <a:prstGeom prst="rect">
            <a:avLst/>
          </a:prstGeom>
          <a:solidFill>
            <a:srgbClr val="AA182C"/>
          </a:solidFill>
        </p:spPr>
        <p:txBody>
          <a:bodyPr wrap="square" rtlCol="0">
            <a:noAutofit/>
          </a:bodyPr>
          <a:lstStyle/>
          <a:p>
            <a:endParaRPr lang="en-US" dirty="0"/>
          </a:p>
        </p:txBody>
      </p:sp>
      <p:sp>
        <p:nvSpPr>
          <p:cNvPr id="6" name="TextBox 5">
            <a:extLst>
              <a:ext uri="{FF2B5EF4-FFF2-40B4-BE49-F238E27FC236}">
                <a16:creationId xmlns:a16="http://schemas.microsoft.com/office/drawing/2014/main" id="{17966670-72C0-4E72-A71F-087C768127D0}"/>
              </a:ext>
            </a:extLst>
          </p:cNvPr>
          <p:cNvSpPr txBox="1"/>
          <p:nvPr/>
        </p:nvSpPr>
        <p:spPr>
          <a:xfrm>
            <a:off x="1051592" y="4373756"/>
            <a:ext cx="8412480" cy="1015663"/>
          </a:xfrm>
          <a:prstGeom prst="rect">
            <a:avLst/>
          </a:prstGeom>
          <a:noFill/>
        </p:spPr>
        <p:txBody>
          <a:bodyPr wrap="square" rtlCol="0">
            <a:spAutoFit/>
          </a:bodyPr>
          <a:lstStyle/>
          <a:p>
            <a:pPr algn="ctr"/>
            <a:r>
              <a:rPr lang="en-US" sz="6000" b="1" dirty="0">
                <a:solidFill>
                  <a:schemeClr val="bg1"/>
                </a:solidFill>
              </a:rPr>
              <a:t>#HealthEquityNow</a:t>
            </a:r>
          </a:p>
        </p:txBody>
      </p:sp>
      <p:sp>
        <p:nvSpPr>
          <p:cNvPr id="7" name="TextBox 6">
            <a:extLst>
              <a:ext uri="{FF2B5EF4-FFF2-40B4-BE49-F238E27FC236}">
                <a16:creationId xmlns:a16="http://schemas.microsoft.com/office/drawing/2014/main" id="{6A84786C-D189-4019-BC8A-CFC77D307405}"/>
              </a:ext>
            </a:extLst>
          </p:cNvPr>
          <p:cNvSpPr txBox="1"/>
          <p:nvPr/>
        </p:nvSpPr>
        <p:spPr>
          <a:xfrm>
            <a:off x="1051592" y="6434111"/>
            <a:ext cx="8412480" cy="1938992"/>
          </a:xfrm>
          <a:prstGeom prst="rect">
            <a:avLst/>
          </a:prstGeom>
          <a:noFill/>
        </p:spPr>
        <p:txBody>
          <a:bodyPr wrap="square" rtlCol="0">
            <a:spAutoFit/>
          </a:bodyPr>
          <a:lstStyle/>
          <a:p>
            <a:pPr algn="ctr"/>
            <a:r>
              <a:rPr lang="en-US" sz="4000" b="1" dirty="0">
                <a:solidFill>
                  <a:schemeClr val="bg1"/>
                </a:solidFill>
              </a:rPr>
              <a:t>Health equity is a human right. We must solve it together. </a:t>
            </a:r>
          </a:p>
          <a:p>
            <a:pPr algn="ctr"/>
            <a:r>
              <a:rPr lang="en-US" sz="4000" b="1" dirty="0">
                <a:solidFill>
                  <a:schemeClr val="bg1"/>
                </a:solidFill>
              </a:rPr>
              <a:t>Now is the time.  </a:t>
            </a:r>
            <a:endParaRPr lang="en-US" sz="6000" b="1" dirty="0">
              <a:solidFill>
                <a:schemeClr val="bg1"/>
              </a:solidFill>
            </a:endParaRPr>
          </a:p>
        </p:txBody>
      </p:sp>
      <p:sp>
        <p:nvSpPr>
          <p:cNvPr id="10" name="TextBox 9">
            <a:extLst>
              <a:ext uri="{FF2B5EF4-FFF2-40B4-BE49-F238E27FC236}">
                <a16:creationId xmlns:a16="http://schemas.microsoft.com/office/drawing/2014/main" id="{91D3AF2A-0D26-4599-8B1A-5EEA3258CF59}"/>
              </a:ext>
            </a:extLst>
          </p:cNvPr>
          <p:cNvSpPr txBox="1"/>
          <p:nvPr/>
        </p:nvSpPr>
        <p:spPr>
          <a:xfrm>
            <a:off x="10563830" y="2024815"/>
            <a:ext cx="8339949" cy="8818591"/>
          </a:xfrm>
          <a:prstGeom prst="rect">
            <a:avLst/>
          </a:prstGeom>
          <a:noFill/>
        </p:spPr>
        <p:txBody>
          <a:bodyPr wrap="square" lIns="91440" tIns="45720" rIns="91440" bIns="45720" anchor="t">
            <a:noAutofit/>
          </a:bodyPr>
          <a:lstStyle/>
          <a:p>
            <a:pPr algn="ctr" fontAlgn="base"/>
            <a:r>
              <a:rPr lang="en-US" sz="4800" b="1" dirty="0">
                <a:solidFill>
                  <a:srgbClr val="000000"/>
                </a:solidFill>
                <a:latin typeface="Arial" panose="020B0604020202020204" pitchFamily="34" charset="0"/>
                <a:cs typeface="Arial" panose="020B0604020202020204" pitchFamily="34" charset="0"/>
              </a:rPr>
              <a:t>Health Equity Bill of Rights</a:t>
            </a:r>
          </a:p>
          <a:p>
            <a:pPr fontAlgn="base"/>
            <a:endParaRPr lang="en-US" sz="4800" b="1" dirty="0">
              <a:solidFill>
                <a:srgbClr val="000000"/>
              </a:solidFill>
              <a:latin typeface="+mj-lt"/>
            </a:endParaRPr>
          </a:p>
          <a:p>
            <a:pPr marL="342900" indent="-342900" fontAlgn="base">
              <a:buFont typeface="Arial" panose="020B0604020202020204" pitchFamily="34" charset="0"/>
              <a:buChar char="•"/>
            </a:pP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No </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matter people’s race, income, geography, age, education, or gender—</a:t>
            </a:r>
            <a:r>
              <a:rPr lang="en-US"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they deserve equal access to the most basic of human rights: their health.</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342900" indent="-342900" fontAlgn="base">
              <a:buFont typeface="Arial" panose="020B0604020202020204" pitchFamily="34" charset="0"/>
              <a:buChar char="•"/>
            </a:pPr>
            <a:r>
              <a:rPr lang="en-US" sz="3200" dirty="0">
                <a:solidFill>
                  <a:srgbClr val="000000"/>
                </a:solidFill>
                <a:latin typeface="Arial"/>
                <a:cs typeface="Arial"/>
              </a:rPr>
              <a:t>Created by the American Diabetes Association, </a:t>
            </a:r>
            <a:r>
              <a:rPr lang="en-US" sz="3200" b="1" dirty="0">
                <a:solidFill>
                  <a:srgbClr val="000000"/>
                </a:solidFill>
                <a:latin typeface="Arial"/>
                <a:cs typeface="Arial"/>
              </a:rPr>
              <a:t>Health Equity Bill of Rights </a:t>
            </a:r>
            <a:r>
              <a:rPr lang="en-US" sz="3200" b="1" i="0" dirty="0">
                <a:solidFill>
                  <a:srgbClr val="232323"/>
                </a:solidFill>
                <a:effectLst/>
                <a:latin typeface="Arial"/>
                <a:cs typeface="Arial"/>
              </a:rPr>
              <a:t>establishes ten basic rights for people with diabetes and prediabetes,</a:t>
            </a:r>
            <a:r>
              <a:rPr lang="en-US" sz="3200" i="0" dirty="0">
                <a:solidFill>
                  <a:srgbClr val="232323"/>
                </a:solidFill>
                <a:effectLst/>
                <a:latin typeface="Arial"/>
                <a:cs typeface="Arial"/>
              </a:rPr>
              <a:t> to promote their human right to health. </a:t>
            </a:r>
            <a:endParaRPr lang="en-US" sz="3200" dirty="0">
              <a:solidFill>
                <a:srgbClr val="000000"/>
              </a:solidFill>
              <a:latin typeface="Arial"/>
              <a:cs typeface="Arial"/>
            </a:endParaRPr>
          </a:p>
          <a:p>
            <a:pPr marL="457200" indent="-457200" fontAlgn="base">
              <a:buFont typeface="Arial" panose="020B0604020202020204" pitchFamily="34" charset="0"/>
              <a:buChar char="•"/>
            </a:pPr>
            <a:endParaRPr lang="en-US" sz="2800" b="1" dirty="0">
              <a:solidFill>
                <a:srgbClr val="000000"/>
              </a:solidFill>
              <a:latin typeface="+mj-lt"/>
            </a:endParaRPr>
          </a:p>
          <a:p>
            <a:pPr lvl="1" fontAlgn="base"/>
            <a:endParaRPr lang="en-US" sz="2000" dirty="0">
              <a:latin typeface="Helvetica Neue" panose="02000503000000020004"/>
              <a:cs typeface="Arial" panose="020B0604020202020204" pitchFamily="34" charset="0"/>
            </a:endParaRPr>
          </a:p>
          <a:p>
            <a:pPr fontAlgn="base"/>
            <a:endParaRPr lang="en-US" sz="2400" i="0" dirty="0">
              <a:solidFill>
                <a:srgbClr val="000000"/>
              </a:solidFill>
              <a:effectLst/>
              <a:latin typeface="+mj-lt"/>
              <a:cs typeface="Arial"/>
            </a:endParaRPr>
          </a:p>
        </p:txBody>
      </p:sp>
    </p:spTree>
    <p:extLst>
      <p:ext uri="{BB962C8B-B14F-4D97-AF65-F5344CB8AC3E}">
        <p14:creationId xmlns:p14="http://schemas.microsoft.com/office/powerpoint/2010/main" val="176300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0E4EA1-25B7-754A-BF42-EC6CD6509A55}"/>
              </a:ext>
            </a:extLst>
          </p:cNvPr>
          <p:cNvSpPr>
            <a:spLocks noGrp="1"/>
          </p:cNvSpPr>
          <p:nvPr>
            <p:ph type="body" sz="quarter" idx="10"/>
          </p:nvPr>
        </p:nvSpPr>
        <p:spPr>
          <a:xfrm>
            <a:off x="3327085" y="1589078"/>
            <a:ext cx="14674638" cy="3693319"/>
          </a:xfrm>
        </p:spPr>
        <p:txBody>
          <a:bodyPr/>
          <a:lstStyle/>
          <a:p>
            <a:r>
              <a:rPr lang="en-US" sz="6000" b="0" dirty="0">
                <a:latin typeface="Helvetica Neue" panose="02000503000000020004" pitchFamily="2" charset="0"/>
                <a:ea typeface="Helvetica Neue" panose="02000503000000020004" pitchFamily="2" charset="0"/>
                <a:cs typeface="Helvetica Neue" panose="02000503000000020004" pitchFamily="2" charset="0"/>
              </a:rPr>
              <a:t>According to recent study, </a:t>
            </a:r>
            <a:r>
              <a:rPr lang="en-US" sz="6000" dirty="0">
                <a:latin typeface="Helvetica Neue" panose="02000503000000020004" pitchFamily="2" charset="0"/>
                <a:ea typeface="Helvetica Neue" panose="02000503000000020004" pitchFamily="2" charset="0"/>
                <a:cs typeface="Helvetica Neue" panose="02000503000000020004" pitchFamily="2" charset="0"/>
              </a:rPr>
              <a:t>majority of U.S. Black adults believe vaccination is the best protection against flu </a:t>
            </a:r>
            <a:r>
              <a:rPr lang="en-US" sz="6000" b="0" dirty="0">
                <a:latin typeface="Helvetica Neue" panose="02000503000000020004" pitchFamily="2" charset="0"/>
                <a:ea typeface="Helvetica Neue" panose="02000503000000020004" pitchFamily="2" charset="0"/>
                <a:cs typeface="Helvetica Neue" panose="02000503000000020004" pitchFamily="2" charset="0"/>
              </a:rPr>
              <a:t>and have received or plan to get a flu vaccine</a:t>
            </a:r>
            <a:endParaRPr lang="en-US" sz="6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026" name="Picture 2" descr="Intent to get a flu vaccine among Black adults">
            <a:extLst>
              <a:ext uri="{FF2B5EF4-FFF2-40B4-BE49-F238E27FC236}">
                <a16:creationId xmlns:a16="http://schemas.microsoft.com/office/drawing/2014/main" id="{EB4F12D3-7DC5-1746-BE13-70215E30D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9684" y="5812296"/>
            <a:ext cx="9024731" cy="44973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DFF30-DE06-6741-B2C6-400FC0F4CC2D}"/>
              </a:ext>
            </a:extLst>
          </p:cNvPr>
          <p:cNvSpPr txBox="1"/>
          <p:nvPr/>
        </p:nvSpPr>
        <p:spPr>
          <a:xfrm>
            <a:off x="1325495" y="10839503"/>
            <a:ext cx="10164140" cy="369332"/>
          </a:xfrm>
          <a:prstGeom prst="rect">
            <a:avLst/>
          </a:prstGeom>
          <a:noFill/>
        </p:spPr>
        <p:txBody>
          <a:bodyPr wrap="square" rtlCol="0">
            <a:spAutoFit/>
          </a:bodyPr>
          <a:lstStyle/>
          <a:p>
            <a:r>
              <a:rPr lang="en-US" dirty="0"/>
              <a:t>This NFID-sponsored survey was conducted by </a:t>
            </a:r>
            <a:r>
              <a:rPr lang="en-US" dirty="0">
                <a:hlinkClick r:id="rId3"/>
              </a:rPr>
              <a:t>NORC at the University of Chicago</a:t>
            </a:r>
            <a:r>
              <a:rPr lang="en-US" dirty="0"/>
              <a:t>, in December 2020.</a:t>
            </a:r>
          </a:p>
        </p:txBody>
      </p:sp>
      <p:cxnSp>
        <p:nvCxnSpPr>
          <p:cNvPr id="7" name="Straight Arrow Connector 6">
            <a:extLst>
              <a:ext uri="{FF2B5EF4-FFF2-40B4-BE49-F238E27FC236}">
                <a16:creationId xmlns:a16="http://schemas.microsoft.com/office/drawing/2014/main" id="{4CEAC8A4-F49E-E346-997B-62E662F739BB}"/>
              </a:ext>
            </a:extLst>
          </p:cNvPr>
          <p:cNvCxnSpPr>
            <a:cxnSpLocks/>
          </p:cNvCxnSpPr>
          <p:nvPr/>
        </p:nvCxnSpPr>
        <p:spPr>
          <a:xfrm>
            <a:off x="3172479" y="1261542"/>
            <a:ext cx="2963626" cy="0"/>
          </a:xfrm>
          <a:prstGeom prst="straightConnector1">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91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89CD17-0E9E-40E6-A83E-206BF5F30247}"/>
              </a:ext>
            </a:extLst>
          </p:cNvPr>
          <p:cNvSpPr txBox="1"/>
          <p:nvPr/>
        </p:nvSpPr>
        <p:spPr>
          <a:xfrm>
            <a:off x="3592208" y="464291"/>
            <a:ext cx="12919685" cy="3694729"/>
          </a:xfrm>
          <a:prstGeom prst="rect">
            <a:avLst/>
          </a:prstGeom>
          <a:noFill/>
        </p:spPr>
        <p:txBody>
          <a:bodyPr wrap="square">
            <a:spAutoFit/>
          </a:bodyPr>
          <a:lstStyle/>
          <a:p>
            <a:pPr algn="ctr">
              <a:lnSpc>
                <a:spcPct val="107000"/>
              </a:lnSpc>
              <a:spcAft>
                <a:spcPts val="1759"/>
              </a:spcAft>
            </a:pPr>
            <a:r>
              <a:rPr lang="en-US" sz="7036" b="1">
                <a:solidFill>
                  <a:srgbClr val="C00000"/>
                </a:solidFill>
                <a:latin typeface="Calibri" panose="020F0502020204030204" pitchFamily="34" charset="0"/>
                <a:ea typeface="Calibri" panose="020F0502020204030204" pitchFamily="34" charset="0"/>
                <a:cs typeface="Times New Roman" panose="02020603050405020304" pitchFamily="18" charset="0"/>
              </a:rPr>
              <a:t>THE BIG QUESTION: ADOPTION</a:t>
            </a:r>
          </a:p>
          <a:p>
            <a:pPr>
              <a:lnSpc>
                <a:spcPct val="107000"/>
              </a:lnSpc>
              <a:spcAft>
                <a:spcPts val="1759"/>
              </a:spcAft>
            </a:pPr>
            <a:endParaRPr lang="en-US" sz="6156" b="1">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759"/>
              </a:spcAft>
            </a:pPr>
            <a:endParaRPr lang="en-US" sz="6156" b="1">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Technology Adoption Curve: 5 Stages of Adoption">
            <a:extLst>
              <a:ext uri="{FF2B5EF4-FFF2-40B4-BE49-F238E27FC236}">
                <a16:creationId xmlns:a16="http://schemas.microsoft.com/office/drawing/2014/main" id="{73D1504A-6198-4FA9-A142-1C2FA813B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978" y="2139632"/>
            <a:ext cx="11996145" cy="800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A2D8341E-C002-4CAA-8EBC-59E2791326B8}"/>
              </a:ext>
            </a:extLst>
          </p:cNvPr>
          <p:cNvSpPr>
            <a:spLocks noGrp="1"/>
          </p:cNvSpPr>
          <p:nvPr>
            <p:ph type="body" sz="quarter" idx="10"/>
          </p:nvPr>
        </p:nvSpPr>
        <p:spPr>
          <a:xfrm>
            <a:off x="3350683" y="1598193"/>
            <a:ext cx="14674638" cy="738664"/>
          </a:xfrm>
        </p:spPr>
        <p:txBody>
          <a:bodyPr/>
          <a:lstStyle/>
          <a:p>
            <a:r>
              <a:rPr lang="en-US" sz="4800" dirty="0"/>
              <a:t>Problems to be Solved </a:t>
            </a:r>
          </a:p>
        </p:txBody>
      </p:sp>
      <p:pic>
        <p:nvPicPr>
          <p:cNvPr id="4" name="Graphic 3" descr="Bullseye with solid fill">
            <a:extLst>
              <a:ext uri="{FF2B5EF4-FFF2-40B4-BE49-F238E27FC236}">
                <a16:creationId xmlns:a16="http://schemas.microsoft.com/office/drawing/2014/main" id="{DDCB473C-4D39-4EEB-BD22-CA87D2FC25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7410" y="3312542"/>
            <a:ext cx="640080" cy="640080"/>
          </a:xfrm>
          <a:prstGeom prst="rect">
            <a:avLst/>
          </a:prstGeom>
        </p:spPr>
      </p:pic>
      <p:pic>
        <p:nvPicPr>
          <p:cNvPr id="21" name="Graphic 20" descr="Warning with solid fill">
            <a:extLst>
              <a:ext uri="{FF2B5EF4-FFF2-40B4-BE49-F238E27FC236}">
                <a16:creationId xmlns:a16="http://schemas.microsoft.com/office/drawing/2014/main" id="{05D2FA73-AA59-4B6F-8226-650777C95B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404290" y="2670798"/>
            <a:ext cx="640080" cy="640080"/>
          </a:xfrm>
          <a:prstGeom prst="rect">
            <a:avLst/>
          </a:prstGeom>
        </p:spPr>
      </p:pic>
      <p:cxnSp>
        <p:nvCxnSpPr>
          <p:cNvPr id="8" name="Straight Arrow Connector 7">
            <a:extLst>
              <a:ext uri="{FF2B5EF4-FFF2-40B4-BE49-F238E27FC236}">
                <a16:creationId xmlns:a16="http://schemas.microsoft.com/office/drawing/2014/main" id="{A9610891-51B1-8040-87A9-50ED1EC4A658}"/>
              </a:ext>
            </a:extLst>
          </p:cNvPr>
          <p:cNvCxnSpPr>
            <a:cxnSpLocks/>
          </p:cNvCxnSpPr>
          <p:nvPr/>
        </p:nvCxnSpPr>
        <p:spPr>
          <a:xfrm>
            <a:off x="3172479" y="1261542"/>
            <a:ext cx="2963626" cy="0"/>
          </a:xfrm>
          <a:prstGeom prst="straightConnector1">
            <a:avLst/>
          </a:prstGeom>
          <a:ln w="1301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toy figurine holding a heart&#10;&#10;Description automatically generated with low confidence">
            <a:extLst>
              <a:ext uri="{FF2B5EF4-FFF2-40B4-BE49-F238E27FC236}">
                <a16:creationId xmlns:a16="http://schemas.microsoft.com/office/drawing/2014/main" id="{93C1B47A-FB73-4BDD-9812-AFD0F9C989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5871" y="3632582"/>
            <a:ext cx="6828688" cy="5161218"/>
          </a:xfrm>
          <a:prstGeom prst="rect">
            <a:avLst/>
          </a:prstGeom>
        </p:spPr>
      </p:pic>
      <p:sp>
        <p:nvSpPr>
          <p:cNvPr id="5" name="TextBox 4">
            <a:extLst>
              <a:ext uri="{FF2B5EF4-FFF2-40B4-BE49-F238E27FC236}">
                <a16:creationId xmlns:a16="http://schemas.microsoft.com/office/drawing/2014/main" id="{55E5C0F9-5DC8-44B2-94AB-137953B790E2}"/>
              </a:ext>
            </a:extLst>
          </p:cNvPr>
          <p:cNvSpPr txBox="1"/>
          <p:nvPr/>
        </p:nvSpPr>
        <p:spPr>
          <a:xfrm>
            <a:off x="10194587" y="3985970"/>
            <a:ext cx="7043642" cy="1846659"/>
          </a:xfrm>
          <a:prstGeom prst="rect">
            <a:avLst/>
          </a:prstGeom>
          <a:noFill/>
        </p:spPr>
        <p:txBody>
          <a:bodyPr wrap="square" rtlCol="0">
            <a:spAutoFit/>
          </a:bodyPr>
          <a:lstStyle/>
          <a:p>
            <a:r>
              <a:rPr lang="en-US" sz="3200" b="1" i="0" u="none" strike="noStrike" noProof="0" dirty="0">
                <a:solidFill>
                  <a:srgbClr val="AA182C"/>
                </a:solidFill>
                <a:latin typeface="Arial"/>
              </a:rPr>
              <a:t>Trust: </a:t>
            </a:r>
            <a:r>
              <a:rPr lang="en-US" sz="3200" b="1" i="0" u="none" strike="noStrike" noProof="0" dirty="0">
                <a:latin typeface="Arial"/>
              </a:rPr>
              <a:t>belief in the reliability, strength, ability of services/programs </a:t>
            </a:r>
            <a:endParaRPr lang="en-US" sz="3200" b="1" i="0" u="none" strike="noStrike" noProof="0" dirty="0"/>
          </a:p>
          <a:p>
            <a:endParaRPr lang="en-US" dirty="0"/>
          </a:p>
        </p:txBody>
      </p:sp>
      <p:sp>
        <p:nvSpPr>
          <p:cNvPr id="6" name="TextBox 5">
            <a:extLst>
              <a:ext uri="{FF2B5EF4-FFF2-40B4-BE49-F238E27FC236}">
                <a16:creationId xmlns:a16="http://schemas.microsoft.com/office/drawing/2014/main" id="{14FA7600-3130-403C-BD3A-1F7B53801868}"/>
              </a:ext>
            </a:extLst>
          </p:cNvPr>
          <p:cNvSpPr txBox="1"/>
          <p:nvPr/>
        </p:nvSpPr>
        <p:spPr>
          <a:xfrm>
            <a:off x="10194587" y="6501121"/>
            <a:ext cx="7655636" cy="1569660"/>
          </a:xfrm>
          <a:prstGeom prst="rect">
            <a:avLst/>
          </a:prstGeom>
          <a:noFill/>
        </p:spPr>
        <p:txBody>
          <a:bodyPr wrap="square" rtlCol="0">
            <a:spAutoFit/>
          </a:bodyPr>
          <a:lstStyle/>
          <a:p>
            <a:pPr lvl="0" algn="l">
              <a:spcAft>
                <a:spcPts val="1200"/>
              </a:spcAft>
              <a:buNone/>
            </a:pPr>
            <a:r>
              <a:rPr lang="en-US" sz="3200" b="1" i="0" u="none" strike="noStrike" noProof="0" dirty="0">
                <a:solidFill>
                  <a:srgbClr val="AA182C"/>
                </a:solidFill>
                <a:latin typeface="Arial"/>
              </a:rPr>
              <a:t>Education/Knowledge:  </a:t>
            </a:r>
            <a:r>
              <a:rPr lang="en-US" sz="3200" b="1" i="0" u="none" strike="noStrike" noProof="0" dirty="0">
                <a:latin typeface="Arial"/>
              </a:rPr>
              <a:t>Formal learning and acquiring facts, info, skills through one's experience</a:t>
            </a:r>
          </a:p>
        </p:txBody>
      </p:sp>
    </p:spTree>
    <p:extLst>
      <p:ext uri="{BB962C8B-B14F-4D97-AF65-F5344CB8AC3E}">
        <p14:creationId xmlns:p14="http://schemas.microsoft.com/office/powerpoint/2010/main" val="207883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4">
            <a:extLst>
              <a:ext uri="{FF2B5EF4-FFF2-40B4-BE49-F238E27FC236}">
                <a16:creationId xmlns:a16="http://schemas.microsoft.com/office/drawing/2014/main" id="{917701A9-8CBC-40CC-9F9A-F1CD38E60AF8}"/>
              </a:ext>
            </a:extLst>
          </p:cNvPr>
          <p:cNvGraphicFramePr>
            <a:graphicFrameLocks noGrp="1"/>
          </p:cNvGraphicFramePr>
          <p:nvPr>
            <p:extLst>
              <p:ext uri="{D42A27DB-BD31-4B8C-83A1-F6EECF244321}">
                <p14:modId xmlns:p14="http://schemas.microsoft.com/office/powerpoint/2010/main" val="1253621519"/>
              </p:ext>
            </p:extLst>
          </p:nvPr>
        </p:nvGraphicFramePr>
        <p:xfrm>
          <a:off x="1060705" y="2665326"/>
          <a:ext cx="17293684" cy="6826146"/>
        </p:xfrm>
        <a:graphic>
          <a:graphicData uri="http://schemas.openxmlformats.org/drawingml/2006/table">
            <a:tbl>
              <a:tblPr firstRow="1" bandRow="1">
                <a:tableStyleId>{5940675A-B579-460E-94D1-54222C63F5DA}</a:tableStyleId>
              </a:tblPr>
              <a:tblGrid>
                <a:gridCol w="6267582">
                  <a:extLst>
                    <a:ext uri="{9D8B030D-6E8A-4147-A177-3AD203B41FA5}">
                      <a16:colId xmlns:a16="http://schemas.microsoft.com/office/drawing/2014/main" val="3342693452"/>
                    </a:ext>
                  </a:extLst>
                </a:gridCol>
                <a:gridCol w="11026102">
                  <a:extLst>
                    <a:ext uri="{9D8B030D-6E8A-4147-A177-3AD203B41FA5}">
                      <a16:colId xmlns:a16="http://schemas.microsoft.com/office/drawing/2014/main" val="532525674"/>
                    </a:ext>
                  </a:extLst>
                </a:gridCol>
              </a:tblGrid>
              <a:tr h="675480">
                <a:tc>
                  <a:txBody>
                    <a:bodyPr/>
                    <a:lstStyle/>
                    <a:p>
                      <a:pPr marL="0" marR="0" lvl="0" indent="0" algn="ctr" defTabSz="201041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a:solidFill>
                            <a:schemeClr val="bg1"/>
                          </a:solidFill>
                          <a:latin typeface="Arial"/>
                          <a:cs typeface="Arial"/>
                        </a:rPr>
                        <a:t>Insight</a:t>
                      </a:r>
                      <a:endParaRPr lang="en-US" sz="2400" b="0" cap="none" baseline="0">
                        <a:solidFill>
                          <a:schemeClr val="tx1"/>
                        </a:solidFill>
                        <a:latin typeface="Arial"/>
                        <a:cs typeface="Aria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indent="0" algn="ctr">
                        <a:buFont typeface="Arial" panose="020B0604020202020204" pitchFamily="34" charset="0"/>
                        <a:buNone/>
                      </a:pPr>
                      <a:r>
                        <a:rPr lang="en-US" sz="2400" b="1" dirty="0">
                          <a:solidFill>
                            <a:schemeClr val="bg1"/>
                          </a:solidFill>
                          <a:latin typeface="Arial"/>
                          <a:cs typeface="Arial"/>
                        </a:rPr>
                        <a:t>Explanation &amp; Supporting Data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097147372"/>
                  </a:ext>
                </a:extLst>
              </a:tr>
              <a:tr h="2189220">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400" b="0" i="0" u="none" strike="noStrike" kern="1200" cap="none" spc="0" normalizeH="0" baseline="0" noProof="0" dirty="0">
                          <a:ln>
                            <a:noFill/>
                          </a:ln>
                          <a:solidFill>
                            <a:srgbClr val="000000"/>
                          </a:solidFill>
                          <a:effectLst/>
                          <a:uLnTx/>
                          <a:uFillTx/>
                          <a:latin typeface="Arial"/>
                          <a:ea typeface="+mn-ea"/>
                          <a:cs typeface="Arial"/>
                        </a:rPr>
                        <a:t>A </a:t>
                      </a:r>
                      <a:r>
                        <a:rPr kumimoji="0" lang="en-US" sz="2400" b="1" i="0" u="none" strike="noStrike" kern="1200" cap="none" spc="0" normalizeH="0" baseline="0" noProof="0" dirty="0">
                          <a:ln>
                            <a:noFill/>
                          </a:ln>
                          <a:solidFill>
                            <a:srgbClr val="000000"/>
                          </a:solidFill>
                          <a:effectLst/>
                          <a:uLnTx/>
                          <a:uFillTx/>
                          <a:latin typeface="Arial"/>
                          <a:ea typeface="+mn-ea"/>
                          <a:cs typeface="Arial"/>
                        </a:rPr>
                        <a:t>disconnect and perceived power imbalance </a:t>
                      </a:r>
                      <a:r>
                        <a:rPr kumimoji="0" lang="en-US" sz="2400" b="0" i="0" u="none" strike="noStrike" kern="1200" cap="none" spc="0" normalizeH="0" baseline="0" noProof="0" dirty="0">
                          <a:ln>
                            <a:noFill/>
                          </a:ln>
                          <a:solidFill>
                            <a:srgbClr val="000000"/>
                          </a:solidFill>
                          <a:effectLst/>
                          <a:uLnTx/>
                          <a:uFillTx/>
                          <a:latin typeface="Arial"/>
                          <a:ea typeface="+mn-ea"/>
                          <a:cs typeface="Arial"/>
                        </a:rPr>
                        <a:t>between healthcare providers, particularly physicians, and community members exists</a:t>
                      </a:r>
                      <a:r>
                        <a:rPr lang="en-US" sz="2400" b="0" i="0" u="none" strike="noStrike" kern="1200" cap="none" spc="0" normalizeH="0" baseline="0" noProof="0" dirty="0">
                          <a:ln>
                            <a:noFill/>
                          </a:ln>
                          <a:solidFill>
                            <a:srgbClr val="000000"/>
                          </a:solidFill>
                          <a:effectLst/>
                          <a:uLnTx/>
                          <a:uFillTx/>
                          <a:latin typeface="Arial"/>
                          <a:ea typeface="+mn-ea"/>
                          <a:cs typeface="Arial"/>
                        </a:rPr>
                        <a:t>  </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2400" b="0" i="0" u="none" strike="noStrike" kern="1200" cap="none" spc="0" normalizeH="0" baseline="0" noProof="0" dirty="0">
                          <a:ln>
                            <a:noFill/>
                          </a:ln>
                          <a:solidFill>
                            <a:srgbClr val="000000"/>
                          </a:solidFill>
                          <a:effectLst/>
                          <a:uLnTx/>
                          <a:uFillTx/>
                          <a:latin typeface="Arial"/>
                          <a:ea typeface="+mn-ea"/>
                          <a:cs typeface="Arial"/>
                        </a:rPr>
                        <a:t>“The breakdown in transparency, lack of confidence in the information and resources provided, and </a:t>
                      </a:r>
                      <a:r>
                        <a:rPr kumimoji="0" lang="en-US" sz="2400" b="1" i="0" u="none" strike="noStrike" kern="1200" cap="none" spc="0" normalizeH="0" baseline="0" noProof="0" dirty="0">
                          <a:ln>
                            <a:noFill/>
                          </a:ln>
                          <a:solidFill>
                            <a:srgbClr val="000000"/>
                          </a:solidFill>
                          <a:effectLst/>
                          <a:uLnTx/>
                          <a:uFillTx/>
                          <a:latin typeface="Arial"/>
                          <a:ea typeface="+mn-ea"/>
                          <a:cs typeface="Arial"/>
                        </a:rPr>
                        <a:t>providers lack of presenting real solutions increases the wall of distrust </a:t>
                      </a:r>
                      <a:r>
                        <a:rPr kumimoji="0" lang="en-US" sz="2400" b="0" i="0" u="none" strike="noStrike" kern="1200" cap="none" spc="0" normalizeH="0" baseline="0" noProof="0" dirty="0">
                          <a:ln>
                            <a:noFill/>
                          </a:ln>
                          <a:solidFill>
                            <a:srgbClr val="000000"/>
                          </a:solidFill>
                          <a:effectLst/>
                          <a:uLnTx/>
                          <a:uFillTx/>
                          <a:latin typeface="Arial"/>
                          <a:ea typeface="+mn-ea"/>
                          <a:cs typeface="Arial"/>
                        </a:rPr>
                        <a:t>making penetrating the community more difficult”</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endParaRPr kumimoji="0" lang="en-US" sz="2400" b="0" i="1" u="none" strike="noStrike" kern="1200" cap="none" spc="0" normalizeH="0" baseline="0" noProof="0" dirty="0">
                        <a:ln>
                          <a:noFill/>
                        </a:ln>
                        <a:solidFill>
                          <a:srgbClr val="000000"/>
                        </a:solidFill>
                        <a:effectLst/>
                        <a:highlight>
                          <a:srgbClr val="00FFFF"/>
                        </a:highlight>
                        <a:uLnTx/>
                        <a:uFillTx/>
                        <a:latin typeface="Arial"/>
                        <a:ea typeface="+mn-ea"/>
                        <a:cs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3407471479"/>
                  </a:ext>
                </a:extLst>
              </a:tr>
              <a:tr h="2189220">
                <a:tc>
                  <a:txBody>
                    <a:bodyPr/>
                    <a:lstStyle/>
                    <a:p>
                      <a:pPr marL="0" marR="0" lvl="0" indent="0" algn="l" defTabSz="2010411"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There is a </a:t>
                      </a:r>
                      <a:r>
                        <a:rPr kumimoji="0" lang="en-US" sz="2400" b="1" i="0" u="none" strike="noStrike" kern="1200" cap="none" spc="0" normalizeH="0" baseline="0" noProof="0" dirty="0">
                          <a:ln>
                            <a:noFill/>
                          </a:ln>
                          <a:solidFill>
                            <a:srgbClr val="000000"/>
                          </a:solidFill>
                          <a:effectLst/>
                          <a:uLnTx/>
                          <a:uFillTx/>
                          <a:latin typeface="Arial"/>
                          <a:ea typeface="+mn-ea"/>
                          <a:cs typeface="Arial"/>
                        </a:rPr>
                        <a:t>belief that the responsibility for change rests solely with the patient </a:t>
                      </a:r>
                      <a:r>
                        <a:rPr kumimoji="0" lang="en-US" sz="2400" b="0" i="0" u="none" strike="noStrike" kern="1200" cap="none" spc="0" normalizeH="0" baseline="0" noProof="0" dirty="0">
                          <a:ln>
                            <a:noFill/>
                          </a:ln>
                          <a:solidFill>
                            <a:srgbClr val="000000"/>
                          </a:solidFill>
                          <a:effectLst/>
                          <a:uLnTx/>
                          <a:uFillTx/>
                          <a:latin typeface="Arial"/>
                          <a:ea typeface="+mn-ea"/>
                          <a:cs typeface="Arial"/>
                        </a:rPr>
                        <a:t>rather than a working, cooperative relationship with healthcare providers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kumimoji="0" lang="en-US" sz="2400" b="1" i="0" u="none" strike="noStrike" kern="1200" cap="none" spc="0" normalizeH="0" baseline="0" noProof="0" dirty="0">
                          <a:ln>
                            <a:noFill/>
                          </a:ln>
                          <a:solidFill>
                            <a:srgbClr val="000000"/>
                          </a:solidFill>
                          <a:effectLst/>
                          <a:uLnTx/>
                          <a:uFillTx/>
                          <a:latin typeface="Arial"/>
                          <a:ea typeface="+mn-ea"/>
                          <a:cs typeface="Arial"/>
                        </a:rPr>
                        <a:t>Communication</a:t>
                      </a:r>
                      <a:r>
                        <a:rPr kumimoji="0" lang="en-US" sz="2400" b="0" i="0" u="none" strike="noStrike" kern="1200" cap="none" spc="0" normalizeH="0" baseline="0" noProof="0" dirty="0">
                          <a:ln>
                            <a:noFill/>
                          </a:ln>
                          <a:solidFill>
                            <a:srgbClr val="000000"/>
                          </a:solidFill>
                          <a:effectLst/>
                          <a:uLnTx/>
                          <a:uFillTx/>
                          <a:latin typeface="Arial"/>
                          <a:ea typeface="+mn-ea"/>
                          <a:cs typeface="Arial"/>
                        </a:rPr>
                        <a:t> is primarily </a:t>
                      </a:r>
                      <a:r>
                        <a:rPr kumimoji="0" lang="en-US" sz="2400" b="1" i="0" u="none" strike="noStrike" kern="1200" cap="none" spc="0" normalizeH="0" baseline="0" noProof="0" dirty="0">
                          <a:ln>
                            <a:noFill/>
                          </a:ln>
                          <a:solidFill>
                            <a:srgbClr val="000000"/>
                          </a:solidFill>
                          <a:effectLst/>
                          <a:uLnTx/>
                          <a:uFillTx/>
                          <a:latin typeface="Arial"/>
                          <a:ea typeface="+mn-ea"/>
                          <a:cs typeface="Arial"/>
                        </a:rPr>
                        <a:t>one sided </a:t>
                      </a:r>
                      <a:r>
                        <a:rPr kumimoji="0" lang="en-US" sz="2400" b="0" i="0" u="none" strike="noStrike" kern="1200" cap="none" spc="0" normalizeH="0" baseline="0" noProof="0" dirty="0">
                          <a:ln>
                            <a:noFill/>
                          </a:ln>
                          <a:solidFill>
                            <a:srgbClr val="000000"/>
                          </a:solidFill>
                          <a:effectLst/>
                          <a:uLnTx/>
                          <a:uFillTx/>
                          <a:latin typeface="Arial"/>
                          <a:ea typeface="+mn-ea"/>
                          <a:cs typeface="Arial"/>
                        </a:rPr>
                        <a:t>with the PWD receiving </a:t>
                      </a:r>
                      <a:r>
                        <a:rPr kumimoji="0" lang="en-US" sz="2400" b="1" i="0" u="none" strike="noStrike" kern="1200" cap="none" spc="0" normalizeH="0" baseline="0" noProof="0" dirty="0">
                          <a:ln>
                            <a:noFill/>
                          </a:ln>
                          <a:solidFill>
                            <a:srgbClr val="000000"/>
                          </a:solidFill>
                          <a:effectLst/>
                          <a:uLnTx/>
                          <a:uFillTx/>
                          <a:latin typeface="Arial"/>
                          <a:ea typeface="+mn-ea"/>
                          <a:cs typeface="Arial"/>
                        </a:rPr>
                        <a:t>information from care providers </a:t>
                      </a:r>
                      <a:r>
                        <a:rPr kumimoji="0" lang="en-US" sz="2400" b="0" i="0" u="none" strike="noStrike" kern="1200" cap="none" spc="0" normalizeH="0" baseline="0" noProof="0" dirty="0">
                          <a:ln>
                            <a:noFill/>
                          </a:ln>
                          <a:solidFill>
                            <a:srgbClr val="000000"/>
                          </a:solidFill>
                          <a:effectLst/>
                          <a:uLnTx/>
                          <a:uFillTx/>
                          <a:latin typeface="Arial"/>
                          <a:ea typeface="+mn-ea"/>
                          <a:cs typeface="Arial"/>
                        </a:rPr>
                        <a:t>with assumption of compliance.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1061598297"/>
                  </a:ext>
                </a:extLst>
              </a:tr>
              <a:tr h="1772226">
                <a:tc>
                  <a:txBody>
                    <a:bodyPr/>
                    <a:lstStyle/>
                    <a:p>
                      <a:pPr marL="0" marR="0" lvl="0" indent="0" algn="l" defTabSz="2010411"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There’s a </a:t>
                      </a:r>
                      <a:r>
                        <a:rPr kumimoji="0" lang="en-US" sz="2400" b="1" i="0" u="none" strike="noStrike" kern="1200" cap="none" spc="0" normalizeH="0" baseline="0" noProof="0" dirty="0">
                          <a:ln>
                            <a:noFill/>
                          </a:ln>
                          <a:solidFill>
                            <a:srgbClr val="000000"/>
                          </a:solidFill>
                          <a:effectLst/>
                          <a:uLnTx/>
                          <a:uFillTx/>
                          <a:latin typeface="Arial"/>
                          <a:ea typeface="+mn-ea"/>
                          <a:cs typeface="Arial"/>
                        </a:rPr>
                        <a:t>mistrust </a:t>
                      </a:r>
                      <a:r>
                        <a:rPr kumimoji="0" lang="en-US" sz="2400" b="0" i="0" u="none" strike="noStrike" kern="1200" cap="none" spc="0" normalizeH="0" baseline="0" noProof="0" dirty="0">
                          <a:ln>
                            <a:noFill/>
                          </a:ln>
                          <a:solidFill>
                            <a:srgbClr val="000000"/>
                          </a:solidFill>
                          <a:effectLst/>
                          <a:uLnTx/>
                          <a:uFillTx/>
                          <a:latin typeface="Arial"/>
                          <a:ea typeface="+mn-ea"/>
                          <a:cs typeface="Arial"/>
                        </a:rPr>
                        <a:t>of perceived safe, caring, and empathetic systems in the community.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tc>
                  <a:txBody>
                    <a:bodyPr/>
                    <a:lstStyle/>
                    <a:p>
                      <a:pPr marL="342900" marR="0" lvl="0" indent="-342900" algn="l" defTabSz="2010411"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Community wants </a:t>
                      </a:r>
                      <a:r>
                        <a:rPr kumimoji="0" lang="en-US" sz="2400" b="1" i="0" u="none" strike="noStrike" kern="1200" cap="none" spc="0" normalizeH="0" baseline="0" noProof="0" dirty="0">
                          <a:ln>
                            <a:noFill/>
                          </a:ln>
                          <a:solidFill>
                            <a:srgbClr val="000000"/>
                          </a:solidFill>
                          <a:effectLst/>
                          <a:uLnTx/>
                          <a:uFillTx/>
                          <a:latin typeface="Arial"/>
                          <a:ea typeface="+mn-ea"/>
                          <a:cs typeface="Arial"/>
                        </a:rPr>
                        <a:t>leaders, coaches, teachers, pastors to be part of the care plan. </a:t>
                      </a:r>
                      <a:r>
                        <a:rPr lang="en-US" sz="2400" b="1" i="0" u="none" strike="noStrike" kern="1200" cap="none" spc="0" normalizeH="0" baseline="0" noProof="0" dirty="0">
                          <a:ln>
                            <a:noFill/>
                          </a:ln>
                          <a:effectLst/>
                          <a:uLnTx/>
                          <a:uFillTx/>
                          <a:latin typeface="Arial"/>
                        </a:rPr>
                        <a:t>T</a:t>
                      </a:r>
                      <a:r>
                        <a:rPr lang="en-US" sz="2400" b="0" i="0" u="none" strike="noStrike" kern="1200" cap="none" spc="0" normalizeH="0" baseline="0" noProof="0" dirty="0">
                          <a:ln>
                            <a:noFill/>
                          </a:ln>
                          <a:effectLst/>
                          <a:uLnTx/>
                          <a:uFillTx/>
                          <a:latin typeface="Arial"/>
                        </a:rPr>
                        <a:t>hey want flexibility in the provider model to meet people where they are </a:t>
                      </a:r>
                      <a:endParaRPr kumimoji="0" lang="en-US" sz="2400" dirty="0">
                        <a:latin typeface="Arial"/>
                      </a:endParaRPr>
                    </a:p>
                    <a:p>
                      <a:pPr marL="0" marR="0" lvl="0" indent="0" algn="l" defTabSz="201041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highlight>
                          <a:srgbClr val="00FFFF"/>
                        </a:highlight>
                        <a:uLnTx/>
                        <a:uFillTx/>
                        <a:latin typeface="Arial"/>
                        <a:ea typeface="+mn-ea"/>
                        <a:cs typeface="Aria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solidFill>
                  </a:tcPr>
                </a:tc>
                <a:extLst>
                  <a:ext uri="{0D108BD9-81ED-4DB2-BD59-A6C34878D82A}">
                    <a16:rowId xmlns:a16="http://schemas.microsoft.com/office/drawing/2014/main" val="3479004107"/>
                  </a:ext>
                </a:extLst>
              </a:tr>
            </a:tbl>
          </a:graphicData>
        </a:graphic>
      </p:graphicFrame>
      <p:sp>
        <p:nvSpPr>
          <p:cNvPr id="5" name="Text Placeholder 1">
            <a:extLst>
              <a:ext uri="{FF2B5EF4-FFF2-40B4-BE49-F238E27FC236}">
                <a16:creationId xmlns:a16="http://schemas.microsoft.com/office/drawing/2014/main" id="{43D85CE8-F991-4671-B608-0C81E504F990}"/>
              </a:ext>
            </a:extLst>
          </p:cNvPr>
          <p:cNvSpPr txBox="1">
            <a:spLocks/>
          </p:cNvSpPr>
          <p:nvPr/>
        </p:nvSpPr>
        <p:spPr>
          <a:xfrm>
            <a:off x="3350683" y="1598193"/>
            <a:ext cx="14674638" cy="664797"/>
          </a:xfrm>
          <a:prstGeom prst="rect">
            <a:avLst/>
          </a:prstGeom>
        </p:spPr>
        <p:txBody>
          <a:bodyPr lIns="0" tIns="0" rIns="0" bIns="0" anchor="t">
            <a:spAutoFit/>
          </a:bodyPr>
          <a:lstStyle>
            <a:lvl1pPr marL="0" indent="0" algn="l" defTabSz="2010411" rtl="0" eaLnBrk="1" latinLnBrk="0" hangingPunct="1">
              <a:lnSpc>
                <a:spcPct val="90000"/>
              </a:lnSpc>
              <a:spcBef>
                <a:spcPts val="2198"/>
              </a:spcBef>
              <a:buFont typeface="Arial" panose="020B0604020202020204" pitchFamily="34" charset="0"/>
              <a:buNone/>
              <a:defRPr lang="de-DE" sz="6598" b="1" kern="1200" dirty="0">
                <a:solidFill>
                  <a:schemeClr val="tx1"/>
                </a:solidFill>
                <a:latin typeface="+mn-lt"/>
                <a:ea typeface="+mn-ea"/>
                <a:cs typeface="+mn-cs"/>
              </a:defRPr>
            </a:lvl1pPr>
            <a:lvl2pPr marL="1507808" indent="-502602" algn="l" defTabSz="2010411" rtl="0" eaLnBrk="1" latinLnBrk="0" hangingPunct="1">
              <a:lnSpc>
                <a:spcPct val="90000"/>
              </a:lnSpc>
              <a:spcBef>
                <a:spcPts val="1100"/>
              </a:spcBef>
              <a:buFont typeface="Arial" panose="020B0604020202020204" pitchFamily="34" charset="0"/>
              <a:buChar char="•"/>
              <a:defRPr sz="5277" kern="1200">
                <a:solidFill>
                  <a:schemeClr val="tx1"/>
                </a:solidFill>
                <a:latin typeface="+mn-lt"/>
                <a:ea typeface="+mn-ea"/>
                <a:cs typeface="+mn-cs"/>
              </a:defRPr>
            </a:lvl2pPr>
            <a:lvl3pPr marL="2513013" indent="-502602" algn="l" defTabSz="2010411" rtl="0" eaLnBrk="1" latinLnBrk="0" hangingPunct="1">
              <a:lnSpc>
                <a:spcPct val="90000"/>
              </a:lnSpc>
              <a:spcBef>
                <a:spcPts val="1100"/>
              </a:spcBef>
              <a:buFont typeface="Arial" panose="020B0604020202020204" pitchFamily="34" charset="0"/>
              <a:buChar char="•"/>
              <a:defRPr sz="4398" kern="1200">
                <a:solidFill>
                  <a:schemeClr val="tx1"/>
                </a:solidFill>
                <a:latin typeface="+mn-lt"/>
                <a:ea typeface="+mn-ea"/>
                <a:cs typeface="+mn-cs"/>
              </a:defRPr>
            </a:lvl3pPr>
            <a:lvl4pPr marL="3518219"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4pPr>
            <a:lvl5pPr marL="4523423"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5pPr>
            <a:lvl6pPr marL="5528629"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6pPr>
            <a:lvl7pPr marL="6533834"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7pPr>
            <a:lvl8pPr marL="7539040"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8pPr>
            <a:lvl9pPr marL="8544244" indent="-502602" algn="l" defTabSz="2010411" rtl="0" eaLnBrk="1" latinLnBrk="0" hangingPunct="1">
              <a:lnSpc>
                <a:spcPct val="90000"/>
              </a:lnSpc>
              <a:spcBef>
                <a:spcPts val="1100"/>
              </a:spcBef>
              <a:buFont typeface="Arial" panose="020B0604020202020204" pitchFamily="34" charset="0"/>
              <a:buChar char="•"/>
              <a:defRPr sz="3958" kern="1200">
                <a:solidFill>
                  <a:schemeClr val="tx1"/>
                </a:solidFill>
                <a:latin typeface="+mn-lt"/>
                <a:ea typeface="+mn-ea"/>
                <a:cs typeface="+mn-cs"/>
              </a:defRPr>
            </a:lvl9pPr>
          </a:lstStyle>
          <a:p>
            <a:pPr marL="0" marR="0" lvl="0" indent="0" algn="l" defTabSz="2010411" rtl="0" eaLnBrk="1" fontAlgn="auto" latinLnBrk="0" hangingPunct="1">
              <a:lnSpc>
                <a:spcPct val="90000"/>
              </a:lnSpc>
              <a:spcBef>
                <a:spcPts val="2198"/>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0000"/>
                </a:solidFill>
                <a:effectLst/>
                <a:uLnTx/>
                <a:uFillTx/>
                <a:latin typeface="Calibri" panose="020F0502020204030204"/>
                <a:ea typeface="+mn-ea"/>
                <a:cs typeface="+mn-cs"/>
              </a:rPr>
              <a:t>HealthEquityNow Insights | Trust</a:t>
            </a:r>
            <a:endParaRPr kumimoji="0" lang="en-US" sz="4800" b="1" i="0"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2281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29A18C-DD64-40CA-B986-55006A9D2D6D}"/>
              </a:ext>
            </a:extLst>
          </p:cNvPr>
          <p:cNvSpPr/>
          <p:nvPr/>
        </p:nvSpPr>
        <p:spPr>
          <a:xfrm>
            <a:off x="6865345" y="1134427"/>
            <a:ext cx="6373411" cy="2029980"/>
          </a:xfrm>
          <a:prstGeom prst="rect">
            <a:avLst/>
          </a:prstGeom>
          <a:noFill/>
        </p:spPr>
        <p:txBody>
          <a:bodyPr wrap="none" lIns="201041" tIns="100521" rIns="201041" bIns="100521">
            <a:spAutoFit/>
          </a:bodyPr>
          <a:lstStyle/>
          <a:p>
            <a:pPr algn="ctr"/>
            <a:r>
              <a:rPr lang="en-US" sz="11872"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FRICTION</a:t>
            </a:r>
          </a:p>
        </p:txBody>
      </p:sp>
      <p:pic>
        <p:nvPicPr>
          <p:cNvPr id="1030" name="Picture 6" descr=" ">
            <a:extLst>
              <a:ext uri="{FF2B5EF4-FFF2-40B4-BE49-F238E27FC236}">
                <a16:creationId xmlns:a16="http://schemas.microsoft.com/office/drawing/2014/main" id="{0DA36CEA-0DBB-4B03-B2B7-A1AFDA6008D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34830"/>
            <a:ext cx="9331891" cy="6961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 Image">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ustom Design">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ection Dividers">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Content Slides">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Option 1">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Option 2">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Option 3">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s">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Slides">
  <a:themeElements>
    <a:clrScheme name="Custom 11">
      <a:dk1>
        <a:srgbClr val="000000"/>
      </a:dk1>
      <a:lt1>
        <a:sysClr val="window" lastClr="FFFFFF"/>
      </a:lt1>
      <a:dk2>
        <a:srgbClr val="A6192E"/>
      </a:dk2>
      <a:lt2>
        <a:srgbClr val="D9D9D6"/>
      </a:lt2>
      <a:accent1>
        <a:srgbClr val="A6192E"/>
      </a:accent1>
      <a:accent2>
        <a:srgbClr val="E1523D"/>
      </a:accent2>
      <a:accent3>
        <a:srgbClr val="D9D9D6"/>
      </a:accent3>
      <a:accent4>
        <a:srgbClr val="000000"/>
      </a:accent4>
      <a:accent5>
        <a:srgbClr val="FFFFFF"/>
      </a:accent5>
      <a:accent6>
        <a:srgbClr val="009EAC"/>
      </a:accent6>
      <a:hlink>
        <a:srgbClr val="A6192E"/>
      </a:hlink>
      <a:folHlink>
        <a:srgbClr val="009E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Graphics Slides">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Graphics Pie Chart Slide">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ection Content">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579D0BAC5CB544BEC5DFF11FF5CE0C" ma:contentTypeVersion="12" ma:contentTypeDescription="Create a new document." ma:contentTypeScope="" ma:versionID="7c48c5244f73137650be9a695aa1f35c">
  <xsd:schema xmlns:xsd="http://www.w3.org/2001/XMLSchema" xmlns:xs="http://www.w3.org/2001/XMLSchema" xmlns:p="http://schemas.microsoft.com/office/2006/metadata/properties" xmlns:ns2="22184dd4-4871-4006-ae1b-c39d7bf83cba" xmlns:ns3="e2770668-eb6e-4a40-9ed4-3f15bbf61da8" targetNamespace="http://schemas.microsoft.com/office/2006/metadata/properties" ma:root="true" ma:fieldsID="d040ed57641fb80894302d5b925f3843" ns2:_="" ns3:_="">
    <xsd:import namespace="22184dd4-4871-4006-ae1b-c39d7bf83cba"/>
    <xsd:import namespace="e2770668-eb6e-4a40-9ed4-3f15bbf61d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84dd4-4871-4006-ae1b-c39d7bf83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770668-eb6e-4a40-9ed4-3f15bbf61d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22184dd4-4871-4006-ae1b-c39d7bf83c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7A858A-45DC-4FB1-A2CF-B6DD8870CBE1}">
  <ds:schemaRefs>
    <ds:schemaRef ds:uri="22184dd4-4871-4006-ae1b-c39d7bf83cba"/>
    <ds:schemaRef ds:uri="e2770668-eb6e-4a40-9ed4-3f15bbf61d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01BF06-F1B3-49BF-852B-CD3C78205322}">
  <ds:schemaRefs>
    <ds:schemaRef ds:uri="http://purl.org/dc/terms/"/>
    <ds:schemaRef ds:uri="22184dd4-4871-4006-ae1b-c39d7bf83cba"/>
    <ds:schemaRef ds:uri="http://purl.org/dc/dcmitype/"/>
    <ds:schemaRef ds:uri="http://schemas.microsoft.com/office/infopath/2007/PartnerControls"/>
    <ds:schemaRef ds:uri="http://purl.org/dc/elements/1.1/"/>
    <ds:schemaRef ds:uri="http://schemas.microsoft.com/office/2006/documentManagement/types"/>
    <ds:schemaRef ds:uri="e2770668-eb6e-4a40-9ed4-3f15bbf61da8"/>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8B606AE-F5F2-41B3-8EFB-B81B137082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1550</TotalTime>
  <Words>770</Words>
  <Application>Microsoft Office PowerPoint</Application>
  <PresentationFormat>Custom</PresentationFormat>
  <Paragraphs>84</Paragraphs>
  <Slides>15</Slides>
  <Notes>11</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15</vt:i4>
      </vt:variant>
    </vt:vector>
  </HeadingPairs>
  <TitlesOfParts>
    <vt:vector size="37" baseType="lpstr">
      <vt:lpstr>Arial</vt:lpstr>
      <vt:lpstr>Arial,Sans-Serif</vt:lpstr>
      <vt:lpstr>Calibri</vt:lpstr>
      <vt:lpstr>Calibri Light</vt:lpstr>
      <vt:lpstr>Helvetica Neue</vt:lpstr>
      <vt:lpstr>HelveticaNeueLT Std</vt:lpstr>
      <vt:lpstr>Wingdings</vt:lpstr>
      <vt:lpstr>Title Slide Image</vt:lpstr>
      <vt:lpstr>Title Slide Option 1</vt:lpstr>
      <vt:lpstr>Title Slide Option 2</vt:lpstr>
      <vt:lpstr>Title Slide Option 3</vt:lpstr>
      <vt:lpstr>Divider Slides</vt:lpstr>
      <vt:lpstr>Content Slides</vt:lpstr>
      <vt:lpstr>Graphics Slides</vt:lpstr>
      <vt:lpstr>Graphics Pie Chart Slide</vt:lpstr>
      <vt:lpstr>Section Content</vt:lpstr>
      <vt:lpstr>2_Custom Design</vt:lpstr>
      <vt:lpstr>Section Dividers</vt:lpstr>
      <vt:lpstr>3_Custom Design</vt:lpstr>
      <vt:lpstr>Content Slides</vt:lpstr>
      <vt:lpstr>10_Custom Design</vt:lpstr>
      <vt:lpstr>Office Theme</vt:lpstr>
      <vt:lpstr>PowerPoint Presentation</vt:lpstr>
      <vt:lpstr>PowerPoint Presentation</vt:lpstr>
      <vt:lpstr>In the US, Black communities bear a disproportionate burden of COVID-19 and serious influenza (flu) illness and related outcomes, along with historically lower flu vaccination rates.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Eye Health 2020: Vision for Future</dc:title>
  <dc:creator>sharyn</dc:creator>
  <cp:lastModifiedBy>Robert Gabbay</cp:lastModifiedBy>
  <cp:revision>39</cp:revision>
  <cp:lastPrinted>2019-07-12T17:07:38Z</cp:lastPrinted>
  <dcterms:created xsi:type="dcterms:W3CDTF">2019-04-23T23:54:42Z</dcterms:created>
  <dcterms:modified xsi:type="dcterms:W3CDTF">2021-11-15T18:29:10Z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0x0101007C579D0BAC5CB544BEC5DFF11FF5CE0C</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ies>
</file>