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5"/>
  </p:sldMasterIdLst>
  <p:sldIdLst>
    <p:sldId id="296" r:id="rId6"/>
    <p:sldId id="281" r:id="rId7"/>
    <p:sldId id="282" r:id="rId8"/>
    <p:sldId id="288" r:id="rId9"/>
    <p:sldId id="297" r:id="rId10"/>
    <p:sldId id="302" r:id="rId11"/>
    <p:sldId id="301" r:id="rId12"/>
    <p:sldId id="303" r:id="rId13"/>
    <p:sldId id="289" r:id="rId14"/>
    <p:sldId id="292" r:id="rId15"/>
    <p:sldId id="283" r:id="rId16"/>
    <p:sldId id="294" r:id="rId17"/>
    <p:sldId id="29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lvia Cervellino" initials="SC" lastIdx="5" clrIdx="0">
    <p:extLst>
      <p:ext uri="{19B8F6BF-5375-455C-9EA6-DF929625EA0E}">
        <p15:presenceInfo xmlns:p15="http://schemas.microsoft.com/office/powerpoint/2012/main" userId="S::silviace@diabetes.org.uk::bb52333d-26f4-45bb-8006-a42b2b4292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478"/>
    <a:srgbClr val="009DE0"/>
    <a:srgbClr val="10147D"/>
    <a:srgbClr val="FF5A1D"/>
    <a:srgbClr val="FF4800"/>
    <a:srgbClr val="00A0E6"/>
    <a:srgbClr val="BB18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1"/>
    <p:restoredTop sz="94697"/>
  </p:normalViewPr>
  <p:slideViewPr>
    <p:cSldViewPr snapToGrid="0">
      <p:cViewPr>
        <p:scale>
          <a:sx n="66" d="100"/>
          <a:sy n="66" d="100"/>
        </p:scale>
        <p:origin x="398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PP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bar chart&#10;&#10;Description automatically generated">
            <a:extLst>
              <a:ext uri="{FF2B5EF4-FFF2-40B4-BE49-F238E27FC236}">
                <a16:creationId xmlns:a16="http://schemas.microsoft.com/office/drawing/2014/main" id="{5DE506F7-D63B-F242-9C70-91BDA7B592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95163" cy="686228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3E3B42A-DC67-514D-BD6E-75FD5FB9DE6A}"/>
              </a:ext>
            </a:extLst>
          </p:cNvPr>
          <p:cNvSpPr txBox="1">
            <a:spLocks/>
          </p:cNvSpPr>
          <p:nvPr userDrawn="1"/>
        </p:nvSpPr>
        <p:spPr>
          <a:xfrm>
            <a:off x="1100139" y="262165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Cheddar Gothic Sans" pitchFamily="2" charset="77"/>
                <a:ea typeface="Cheddar Gothic Sans" pitchFamily="2" charset="77"/>
                <a:cs typeface="+mj-cs"/>
              </a:defRPr>
            </a:lvl1pPr>
          </a:lstStyle>
          <a:p>
            <a:endParaRPr lang="en-US" sz="6000">
              <a:solidFill>
                <a:srgbClr val="10147D"/>
              </a:solidFill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84D5918-1EFB-E84A-8DF1-72A23E8D5061}"/>
              </a:ext>
            </a:extLst>
          </p:cNvPr>
          <p:cNvSpPr txBox="1">
            <a:spLocks/>
          </p:cNvSpPr>
          <p:nvPr userDrawn="1"/>
        </p:nvSpPr>
        <p:spPr>
          <a:xfrm>
            <a:off x="1100139" y="5101325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b="0" kern="120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solidFill>
                <a:srgbClr val="FF4800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6A60CB8-4B06-2948-888B-6A96515E3C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7738" y="2244165"/>
            <a:ext cx="9828113" cy="275101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9600">
                <a:solidFill>
                  <a:srgbClr val="10147D"/>
                </a:solidFill>
              </a:defRPr>
            </a:lvl1pPr>
          </a:lstStyle>
          <a:p>
            <a:r>
              <a:rPr lang="en-US" dirty="0"/>
              <a:t>Click to add main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B942629-37EF-CA46-873C-8D40C2D6EF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47739" y="5065522"/>
            <a:ext cx="9144000" cy="82884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00A0E6"/>
                </a:solidFill>
                <a:latin typeface="Roboto Slab Medium" pitchFamily="2" charset="0"/>
                <a:ea typeface="Roboto Slab Medium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add your subtitle here</a:t>
            </a:r>
          </a:p>
        </p:txBody>
      </p:sp>
      <p:pic>
        <p:nvPicPr>
          <p:cNvPr id="16" name="Picture 15" descr="A picture containing icon&#10;&#10;Description automatically generated">
            <a:extLst>
              <a:ext uri="{FF2B5EF4-FFF2-40B4-BE49-F238E27FC236}">
                <a16:creationId xmlns:a16="http://schemas.microsoft.com/office/drawing/2014/main" id="{51835B5C-CAAD-AF48-A71B-A6E6C8D8D9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8859" y="1118384"/>
            <a:ext cx="2637217" cy="49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98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 userDrawn="1">
          <p15:clr>
            <a:srgbClr val="FBAE40"/>
          </p15:clr>
        </p15:guide>
        <p15:guide id="2" pos="597" userDrawn="1">
          <p15:clr>
            <a:srgbClr val="FBAE40"/>
          </p15:clr>
        </p15:guide>
        <p15:guide id="3" pos="697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ful 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AD1B171-CCF1-4A46-901B-706C54B7EE3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E9A874-3596-5E4B-B4EE-A836DEA157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4115" y="1941342"/>
            <a:ext cx="8640225" cy="4336247"/>
          </a:xfrm>
        </p:spPr>
        <p:txBody>
          <a:bodyPr anchor="b">
            <a:noAutofit/>
          </a:bodyPr>
          <a:lstStyle>
            <a:lvl1pPr>
              <a:defRPr sz="9600">
                <a:solidFill>
                  <a:srgbClr val="111478"/>
                </a:solidFill>
              </a:defRPr>
            </a:lvl1pPr>
          </a:lstStyle>
          <a:p>
            <a:r>
              <a:rPr lang="en-US" dirty="0"/>
              <a:t>Click to add impactful statement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8FBDBDD-FA20-8F47-B3AC-3511B5CED1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3782" y="5664843"/>
            <a:ext cx="2440939" cy="78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80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ortant Revel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36A7A02-2BBD-114A-A99F-E18BAC015EB0}"/>
              </a:ext>
            </a:extLst>
          </p:cNvPr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111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outdoor object, airplane&#10;&#10;Description automatically generated">
            <a:extLst>
              <a:ext uri="{FF2B5EF4-FFF2-40B4-BE49-F238E27FC236}">
                <a16:creationId xmlns:a16="http://schemas.microsoft.com/office/drawing/2014/main" id="{B00DBFBA-1914-4A46-B230-1BE176F628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98969" y="654777"/>
            <a:ext cx="7594062" cy="554844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AC4F5C9-DF5E-E54E-863D-DC46DB060C2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997375" y="2173457"/>
            <a:ext cx="3852397" cy="2630659"/>
          </a:xfrm>
        </p:spPr>
        <p:txBody>
          <a:bodyPr>
            <a:normAutofit/>
          </a:bodyPr>
          <a:lstStyle>
            <a:lvl1pPr marL="0" indent="0" algn="ctr">
              <a:buClr>
                <a:srgbClr val="FF4800"/>
              </a:buClr>
              <a:buFont typeface="Arial" panose="020B0604020202020204" pitchFamily="34" charset="0"/>
              <a:buNone/>
              <a:defRPr sz="2800" b="1" i="0">
                <a:solidFill>
                  <a:schemeClr val="bg1"/>
                </a:solidFill>
                <a:latin typeface="HelveticaNeueLT Std" panose="020B06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  <a:lvl2pPr>
              <a:buClr>
                <a:srgbClr val="FF4800"/>
              </a:buClr>
              <a:defRPr>
                <a:solidFill>
                  <a:srgbClr val="10147D"/>
                </a:solidFill>
              </a:defRPr>
            </a:lvl2pPr>
          </a:lstStyle>
          <a:p>
            <a:pPr lvl="0"/>
            <a:r>
              <a:rPr lang="en-US" dirty="0"/>
              <a:t>Click to add a an important or revelatory statement which deserves to stand on its own. 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6ACF833C-1406-984B-A02A-E44B474463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2401" y="5730672"/>
            <a:ext cx="2440939" cy="78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71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d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4475009-BCED-DD4A-8762-7B66F7C71D58}"/>
              </a:ext>
            </a:extLst>
          </p:cNvPr>
          <p:cNvSpPr/>
          <p:nvPr userDrawn="1"/>
        </p:nvSpPr>
        <p:spPr>
          <a:xfrm>
            <a:off x="8670188" y="3138956"/>
            <a:ext cx="3005893" cy="2570393"/>
          </a:xfrm>
          <a:prstGeom prst="rect">
            <a:avLst/>
          </a:prstGeom>
          <a:solidFill>
            <a:srgbClr val="111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00C3F6-2AD8-D44D-8117-EEC69510D91C}"/>
              </a:ext>
            </a:extLst>
          </p:cNvPr>
          <p:cNvSpPr/>
          <p:nvPr userDrawn="1"/>
        </p:nvSpPr>
        <p:spPr>
          <a:xfrm>
            <a:off x="530873" y="1705577"/>
            <a:ext cx="3005893" cy="2570393"/>
          </a:xfrm>
          <a:prstGeom prst="rect">
            <a:avLst/>
          </a:prstGeom>
          <a:solidFill>
            <a:srgbClr val="FF5A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4E6886-1A2A-954D-9A02-6A1C09F32B6D}"/>
              </a:ext>
            </a:extLst>
          </p:cNvPr>
          <p:cNvSpPr/>
          <p:nvPr userDrawn="1"/>
        </p:nvSpPr>
        <p:spPr>
          <a:xfrm>
            <a:off x="660967" y="1847503"/>
            <a:ext cx="3504390" cy="3719920"/>
          </a:xfrm>
          <a:prstGeom prst="rect">
            <a:avLst/>
          </a:prstGeom>
          <a:solidFill>
            <a:srgbClr val="009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1CC3F4-F5BD-044A-86B3-1DC6E573FC16}"/>
              </a:ext>
            </a:extLst>
          </p:cNvPr>
          <p:cNvSpPr/>
          <p:nvPr userDrawn="1"/>
        </p:nvSpPr>
        <p:spPr>
          <a:xfrm>
            <a:off x="4363135" y="1847503"/>
            <a:ext cx="3504390" cy="3719920"/>
          </a:xfrm>
          <a:prstGeom prst="rect">
            <a:avLst/>
          </a:prstGeom>
          <a:solidFill>
            <a:srgbClr val="009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42C30B-8EA8-5E40-AA29-4C6C20DF51F5}"/>
              </a:ext>
            </a:extLst>
          </p:cNvPr>
          <p:cNvSpPr/>
          <p:nvPr userDrawn="1"/>
        </p:nvSpPr>
        <p:spPr>
          <a:xfrm>
            <a:off x="8052614" y="1847503"/>
            <a:ext cx="3504390" cy="3719920"/>
          </a:xfrm>
          <a:prstGeom prst="rect">
            <a:avLst/>
          </a:prstGeom>
          <a:solidFill>
            <a:srgbClr val="009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3FE6AB-7FD3-9242-A6B8-6095677E60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828" y="368439"/>
            <a:ext cx="11234306" cy="1325563"/>
          </a:xfrm>
        </p:spPr>
        <p:txBody>
          <a:bodyPr/>
          <a:lstStyle/>
          <a:p>
            <a:r>
              <a:rPr lang="en-US" dirty="0"/>
              <a:t>Click to Add a slide 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7E107-4236-334A-99C6-4494C9E091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18832" y="1990844"/>
            <a:ext cx="3165232" cy="3408601"/>
          </a:xfrm>
        </p:spPr>
        <p:txBody>
          <a:bodyPr/>
          <a:lstStyle>
            <a:lvl1pPr>
              <a:defRPr sz="2400" b="0" i="0">
                <a:solidFill>
                  <a:schemeClr val="bg1"/>
                </a:solidFill>
                <a:latin typeface="HelveticaNeueLT Std" panose="020B0604020202020204" pitchFamily="34" charset="0"/>
              </a:defRPr>
            </a:lvl1pPr>
            <a:lvl2pPr marL="457189" indent="0" algn="l">
              <a:buClr>
                <a:srgbClr val="FF4800"/>
              </a:buClr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add idea number one within this box.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E64FF1D-C6DF-7641-ACFB-0DE7990BA49F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545544" y="1990844"/>
            <a:ext cx="3165232" cy="3408601"/>
          </a:xfrm>
        </p:spPr>
        <p:txBody>
          <a:bodyPr/>
          <a:lstStyle>
            <a:lvl1pPr>
              <a:defRPr sz="2400" b="0" i="0">
                <a:solidFill>
                  <a:schemeClr val="bg1"/>
                </a:solidFill>
                <a:latin typeface="HelveticaNeueLT Std" panose="020B0604020202020204" pitchFamily="34" charset="0"/>
              </a:defRPr>
            </a:lvl1pPr>
            <a:lvl2pPr marL="457189" indent="0" algn="l">
              <a:buClr>
                <a:srgbClr val="FF4800"/>
              </a:buClr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add idea number two within this box. 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56283C4-B194-E240-84D0-954D7D255BD5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8233907" y="1990844"/>
            <a:ext cx="3165232" cy="3408601"/>
          </a:xfrm>
        </p:spPr>
        <p:txBody>
          <a:bodyPr>
            <a:normAutofit/>
          </a:bodyPr>
          <a:lstStyle>
            <a:lvl1pPr>
              <a:defRPr sz="2400" b="0" i="0">
                <a:solidFill>
                  <a:schemeClr val="bg1"/>
                </a:solidFill>
                <a:latin typeface="HelveticaNeueLT Std" panose="020B0604020202020204" pitchFamily="34" charset="0"/>
              </a:defRPr>
            </a:lvl1pPr>
            <a:lvl2pPr marL="457189" indent="0" algn="l">
              <a:buClr>
                <a:srgbClr val="FF4800"/>
              </a:buClr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add idea number three within this box. </a:t>
            </a:r>
          </a:p>
        </p:txBody>
      </p: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1CAD1514-8FD1-D041-925F-44759250B4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7951" y="5958782"/>
            <a:ext cx="2015183" cy="37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66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d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4475009-BCED-DD4A-8762-7B66F7C71D58}"/>
              </a:ext>
            </a:extLst>
          </p:cNvPr>
          <p:cNvSpPr/>
          <p:nvPr userDrawn="1"/>
        </p:nvSpPr>
        <p:spPr>
          <a:xfrm>
            <a:off x="8670188" y="3138956"/>
            <a:ext cx="3005893" cy="2570393"/>
          </a:xfrm>
          <a:prstGeom prst="rect">
            <a:avLst/>
          </a:prstGeom>
          <a:solidFill>
            <a:srgbClr val="111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00C3F6-2AD8-D44D-8117-EEC69510D91C}"/>
              </a:ext>
            </a:extLst>
          </p:cNvPr>
          <p:cNvSpPr/>
          <p:nvPr userDrawn="1"/>
        </p:nvSpPr>
        <p:spPr>
          <a:xfrm>
            <a:off x="530873" y="1705577"/>
            <a:ext cx="3005893" cy="2570393"/>
          </a:xfrm>
          <a:prstGeom prst="rect">
            <a:avLst/>
          </a:prstGeom>
          <a:solidFill>
            <a:srgbClr val="FF5A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42C30B-8EA8-5E40-AA29-4C6C20DF51F5}"/>
              </a:ext>
            </a:extLst>
          </p:cNvPr>
          <p:cNvSpPr/>
          <p:nvPr userDrawn="1"/>
        </p:nvSpPr>
        <p:spPr>
          <a:xfrm>
            <a:off x="6248099" y="1847503"/>
            <a:ext cx="5295458" cy="3719920"/>
          </a:xfrm>
          <a:prstGeom prst="rect">
            <a:avLst/>
          </a:prstGeom>
          <a:solidFill>
            <a:srgbClr val="009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3FE6AB-7FD3-9242-A6B8-6095677E60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828" y="368439"/>
            <a:ext cx="11234306" cy="1325563"/>
          </a:xfrm>
        </p:spPr>
        <p:txBody>
          <a:bodyPr/>
          <a:lstStyle/>
          <a:p>
            <a:r>
              <a:rPr lang="en-US" dirty="0"/>
              <a:t>Click to Add a slide heading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56283C4-B194-E240-84D0-954D7D255BD5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427695" y="1990844"/>
            <a:ext cx="4957998" cy="3408601"/>
          </a:xfrm>
        </p:spPr>
        <p:txBody>
          <a:bodyPr>
            <a:normAutofit/>
          </a:bodyPr>
          <a:lstStyle>
            <a:lvl1pPr>
              <a:defRPr sz="2400" b="0" i="0">
                <a:solidFill>
                  <a:schemeClr val="bg1"/>
                </a:solidFill>
                <a:latin typeface="HelveticaNeueLT Std" panose="020B0604020202020204" pitchFamily="34" charset="0"/>
              </a:defRPr>
            </a:lvl1pPr>
            <a:lvl2pPr marL="457189" indent="0" algn="l">
              <a:buClr>
                <a:srgbClr val="FF4800"/>
              </a:buClr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add idea number two within this box. </a:t>
            </a:r>
          </a:p>
        </p:txBody>
      </p: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1CAD1514-8FD1-D041-925F-44759250B4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7951" y="5958782"/>
            <a:ext cx="2015183" cy="37682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B68F96D-5B26-0147-BEEF-1B96CA1EAB6F}"/>
              </a:ext>
            </a:extLst>
          </p:cNvPr>
          <p:cNvSpPr/>
          <p:nvPr userDrawn="1"/>
        </p:nvSpPr>
        <p:spPr>
          <a:xfrm>
            <a:off x="680178" y="1853472"/>
            <a:ext cx="5278677" cy="3719920"/>
          </a:xfrm>
          <a:prstGeom prst="rect">
            <a:avLst/>
          </a:prstGeom>
          <a:solidFill>
            <a:srgbClr val="009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7E107-4236-334A-99C6-4494C9E091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45725" y="1990844"/>
            <a:ext cx="4949957" cy="3408601"/>
          </a:xfrm>
        </p:spPr>
        <p:txBody>
          <a:bodyPr/>
          <a:lstStyle>
            <a:lvl1pPr>
              <a:defRPr sz="2400" b="0" i="0">
                <a:solidFill>
                  <a:schemeClr val="bg1"/>
                </a:solidFill>
                <a:latin typeface="HelveticaNeueLT Std" panose="020B0604020202020204" pitchFamily="34" charset="0"/>
              </a:defRPr>
            </a:lvl1pPr>
            <a:lvl2pPr marL="457189" indent="0" algn="l">
              <a:buClr>
                <a:srgbClr val="FF4800"/>
              </a:buClr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add idea number one within this box. </a:t>
            </a:r>
          </a:p>
        </p:txBody>
      </p:sp>
    </p:spTree>
    <p:extLst>
      <p:ext uri="{BB962C8B-B14F-4D97-AF65-F5344CB8AC3E}">
        <p14:creationId xmlns:p14="http://schemas.microsoft.com/office/powerpoint/2010/main" val="2138482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F5CD54-F59D-E54F-B6B3-9C210516043B}"/>
              </a:ext>
            </a:extLst>
          </p:cNvPr>
          <p:cNvSpPr/>
          <p:nvPr userDrawn="1"/>
        </p:nvSpPr>
        <p:spPr>
          <a:xfrm>
            <a:off x="0" y="0"/>
            <a:ext cx="12337366" cy="6963508"/>
          </a:xfrm>
          <a:prstGeom prst="rect">
            <a:avLst/>
          </a:prstGeom>
          <a:solidFill>
            <a:srgbClr val="009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18C4193-52B8-FC4D-8E8B-F1987D730F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2635443"/>
            <a:ext cx="11155679" cy="2137394"/>
          </a:xfrm>
          <a:ln>
            <a:noFill/>
          </a:ln>
        </p:spPr>
        <p:txBody>
          <a:bodyPr anchor="b">
            <a:normAutofit/>
          </a:bodyPr>
          <a:lstStyle>
            <a:lvl1pPr algn="ctr">
              <a:defRPr sz="9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ADD </a:t>
            </a:r>
            <a:br>
              <a:rPr lang="en-US" dirty="0"/>
            </a:br>
            <a:r>
              <a:rPr lang="en-US" dirty="0"/>
              <a:t>a </a:t>
            </a:r>
            <a:r>
              <a:rPr lang="en-US" dirty="0" err="1"/>
              <a:t>qUESTIONS</a:t>
            </a:r>
            <a:r>
              <a:rPr lang="en-US" dirty="0"/>
              <a:t> PROMPT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B6E8E8DE-A7E7-D44E-BA05-01BB22111F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0110" y="5769148"/>
            <a:ext cx="2440939" cy="78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91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18C4193-52B8-FC4D-8E8B-F1987D730F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2635443"/>
            <a:ext cx="11155679" cy="2137394"/>
          </a:xfrm>
          <a:ln>
            <a:noFill/>
          </a:ln>
        </p:spPr>
        <p:txBody>
          <a:bodyPr anchor="b">
            <a:normAutofit/>
          </a:bodyPr>
          <a:lstStyle>
            <a:lvl1pPr algn="ctr">
              <a:defRPr sz="9600">
                <a:solidFill>
                  <a:srgbClr val="009DE0"/>
                </a:solidFill>
              </a:defRPr>
            </a:lvl1pPr>
          </a:lstStyle>
          <a:p>
            <a:r>
              <a:rPr lang="en-US" dirty="0"/>
              <a:t>CLICK HERE TO ADD </a:t>
            </a:r>
            <a:br>
              <a:rPr lang="en-US" dirty="0"/>
            </a:br>
            <a:r>
              <a:rPr lang="en-US" dirty="0"/>
              <a:t>a </a:t>
            </a:r>
            <a:r>
              <a:rPr lang="en-US" dirty="0" err="1"/>
              <a:t>qUESTIONS</a:t>
            </a:r>
            <a:r>
              <a:rPr lang="en-US" dirty="0"/>
              <a:t> PROMPT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29230288-4EA3-8047-BF25-5C07A12584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3859" y="5939318"/>
            <a:ext cx="2015183" cy="37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345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4D1704E-88FD-E144-A97D-D24708202629}"/>
              </a:ext>
            </a:extLst>
          </p:cNvPr>
          <p:cNvSpPr/>
          <p:nvPr userDrawn="1"/>
        </p:nvSpPr>
        <p:spPr>
          <a:xfrm>
            <a:off x="4036316" y="1687991"/>
            <a:ext cx="1673500" cy="1650381"/>
          </a:xfrm>
          <a:prstGeom prst="rect">
            <a:avLst/>
          </a:prstGeom>
          <a:solidFill>
            <a:srgbClr val="111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2ADBE4-6BEA-364F-9004-BF151EBA0B4A}"/>
              </a:ext>
            </a:extLst>
          </p:cNvPr>
          <p:cNvSpPr/>
          <p:nvPr userDrawn="1"/>
        </p:nvSpPr>
        <p:spPr>
          <a:xfrm>
            <a:off x="547683" y="4671513"/>
            <a:ext cx="1605349" cy="1650381"/>
          </a:xfrm>
          <a:prstGeom prst="rect">
            <a:avLst/>
          </a:prstGeom>
          <a:solidFill>
            <a:srgbClr val="FF5A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F25E93-FB4E-944A-A016-71B8955DB3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1080" y="355600"/>
            <a:ext cx="11198688" cy="1325563"/>
          </a:xfrm>
        </p:spPr>
        <p:txBody>
          <a:bodyPr/>
          <a:lstStyle>
            <a:lvl1pPr>
              <a:defRPr>
                <a:solidFill>
                  <a:srgbClr val="009DE0"/>
                </a:solidFill>
              </a:defRPr>
            </a:lvl1pPr>
          </a:lstStyle>
          <a:p>
            <a:r>
              <a:rPr lang="en-US" dirty="0"/>
              <a:t>Click to Add a slide heading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77B65B56-EE63-F847-9247-A372BEA660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7922" y="1797920"/>
            <a:ext cx="4928838" cy="4414045"/>
          </a:xfrm>
          <a:solidFill>
            <a:srgbClr val="00A0E6"/>
          </a:solidFill>
        </p:spPr>
        <p:txBody>
          <a:bodyPr>
            <a:normAutofit/>
          </a:bodyPr>
          <a:lstStyle>
            <a:lvl1pPr>
              <a:defRPr sz="2000" b="1" i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Click here to add an image to your gallery slide. If you change your mind, delete the image and click to upload a new one.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143E968-CC7A-5D46-821C-894429A9E0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22741" y="1664841"/>
            <a:ext cx="5355876" cy="664355"/>
          </a:xfrm>
        </p:spPr>
        <p:txBody>
          <a:bodyPr>
            <a:normAutofit/>
          </a:bodyPr>
          <a:lstStyle>
            <a:lvl1pPr marL="0" indent="0">
              <a:buClr>
                <a:srgbClr val="FF4800"/>
              </a:buClr>
              <a:buFont typeface="Arial" panose="020B0604020202020204" pitchFamily="34" charset="0"/>
              <a:buNone/>
              <a:defRPr sz="3200" b="1" i="0">
                <a:solidFill>
                  <a:srgbClr val="10147D"/>
                </a:solidFill>
                <a:latin typeface="Roboto Slab Medium" pitchFamily="2" charset="0"/>
                <a:ea typeface="Roboto Slab Medium" pitchFamily="2" charset="0"/>
                <a:cs typeface="Helvetica Neue" panose="02000503000000020004" pitchFamily="2" charset="0"/>
              </a:defRPr>
            </a:lvl1pPr>
            <a:lvl2pPr>
              <a:buClr>
                <a:srgbClr val="FF4800"/>
              </a:buClr>
              <a:defRPr>
                <a:solidFill>
                  <a:srgbClr val="10147D"/>
                </a:solidFill>
              </a:defRPr>
            </a:lvl2pPr>
          </a:lstStyle>
          <a:p>
            <a:pPr lvl="0"/>
            <a:r>
              <a:rPr lang="en-US" dirty="0"/>
              <a:t>Click to add a </a:t>
            </a:r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F6E7145-F0C1-9841-99BE-56A43C70D33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322741" y="2490031"/>
            <a:ext cx="5367027" cy="2788025"/>
          </a:xfrm>
        </p:spPr>
        <p:txBody>
          <a:bodyPr>
            <a:normAutofit/>
          </a:bodyPr>
          <a:lstStyle>
            <a:lvl1pPr marL="0" indent="0">
              <a:buClr>
                <a:srgbClr val="FF4800"/>
              </a:buClr>
              <a:buFont typeface="Arial" panose="020B0604020202020204" pitchFamily="34" charset="0"/>
              <a:buNone/>
              <a:defRPr sz="3000" b="0" i="0">
                <a:solidFill>
                  <a:srgbClr val="10147D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  <a:lvl2pPr>
              <a:buClr>
                <a:srgbClr val="FF4800"/>
              </a:buClr>
              <a:defRPr>
                <a:solidFill>
                  <a:srgbClr val="10147D"/>
                </a:solidFill>
              </a:defRPr>
            </a:lvl2pPr>
          </a:lstStyle>
          <a:p>
            <a:pPr lvl="0"/>
            <a:r>
              <a:rPr lang="en-US" dirty="0"/>
              <a:t>Click to add a small amount of explanatory text to accompany your image. Remember to keep it short and easy for your readers to digest. </a:t>
            </a:r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FBDF9986-B41D-204B-98A9-332481AACF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3859" y="5939318"/>
            <a:ext cx="2015183" cy="37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0546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Copy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34C3CDA-56B8-FA41-B00D-104495BDA2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233" y="376144"/>
            <a:ext cx="11183804" cy="1325563"/>
          </a:xfrm>
        </p:spPr>
        <p:txBody>
          <a:bodyPr/>
          <a:lstStyle>
            <a:lvl1pPr>
              <a:defRPr>
                <a:solidFill>
                  <a:srgbClr val="009DE0"/>
                </a:solidFill>
              </a:defRPr>
            </a:lvl1pPr>
          </a:lstStyle>
          <a:p>
            <a:r>
              <a:rPr lang="en-US" dirty="0"/>
              <a:t>Click to Add a slide 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23655-2B87-3D44-B8E5-E2FC961451B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6962" y="1632282"/>
            <a:ext cx="8623888" cy="664355"/>
          </a:xfrm>
        </p:spPr>
        <p:txBody>
          <a:bodyPr>
            <a:normAutofit/>
          </a:bodyPr>
          <a:lstStyle>
            <a:lvl1pPr marL="0" indent="0">
              <a:buClr>
                <a:srgbClr val="FF4800"/>
              </a:buClr>
              <a:buFont typeface="Arial" panose="020B0604020202020204" pitchFamily="34" charset="0"/>
              <a:buNone/>
              <a:defRPr sz="3200" b="1" i="0">
                <a:solidFill>
                  <a:srgbClr val="10147D"/>
                </a:solidFill>
                <a:latin typeface="Roboto Slab Medium" pitchFamily="2" charset="0"/>
                <a:ea typeface="Roboto Slab Medium" pitchFamily="2" charset="0"/>
                <a:cs typeface="Helvetica Neue" panose="02000503000000020004" pitchFamily="2" charset="0"/>
              </a:defRPr>
            </a:lvl1pPr>
            <a:lvl2pPr>
              <a:buClr>
                <a:srgbClr val="FF4800"/>
              </a:buClr>
              <a:defRPr>
                <a:solidFill>
                  <a:srgbClr val="10147D"/>
                </a:solidFill>
              </a:defRPr>
            </a:lvl2pPr>
          </a:lstStyle>
          <a:p>
            <a:pPr lvl="0"/>
            <a:r>
              <a:rPr lang="en-US" dirty="0"/>
              <a:t>Click to add a </a:t>
            </a:r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3804EC4-0B11-984B-814D-99FDBE9B582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96963" y="2371521"/>
            <a:ext cx="8623888" cy="3944871"/>
          </a:xfrm>
        </p:spPr>
        <p:txBody>
          <a:bodyPr>
            <a:normAutofit/>
          </a:bodyPr>
          <a:lstStyle>
            <a:lvl1pPr marL="0" indent="0">
              <a:buClr>
                <a:srgbClr val="FF4800"/>
              </a:buClr>
              <a:buFont typeface="Arial" panose="020B0604020202020204" pitchFamily="34" charset="0"/>
              <a:buNone/>
              <a:defRPr sz="3000" b="0" i="0">
                <a:solidFill>
                  <a:srgbClr val="10147D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  <a:lvl2pPr>
              <a:buClr>
                <a:srgbClr val="FF4800"/>
              </a:buClr>
              <a:defRPr>
                <a:solidFill>
                  <a:srgbClr val="10147D"/>
                </a:solidFill>
              </a:defRPr>
            </a:lvl2pPr>
          </a:lstStyle>
          <a:p>
            <a:pPr lvl="0"/>
            <a:r>
              <a:rPr lang="en-US" dirty="0"/>
              <a:t>Click to add a your text. Use this slide if you need to include a longer portion of text in the presentation for any reason.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BE724F14-F3B6-534A-877C-D8222858D4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9854" y="5957858"/>
            <a:ext cx="2015183" cy="37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855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Copy and Simp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34C3CDA-56B8-FA41-B00D-104495BDA2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233" y="376144"/>
            <a:ext cx="11183804" cy="1325563"/>
          </a:xfrm>
        </p:spPr>
        <p:txBody>
          <a:bodyPr/>
          <a:lstStyle>
            <a:lvl1pPr>
              <a:defRPr>
                <a:solidFill>
                  <a:srgbClr val="009DE0"/>
                </a:solidFill>
              </a:defRPr>
            </a:lvl1pPr>
          </a:lstStyle>
          <a:p>
            <a:r>
              <a:rPr lang="en-US" dirty="0"/>
              <a:t>Click to Add a slide 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23655-2B87-3D44-B8E5-E2FC961451B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6962" y="1632282"/>
            <a:ext cx="5959595" cy="664355"/>
          </a:xfrm>
        </p:spPr>
        <p:txBody>
          <a:bodyPr>
            <a:normAutofit/>
          </a:bodyPr>
          <a:lstStyle>
            <a:lvl1pPr marL="0" indent="0">
              <a:buClr>
                <a:srgbClr val="FF4800"/>
              </a:buClr>
              <a:buFont typeface="Arial" panose="020B0604020202020204" pitchFamily="34" charset="0"/>
              <a:buNone/>
              <a:defRPr sz="3200" b="1" i="0">
                <a:solidFill>
                  <a:srgbClr val="10147D"/>
                </a:solidFill>
                <a:latin typeface="Roboto Slab Medium" pitchFamily="2" charset="0"/>
                <a:ea typeface="Roboto Slab Medium" pitchFamily="2" charset="0"/>
                <a:cs typeface="Helvetica Neue" panose="02000503000000020004" pitchFamily="2" charset="0"/>
              </a:defRPr>
            </a:lvl1pPr>
            <a:lvl2pPr>
              <a:buClr>
                <a:srgbClr val="FF4800"/>
              </a:buClr>
              <a:defRPr>
                <a:solidFill>
                  <a:srgbClr val="10147D"/>
                </a:solidFill>
              </a:defRPr>
            </a:lvl2pPr>
          </a:lstStyle>
          <a:p>
            <a:pPr lvl="0"/>
            <a:r>
              <a:rPr lang="en-US" dirty="0"/>
              <a:t>Click to add a </a:t>
            </a:r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3804EC4-0B11-984B-814D-99FDBE9B582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96963" y="2451652"/>
            <a:ext cx="5959594" cy="3255990"/>
          </a:xfrm>
        </p:spPr>
        <p:txBody>
          <a:bodyPr>
            <a:normAutofit/>
          </a:bodyPr>
          <a:lstStyle>
            <a:lvl1pPr marL="0" indent="0">
              <a:buClr>
                <a:srgbClr val="FF4800"/>
              </a:buClr>
              <a:buFont typeface="Arial" panose="020B0604020202020204" pitchFamily="34" charset="0"/>
              <a:buNone/>
              <a:defRPr sz="2400" b="0" i="0">
                <a:solidFill>
                  <a:srgbClr val="10147D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  <a:lvl2pPr>
              <a:buClr>
                <a:srgbClr val="FF4800"/>
              </a:buClr>
              <a:defRPr>
                <a:solidFill>
                  <a:srgbClr val="10147D"/>
                </a:solidFill>
              </a:defRPr>
            </a:lvl2pPr>
          </a:lstStyle>
          <a:p>
            <a:pPr lvl="0"/>
            <a:r>
              <a:rPr lang="en-US" dirty="0"/>
              <a:t>Click to add a your text. Use this slide if you need to include a longer portion of text in the presentation for any reason. If you don’t need an image choose a different layout.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BE724F14-F3B6-534A-877C-D8222858D4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9854" y="5957858"/>
            <a:ext cx="2015183" cy="376822"/>
          </a:xfrm>
          <a:prstGeom prst="rect">
            <a:avLst/>
          </a:prstGeom>
        </p:spPr>
      </p:pic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23B1CFF4-0F71-9440-9C22-190B4DEE696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39338" y="1701706"/>
            <a:ext cx="5063795" cy="4005935"/>
          </a:xfrm>
          <a:solidFill>
            <a:srgbClr val="00A0E6"/>
          </a:solidFill>
        </p:spPr>
        <p:txBody>
          <a:bodyPr>
            <a:normAutofit/>
          </a:bodyPr>
          <a:lstStyle>
            <a:lvl1pPr>
              <a:defRPr sz="2000" b="1" i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Click here to add an image to your gallery slide. If you change your mind, delete the image and click to upload a new one.</a:t>
            </a:r>
          </a:p>
        </p:txBody>
      </p:sp>
    </p:spTree>
    <p:extLst>
      <p:ext uri="{BB962C8B-B14F-4D97-AF65-F5344CB8AC3E}">
        <p14:creationId xmlns:p14="http://schemas.microsoft.com/office/powerpoint/2010/main" val="1513126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34C3CDA-56B8-FA41-B00D-104495BDA2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233" y="376144"/>
            <a:ext cx="11183804" cy="1325563"/>
          </a:xfrm>
        </p:spPr>
        <p:txBody>
          <a:bodyPr/>
          <a:lstStyle>
            <a:lvl1pPr>
              <a:defRPr>
                <a:solidFill>
                  <a:srgbClr val="009DE0"/>
                </a:solidFill>
              </a:defRPr>
            </a:lvl1pPr>
          </a:lstStyle>
          <a:p>
            <a:r>
              <a:rPr lang="en-US" dirty="0"/>
              <a:t>Click to Add a slide 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23655-2B87-3D44-B8E5-E2FC961451B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6962" y="1632282"/>
            <a:ext cx="5959595" cy="664355"/>
          </a:xfrm>
        </p:spPr>
        <p:txBody>
          <a:bodyPr>
            <a:normAutofit/>
          </a:bodyPr>
          <a:lstStyle>
            <a:lvl1pPr marL="0" indent="0">
              <a:buClr>
                <a:srgbClr val="FF4800"/>
              </a:buClr>
              <a:buFont typeface="Arial" panose="020B0604020202020204" pitchFamily="34" charset="0"/>
              <a:buNone/>
              <a:defRPr sz="3200" b="1" i="0">
                <a:solidFill>
                  <a:srgbClr val="10147D"/>
                </a:solidFill>
                <a:latin typeface="Roboto Slab Medium" pitchFamily="2" charset="0"/>
                <a:ea typeface="Roboto Slab Medium" pitchFamily="2" charset="0"/>
                <a:cs typeface="Helvetica Neue" panose="02000503000000020004" pitchFamily="2" charset="0"/>
              </a:defRPr>
            </a:lvl1pPr>
            <a:lvl2pPr>
              <a:buClr>
                <a:srgbClr val="FF4800"/>
              </a:buClr>
              <a:defRPr>
                <a:solidFill>
                  <a:srgbClr val="10147D"/>
                </a:solidFill>
              </a:defRPr>
            </a:lvl2pPr>
          </a:lstStyle>
          <a:p>
            <a:pPr lvl="0"/>
            <a:r>
              <a:rPr lang="en-US" dirty="0"/>
              <a:t>Click to add a </a:t>
            </a:r>
            <a:r>
              <a:rPr lang="en-US" dirty="0" err="1"/>
              <a:t>subheader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BE724F14-F3B6-534A-877C-D8222858D4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9854" y="5957858"/>
            <a:ext cx="2015183" cy="37682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B3A6BB-2164-D443-92E6-F61AECB19E8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96962" y="2472196"/>
            <a:ext cx="11183804" cy="3097331"/>
          </a:xfrm>
        </p:spPr>
        <p:txBody>
          <a:bodyPr>
            <a:normAutofit/>
          </a:bodyPr>
          <a:lstStyle>
            <a:lvl1pPr marL="342900" marR="0" indent="-342900" algn="l" defTabSz="91437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5A1D"/>
              </a:buClr>
              <a:buSzTx/>
              <a:buFont typeface="Wingdings" pitchFamily="2" charset="2"/>
              <a:buChar char="§"/>
              <a:tabLst/>
              <a:defRPr sz="2000" b="0" i="0">
                <a:solidFill>
                  <a:srgbClr val="111478"/>
                </a:solidFill>
                <a:latin typeface="HelveticaNeueLT Std Lt" panose="020B04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189" indent="0">
              <a:buClr>
                <a:srgbClr val="FF4800"/>
              </a:buClr>
              <a:buFont typeface="Wingdings" pitchFamily="2" charset="2"/>
              <a:buNone/>
              <a:defRPr sz="2200" b="1" i="0">
                <a:solidFill>
                  <a:schemeClr val="bg1"/>
                </a:solidFill>
                <a:latin typeface="HelveticaNeueLT Std" panose="020B06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</a:lstStyle>
          <a:p>
            <a:pPr lvl="0"/>
            <a:r>
              <a:rPr lang="en-US" dirty="0"/>
              <a:t>Click to add your first point if you need a bullet point list</a:t>
            </a:r>
          </a:p>
          <a:p>
            <a:pPr marL="342900" marR="0" lvl="0" indent="-342900" algn="l" defTabSz="91437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5A1D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Point two</a:t>
            </a:r>
          </a:p>
          <a:p>
            <a:pPr marL="342900" marR="0" lvl="0" indent="-342900" algn="l" defTabSz="91437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5A1D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Point three</a:t>
            </a:r>
          </a:p>
          <a:p>
            <a:pPr marL="342900" marR="0" lvl="0" indent="-342900" algn="l" defTabSz="91437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5A1D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Point four</a:t>
            </a:r>
          </a:p>
          <a:p>
            <a:pPr marL="342900" marR="0" lvl="0" indent="-342900" algn="l" defTabSz="91437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5A1D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Point five</a:t>
            </a:r>
          </a:p>
          <a:p>
            <a:pPr marL="342900" marR="0" lvl="0" indent="-342900" algn="l" defTabSz="91437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5A1D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Point six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875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 or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EF6820-89D2-9A43-BBD0-8E922BD9CBE4}"/>
              </a:ext>
            </a:extLst>
          </p:cNvPr>
          <p:cNvSpPr/>
          <p:nvPr userDrawn="1"/>
        </p:nvSpPr>
        <p:spPr>
          <a:xfrm>
            <a:off x="537798" y="1878035"/>
            <a:ext cx="5402088" cy="3426933"/>
          </a:xfrm>
          <a:prstGeom prst="rect">
            <a:avLst/>
          </a:prstGeom>
          <a:solidFill>
            <a:srgbClr val="009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061470-570A-7543-983B-2F29A1715598}"/>
              </a:ext>
            </a:extLst>
          </p:cNvPr>
          <p:cNvSpPr/>
          <p:nvPr userDrawn="1"/>
        </p:nvSpPr>
        <p:spPr>
          <a:xfrm>
            <a:off x="687364" y="2025749"/>
            <a:ext cx="10985126" cy="4304714"/>
          </a:xfrm>
          <a:prstGeom prst="rect">
            <a:avLst/>
          </a:prstGeom>
          <a:solidFill>
            <a:srgbClr val="111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42ABF1-8DF9-464E-B343-05107CDBB9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032" y="555673"/>
            <a:ext cx="9350420" cy="1322362"/>
          </a:xfrm>
        </p:spPr>
        <p:txBody>
          <a:bodyPr>
            <a:noAutofit/>
          </a:bodyPr>
          <a:lstStyle>
            <a:lvl1pPr>
              <a:defRPr sz="7200">
                <a:solidFill>
                  <a:srgbClr val="00A0E6"/>
                </a:solidFill>
              </a:defRPr>
            </a:lvl1pPr>
          </a:lstStyle>
          <a:p>
            <a:r>
              <a:rPr lang="en-US" dirty="0"/>
              <a:t>Click to add agenda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1BE17-FB5C-C347-B741-032DE93962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05786" y="2216862"/>
            <a:ext cx="7901448" cy="57677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Roboto Slab Medium" pitchFamily="2" charset="0"/>
                <a:ea typeface="Roboto Slab Medium" pitchFamily="2" charset="0"/>
                <a:cs typeface="Helvetica Neue" panose="02000503000000020004" pitchFamily="2" charset="0"/>
              </a:defRPr>
            </a:lvl1pPr>
            <a:lvl2pPr marL="457189" indent="0">
              <a:buClr>
                <a:srgbClr val="FF4800"/>
              </a:buClr>
              <a:buFont typeface="Wingdings" pitchFamily="2" charset="2"/>
              <a:buNone/>
              <a:defRPr sz="2200" b="1" i="0">
                <a:solidFill>
                  <a:schemeClr val="bg1"/>
                </a:solidFill>
                <a:latin typeface="HelveticaNeueLT Std" panose="020B06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</a:lstStyle>
          <a:p>
            <a:pPr lvl="0"/>
            <a:r>
              <a:rPr lang="en-US" dirty="0"/>
              <a:t>Click to edit agenda sub-header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FFDCABE-0E40-3647-B625-18488B182E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7149" y="5304968"/>
            <a:ext cx="2440939" cy="78634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8B59A36-E61C-DB49-9655-1C7BA4E19F3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05786" y="2878044"/>
            <a:ext cx="7901448" cy="3235569"/>
          </a:xfrm>
        </p:spPr>
        <p:txBody>
          <a:bodyPr>
            <a:normAutofit/>
          </a:bodyPr>
          <a:lstStyle>
            <a:lvl1pPr marL="342900" marR="0" indent="-342900" algn="l" defTabSz="91437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5A1D"/>
              </a:buClr>
              <a:buSzTx/>
              <a:buFont typeface="Wingdings" pitchFamily="2" charset="2"/>
              <a:buChar char="§"/>
              <a:tabLst/>
              <a:defRPr sz="2000" b="1" i="0">
                <a:solidFill>
                  <a:schemeClr val="bg1"/>
                </a:solidFill>
                <a:latin typeface="HelveticaNeueLT Std" panose="020B06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189" indent="0">
              <a:buClr>
                <a:srgbClr val="FF4800"/>
              </a:buClr>
              <a:buFont typeface="Wingdings" pitchFamily="2" charset="2"/>
              <a:buNone/>
              <a:defRPr sz="2200" b="1" i="0">
                <a:solidFill>
                  <a:schemeClr val="bg1"/>
                </a:solidFill>
                <a:latin typeface="HelveticaNeueLT Std" panose="020B06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</a:lstStyle>
          <a:p>
            <a:pPr lvl="0"/>
            <a:r>
              <a:rPr lang="en-US" dirty="0"/>
              <a:t>Click to edit agenda point one</a:t>
            </a:r>
          </a:p>
          <a:p>
            <a:pPr marL="342900" marR="0" lvl="0" indent="-342900" algn="l" defTabSz="91437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5A1D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Point two</a:t>
            </a:r>
          </a:p>
          <a:p>
            <a:pPr marL="342900" marR="0" lvl="0" indent="-342900" algn="l" defTabSz="91437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5A1D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Point three</a:t>
            </a:r>
          </a:p>
          <a:p>
            <a:pPr marL="342900" marR="0" lvl="0" indent="-342900" algn="l" defTabSz="91437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5A1D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Point four</a:t>
            </a:r>
          </a:p>
          <a:p>
            <a:pPr marL="342900" marR="0" lvl="0" indent="-342900" algn="l" defTabSz="91437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5A1D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Point five</a:t>
            </a:r>
          </a:p>
          <a:p>
            <a:pPr marL="342900" marR="0" lvl="0" indent="-342900" algn="l" defTabSz="91437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5A1D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Point six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202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34C3CDA-56B8-FA41-B00D-104495BDA2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233" y="376144"/>
            <a:ext cx="6105739" cy="1325563"/>
          </a:xfrm>
        </p:spPr>
        <p:txBody>
          <a:bodyPr/>
          <a:lstStyle>
            <a:lvl1pPr>
              <a:defRPr>
                <a:solidFill>
                  <a:srgbClr val="009DE0"/>
                </a:solidFill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23655-2B87-3D44-B8E5-E2FC961451B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6962" y="1632282"/>
            <a:ext cx="5959595" cy="664355"/>
          </a:xfrm>
        </p:spPr>
        <p:txBody>
          <a:bodyPr>
            <a:normAutofit/>
          </a:bodyPr>
          <a:lstStyle>
            <a:lvl1pPr marL="0" indent="0">
              <a:buClr>
                <a:srgbClr val="FF4800"/>
              </a:buClr>
              <a:buFont typeface="Arial" panose="020B0604020202020204" pitchFamily="34" charset="0"/>
              <a:buNone/>
              <a:defRPr sz="3200" b="1" i="0">
                <a:solidFill>
                  <a:srgbClr val="10147D"/>
                </a:solidFill>
                <a:latin typeface="Roboto Slab Medium" pitchFamily="2" charset="0"/>
                <a:ea typeface="Roboto Slab Medium" pitchFamily="2" charset="0"/>
                <a:cs typeface="Helvetica Neue" panose="02000503000000020004" pitchFamily="2" charset="0"/>
              </a:defRPr>
            </a:lvl1pPr>
            <a:lvl2pPr>
              <a:buClr>
                <a:srgbClr val="FF4800"/>
              </a:buClr>
              <a:defRPr>
                <a:solidFill>
                  <a:srgbClr val="10147D"/>
                </a:solidFill>
              </a:defRPr>
            </a:lvl2pPr>
          </a:lstStyle>
          <a:p>
            <a:pPr lvl="0"/>
            <a:r>
              <a:rPr lang="en-US" dirty="0"/>
              <a:t>Click to add a </a:t>
            </a:r>
            <a:r>
              <a:rPr lang="en-US" dirty="0" err="1"/>
              <a:t>subheader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BE724F14-F3B6-534A-877C-D8222858D4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9854" y="5957858"/>
            <a:ext cx="2015183" cy="376822"/>
          </a:xfrm>
          <a:prstGeom prst="rect">
            <a:avLst/>
          </a:prstGeom>
        </p:spPr>
      </p:pic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AEA1995B-8F06-F14D-8B05-E4590E76AE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11617" y="629392"/>
            <a:ext cx="4869150" cy="2470068"/>
          </a:xfrm>
          <a:solidFill>
            <a:srgbClr val="00A0E6"/>
          </a:solidFill>
        </p:spPr>
        <p:txBody>
          <a:bodyPr>
            <a:normAutofit/>
          </a:bodyPr>
          <a:lstStyle>
            <a:lvl1pPr>
              <a:defRPr sz="2000" b="1" i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Click here to add an image to your gallery slide. If you change your mind, delete the image and click to upload a new one.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EA71140-AFA4-D044-8379-305C80BEF5E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11233" y="2462866"/>
            <a:ext cx="5959595" cy="3328334"/>
          </a:xfrm>
        </p:spPr>
        <p:txBody>
          <a:bodyPr>
            <a:normAutofit/>
          </a:bodyPr>
          <a:lstStyle>
            <a:lvl1pPr marL="342900" marR="0" indent="-342900" algn="l" defTabSz="91437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5A1D"/>
              </a:buClr>
              <a:buSzTx/>
              <a:buFont typeface="Wingdings" pitchFamily="2" charset="2"/>
              <a:buChar char="§"/>
              <a:tabLst/>
              <a:defRPr sz="2000" b="0" i="0">
                <a:solidFill>
                  <a:srgbClr val="111478"/>
                </a:solidFill>
                <a:latin typeface="HelveticaNeueLT Std Lt" panose="020B04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189" indent="0">
              <a:buClr>
                <a:srgbClr val="FF4800"/>
              </a:buClr>
              <a:buFont typeface="Wingdings" pitchFamily="2" charset="2"/>
              <a:buNone/>
              <a:defRPr sz="2200" b="1" i="0">
                <a:solidFill>
                  <a:schemeClr val="bg1"/>
                </a:solidFill>
                <a:latin typeface="HelveticaNeueLT Std" panose="020B06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</a:lstStyle>
          <a:p>
            <a:pPr lvl="0"/>
            <a:r>
              <a:rPr lang="en-US" dirty="0"/>
              <a:t>Click to add your first point if you need a bullet point list</a:t>
            </a:r>
          </a:p>
          <a:p>
            <a:pPr marL="342900" marR="0" lvl="0" indent="-342900" algn="l" defTabSz="91437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5A1D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Point two</a:t>
            </a:r>
          </a:p>
          <a:p>
            <a:pPr marL="342900" marR="0" lvl="0" indent="-342900" algn="l" defTabSz="91437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5A1D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Point three</a:t>
            </a:r>
          </a:p>
          <a:p>
            <a:pPr marL="342900" marR="0" lvl="0" indent="-342900" algn="l" defTabSz="91437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5A1D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Point four</a:t>
            </a:r>
          </a:p>
          <a:p>
            <a:pPr marL="342900" marR="0" lvl="0" indent="-342900" algn="l" defTabSz="91437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5A1D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Point five</a:t>
            </a:r>
          </a:p>
          <a:p>
            <a:pPr marL="342900" marR="0" lvl="0" indent="-342900" algn="l" defTabSz="91437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5A1D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Point six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57F22013-196C-0A45-B8A1-062D45A2AD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11617" y="3321132"/>
            <a:ext cx="4869150" cy="2470068"/>
          </a:xfrm>
          <a:solidFill>
            <a:srgbClr val="00A0E6"/>
          </a:solidFill>
        </p:spPr>
        <p:txBody>
          <a:bodyPr>
            <a:normAutofit/>
          </a:bodyPr>
          <a:lstStyle>
            <a:lvl1pPr>
              <a:defRPr sz="2000" b="1" i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Click here to add an image to your gallery slide. If you change your mind, delete the image and click to upload a new one.</a:t>
            </a:r>
          </a:p>
        </p:txBody>
      </p:sp>
    </p:spTree>
    <p:extLst>
      <p:ext uri="{BB962C8B-B14F-4D97-AF65-F5344CB8AC3E}">
        <p14:creationId xmlns:p14="http://schemas.microsoft.com/office/powerpoint/2010/main" val="1728061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 and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34C3CDA-56B8-FA41-B00D-104495BDA2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233" y="376144"/>
            <a:ext cx="11183804" cy="1325563"/>
          </a:xfrm>
        </p:spPr>
        <p:txBody>
          <a:bodyPr/>
          <a:lstStyle>
            <a:lvl1pPr>
              <a:defRPr>
                <a:solidFill>
                  <a:srgbClr val="009DE0"/>
                </a:solidFill>
              </a:defRPr>
            </a:lvl1pPr>
          </a:lstStyle>
          <a:p>
            <a:r>
              <a:rPr lang="en-US" dirty="0"/>
              <a:t>Click to Add a slide 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23655-2B87-3D44-B8E5-E2FC961451B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6962" y="1632282"/>
            <a:ext cx="5959595" cy="664355"/>
          </a:xfrm>
        </p:spPr>
        <p:txBody>
          <a:bodyPr>
            <a:normAutofit/>
          </a:bodyPr>
          <a:lstStyle>
            <a:lvl1pPr marL="0" indent="0">
              <a:buClr>
                <a:srgbClr val="FF4800"/>
              </a:buClr>
              <a:buFont typeface="Arial" panose="020B0604020202020204" pitchFamily="34" charset="0"/>
              <a:buNone/>
              <a:defRPr sz="3200" b="1" i="0">
                <a:solidFill>
                  <a:srgbClr val="10147D"/>
                </a:solidFill>
                <a:latin typeface="Roboto Slab Medium" pitchFamily="2" charset="0"/>
                <a:ea typeface="Roboto Slab Medium" pitchFamily="2" charset="0"/>
                <a:cs typeface="Helvetica Neue" panose="02000503000000020004" pitchFamily="2" charset="0"/>
              </a:defRPr>
            </a:lvl1pPr>
            <a:lvl2pPr>
              <a:buClr>
                <a:srgbClr val="FF4800"/>
              </a:buClr>
              <a:defRPr>
                <a:solidFill>
                  <a:srgbClr val="10147D"/>
                </a:solidFill>
              </a:defRPr>
            </a:lvl2pPr>
          </a:lstStyle>
          <a:p>
            <a:pPr lvl="0"/>
            <a:r>
              <a:rPr lang="en-US" dirty="0"/>
              <a:t>Click to add a </a:t>
            </a:r>
            <a:r>
              <a:rPr lang="en-US" dirty="0" err="1"/>
              <a:t>subheader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BE724F14-F3B6-534A-877C-D8222858D4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9854" y="5957858"/>
            <a:ext cx="2015183" cy="376822"/>
          </a:xfrm>
          <a:prstGeom prst="rect">
            <a:avLst/>
          </a:prstGeom>
        </p:spPr>
      </p:pic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23B1CFF4-0F71-9440-9C22-190B4DEE696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6962" y="2451652"/>
            <a:ext cx="5063795" cy="3255990"/>
          </a:xfrm>
          <a:solidFill>
            <a:srgbClr val="00A0E6"/>
          </a:solidFill>
        </p:spPr>
        <p:txBody>
          <a:bodyPr>
            <a:normAutofit/>
          </a:bodyPr>
          <a:lstStyle>
            <a:lvl1pPr>
              <a:defRPr sz="2000" b="1" i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Click here to add an image to your gallery slide. If you change your mind, delete the image and click to upload a new one.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67FA988-578A-D743-8EDB-67C93313C5D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791199" y="2472196"/>
            <a:ext cx="5903837" cy="3235569"/>
          </a:xfrm>
        </p:spPr>
        <p:txBody>
          <a:bodyPr>
            <a:normAutofit/>
          </a:bodyPr>
          <a:lstStyle>
            <a:lvl1pPr marL="342900" marR="0" indent="-342900" algn="l" defTabSz="91437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5A1D"/>
              </a:buClr>
              <a:buSzTx/>
              <a:buFont typeface="Wingdings" pitchFamily="2" charset="2"/>
              <a:buChar char="§"/>
              <a:tabLst/>
              <a:defRPr sz="2000" b="0" i="0">
                <a:solidFill>
                  <a:srgbClr val="111478"/>
                </a:solidFill>
                <a:latin typeface="HelveticaNeueLT Std Lt" panose="020B04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189" indent="0">
              <a:buClr>
                <a:srgbClr val="FF4800"/>
              </a:buClr>
              <a:buFont typeface="Wingdings" pitchFamily="2" charset="2"/>
              <a:buNone/>
              <a:defRPr sz="2200" b="1" i="0">
                <a:solidFill>
                  <a:schemeClr val="bg1"/>
                </a:solidFill>
                <a:latin typeface="HelveticaNeueLT Std" panose="020B06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</a:lstStyle>
          <a:p>
            <a:pPr lvl="0"/>
            <a:r>
              <a:rPr lang="en-US" dirty="0"/>
              <a:t>Click to add your first point if you need a bullet point list</a:t>
            </a:r>
          </a:p>
          <a:p>
            <a:pPr marL="342900" marR="0" lvl="0" indent="-342900" algn="l" defTabSz="91437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5A1D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Point two</a:t>
            </a:r>
          </a:p>
          <a:p>
            <a:pPr marL="342900" marR="0" lvl="0" indent="-342900" algn="l" defTabSz="91437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5A1D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Point three</a:t>
            </a:r>
          </a:p>
          <a:p>
            <a:pPr marL="342900" marR="0" lvl="0" indent="-342900" algn="l" defTabSz="91437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5A1D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Point four</a:t>
            </a:r>
          </a:p>
          <a:p>
            <a:pPr marL="342900" marR="0" lvl="0" indent="-342900" algn="l" defTabSz="91437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5A1D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Point five</a:t>
            </a:r>
          </a:p>
          <a:p>
            <a:pPr marL="342900" marR="0" lvl="0" indent="-342900" algn="l" defTabSz="91437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5A1D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Point six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650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F5CD54-F59D-E54F-B6B3-9C210516043B}"/>
              </a:ext>
            </a:extLst>
          </p:cNvPr>
          <p:cNvSpPr/>
          <p:nvPr userDrawn="1"/>
        </p:nvSpPr>
        <p:spPr>
          <a:xfrm>
            <a:off x="0" y="0"/>
            <a:ext cx="12337366" cy="6963508"/>
          </a:xfrm>
          <a:prstGeom prst="rect">
            <a:avLst/>
          </a:prstGeom>
          <a:solidFill>
            <a:srgbClr val="009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18C4193-52B8-FC4D-8E8B-F1987D730F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506" y="1986086"/>
            <a:ext cx="11155679" cy="2137394"/>
          </a:xfrm>
          <a:ln>
            <a:noFill/>
          </a:ln>
        </p:spPr>
        <p:txBody>
          <a:bodyPr anchor="b">
            <a:normAutofit/>
          </a:bodyPr>
          <a:lstStyle>
            <a:lvl1pPr algn="ctr">
              <a:defRPr sz="9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THANK YOU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B6E8E8DE-A7E7-D44E-BA05-01BB22111F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0110" y="5769148"/>
            <a:ext cx="2440939" cy="78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70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18C4193-52B8-FC4D-8E8B-F1987D730F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506" y="1986086"/>
            <a:ext cx="11155679" cy="2137394"/>
          </a:xfrm>
          <a:ln>
            <a:noFill/>
          </a:ln>
        </p:spPr>
        <p:txBody>
          <a:bodyPr anchor="b">
            <a:normAutofit/>
          </a:bodyPr>
          <a:lstStyle>
            <a:lvl1pPr algn="ctr">
              <a:defRPr sz="9600">
                <a:solidFill>
                  <a:srgbClr val="009DE0"/>
                </a:solidFill>
              </a:defRPr>
            </a:lvl1pPr>
          </a:lstStyle>
          <a:p>
            <a:r>
              <a:rPr lang="en-US" dirty="0"/>
              <a:t>CLICK TO ADD THANK YOU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0FF064FA-4421-7949-815B-7A287414FB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3859" y="5939318"/>
            <a:ext cx="2015183" cy="37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81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5C772077-34DC-C148-A8B2-560B06FAF4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" y="0"/>
            <a:ext cx="121843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BB15C2-49C1-114A-8EB2-35C034049A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25415" y="2853255"/>
            <a:ext cx="7399607" cy="2387600"/>
          </a:xfrm>
        </p:spPr>
        <p:txBody>
          <a:bodyPr anchor="b">
            <a:norm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Divider 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D77EC4-5DC8-6948-A8B1-17563CADDD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25415" y="5303520"/>
            <a:ext cx="7399607" cy="53457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HelveticaNeueLT Std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Use these slides for a new topic or speaker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DBD73FE9-DC5C-244C-B03D-C5D046E149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2644" y="5184583"/>
            <a:ext cx="2440939" cy="78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8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987EA3-550B-2242-87FE-9635196E9C18}"/>
              </a:ext>
            </a:extLst>
          </p:cNvPr>
          <p:cNvSpPr/>
          <p:nvPr userDrawn="1"/>
        </p:nvSpPr>
        <p:spPr>
          <a:xfrm>
            <a:off x="6484693" y="1795383"/>
            <a:ext cx="3305907" cy="2661965"/>
          </a:xfrm>
          <a:prstGeom prst="rect">
            <a:avLst/>
          </a:prstGeom>
          <a:solidFill>
            <a:srgbClr val="FF5A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42ABF1-8DF9-464E-B343-05107CDBB9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826" y="365647"/>
            <a:ext cx="9856859" cy="1325563"/>
          </a:xfrm>
        </p:spPr>
        <p:txBody>
          <a:bodyPr>
            <a:normAutofit/>
          </a:bodyPr>
          <a:lstStyle>
            <a:lvl1pPr>
              <a:defRPr sz="6600">
                <a:solidFill>
                  <a:srgbClr val="00A0E6"/>
                </a:solidFill>
              </a:defRPr>
            </a:lvl1pPr>
          </a:lstStyle>
          <a:p>
            <a:r>
              <a:rPr lang="en-US" dirty="0"/>
              <a:t>Click to Add a slide 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1BE17-FB5C-C347-B741-032DE93962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6963" y="1632282"/>
            <a:ext cx="5498724" cy="664355"/>
          </a:xfrm>
        </p:spPr>
        <p:txBody>
          <a:bodyPr>
            <a:normAutofit/>
          </a:bodyPr>
          <a:lstStyle>
            <a:lvl1pPr marL="0" indent="0">
              <a:buClr>
                <a:srgbClr val="FF4800"/>
              </a:buClr>
              <a:buFont typeface="Arial" panose="020B0604020202020204" pitchFamily="34" charset="0"/>
              <a:buNone/>
              <a:defRPr sz="3200" b="1" i="0">
                <a:solidFill>
                  <a:srgbClr val="10147D"/>
                </a:solidFill>
                <a:latin typeface="Roboto Slab Medium" pitchFamily="2" charset="0"/>
                <a:ea typeface="Roboto Slab Medium" pitchFamily="2" charset="0"/>
                <a:cs typeface="Helvetica Neue" panose="02000503000000020004" pitchFamily="2" charset="0"/>
              </a:defRPr>
            </a:lvl1pPr>
            <a:lvl2pPr>
              <a:buClr>
                <a:srgbClr val="FF4800"/>
              </a:buClr>
              <a:defRPr>
                <a:solidFill>
                  <a:srgbClr val="10147D"/>
                </a:solidFill>
              </a:defRPr>
            </a:lvl2pPr>
          </a:lstStyle>
          <a:p>
            <a:pPr lvl="0"/>
            <a:r>
              <a:rPr lang="en-US" dirty="0"/>
              <a:t>Click to add a </a:t>
            </a:r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EADD9ED-C070-3745-9C86-785A9AEA590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39438" y="1953186"/>
            <a:ext cx="5055599" cy="3567939"/>
          </a:xfrm>
          <a:solidFill>
            <a:srgbClr val="00A0E6"/>
          </a:solidFill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Click here to add an image to your slide.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7D563AE-E046-1043-A085-9A90C6A09A4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96963" y="2371521"/>
            <a:ext cx="5498723" cy="3944871"/>
          </a:xfrm>
        </p:spPr>
        <p:txBody>
          <a:bodyPr>
            <a:normAutofit/>
          </a:bodyPr>
          <a:lstStyle>
            <a:lvl1pPr marL="0" indent="0">
              <a:buClr>
                <a:srgbClr val="FF4800"/>
              </a:buClr>
              <a:buFont typeface="Arial" panose="020B0604020202020204" pitchFamily="34" charset="0"/>
              <a:buNone/>
              <a:defRPr sz="2800" b="0" i="0">
                <a:solidFill>
                  <a:srgbClr val="10147D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  <a:lvl2pPr>
              <a:buClr>
                <a:srgbClr val="FF4800"/>
              </a:buClr>
              <a:defRPr>
                <a:solidFill>
                  <a:srgbClr val="10147D"/>
                </a:solidFill>
              </a:defRPr>
            </a:lvl2pPr>
          </a:lstStyle>
          <a:p>
            <a:pPr lvl="0"/>
            <a:r>
              <a:rPr lang="en-US" dirty="0"/>
              <a:t>Click to add a small amount of explanatory text to accompany your image. Remember to keep it short and easy for your readers to digest. </a:t>
            </a:r>
          </a:p>
        </p:txBody>
      </p:sp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BF43B49D-51CF-BB4B-9159-01504B8906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7951" y="5958782"/>
            <a:ext cx="2015183" cy="37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97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C0C9F9D-63C5-2545-B956-4E97538DD2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69" y="319347"/>
            <a:ext cx="9856859" cy="1325563"/>
          </a:xfrm>
        </p:spPr>
        <p:txBody>
          <a:bodyPr/>
          <a:lstStyle>
            <a:lvl1pPr>
              <a:defRPr>
                <a:solidFill>
                  <a:srgbClr val="00A0E6"/>
                </a:solidFill>
              </a:defRPr>
            </a:lvl1pPr>
          </a:lstStyle>
          <a:p>
            <a:r>
              <a:rPr lang="en-US" dirty="0"/>
              <a:t>Click to Add a slide heading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98FB50E-1900-DA4A-94F0-C7764239D0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6962" y="1775618"/>
            <a:ext cx="3048147" cy="4540775"/>
          </a:xfrm>
          <a:solidFill>
            <a:srgbClr val="00A0E6"/>
          </a:solidFill>
        </p:spPr>
        <p:txBody>
          <a:bodyPr>
            <a:normAutofit/>
          </a:bodyPr>
          <a:lstStyle>
            <a:lvl1pPr>
              <a:defRPr sz="2000" b="1" i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Click here to add an image to your gallery slide. If you change your mind, delete the image and click to upload a new one.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D22FA6B0-463F-D545-B626-1F710171712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93538" y="1775617"/>
            <a:ext cx="4618942" cy="2416555"/>
          </a:xfrm>
          <a:solidFill>
            <a:srgbClr val="00A0E6"/>
          </a:solidFill>
        </p:spPr>
        <p:txBody>
          <a:bodyPr>
            <a:normAutofit/>
          </a:bodyPr>
          <a:lstStyle>
            <a:lvl1pPr>
              <a:defRPr sz="2000" b="1" i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Click here to add an image to your gallery slide.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085B568A-0F31-844A-A267-A998B4071F4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646892" y="1775619"/>
            <a:ext cx="3015224" cy="2416554"/>
          </a:xfrm>
          <a:solidFill>
            <a:srgbClr val="00A0E6"/>
          </a:solidFill>
        </p:spPr>
        <p:txBody>
          <a:bodyPr>
            <a:normAutofit/>
          </a:bodyPr>
          <a:lstStyle>
            <a:lvl1pPr>
              <a:defRPr sz="2000" b="1" i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Click here to add an image to your gallery slide.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320423D9-78E5-1341-B8B1-D1CEA993454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793538" y="4441446"/>
            <a:ext cx="3015224" cy="1874947"/>
          </a:xfrm>
          <a:solidFill>
            <a:srgbClr val="00A0E6"/>
          </a:solidFill>
        </p:spPr>
        <p:txBody>
          <a:bodyPr>
            <a:normAutofit/>
          </a:bodyPr>
          <a:lstStyle>
            <a:lvl1pPr>
              <a:defRPr sz="2000" b="1" i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Click here to add an image to your gallery slide.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184CF6F6-E3ED-DF47-8587-F510F51297F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057242" y="4441446"/>
            <a:ext cx="4604873" cy="1874947"/>
          </a:xfrm>
          <a:solidFill>
            <a:srgbClr val="00A0E6"/>
          </a:solidFill>
        </p:spPr>
        <p:txBody>
          <a:bodyPr>
            <a:normAutofit/>
          </a:bodyPr>
          <a:lstStyle>
            <a:lvl1pPr>
              <a:defRPr sz="2000" b="1" i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Click here to add an image to your gallery slide.</a:t>
            </a:r>
          </a:p>
        </p:txBody>
      </p:sp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C89F756E-E664-A348-BDCE-26FE7FDF2F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3923" y="541607"/>
            <a:ext cx="2015183" cy="37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223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2ABF1-8DF9-464E-B343-05107CDBB9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898" y="365127"/>
            <a:ext cx="11220236" cy="1325563"/>
          </a:xfrm>
        </p:spPr>
        <p:txBody>
          <a:bodyPr/>
          <a:lstStyle>
            <a:lvl1pPr>
              <a:defRPr>
                <a:solidFill>
                  <a:srgbClr val="00A0E6"/>
                </a:solidFill>
              </a:defRPr>
            </a:lvl1pPr>
          </a:lstStyle>
          <a:p>
            <a:r>
              <a:rPr lang="en-US" dirty="0"/>
              <a:t>Click to Add a slide heading</a:t>
            </a:r>
          </a:p>
        </p:txBody>
      </p:sp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31DF8046-9ACA-4B4D-AA6A-61B39D9EF9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8456" y="1814367"/>
            <a:ext cx="4257279" cy="3176297"/>
          </a:xfrm>
          <a:prstGeom prst="rect">
            <a:avLst/>
          </a:prstGeom>
        </p:spPr>
      </p:pic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D26B95F8-C192-3F48-9A1E-5599232B88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87234" y="1756492"/>
            <a:ext cx="4829502" cy="3231769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E3A2EA9-32EC-A347-BD42-657D1482AB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98456" y="5043638"/>
            <a:ext cx="4257279" cy="664355"/>
          </a:xfrm>
        </p:spPr>
        <p:txBody>
          <a:bodyPr>
            <a:normAutofit/>
          </a:bodyPr>
          <a:lstStyle>
            <a:lvl1pPr marL="0" indent="0" algn="ctr">
              <a:buClr>
                <a:srgbClr val="FF4800"/>
              </a:buClr>
              <a:buFont typeface="Arial" panose="020B0604020202020204" pitchFamily="34" charset="0"/>
              <a:buNone/>
              <a:defRPr sz="2400" b="0" i="0">
                <a:solidFill>
                  <a:srgbClr val="10147D"/>
                </a:solidFill>
                <a:latin typeface="HelveticaNeueLT Std Lt" panose="020B0403020202020204" pitchFamily="34" charset="0"/>
                <a:ea typeface="Roboto Slab Medium" pitchFamily="2" charset="0"/>
                <a:cs typeface="Helvetica Neue" panose="02000503000000020004" pitchFamily="2" charset="0"/>
              </a:defRPr>
            </a:lvl1pPr>
            <a:lvl2pPr>
              <a:buClr>
                <a:srgbClr val="FF4800"/>
              </a:buClr>
              <a:defRPr>
                <a:solidFill>
                  <a:srgbClr val="10147D"/>
                </a:solidFill>
              </a:defRPr>
            </a:lvl2pPr>
          </a:lstStyle>
          <a:p>
            <a:pPr lvl="0"/>
            <a:r>
              <a:rPr lang="en-US" dirty="0"/>
              <a:t>Click to add attribution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0A34457-3824-2C47-ADFB-151AF6FCF31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387234" y="5043637"/>
            <a:ext cx="4829503" cy="664355"/>
          </a:xfrm>
        </p:spPr>
        <p:txBody>
          <a:bodyPr>
            <a:normAutofit/>
          </a:bodyPr>
          <a:lstStyle>
            <a:lvl1pPr marL="0" indent="0" algn="ctr">
              <a:buClr>
                <a:srgbClr val="FF4800"/>
              </a:buClr>
              <a:buFont typeface="Arial" panose="020B0604020202020204" pitchFamily="34" charset="0"/>
              <a:buNone/>
              <a:defRPr sz="2400" b="0" i="0">
                <a:solidFill>
                  <a:srgbClr val="10147D"/>
                </a:solidFill>
                <a:latin typeface="HelveticaNeueLT Std Lt" panose="020B0403020202020204" pitchFamily="34" charset="0"/>
                <a:ea typeface="Roboto Slab Medium" pitchFamily="2" charset="0"/>
                <a:cs typeface="Helvetica Neue" panose="02000503000000020004" pitchFamily="2" charset="0"/>
              </a:defRPr>
            </a:lvl1pPr>
            <a:lvl2pPr>
              <a:buClr>
                <a:srgbClr val="FF4800"/>
              </a:buClr>
              <a:defRPr>
                <a:solidFill>
                  <a:srgbClr val="10147D"/>
                </a:solidFill>
              </a:defRPr>
            </a:lvl2pPr>
          </a:lstStyle>
          <a:p>
            <a:pPr lvl="0"/>
            <a:r>
              <a:rPr lang="en-US" dirty="0"/>
              <a:t>Click to add attribution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BE11ACB-43E3-C34B-B83F-C6483D37B94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323624" y="1969654"/>
            <a:ext cx="3852397" cy="2380357"/>
          </a:xfrm>
        </p:spPr>
        <p:txBody>
          <a:bodyPr>
            <a:normAutofit/>
          </a:bodyPr>
          <a:lstStyle>
            <a:lvl1pPr marL="0" indent="0">
              <a:buClr>
                <a:srgbClr val="FF4800"/>
              </a:buClr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HelveticaNeueLT Std" panose="020B06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  <a:lvl2pPr>
              <a:buClr>
                <a:srgbClr val="FF4800"/>
              </a:buClr>
              <a:defRPr>
                <a:solidFill>
                  <a:srgbClr val="10147D"/>
                </a:solidFill>
              </a:defRPr>
            </a:lvl2pPr>
          </a:lstStyle>
          <a:p>
            <a:pPr lvl="0"/>
            <a:r>
              <a:rPr lang="en-US" dirty="0"/>
              <a:t>Click to add a quote or thought from someone relevant.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7B0F207-932F-B742-848D-9FA4AF51499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083706" y="2108551"/>
            <a:ext cx="3449256" cy="2127786"/>
          </a:xfrm>
        </p:spPr>
        <p:txBody>
          <a:bodyPr>
            <a:normAutofit/>
          </a:bodyPr>
          <a:lstStyle>
            <a:lvl1pPr marL="0" indent="0">
              <a:buClr>
                <a:srgbClr val="FF4800"/>
              </a:buClr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HelveticaNeueLT Std" panose="020B06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  <a:lvl2pPr>
              <a:buClr>
                <a:srgbClr val="FF4800"/>
              </a:buClr>
              <a:defRPr>
                <a:solidFill>
                  <a:srgbClr val="10147D"/>
                </a:solidFill>
              </a:defRPr>
            </a:lvl2pPr>
          </a:lstStyle>
          <a:p>
            <a:pPr lvl="0"/>
            <a:r>
              <a:rPr lang="en-US" dirty="0"/>
              <a:t>Click to add a quote or thought from someone relevant.</a:t>
            </a:r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A53D2568-428F-6947-8A49-359D870454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7951" y="5958782"/>
            <a:ext cx="2015183" cy="37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830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20062885-8AC4-4349-98F6-7F80641512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87233" y="1690690"/>
            <a:ext cx="4863785" cy="3352947"/>
          </a:xfrm>
          <a:prstGeom prst="rect">
            <a:avLst/>
          </a:prstGeom>
        </p:spPr>
      </p:pic>
      <p:pic>
        <p:nvPicPr>
          <p:cNvPr id="15" name="Picture 14" descr="Shape&#10;&#10;Description automatically generated">
            <a:extLst>
              <a:ext uri="{FF2B5EF4-FFF2-40B4-BE49-F238E27FC236}">
                <a16:creationId xmlns:a16="http://schemas.microsoft.com/office/drawing/2014/main" id="{1399CE6E-10F3-DF48-90C4-2CFB7669BF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8456" y="1814362"/>
            <a:ext cx="4257278" cy="31738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42ABF1-8DF9-464E-B343-05107CDBB9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898" y="365127"/>
            <a:ext cx="11220236" cy="1325563"/>
          </a:xfrm>
        </p:spPr>
        <p:txBody>
          <a:bodyPr/>
          <a:lstStyle>
            <a:lvl1pPr>
              <a:defRPr>
                <a:solidFill>
                  <a:srgbClr val="00A0E6"/>
                </a:solidFill>
              </a:defRPr>
            </a:lvl1pPr>
          </a:lstStyle>
          <a:p>
            <a:r>
              <a:rPr lang="en-US" dirty="0"/>
              <a:t>Click to Add a slide heading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E3A2EA9-32EC-A347-BD42-657D1482AB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98456" y="5043638"/>
            <a:ext cx="4257279" cy="664355"/>
          </a:xfrm>
        </p:spPr>
        <p:txBody>
          <a:bodyPr>
            <a:normAutofit/>
          </a:bodyPr>
          <a:lstStyle>
            <a:lvl1pPr marL="0" indent="0" algn="ctr">
              <a:buClr>
                <a:srgbClr val="FF4800"/>
              </a:buClr>
              <a:buFont typeface="Arial" panose="020B0604020202020204" pitchFamily="34" charset="0"/>
              <a:buNone/>
              <a:defRPr sz="2400" b="0" i="0">
                <a:solidFill>
                  <a:srgbClr val="10147D"/>
                </a:solidFill>
                <a:latin typeface="HelveticaNeueLT Std Lt" panose="020B0403020202020204" pitchFamily="34" charset="0"/>
                <a:ea typeface="Roboto Slab Medium" pitchFamily="2" charset="0"/>
                <a:cs typeface="Helvetica Neue" panose="02000503000000020004" pitchFamily="2" charset="0"/>
              </a:defRPr>
            </a:lvl1pPr>
            <a:lvl2pPr>
              <a:buClr>
                <a:srgbClr val="FF4800"/>
              </a:buClr>
              <a:defRPr>
                <a:solidFill>
                  <a:srgbClr val="10147D"/>
                </a:solidFill>
              </a:defRPr>
            </a:lvl2pPr>
          </a:lstStyle>
          <a:p>
            <a:pPr lvl="0"/>
            <a:r>
              <a:rPr lang="en-US" dirty="0"/>
              <a:t>Click to add attribution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0A34457-3824-2C47-ADFB-151AF6FCF31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387234" y="5043637"/>
            <a:ext cx="4829503" cy="664355"/>
          </a:xfrm>
        </p:spPr>
        <p:txBody>
          <a:bodyPr>
            <a:normAutofit/>
          </a:bodyPr>
          <a:lstStyle>
            <a:lvl1pPr marL="0" indent="0" algn="ctr">
              <a:buClr>
                <a:srgbClr val="FF4800"/>
              </a:buClr>
              <a:buFont typeface="Arial" panose="020B0604020202020204" pitchFamily="34" charset="0"/>
              <a:buNone/>
              <a:defRPr sz="2400" b="0" i="0">
                <a:solidFill>
                  <a:srgbClr val="10147D"/>
                </a:solidFill>
                <a:latin typeface="HelveticaNeueLT Std Lt" panose="020B0403020202020204" pitchFamily="34" charset="0"/>
                <a:ea typeface="Roboto Slab Medium" pitchFamily="2" charset="0"/>
                <a:cs typeface="Helvetica Neue" panose="02000503000000020004" pitchFamily="2" charset="0"/>
              </a:defRPr>
            </a:lvl1pPr>
            <a:lvl2pPr>
              <a:buClr>
                <a:srgbClr val="FF4800"/>
              </a:buClr>
              <a:defRPr>
                <a:solidFill>
                  <a:srgbClr val="10147D"/>
                </a:solidFill>
              </a:defRPr>
            </a:lvl2pPr>
          </a:lstStyle>
          <a:p>
            <a:pPr lvl="0"/>
            <a:r>
              <a:rPr lang="en-US" dirty="0"/>
              <a:t>Click to add attribution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BE11ACB-43E3-C34B-B83F-C6483D37B94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323624" y="1969654"/>
            <a:ext cx="3852397" cy="2380357"/>
          </a:xfrm>
        </p:spPr>
        <p:txBody>
          <a:bodyPr>
            <a:normAutofit/>
          </a:bodyPr>
          <a:lstStyle>
            <a:lvl1pPr marL="0" indent="0">
              <a:buClr>
                <a:srgbClr val="FF4800"/>
              </a:buClr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HelveticaNeueLT Std" panose="020B06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  <a:lvl2pPr>
              <a:buClr>
                <a:srgbClr val="FF4800"/>
              </a:buClr>
              <a:defRPr>
                <a:solidFill>
                  <a:srgbClr val="10147D"/>
                </a:solidFill>
              </a:defRPr>
            </a:lvl2pPr>
          </a:lstStyle>
          <a:p>
            <a:pPr lvl="0"/>
            <a:r>
              <a:rPr lang="en-US" dirty="0"/>
              <a:t>Click to add a quote or thought from someone relevant.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7B0F207-932F-B742-848D-9FA4AF51499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083706" y="2108551"/>
            <a:ext cx="3449256" cy="2127786"/>
          </a:xfrm>
        </p:spPr>
        <p:txBody>
          <a:bodyPr>
            <a:normAutofit/>
          </a:bodyPr>
          <a:lstStyle>
            <a:lvl1pPr marL="0" indent="0">
              <a:buClr>
                <a:srgbClr val="FF4800"/>
              </a:buClr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HelveticaNeueLT Std" panose="020B06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  <a:lvl2pPr>
              <a:buClr>
                <a:srgbClr val="FF4800"/>
              </a:buClr>
              <a:defRPr>
                <a:solidFill>
                  <a:srgbClr val="10147D"/>
                </a:solidFill>
              </a:defRPr>
            </a:lvl2pPr>
          </a:lstStyle>
          <a:p>
            <a:pPr lvl="0"/>
            <a:r>
              <a:rPr lang="en-US" dirty="0"/>
              <a:t>Click to add a quote or thought from someone relevant.</a:t>
            </a:r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A53D2568-428F-6947-8A49-359D870454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7951" y="5958782"/>
            <a:ext cx="2015183" cy="37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244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2ABF1-8DF9-464E-B343-05107CDBB9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898" y="365127"/>
            <a:ext cx="11220236" cy="1325563"/>
          </a:xfrm>
        </p:spPr>
        <p:txBody>
          <a:bodyPr/>
          <a:lstStyle>
            <a:lvl1pPr>
              <a:defRPr>
                <a:solidFill>
                  <a:srgbClr val="00A0E6"/>
                </a:solidFill>
              </a:defRPr>
            </a:lvl1pPr>
          </a:lstStyle>
          <a:p>
            <a:r>
              <a:rPr lang="en-US" dirty="0"/>
              <a:t>Click to Add a slide heading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5CD6E3-CCD6-4640-9ECC-A9E72ABAB1C4}"/>
              </a:ext>
            </a:extLst>
          </p:cNvPr>
          <p:cNvSpPr/>
          <p:nvPr userDrawn="1"/>
        </p:nvSpPr>
        <p:spPr>
          <a:xfrm>
            <a:off x="682907" y="2025572"/>
            <a:ext cx="5208605" cy="3682070"/>
          </a:xfrm>
          <a:prstGeom prst="rect">
            <a:avLst/>
          </a:prstGeom>
          <a:solidFill>
            <a:srgbClr val="009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DD3EFE-F97E-1340-9388-F52AF1505A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136" y="5505478"/>
            <a:ext cx="789673" cy="6417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2C3197E4-CC91-F042-A9FD-859C1D732A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448" y="1705158"/>
            <a:ext cx="825900" cy="670678"/>
          </a:xfrm>
          <a:prstGeom prst="rect">
            <a:avLst/>
          </a:prstGeom>
        </p:spPr>
      </p:pic>
      <p:pic>
        <p:nvPicPr>
          <p:cNvPr id="16" name="Picture 15" descr="A picture containing icon&#10;&#10;Description automatically generated">
            <a:extLst>
              <a:ext uri="{FF2B5EF4-FFF2-40B4-BE49-F238E27FC236}">
                <a16:creationId xmlns:a16="http://schemas.microsoft.com/office/drawing/2014/main" id="{63DA1F74-3FB4-9842-92AB-FCE5256B3A0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7951" y="5958782"/>
            <a:ext cx="2015183" cy="376822"/>
          </a:xfrm>
          <a:prstGeom prst="rect">
            <a:avLst/>
          </a:prstGeom>
        </p:spPr>
      </p:pic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53A7ACEC-52FC-5B4C-9362-D86789D4389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2040498"/>
            <a:ext cx="5607134" cy="3667144"/>
          </a:xfrm>
          <a:solidFill>
            <a:srgbClr val="00A0E6"/>
          </a:solidFill>
        </p:spPr>
        <p:txBody>
          <a:bodyPr>
            <a:normAutofit/>
          </a:bodyPr>
          <a:lstStyle>
            <a:lvl1pPr>
              <a:defRPr sz="2000" b="1" i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Click here to add an image to your gallery slide. If you change your mind, delete the image and click to upload a new one.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0C5ED4B-69FE-D640-970E-611AD1C5030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56398" y="2488556"/>
            <a:ext cx="4657324" cy="2453833"/>
          </a:xfrm>
        </p:spPr>
        <p:txBody>
          <a:bodyPr>
            <a:normAutofit/>
          </a:bodyPr>
          <a:lstStyle>
            <a:lvl1pPr marL="0" indent="0">
              <a:buClr>
                <a:srgbClr val="FF4800"/>
              </a:buClr>
              <a:buFont typeface="Arial" panose="020B0604020202020204" pitchFamily="34" charset="0"/>
              <a:buNone/>
              <a:defRPr sz="2000" b="1" i="0">
                <a:solidFill>
                  <a:schemeClr val="bg1"/>
                </a:solidFill>
                <a:latin typeface="HelveticaNeueLT Std" panose="020B06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  <a:lvl2pPr>
              <a:buClr>
                <a:srgbClr val="FF4800"/>
              </a:buClr>
              <a:defRPr>
                <a:solidFill>
                  <a:srgbClr val="10147D"/>
                </a:solidFill>
              </a:defRPr>
            </a:lvl2pPr>
          </a:lstStyle>
          <a:p>
            <a:pPr lvl="0"/>
            <a:r>
              <a:rPr lang="en-US" dirty="0"/>
              <a:t>Click to add a quote or thought from someone relevant.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C349443-9F26-3B46-AC5C-D623C9F2CB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6399" y="5043536"/>
            <a:ext cx="4657324" cy="380919"/>
          </a:xfrm>
        </p:spPr>
        <p:txBody>
          <a:bodyPr>
            <a:noAutofit/>
          </a:bodyPr>
          <a:lstStyle>
            <a:lvl1pPr marL="0" indent="0">
              <a:buClr>
                <a:srgbClr val="FF4800"/>
              </a:buClr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HelveticaNeueLT Std" panose="020B0604020202020204" pitchFamily="34" charset="0"/>
                <a:ea typeface="Roboto Slab Medium" pitchFamily="2" charset="0"/>
                <a:cs typeface="Helvetica Neue" panose="02000503000000020004" pitchFamily="2" charset="0"/>
              </a:defRPr>
            </a:lvl1pPr>
            <a:lvl2pPr>
              <a:buClr>
                <a:srgbClr val="FF4800"/>
              </a:buClr>
              <a:defRPr>
                <a:solidFill>
                  <a:srgbClr val="10147D"/>
                </a:solidFill>
              </a:defRPr>
            </a:lvl2pPr>
          </a:lstStyle>
          <a:p>
            <a:pPr lvl="0"/>
            <a:r>
              <a:rPr lang="en-US" dirty="0"/>
              <a:t>Attribution here</a:t>
            </a:r>
          </a:p>
        </p:txBody>
      </p:sp>
    </p:spTree>
    <p:extLst>
      <p:ext uri="{BB962C8B-B14F-4D97-AF65-F5344CB8AC3E}">
        <p14:creationId xmlns:p14="http://schemas.microsoft.com/office/powerpoint/2010/main" val="1819314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ful Statem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AD1B171-CCF1-4A46-901B-706C54B7EE31}"/>
              </a:ext>
            </a:extLst>
          </p:cNvPr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111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E9A874-3596-5E4B-B4EE-A836DEA157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4115" y="1941342"/>
            <a:ext cx="8640225" cy="4336247"/>
          </a:xfrm>
        </p:spPr>
        <p:txBody>
          <a:bodyPr anchor="b">
            <a:noAutofit/>
          </a:bodyPr>
          <a:lstStyle>
            <a:lvl1pPr>
              <a:defRPr sz="9600">
                <a:solidFill>
                  <a:srgbClr val="009DE0"/>
                </a:solidFill>
              </a:defRPr>
            </a:lvl1pPr>
          </a:lstStyle>
          <a:p>
            <a:r>
              <a:rPr lang="en-US" dirty="0"/>
              <a:t>Click to add impactful statement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EAED9BE-3C77-0D47-8E40-B59A3B9736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0826" y="5740167"/>
            <a:ext cx="2440939" cy="78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709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C41FC8-773F-AA4B-BAE4-0F7178DBA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28" y="368439"/>
            <a:ext cx="79295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F78E0D-98CB-CD4E-A2CA-47CEE08E6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963" y="1978033"/>
            <a:ext cx="11193287" cy="4366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 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508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90" r:id="rId4"/>
    <p:sldLayoutId id="2147483693" r:id="rId5"/>
    <p:sldLayoutId id="2147483691" r:id="rId6"/>
    <p:sldLayoutId id="2147483702" r:id="rId7"/>
    <p:sldLayoutId id="2147483699" r:id="rId8"/>
    <p:sldLayoutId id="2147483697" r:id="rId9"/>
    <p:sldLayoutId id="2147483701" r:id="rId10"/>
    <p:sldLayoutId id="2147483675" r:id="rId11"/>
    <p:sldLayoutId id="2147483676" r:id="rId12"/>
    <p:sldLayoutId id="2147483703" r:id="rId13"/>
    <p:sldLayoutId id="2147483704" r:id="rId14"/>
    <p:sldLayoutId id="2147483705" r:id="rId15"/>
    <p:sldLayoutId id="2147483677" r:id="rId16"/>
    <p:sldLayoutId id="2147483678" r:id="rId17"/>
    <p:sldLayoutId id="2147483708" r:id="rId18"/>
    <p:sldLayoutId id="2147483707" r:id="rId19"/>
    <p:sldLayoutId id="2147483710" r:id="rId20"/>
    <p:sldLayoutId id="2147483709" r:id="rId21"/>
    <p:sldLayoutId id="2147483695" r:id="rId22"/>
    <p:sldLayoutId id="2147483706" r:id="rId2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rgbClr val="10147D"/>
          </a:solidFill>
          <a:latin typeface="Diabetes UK Cheddar" pitchFamily="2" charset="77"/>
          <a:ea typeface="Diabetes UK Cheddar" pitchFamily="2" charset="77"/>
          <a:cs typeface="+mj-cs"/>
        </a:defRPr>
      </a:lvl1pPr>
    </p:titleStyle>
    <p:bodyStyle>
      <a:lvl1pPr marL="0" indent="0" algn="l" defTabSz="914377" rtl="0" eaLnBrk="1" latinLnBrk="0" hangingPunct="1">
        <a:lnSpc>
          <a:spcPct val="120000"/>
        </a:lnSpc>
        <a:spcBef>
          <a:spcPts val="1000"/>
        </a:spcBef>
        <a:buFontTx/>
        <a:buNone/>
        <a:defRPr sz="2800" b="0" i="0" kern="1200">
          <a:solidFill>
            <a:srgbClr val="111478"/>
          </a:solidFill>
          <a:latin typeface="HelveticaNeueLT Std Lt" panose="020B0403020202020204" pitchFamily="34" charset="0"/>
          <a:ea typeface="Helvetica Neue Light" panose="02000403000000020004" pitchFamily="2" charset="0"/>
          <a:cs typeface="Helvetica Neue" panose="02000503000000020004" pitchFamily="2" charset="0"/>
        </a:defRPr>
      </a:lvl1pPr>
      <a:lvl2pPr marL="685783" indent="-228594" algn="l" defTabSz="914377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111478"/>
          </a:solidFill>
          <a:latin typeface="HelveticaNeueLT Std Lt" panose="020B0403020202020204" pitchFamily="34" charset="0"/>
          <a:ea typeface="Helvetica Neue Light" panose="02000403000000020004" pitchFamily="2" charset="0"/>
          <a:cs typeface="Helvetica Neue" panose="02000503000000020004" pitchFamily="2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211" userDrawn="1">
          <p15:clr>
            <a:srgbClr val="F26B43"/>
          </p15:clr>
        </p15:guide>
        <p15:guide id="3" pos="7401" userDrawn="1">
          <p15:clr>
            <a:srgbClr val="F26B43"/>
          </p15:clr>
        </p15:guide>
        <p15:guide id="4" orient="horz" pos="3793" userDrawn="1">
          <p15:clr>
            <a:srgbClr val="F26B43"/>
          </p15:clr>
        </p15:guide>
        <p15:guide id="5" pos="59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51008E5-CE41-704B-8561-B571DEA004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Protecting against flu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223DBC7-A092-8E4B-BD50-0791FEE598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Education for people with diabetes</a:t>
            </a:r>
          </a:p>
        </p:txBody>
      </p:sp>
    </p:spTree>
    <p:extLst>
      <p:ext uri="{BB962C8B-B14F-4D97-AF65-F5344CB8AC3E}">
        <p14:creationId xmlns:p14="http://schemas.microsoft.com/office/powerpoint/2010/main" val="2700946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3DA7D-32EA-EF48-95F6-F1FD9A444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 jab uptake 2020?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2D8A3E-A155-7143-A0E0-94A02185459D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US" dirty="0"/>
              <a:t>Annually people with diabetes have a relatively high uptake of the flu jab in the UK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6E4850-9DD8-3748-8074-97D171FDBA31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r>
              <a:rPr lang="en-US" dirty="0"/>
              <a:t>Low rates of flu due to various factors (lockdown/restriction)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37167FC-5A95-4FA2-A524-7F50129664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Surveys indicated an increased uptake of flu jab in general population</a:t>
            </a:r>
          </a:p>
        </p:txBody>
      </p:sp>
    </p:spTree>
    <p:extLst>
      <p:ext uri="{BB962C8B-B14F-4D97-AF65-F5344CB8AC3E}">
        <p14:creationId xmlns:p14="http://schemas.microsoft.com/office/powerpoint/2010/main" val="4038091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361B5-43C3-A248-884E-BB41528D2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vaccine on the block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8D1A6-9981-FC42-B48E-051FFC592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Diabetes UK support vaccines</a:t>
            </a:r>
          </a:p>
        </p:txBody>
      </p:sp>
      <p:pic>
        <p:nvPicPr>
          <p:cNvPr id="7" name="Picture Placeholder 6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AE6932AC-5F23-4D5E-BF70-02DC8717DA8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137" r="1137"/>
          <a:stretch>
            <a:fillRect/>
          </a:stretch>
        </p:blipFill>
        <p:spPr/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3A2C9A-977B-C749-8737-AA8169723BE7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December 2020 saw the roll out of the CV19 vaccine</a:t>
            </a:r>
          </a:p>
          <a:p>
            <a:r>
              <a:rPr lang="en-US" dirty="0"/>
              <a:t>People with diabetes remained a priority in the NHS</a:t>
            </a:r>
          </a:p>
          <a:p>
            <a:r>
              <a:rPr lang="en-US" dirty="0"/>
              <a:t>Diabetes UK represented on JCVI meetings</a:t>
            </a:r>
          </a:p>
          <a:p>
            <a:r>
              <a:rPr lang="en-US" dirty="0"/>
              <a:t>Continue to provide education </a:t>
            </a:r>
          </a:p>
        </p:txBody>
      </p:sp>
    </p:spTree>
    <p:extLst>
      <p:ext uri="{BB962C8B-B14F-4D97-AF65-F5344CB8AC3E}">
        <p14:creationId xmlns:p14="http://schemas.microsoft.com/office/powerpoint/2010/main" val="53602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32968-2960-1647-B017-9D5CBB7B2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</a:t>
            </a:r>
          </a:p>
        </p:txBody>
      </p:sp>
      <p:pic>
        <p:nvPicPr>
          <p:cNvPr id="7" name="Picture Placeholder 6" descr="Logo, calendar&#10;&#10;Description automatically generated">
            <a:extLst>
              <a:ext uri="{FF2B5EF4-FFF2-40B4-BE49-F238E27FC236}">
                <a16:creationId xmlns:a16="http://schemas.microsoft.com/office/drawing/2014/main" id="{B933EEA2-6BD3-4A4C-B7B6-8BC12AA56EF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8116" r="8116"/>
          <a:stretch>
            <a:fillRect/>
          </a:stretch>
        </p:blipFill>
        <p:spPr>
          <a:xfrm>
            <a:off x="704220" y="1621436"/>
            <a:ext cx="4928838" cy="441404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26BDAC-C22B-F841-BFBD-EDD53FF7E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 year review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8A0483-F4A5-D549-83B8-98A9771E7F4D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Flu jab uptake figures available next year to see impact.</a:t>
            </a:r>
          </a:p>
          <a:p>
            <a:r>
              <a:rPr lang="en-US" dirty="0"/>
              <a:t>Diabetes UK continue to provide flu jab education</a:t>
            </a:r>
          </a:p>
        </p:txBody>
      </p:sp>
    </p:spTree>
    <p:extLst>
      <p:ext uri="{BB962C8B-B14F-4D97-AF65-F5344CB8AC3E}">
        <p14:creationId xmlns:p14="http://schemas.microsoft.com/office/powerpoint/2010/main" val="3268498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2F97A-75D9-E641-918F-94E9BBC00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1124008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AA3D4-CB43-0C4B-AF4B-FC27EB09B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Declaration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67AE84-F150-7D4B-8F78-A290F2EF943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Diabetes UK works with pharmaceutical companies who share our vision of a world where diabetes can do no harm.</a:t>
            </a:r>
          </a:p>
          <a:p>
            <a:r>
              <a:rPr lang="en-US" dirty="0"/>
              <a:t>We maintain our independent voice in all partnerships</a:t>
            </a:r>
          </a:p>
          <a:p>
            <a:r>
              <a:rPr lang="en-US" dirty="0"/>
              <a:t>We do not endorse or promote the use of any pharmaceutical therapy above and beyond the evidence base. </a:t>
            </a:r>
          </a:p>
          <a:p>
            <a:r>
              <a:rPr lang="en-US" dirty="0"/>
              <a:t>Influenza Vaccination = ‘flu jab’</a:t>
            </a:r>
          </a:p>
        </p:txBody>
      </p:sp>
    </p:spTree>
    <p:extLst>
      <p:ext uri="{BB962C8B-B14F-4D97-AF65-F5344CB8AC3E}">
        <p14:creationId xmlns:p14="http://schemas.microsoft.com/office/powerpoint/2010/main" val="2936521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18FD8-5C23-7445-8E6D-C7C541ACDD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2020-21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A15F54-3EE4-E247-B1EA-92FF9B1824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year like no other for flu</a:t>
            </a:r>
          </a:p>
        </p:txBody>
      </p:sp>
    </p:spTree>
    <p:extLst>
      <p:ext uri="{BB962C8B-B14F-4D97-AF65-F5344CB8AC3E}">
        <p14:creationId xmlns:p14="http://schemas.microsoft.com/office/powerpoint/2010/main" val="2108609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3BF6B-B8CB-8C40-A4A5-AB431CEC1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 and diabetes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9A98C-3CB3-674C-B723-F2BA85CBA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we protect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0F7A09-592B-9547-82B4-418957C5ED53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People with diabetes at greater risk of flu and its severe complications</a:t>
            </a:r>
          </a:p>
          <a:p>
            <a:r>
              <a:rPr lang="en-US" dirty="0"/>
              <a:t>Longer hospital stays, increased risk of diabetes complications and death</a:t>
            </a:r>
          </a:p>
          <a:p>
            <a:r>
              <a:rPr lang="en-US" dirty="0"/>
              <a:t>[1,2,3]</a:t>
            </a:r>
          </a:p>
        </p:txBody>
      </p:sp>
    </p:spTree>
    <p:extLst>
      <p:ext uri="{BB962C8B-B14F-4D97-AF65-F5344CB8AC3E}">
        <p14:creationId xmlns:p14="http://schemas.microsoft.com/office/powerpoint/2010/main" val="3960581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D3D8E-4780-CF4A-A950-FE935CD40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 a novel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2D1E0-D713-6144-B3AD-EF86AB7C3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Coronavirus and flu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D3851D-81AE-F94B-A1CF-5D4D6423F58F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Extraordinary position statement</a:t>
            </a:r>
          </a:p>
          <a:p>
            <a:r>
              <a:rPr lang="en-US" dirty="0"/>
              <a:t>National restrictions/universal precautions</a:t>
            </a:r>
          </a:p>
          <a:p>
            <a:endParaRPr lang="en-US" dirty="0"/>
          </a:p>
          <a:p>
            <a:r>
              <a:rPr lang="en-US" dirty="0"/>
              <a:t>HOWEVER misconceptions around flu jab still exist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Placeholder 6" descr="A picture containing clothing, person, wearing, blue&#10;&#10;Description automatically generated">
            <a:extLst>
              <a:ext uri="{FF2B5EF4-FFF2-40B4-BE49-F238E27FC236}">
                <a16:creationId xmlns:a16="http://schemas.microsoft.com/office/drawing/2014/main" id="{EFFC0522-A7C9-4992-B653-11CC7E408AF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7871" r="78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5988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677F8-892A-3047-AA1B-0F9A11C54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 flu jab season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9A3A0-2BE6-A347-8CE2-27D013710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People knew they needed to keep safe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9482E5-EE57-004D-B21F-09A9FE88630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Overwhelming NHS pressure and gratitude to the hard working NHS staff</a:t>
            </a:r>
          </a:p>
          <a:p>
            <a:r>
              <a:rPr lang="en-US" dirty="0"/>
              <a:t>Cohort of people receiving free flu jab widened.</a:t>
            </a:r>
          </a:p>
          <a:p>
            <a:r>
              <a:rPr lang="en-US" dirty="0"/>
              <a:t>People with diabetes continue to receive free flu jab</a:t>
            </a:r>
          </a:p>
          <a:p>
            <a:r>
              <a:rPr lang="en-US" dirty="0"/>
              <a:t>? People with diabetes well enough?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177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500F-98E1-5345-8B91-C72628978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Diabetes </a:t>
            </a:r>
            <a:r>
              <a:rPr lang="en-US" dirty="0" err="1"/>
              <a:t>uk</a:t>
            </a:r>
            <a:r>
              <a:rPr lang="en-US" dirty="0"/>
              <a:t> proactive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64E83-DA9C-404E-9626-ABBB2FD5C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Providing information</a:t>
            </a:r>
          </a:p>
        </p:txBody>
      </p:sp>
      <p:pic>
        <p:nvPicPr>
          <p:cNvPr id="7" name="Picture Placeholder 6" descr="A person and person smiling&#10;&#10;Description automatically generated with medium confidence">
            <a:extLst>
              <a:ext uri="{FF2B5EF4-FFF2-40B4-BE49-F238E27FC236}">
                <a16:creationId xmlns:a16="http://schemas.microsoft.com/office/drawing/2014/main" id="{66E557D2-6C78-445F-ABEB-DEF3D05EFAA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6256" r="6256"/>
          <a:stretch>
            <a:fillRect/>
          </a:stretch>
        </p:blipFill>
        <p:spPr/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CA7B71-B3FB-9F41-BEA0-A251882D78F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Social media post.</a:t>
            </a:r>
          </a:p>
          <a:p>
            <a:r>
              <a:rPr lang="en-US" dirty="0"/>
              <a:t>Letters of encouragement in newspapers</a:t>
            </a:r>
          </a:p>
          <a:p>
            <a:r>
              <a:rPr lang="en-US" dirty="0"/>
              <a:t>Press attention for position statement </a:t>
            </a:r>
          </a:p>
          <a:p>
            <a:r>
              <a:rPr lang="en-US" dirty="0"/>
              <a:t>Worked with NHS to share information</a:t>
            </a:r>
          </a:p>
          <a:p>
            <a:r>
              <a:rPr lang="en-US" dirty="0"/>
              <a:t>Encouraged partners to adopt our positions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409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CAB2F-951A-2D4A-A46B-B9C1CED42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06898-332C-4648-A23D-1F5105034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Adopting our position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DDEEFA-242B-DE4C-8757-E46B4063A89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Appointments for the flu jab made early for those at risk</a:t>
            </a:r>
          </a:p>
          <a:p>
            <a:r>
              <a:rPr lang="en-US" dirty="0"/>
              <a:t>Educational information alongside the flu jab</a:t>
            </a:r>
          </a:p>
          <a:p>
            <a:r>
              <a:rPr lang="en-US" dirty="0"/>
              <a:t>Social media information shared</a:t>
            </a:r>
          </a:p>
        </p:txBody>
      </p:sp>
    </p:spTree>
    <p:extLst>
      <p:ext uri="{BB962C8B-B14F-4D97-AF65-F5344CB8AC3E}">
        <p14:creationId xmlns:p14="http://schemas.microsoft.com/office/powerpoint/2010/main" val="1141716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17449-7510-054F-A063-714D43C77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WE DO?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989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iabets UK">
      <a:dk1>
        <a:srgbClr val="009FE6"/>
      </a:dk1>
      <a:lt1>
        <a:srgbClr val="FEFFFE"/>
      </a:lt1>
      <a:dk2>
        <a:srgbClr val="009FE6"/>
      </a:dk2>
      <a:lt2>
        <a:srgbClr val="FEFFFE"/>
      </a:lt2>
      <a:accent1>
        <a:srgbClr val="FF4700"/>
      </a:accent1>
      <a:accent2>
        <a:srgbClr val="F40000"/>
      </a:accent2>
      <a:accent3>
        <a:srgbClr val="FFC000"/>
      </a:accent3>
      <a:accent4>
        <a:srgbClr val="60BD00"/>
      </a:accent4>
      <a:accent5>
        <a:srgbClr val="A6A9AD"/>
      </a:accent5>
      <a:accent6>
        <a:srgbClr val="752696"/>
      </a:accent6>
      <a:hlink>
        <a:srgbClr val="10147D"/>
      </a:hlink>
      <a:folHlink>
        <a:srgbClr val="10147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abetes UK Power Point Temple_v2" id="{061E0048-70CC-2F45-85D1-4BB60F2BA14E}" vid="{FA2191B3-C47E-7C42-A79E-397F967D36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CCB360305E964DA6789839A3CE6E99" ma:contentTypeVersion="16" ma:contentTypeDescription="Create a new document." ma:contentTypeScope="" ma:versionID="509cd735d612065b88c5e75529bb9fba">
  <xsd:schema xmlns:xsd="http://www.w3.org/2001/XMLSchema" xmlns:xs="http://www.w3.org/2001/XMLSchema" xmlns:p="http://schemas.microsoft.com/office/2006/metadata/properties" xmlns:ns2="28f45432-80e1-4c28-a77d-fabd39494795" xmlns:ns3="64a14a7f-e45c-4fd8-a58f-a3e6445f8abe" xmlns:ns4="cceff586-f43d-4fca-95fa-20e24f12b874" targetNamespace="http://schemas.microsoft.com/office/2006/metadata/properties" ma:root="true" ma:fieldsID="858c5c6c11b17ce86e45dbf81b1d5581" ns2:_="" ns3:_="" ns4:_="">
    <xsd:import namespace="28f45432-80e1-4c28-a77d-fabd39494795"/>
    <xsd:import namespace="64a14a7f-e45c-4fd8-a58f-a3e6445f8abe"/>
    <xsd:import namespace="cceff586-f43d-4fca-95fa-20e24f12b874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f45432-80e1-4c28-a77d-fabd39494795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9c9c9a11-9fd7-49ad-8221-07e1ac675992}" ma:internalName="TaxCatchAll" ma:showField="CatchAllData" ma:web="cceff586-f43d-4fca-95fa-20e24f12b8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9c9c9a11-9fd7-49ad-8221-07e1ac675992}" ma:internalName="TaxCatchAllLabel" ma:readOnly="true" ma:showField="CatchAllDataLabel" ma:web="cceff586-f43d-4fca-95fa-20e24f12b8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14a7f-e45c-4fd8-a58f-a3e6445f8a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eff586-f43d-4fca-95fa-20e24f12b87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1fa401f0-ab25-4e45-a40b-f1bffc94e865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8f45432-80e1-4c28-a77d-fabd39494795"/>
  </documentManagement>
</p:properties>
</file>

<file path=customXml/itemProps1.xml><?xml version="1.0" encoding="utf-8"?>
<ds:datastoreItem xmlns:ds="http://schemas.openxmlformats.org/officeDocument/2006/customXml" ds:itemID="{C68AB259-44DF-461B-965E-DB18808F0E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f45432-80e1-4c28-a77d-fabd39494795"/>
    <ds:schemaRef ds:uri="64a14a7f-e45c-4fd8-a58f-a3e6445f8abe"/>
    <ds:schemaRef ds:uri="cceff586-f43d-4fca-95fa-20e24f12b8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03B7300-59BD-475E-931E-1DB9B7297C1B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2BD4585C-1EE5-4333-826C-8E5F61930F9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5EF874C-C344-4A44-90A3-761E9F5C169A}">
  <ds:schemaRefs>
    <ds:schemaRef ds:uri="http://purl.org/dc/dcmitype/"/>
    <ds:schemaRef ds:uri="64a14a7f-e45c-4fd8-a58f-a3e6445f8abe"/>
    <ds:schemaRef ds:uri="http://schemas.microsoft.com/office/2006/documentManagement/types"/>
    <ds:schemaRef ds:uri="http://purl.org/dc/elements/1.1/"/>
    <ds:schemaRef ds:uri="cceff586-f43d-4fca-95fa-20e24f12b874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28f45432-80e1-4c28-a77d-fabd39494795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899</TotalTime>
  <Words>344</Words>
  <Application>Microsoft Office PowerPoint</Application>
  <PresentationFormat>Widescreen</PresentationFormat>
  <Paragraphs>54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Calibri</vt:lpstr>
      <vt:lpstr>Cheddar Gothic Sans</vt:lpstr>
      <vt:lpstr>Diabetes UK Cheddar</vt:lpstr>
      <vt:lpstr>Helvetica</vt:lpstr>
      <vt:lpstr>Helvetica Neue</vt:lpstr>
      <vt:lpstr>Helvetica Neue Light</vt:lpstr>
      <vt:lpstr>HelveticaNeueLT Std</vt:lpstr>
      <vt:lpstr>HelveticaNeueLT Std Lt</vt:lpstr>
      <vt:lpstr>Roboto Slab Medium</vt:lpstr>
      <vt:lpstr>Wingdings</vt:lpstr>
      <vt:lpstr>Office Theme</vt:lpstr>
      <vt:lpstr>Protecting against flu</vt:lpstr>
      <vt:lpstr>Declaration </vt:lpstr>
      <vt:lpstr>2020-21 </vt:lpstr>
      <vt:lpstr>Flu and diabetes</vt:lpstr>
      <vt:lpstr>2020 a novel year</vt:lpstr>
      <vt:lpstr>2020 flu jab season </vt:lpstr>
      <vt:lpstr>Diabetes uk proactive approach</vt:lpstr>
      <vt:lpstr>Partners</vt:lpstr>
      <vt:lpstr>HOW DID WE DO?  </vt:lpstr>
      <vt:lpstr>Flu jab uptake 2020?</vt:lpstr>
      <vt:lpstr>New vaccine on the block</vt:lpstr>
      <vt:lpstr>Next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 UK Power Point Template_Main</dc:title>
  <dc:creator>Microsoft Office User</dc:creator>
  <cp:lastModifiedBy>Daniel Howarth</cp:lastModifiedBy>
  <cp:revision>76</cp:revision>
  <cp:lastPrinted>2020-01-31T10:00:16Z</cp:lastPrinted>
  <dcterms:created xsi:type="dcterms:W3CDTF">2020-01-28T13:59:59Z</dcterms:created>
  <dcterms:modified xsi:type="dcterms:W3CDTF">2021-11-15T15:28:40Z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0x010100E0CCB360305E964DA6789839A3CE6E99</vt:lpwstr>
  </property>
  <property fmtid="{D5CDD505-2E9C-101B-9397-08002B2CF9AE}" pid="3" name="_dlc_DocIdItemGuid">
    <vt:lpwstr>ef68eb70-e4ba-4ff4-8034-13423deaf94f</vt:lpwstr>
  </property>
</Properties>
</file>