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3" userDrawn="1">
          <p15:clr>
            <a:srgbClr val="A4A3A4"/>
          </p15:clr>
        </p15:guide>
        <p15:guide id="2" pos="22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5063"/>
    <a:srgbClr val="FF4242"/>
    <a:srgbClr val="BBCFCC"/>
    <a:srgbClr val="649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2076" y="84"/>
      </p:cViewPr>
      <p:guideLst>
        <p:guide orient="horz" pos="2313"/>
        <p:guide pos="2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90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948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58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46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84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22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717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12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43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895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30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84488-F61E-4F1A-AB94-FD743FA7CB66}" type="datetimeFigureOut">
              <a:rPr lang="fr-FR" smtClean="0"/>
              <a:t>01/06/2017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B0829-99EC-408F-B6A2-76FE9C08C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998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249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 8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09" b="10239"/>
          <a:stretch/>
        </p:blipFill>
        <p:spPr>
          <a:xfrm>
            <a:off x="1336360" y="5854359"/>
            <a:ext cx="5636115" cy="918778"/>
          </a:xfrm>
          <a:prstGeom prst="rect">
            <a:avLst/>
          </a:prstGeom>
        </p:spPr>
      </p:pic>
      <p:pic>
        <p:nvPicPr>
          <p:cNvPr id="86" name="Image 8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08" b="33140"/>
          <a:stretch/>
        </p:blipFill>
        <p:spPr>
          <a:xfrm>
            <a:off x="1345597" y="4711458"/>
            <a:ext cx="5636115" cy="918778"/>
          </a:xfrm>
          <a:prstGeom prst="rect">
            <a:avLst/>
          </a:prstGeom>
        </p:spPr>
      </p:pic>
      <p:pic>
        <p:nvPicPr>
          <p:cNvPr id="84" name="Image 8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84" b="36063"/>
          <a:stretch/>
        </p:blipFill>
        <p:spPr>
          <a:xfrm>
            <a:off x="1345597" y="3580520"/>
            <a:ext cx="5636115" cy="918778"/>
          </a:xfrm>
          <a:prstGeom prst="rect">
            <a:avLst/>
          </a:prstGeom>
        </p:spPr>
      </p:pic>
      <p:pic>
        <p:nvPicPr>
          <p:cNvPr id="81" name="Image 8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5" b="68032"/>
          <a:stretch/>
        </p:blipFill>
        <p:spPr>
          <a:xfrm>
            <a:off x="1345597" y="2379346"/>
            <a:ext cx="5636115" cy="91877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98"/>
          <a:stretch/>
        </p:blipFill>
        <p:spPr>
          <a:xfrm>
            <a:off x="1347761" y="1178172"/>
            <a:ext cx="5624714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RÉPERTOIRE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01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231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667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216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48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154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4988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169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555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155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203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128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828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100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3802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73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3754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3962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79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60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128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229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194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176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60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63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36941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13" b="5535"/>
          <a:stretch/>
        </p:blipFill>
        <p:spPr>
          <a:xfrm>
            <a:off x="1347761" y="5854358"/>
            <a:ext cx="5636115" cy="91877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60314"/>
          <a:stretch/>
        </p:blipFill>
        <p:spPr>
          <a:xfrm>
            <a:off x="1359162" y="4705343"/>
            <a:ext cx="5624714" cy="92489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54" b="32430"/>
          <a:stretch/>
        </p:blipFill>
        <p:spPr>
          <a:xfrm>
            <a:off x="1347761" y="3598863"/>
            <a:ext cx="5636115" cy="92489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67" b="54480"/>
          <a:stretch/>
        </p:blipFill>
        <p:spPr>
          <a:xfrm>
            <a:off x="1347761" y="2379345"/>
            <a:ext cx="5636115" cy="9187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5" b="59143"/>
          <a:stretch/>
        </p:blipFill>
        <p:spPr>
          <a:xfrm>
            <a:off x="1347761" y="1178172"/>
            <a:ext cx="5636115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02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198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203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249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231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796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57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780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7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107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233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225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38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107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8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52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107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158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667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9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80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58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35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116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196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10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239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205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220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233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190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38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82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51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4555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92774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49" b="4825"/>
          <a:stretch/>
        </p:blipFill>
        <p:spPr>
          <a:xfrm>
            <a:off x="1347761" y="5854360"/>
            <a:ext cx="5619350" cy="9187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63" b="25324"/>
          <a:stretch/>
        </p:blipFill>
        <p:spPr>
          <a:xfrm>
            <a:off x="1347761" y="4711458"/>
            <a:ext cx="5622240" cy="91877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28" b="18368"/>
          <a:stretch/>
        </p:blipFill>
        <p:spPr>
          <a:xfrm>
            <a:off x="1347761" y="3598863"/>
            <a:ext cx="5622240" cy="88847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82" b="45606"/>
          <a:stretch/>
        </p:blipFill>
        <p:spPr>
          <a:xfrm>
            <a:off x="1372852" y="2388517"/>
            <a:ext cx="5622240" cy="91877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87"/>
          <a:stretch/>
        </p:blipFill>
        <p:spPr>
          <a:xfrm>
            <a:off x="1347761" y="1178172"/>
            <a:ext cx="5622240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03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38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48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026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84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828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138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164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12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87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555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137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186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178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13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4940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137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91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74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60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60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131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14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66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250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210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796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212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238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94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237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185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15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940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2952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233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228</a:t>
            </a:r>
          </a:p>
        </p:txBody>
      </p:sp>
    </p:spTree>
    <p:extLst>
      <p:ext uri="{BB962C8B-B14F-4D97-AF65-F5344CB8AC3E}">
        <p14:creationId xmlns:p14="http://schemas.microsoft.com/office/powerpoint/2010/main" val="393947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48" b="12353"/>
          <a:stretch/>
        </p:blipFill>
        <p:spPr>
          <a:xfrm>
            <a:off x="1347762" y="5839885"/>
            <a:ext cx="5624714" cy="93325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6" b="39669"/>
          <a:stretch/>
        </p:blipFill>
        <p:spPr>
          <a:xfrm>
            <a:off x="1347761" y="4727446"/>
            <a:ext cx="5624714" cy="90681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10" b="34799"/>
          <a:stretch/>
        </p:blipFill>
        <p:spPr>
          <a:xfrm>
            <a:off x="1347762" y="3580520"/>
            <a:ext cx="5624714" cy="90681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3" b="53425"/>
          <a:stretch/>
        </p:blipFill>
        <p:spPr>
          <a:xfrm>
            <a:off x="1347761" y="2379345"/>
            <a:ext cx="5624714" cy="9187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74518"/>
          <a:stretch/>
        </p:blipFill>
        <p:spPr>
          <a:xfrm>
            <a:off x="1347761" y="1178173"/>
            <a:ext cx="5624714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04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107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72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37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780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253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17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142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88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3994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75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38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59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18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47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182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19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3834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177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148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20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85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58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111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247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189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183</a:t>
            </a:r>
          </a:p>
        </p:txBody>
      </p:sp>
    </p:spTree>
    <p:extLst>
      <p:ext uri="{BB962C8B-B14F-4D97-AF65-F5344CB8AC3E}">
        <p14:creationId xmlns:p14="http://schemas.microsoft.com/office/powerpoint/2010/main" val="2964449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24" b="10219"/>
          <a:stretch/>
        </p:blipFill>
        <p:spPr>
          <a:xfrm>
            <a:off x="1347761" y="5854358"/>
            <a:ext cx="5634887" cy="91877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06" b="18310"/>
          <a:stretch/>
        </p:blipFill>
        <p:spPr>
          <a:xfrm>
            <a:off x="1347761" y="4717439"/>
            <a:ext cx="5624714" cy="90681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09" b="13508"/>
          <a:stretch/>
        </p:blipFill>
        <p:spPr>
          <a:xfrm>
            <a:off x="1347761" y="3580520"/>
            <a:ext cx="5624714" cy="90681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67"/>
          <a:stretch/>
        </p:blipFill>
        <p:spPr>
          <a:xfrm>
            <a:off x="1347761" y="1180749"/>
            <a:ext cx="5624714" cy="9162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" b="74875"/>
          <a:stretch/>
        </p:blipFill>
        <p:spPr>
          <a:xfrm>
            <a:off x="1337588" y="2379346"/>
            <a:ext cx="5634887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05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72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72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96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216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3994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22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36740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780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4796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238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238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238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38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49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23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72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49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972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54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555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137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24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71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223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105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0107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38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49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25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171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183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796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239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201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796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183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175</a:t>
            </a:r>
          </a:p>
        </p:txBody>
      </p:sp>
    </p:spTree>
    <p:extLst>
      <p:ext uri="{BB962C8B-B14F-4D97-AF65-F5344CB8AC3E}">
        <p14:creationId xmlns:p14="http://schemas.microsoft.com/office/powerpoint/2010/main" val="3620419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81" b="4757"/>
          <a:stretch/>
        </p:blipFill>
        <p:spPr>
          <a:xfrm>
            <a:off x="1360211" y="5854356"/>
            <a:ext cx="5610840" cy="91878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79" b="5965"/>
          <a:stretch/>
        </p:blipFill>
        <p:spPr>
          <a:xfrm>
            <a:off x="1346337" y="4711457"/>
            <a:ext cx="5635374" cy="91877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76" b="36387"/>
          <a:stretch/>
        </p:blipFill>
        <p:spPr>
          <a:xfrm>
            <a:off x="1346337" y="3580520"/>
            <a:ext cx="5635374" cy="90681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0" b="45169"/>
          <a:stretch/>
        </p:blipFill>
        <p:spPr>
          <a:xfrm>
            <a:off x="1362145" y="2379347"/>
            <a:ext cx="5593097" cy="91877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2" b="66736"/>
          <a:stretch/>
        </p:blipFill>
        <p:spPr>
          <a:xfrm>
            <a:off x="1346337" y="1178172"/>
            <a:ext cx="5624714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06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76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3786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31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523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125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188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247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197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27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57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30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988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248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193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667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167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28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3930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62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67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50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62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76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29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3786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43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72236" y="4711458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188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197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30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189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203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89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71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3994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86</a:t>
            </a:r>
          </a:p>
        </p:txBody>
      </p:sp>
    </p:spTree>
    <p:extLst>
      <p:ext uri="{BB962C8B-B14F-4D97-AF65-F5344CB8AC3E}">
        <p14:creationId xmlns:p14="http://schemas.microsoft.com/office/powerpoint/2010/main" val="3270917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1" b="5164"/>
          <a:stretch/>
        </p:blipFill>
        <p:spPr>
          <a:xfrm>
            <a:off x="1339211" y="5854358"/>
            <a:ext cx="5633264" cy="91877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71" b="21427"/>
          <a:stretch/>
        </p:blipFill>
        <p:spPr>
          <a:xfrm>
            <a:off x="1347761" y="4711458"/>
            <a:ext cx="5624714" cy="91877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01" b="13579"/>
          <a:stretch/>
        </p:blipFill>
        <p:spPr>
          <a:xfrm>
            <a:off x="1356437" y="3580520"/>
            <a:ext cx="5616038" cy="90681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1" b="46661"/>
          <a:stretch/>
        </p:blipFill>
        <p:spPr>
          <a:xfrm>
            <a:off x="1347761" y="2379345"/>
            <a:ext cx="5624714" cy="9187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31"/>
          <a:stretch/>
        </p:blipFill>
        <p:spPr>
          <a:xfrm>
            <a:off x="1363201" y="1178172"/>
            <a:ext cx="5609274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07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3834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667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32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38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82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940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163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4780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190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247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211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33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186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988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191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198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780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181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34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2952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27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5397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35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3802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55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35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176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164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116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121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147</a:t>
            </a:r>
          </a:p>
        </p:txBody>
      </p:sp>
    </p:spTree>
    <p:extLst>
      <p:ext uri="{BB962C8B-B14F-4D97-AF65-F5344CB8AC3E}">
        <p14:creationId xmlns:p14="http://schemas.microsoft.com/office/powerpoint/2010/main" val="250822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01" b="11651"/>
          <a:stretch/>
        </p:blipFill>
        <p:spPr>
          <a:xfrm>
            <a:off x="1347761" y="5854359"/>
            <a:ext cx="5624714" cy="9187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3" b="44774"/>
          <a:stretch/>
        </p:blipFill>
        <p:spPr>
          <a:xfrm>
            <a:off x="1347761" y="4723421"/>
            <a:ext cx="5624714" cy="90681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91" b="15747"/>
          <a:stretch/>
        </p:blipFill>
        <p:spPr>
          <a:xfrm>
            <a:off x="1347761" y="3580520"/>
            <a:ext cx="5624714" cy="90681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9" b="46799"/>
          <a:stretch/>
        </p:blipFill>
        <p:spPr>
          <a:xfrm>
            <a:off x="1347762" y="2379346"/>
            <a:ext cx="5624714" cy="91877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" b="74471"/>
          <a:stretch/>
        </p:blipFill>
        <p:spPr>
          <a:xfrm>
            <a:off x="1347761" y="1178172"/>
            <a:ext cx="5624714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246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246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246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667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232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3593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51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555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37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207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780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193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3962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99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99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76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38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172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199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103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39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3930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95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228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233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249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201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780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79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40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239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243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205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186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160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555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141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40107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99</a:t>
            </a:r>
          </a:p>
        </p:txBody>
      </p:sp>
    </p:spTree>
    <p:extLst>
      <p:ext uri="{BB962C8B-B14F-4D97-AF65-F5344CB8AC3E}">
        <p14:creationId xmlns:p14="http://schemas.microsoft.com/office/powerpoint/2010/main" val="383858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53" b="28264"/>
          <a:stretch/>
        </p:blipFill>
        <p:spPr>
          <a:xfrm>
            <a:off x="1352683" y="5868623"/>
            <a:ext cx="5610263" cy="90451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9" b="30750"/>
          <a:stretch/>
        </p:blipFill>
        <p:spPr>
          <a:xfrm>
            <a:off x="1347761" y="4711459"/>
            <a:ext cx="5620109" cy="91877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98" b="25749"/>
          <a:stretch/>
        </p:blipFill>
        <p:spPr>
          <a:xfrm>
            <a:off x="1372852" y="3580520"/>
            <a:ext cx="5608532" cy="90681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3" b="50025"/>
          <a:stretch/>
        </p:blipFill>
        <p:spPr>
          <a:xfrm>
            <a:off x="1347761" y="2379346"/>
            <a:ext cx="5624714" cy="91877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" b="72873"/>
          <a:stretch/>
        </p:blipFill>
        <p:spPr>
          <a:xfrm>
            <a:off x="1347761" y="1178172"/>
            <a:ext cx="5624714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09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780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139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146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172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42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828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42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237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191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60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40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35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43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176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3898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48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235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248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228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44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460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178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102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76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45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237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246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238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940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137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77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40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3577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6557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38" b="11491"/>
          <a:stretch/>
        </p:blipFill>
        <p:spPr>
          <a:xfrm>
            <a:off x="1347761" y="5854359"/>
            <a:ext cx="5624714" cy="9187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98" b="10087"/>
          <a:stretch/>
        </p:blipFill>
        <p:spPr>
          <a:xfrm>
            <a:off x="1347761" y="4711458"/>
            <a:ext cx="5624714" cy="9102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77" b="45221"/>
          <a:stretch/>
        </p:blipFill>
        <p:spPr>
          <a:xfrm>
            <a:off x="1347761" y="3577097"/>
            <a:ext cx="5624714" cy="91877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5" b="63013"/>
          <a:stretch/>
        </p:blipFill>
        <p:spPr>
          <a:xfrm>
            <a:off x="1347761" y="2379346"/>
            <a:ext cx="5624714" cy="91877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" b="73315"/>
          <a:stretch/>
        </p:blipFill>
        <p:spPr>
          <a:xfrm>
            <a:off x="1347761" y="1178172"/>
            <a:ext cx="5624714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10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667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103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523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73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107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148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47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60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40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4667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118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48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245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233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225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183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195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250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251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227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49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4940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61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92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118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197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3473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117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50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251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183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844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175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171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523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141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3962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88</a:t>
            </a:r>
          </a:p>
        </p:txBody>
      </p:sp>
    </p:spTree>
    <p:extLst>
      <p:ext uri="{BB962C8B-B14F-4D97-AF65-F5344CB8AC3E}">
        <p14:creationId xmlns:p14="http://schemas.microsoft.com/office/powerpoint/2010/main" val="3208259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77" b="43532"/>
          <a:stretch/>
        </p:blipFill>
        <p:spPr>
          <a:xfrm>
            <a:off x="1372852" y="5854359"/>
            <a:ext cx="5599623" cy="90681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3" b="61035"/>
          <a:stretch/>
        </p:blipFill>
        <p:spPr>
          <a:xfrm>
            <a:off x="1347761" y="4735916"/>
            <a:ext cx="5624714" cy="91877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98" b="31519"/>
          <a:stretch/>
        </p:blipFill>
        <p:spPr>
          <a:xfrm>
            <a:off x="1347761" y="3580520"/>
            <a:ext cx="5624714" cy="90681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" t="30118" b="45342"/>
          <a:stretch/>
        </p:blipFill>
        <p:spPr>
          <a:xfrm>
            <a:off x="1347761" y="2379346"/>
            <a:ext cx="5624714" cy="91877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5" b="69593"/>
          <a:stretch/>
        </p:blipFill>
        <p:spPr>
          <a:xfrm>
            <a:off x="1347761" y="1178173"/>
            <a:ext cx="5624714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11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101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154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988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169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555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52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940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120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507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67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60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66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3898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36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55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443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53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3962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79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60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128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173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229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252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194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54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4443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56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121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523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175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972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206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55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176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60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51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63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54359"/>
            <a:ext cx="471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237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3726709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4" b="48068"/>
          <a:stretch/>
        </p:blipFill>
        <p:spPr>
          <a:xfrm>
            <a:off x="1310273" y="5854359"/>
            <a:ext cx="5644749" cy="89255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3" b="53193"/>
          <a:stretch/>
        </p:blipFill>
        <p:spPr>
          <a:xfrm>
            <a:off x="1347761" y="4723421"/>
            <a:ext cx="5607261" cy="91788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43" b="27115"/>
          <a:stretch/>
        </p:blipFill>
        <p:spPr>
          <a:xfrm>
            <a:off x="1356937" y="3580519"/>
            <a:ext cx="5615538" cy="91877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48" b="49879"/>
          <a:stretch/>
        </p:blipFill>
        <p:spPr>
          <a:xfrm>
            <a:off x="1355000" y="2379345"/>
            <a:ext cx="5608299" cy="9187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58"/>
          <a:stretch/>
        </p:blipFill>
        <p:spPr>
          <a:xfrm>
            <a:off x="1347761" y="1178172"/>
            <a:ext cx="5615538" cy="9187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160" y="1547504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199313" cy="858644"/>
          </a:xfrm>
          <a:prstGeom prst="rect">
            <a:avLst/>
          </a:prstGeom>
          <a:solidFill>
            <a:srgbClr val="605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278780" y="221059"/>
            <a:ext cx="4280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Raleway ExtraBold" panose="020B0903030101060003" pitchFamily="34" charset="0"/>
              </a:rPr>
              <a:t>REPERTOIRE DE COULEURS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98633" y="44601"/>
            <a:ext cx="1108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rgbClr val="BBCFCC"/>
                </a:solidFill>
                <a:latin typeface="Raleway ExtraBold" panose="020B0903030101060003" pitchFamily="34" charset="0"/>
              </a:rPr>
              <a:t>12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852" y="1178172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175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484257" y="1178172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175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549934" y="1178172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167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715542" y="1178172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157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830531" y="1178172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127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44160" y="2748678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57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1372852" y="2379346"/>
            <a:ext cx="4972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206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178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2484257" y="2379346"/>
            <a:ext cx="47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117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3549934" y="2379346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217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715542" y="2379346"/>
            <a:ext cx="4812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106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83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30531" y="2379346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44160" y="3949852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58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1372852" y="3580520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74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484257" y="3580520"/>
            <a:ext cx="4491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110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3549934" y="3580520"/>
            <a:ext cx="4635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129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132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715542" y="3580520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158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830531" y="3580520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247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190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4160" y="5080790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59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372852" y="4711458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168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484257" y="4711458"/>
            <a:ext cx="3834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61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28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3549934" y="4711458"/>
            <a:ext cx="4651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134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177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4715542" y="4711458"/>
            <a:ext cx="4683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214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148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30531" y="4711458"/>
            <a:ext cx="4860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250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44160" y="6223691"/>
            <a:ext cx="959005" cy="57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4000" dirty="0">
                <a:solidFill>
                  <a:schemeClr val="tx1"/>
                </a:solidFill>
                <a:latin typeface="Raleway ExtraBold" panose="020B0903030101060003" pitchFamily="34" charset="0"/>
              </a:rPr>
              <a:t>60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1372852" y="5854359"/>
            <a:ext cx="391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65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71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2484257" y="5854359"/>
            <a:ext cx="4732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255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254</a:t>
            </a:r>
          </a:p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B0503030101060003" pitchFamily="34" charset="0"/>
              </a:rPr>
              <a:t>223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549934" y="5854359"/>
            <a:ext cx="4764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223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185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5542" y="5839885"/>
            <a:ext cx="40107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90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46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5830531" y="5854359"/>
            <a:ext cx="3882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42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44</a:t>
            </a:r>
          </a:p>
          <a:p>
            <a:r>
              <a:rPr lang="fr-FR" sz="1400" dirty="0">
                <a:solidFill>
                  <a:schemeClr val="bg1"/>
                </a:solidFill>
                <a:latin typeface="Raleway" panose="020B0503030101060003" pitchFamily="34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3798747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50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39" y="2683309"/>
            <a:ext cx="5718620" cy="105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777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817</TotalTime>
  <Words>1008</Words>
  <Application>Microsoft Office PowerPoint</Application>
  <PresentationFormat>Personnalisé</PresentationFormat>
  <Paragraphs>984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Raleway</vt:lpstr>
      <vt:lpstr>Raleway ExtraBold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Richard</dc:creator>
  <cp:lastModifiedBy>Olivier Richard</cp:lastModifiedBy>
  <cp:revision>48</cp:revision>
  <dcterms:created xsi:type="dcterms:W3CDTF">2017-05-22T08:21:37Z</dcterms:created>
  <dcterms:modified xsi:type="dcterms:W3CDTF">2017-06-01T14:42:25Z</dcterms:modified>
</cp:coreProperties>
</file>