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ECBE13"/>
    <a:srgbClr val="717E20"/>
    <a:srgbClr val="93A42A"/>
    <a:srgbClr val="2E0D23"/>
    <a:srgbClr val="FAA87A"/>
    <a:srgbClr val="F7803C"/>
    <a:srgbClr val="F98D77"/>
    <a:srgbClr val="F54828"/>
    <a:srgbClr val="33C4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5401" autoAdjust="0"/>
  </p:normalViewPr>
  <p:slideViewPr>
    <p:cSldViewPr snapToGrid="0">
      <p:cViewPr varScale="1">
        <p:scale>
          <a:sx n="86" d="100"/>
          <a:sy n="86" d="100"/>
        </p:scale>
        <p:origin x="6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EC92D-E993-4395-81FB-C46EC66C4BB0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E7E05-CBAE-4A0C-98AE-2CAEC35E4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793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20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088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45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55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84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635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132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64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65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61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11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66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" t="4504"/>
          <a:stretch/>
        </p:blipFill>
        <p:spPr>
          <a:xfrm rot="193488">
            <a:off x="7682591" y="1353460"/>
            <a:ext cx="3762620" cy="4151077"/>
          </a:xfrm>
          <a:prstGeom prst="rect">
            <a:avLst/>
          </a:prstGeom>
        </p:spPr>
      </p:pic>
      <p:grpSp>
        <p:nvGrpSpPr>
          <p:cNvPr id="24" name="grille" hidden="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16" name="Connecteur droit 15"/>
            <p:cNvCxnSpPr>
              <a:cxnSpLocks/>
            </p:cNvCxnSpPr>
            <p:nvPr/>
          </p:nvCxnSpPr>
          <p:spPr>
            <a:xfrm>
              <a:off x="0" y="2295525"/>
              <a:ext cx="1219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>
              <a:cxnSpLocks/>
            </p:cNvCxnSpPr>
            <p:nvPr/>
          </p:nvCxnSpPr>
          <p:spPr>
            <a:xfrm>
              <a:off x="0" y="4562475"/>
              <a:ext cx="1219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4058444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8133556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ZoneTexte 1"/>
          <p:cNvSpPr txBox="1"/>
          <p:nvPr/>
        </p:nvSpPr>
        <p:spPr>
          <a:xfrm>
            <a:off x="708616" y="1942449"/>
            <a:ext cx="669965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b="1" dirty="0"/>
              <a:t>Comment doubler</a:t>
            </a:r>
          </a:p>
          <a:p>
            <a:r>
              <a:rPr lang="fr-FR" sz="5400" b="1" dirty="0"/>
              <a:t>Votre Chiffre d’Affaires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28333" y="4039255"/>
            <a:ext cx="5227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i="1" u="sng" dirty="0"/>
              <a:t>Webconférence Jeudi 15 Juin 2017</a:t>
            </a:r>
          </a:p>
        </p:txBody>
      </p:sp>
    </p:spTree>
    <p:extLst>
      <p:ext uri="{BB962C8B-B14F-4D97-AF65-F5344CB8AC3E}">
        <p14:creationId xmlns:p14="http://schemas.microsoft.com/office/powerpoint/2010/main" val="33888758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567</TotalTime>
  <Words>10</Words>
  <Application>Microsoft Office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Richard</dc:creator>
  <cp:lastModifiedBy>Olivier Richard</cp:lastModifiedBy>
  <cp:revision>39</cp:revision>
  <dcterms:created xsi:type="dcterms:W3CDTF">2017-06-01T08:57:37Z</dcterms:created>
  <dcterms:modified xsi:type="dcterms:W3CDTF">2017-07-17T09:53:56Z</dcterms:modified>
</cp:coreProperties>
</file>