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08BF"/>
    <a:srgbClr val="319BF2"/>
    <a:srgbClr val="9278EC"/>
    <a:srgbClr val="D3E5FD"/>
    <a:srgbClr val="18BEBF"/>
    <a:srgbClr val="1B676B"/>
    <a:srgbClr val="547980"/>
    <a:srgbClr val="E5FCC2"/>
    <a:srgbClr val="45ADA8"/>
    <a:srgbClr val="FD9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86795" autoAdjust="0"/>
  </p:normalViewPr>
  <p:slideViewPr>
    <p:cSldViewPr snapToGrid="0">
      <p:cViewPr varScale="1">
        <p:scale>
          <a:sx n="75" d="100"/>
          <a:sy n="75" d="100"/>
        </p:scale>
        <p:origin x="105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7EC92D-E993-4395-81FB-C46EC66C4BB0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E7E05-CBAE-4A0C-98AE-2CAEC35E42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793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204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0088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454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55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846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635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3132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8645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465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616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119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35FCA-05CD-4385-AABE-3201B637AC69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9D7EF-652C-4D6D-8E69-48FE9F4AFF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366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e 12"/>
          <p:cNvSpPr/>
          <p:nvPr/>
        </p:nvSpPr>
        <p:spPr>
          <a:xfrm>
            <a:off x="8459122" y="2044944"/>
            <a:ext cx="2711302" cy="27113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863498" y="2027236"/>
            <a:ext cx="2711302" cy="27113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4720402" y="2044944"/>
            <a:ext cx="2711302" cy="27113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1442481" y="2564911"/>
            <a:ext cx="1561578" cy="1212885"/>
            <a:chOff x="921618" y="1586228"/>
            <a:chExt cx="1561578" cy="1212885"/>
          </a:xfrm>
        </p:grpSpPr>
        <p:sp>
          <p:nvSpPr>
            <p:cNvPr id="3" name="Freeform 6"/>
            <p:cNvSpPr>
              <a:spLocks/>
            </p:cNvSpPr>
            <p:nvPr/>
          </p:nvSpPr>
          <p:spPr bwMode="auto">
            <a:xfrm>
              <a:off x="921618" y="1586228"/>
              <a:ext cx="1114874" cy="903302"/>
            </a:xfrm>
            <a:custGeom>
              <a:avLst/>
              <a:gdLst>
                <a:gd name="T0" fmla="*/ 655 w 1309"/>
                <a:gd name="T1" fmla="*/ 0 h 1064"/>
                <a:gd name="T2" fmla="*/ 0 w 1309"/>
                <a:gd name="T3" fmla="*/ 424 h 1064"/>
                <a:gd name="T4" fmla="*/ 376 w 1309"/>
                <a:gd name="T5" fmla="*/ 807 h 1064"/>
                <a:gd name="T6" fmla="*/ 393 w 1309"/>
                <a:gd name="T7" fmla="*/ 831 h 1064"/>
                <a:gd name="T8" fmla="*/ 207 w 1309"/>
                <a:gd name="T9" fmla="*/ 1064 h 1064"/>
                <a:gd name="T10" fmla="*/ 600 w 1309"/>
                <a:gd name="T11" fmla="*/ 886 h 1064"/>
                <a:gd name="T12" fmla="*/ 643 w 1309"/>
                <a:gd name="T13" fmla="*/ 850 h 1064"/>
                <a:gd name="T14" fmla="*/ 655 w 1309"/>
                <a:gd name="T15" fmla="*/ 848 h 1064"/>
                <a:gd name="T16" fmla="*/ 695 w 1309"/>
                <a:gd name="T17" fmla="*/ 848 h 1064"/>
                <a:gd name="T18" fmla="*/ 745 w 1309"/>
                <a:gd name="T19" fmla="*/ 845 h 1064"/>
                <a:gd name="T20" fmla="*/ 1283 w 1309"/>
                <a:gd name="T21" fmla="*/ 540 h 1064"/>
                <a:gd name="T22" fmla="*/ 1300 w 1309"/>
                <a:gd name="T23" fmla="*/ 493 h 1064"/>
                <a:gd name="T24" fmla="*/ 1309 w 1309"/>
                <a:gd name="T25" fmla="*/ 424 h 1064"/>
                <a:gd name="T26" fmla="*/ 655 w 1309"/>
                <a:gd name="T27" fmla="*/ 0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09" h="1064">
                  <a:moveTo>
                    <a:pt x="655" y="0"/>
                  </a:moveTo>
                  <a:cubicBezTo>
                    <a:pt x="293" y="0"/>
                    <a:pt x="0" y="190"/>
                    <a:pt x="0" y="424"/>
                  </a:cubicBezTo>
                  <a:cubicBezTo>
                    <a:pt x="0" y="586"/>
                    <a:pt x="147" y="738"/>
                    <a:pt x="376" y="807"/>
                  </a:cubicBezTo>
                  <a:cubicBezTo>
                    <a:pt x="386" y="809"/>
                    <a:pt x="393" y="819"/>
                    <a:pt x="393" y="831"/>
                  </a:cubicBezTo>
                  <a:cubicBezTo>
                    <a:pt x="390" y="890"/>
                    <a:pt x="326" y="983"/>
                    <a:pt x="207" y="1064"/>
                  </a:cubicBezTo>
                  <a:cubicBezTo>
                    <a:pt x="417" y="1059"/>
                    <a:pt x="536" y="948"/>
                    <a:pt x="600" y="886"/>
                  </a:cubicBezTo>
                  <a:cubicBezTo>
                    <a:pt x="619" y="869"/>
                    <a:pt x="631" y="857"/>
                    <a:pt x="643" y="850"/>
                  </a:cubicBezTo>
                  <a:cubicBezTo>
                    <a:pt x="647" y="848"/>
                    <a:pt x="650" y="848"/>
                    <a:pt x="655" y="848"/>
                  </a:cubicBezTo>
                  <a:cubicBezTo>
                    <a:pt x="669" y="848"/>
                    <a:pt x="681" y="848"/>
                    <a:pt x="695" y="848"/>
                  </a:cubicBezTo>
                  <a:cubicBezTo>
                    <a:pt x="712" y="848"/>
                    <a:pt x="728" y="845"/>
                    <a:pt x="745" y="845"/>
                  </a:cubicBezTo>
                  <a:cubicBezTo>
                    <a:pt x="1005" y="821"/>
                    <a:pt x="1214" y="700"/>
                    <a:pt x="1283" y="540"/>
                  </a:cubicBezTo>
                  <a:cubicBezTo>
                    <a:pt x="1290" y="524"/>
                    <a:pt x="1295" y="509"/>
                    <a:pt x="1300" y="493"/>
                  </a:cubicBezTo>
                  <a:cubicBezTo>
                    <a:pt x="1307" y="471"/>
                    <a:pt x="1309" y="448"/>
                    <a:pt x="1309" y="424"/>
                  </a:cubicBezTo>
                  <a:cubicBezTo>
                    <a:pt x="1307" y="190"/>
                    <a:pt x="1014" y="0"/>
                    <a:pt x="655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1550207" y="2044712"/>
              <a:ext cx="932989" cy="754401"/>
            </a:xfrm>
            <a:custGeom>
              <a:avLst/>
              <a:gdLst>
                <a:gd name="T0" fmla="*/ 781 w 1095"/>
                <a:gd name="T1" fmla="*/ 672 h 889"/>
                <a:gd name="T2" fmla="*/ 1095 w 1095"/>
                <a:gd name="T3" fmla="*/ 353 h 889"/>
                <a:gd name="T4" fmla="*/ 595 w 1095"/>
                <a:gd name="T5" fmla="*/ 0 h 889"/>
                <a:gd name="T6" fmla="*/ 0 w 1095"/>
                <a:gd name="T7" fmla="*/ 350 h 889"/>
                <a:gd name="T8" fmla="*/ 0 w 1095"/>
                <a:gd name="T9" fmla="*/ 353 h 889"/>
                <a:gd name="T10" fmla="*/ 548 w 1095"/>
                <a:gd name="T11" fmla="*/ 708 h 889"/>
                <a:gd name="T12" fmla="*/ 560 w 1095"/>
                <a:gd name="T13" fmla="*/ 710 h 889"/>
                <a:gd name="T14" fmla="*/ 595 w 1095"/>
                <a:gd name="T15" fmla="*/ 741 h 889"/>
                <a:gd name="T16" fmla="*/ 912 w 1095"/>
                <a:gd name="T17" fmla="*/ 889 h 889"/>
                <a:gd name="T18" fmla="*/ 764 w 1095"/>
                <a:gd name="T19" fmla="*/ 696 h 889"/>
                <a:gd name="T20" fmla="*/ 781 w 1095"/>
                <a:gd name="T21" fmla="*/ 672 h 889"/>
                <a:gd name="T22" fmla="*/ 388 w 1095"/>
                <a:gd name="T23" fmla="*/ 439 h 889"/>
                <a:gd name="T24" fmla="*/ 329 w 1095"/>
                <a:gd name="T25" fmla="*/ 379 h 889"/>
                <a:gd name="T26" fmla="*/ 388 w 1095"/>
                <a:gd name="T27" fmla="*/ 319 h 889"/>
                <a:gd name="T28" fmla="*/ 448 w 1095"/>
                <a:gd name="T29" fmla="*/ 379 h 889"/>
                <a:gd name="T30" fmla="*/ 388 w 1095"/>
                <a:gd name="T31" fmla="*/ 439 h 889"/>
                <a:gd name="T32" fmla="*/ 595 w 1095"/>
                <a:gd name="T33" fmla="*/ 439 h 889"/>
                <a:gd name="T34" fmla="*/ 536 w 1095"/>
                <a:gd name="T35" fmla="*/ 379 h 889"/>
                <a:gd name="T36" fmla="*/ 595 w 1095"/>
                <a:gd name="T37" fmla="*/ 319 h 889"/>
                <a:gd name="T38" fmla="*/ 655 w 1095"/>
                <a:gd name="T39" fmla="*/ 379 h 889"/>
                <a:gd name="T40" fmla="*/ 595 w 1095"/>
                <a:gd name="T41" fmla="*/ 439 h 889"/>
                <a:gd name="T42" fmla="*/ 743 w 1095"/>
                <a:gd name="T43" fmla="*/ 379 h 889"/>
                <a:gd name="T44" fmla="*/ 802 w 1095"/>
                <a:gd name="T45" fmla="*/ 319 h 889"/>
                <a:gd name="T46" fmla="*/ 862 w 1095"/>
                <a:gd name="T47" fmla="*/ 379 h 889"/>
                <a:gd name="T48" fmla="*/ 802 w 1095"/>
                <a:gd name="T49" fmla="*/ 439 h 889"/>
                <a:gd name="T50" fmla="*/ 743 w 1095"/>
                <a:gd name="T51" fmla="*/ 379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95" h="889">
                  <a:moveTo>
                    <a:pt x="781" y="672"/>
                  </a:moveTo>
                  <a:cubicBezTo>
                    <a:pt x="971" y="612"/>
                    <a:pt x="1095" y="489"/>
                    <a:pt x="1095" y="353"/>
                  </a:cubicBezTo>
                  <a:cubicBezTo>
                    <a:pt x="1095" y="167"/>
                    <a:pt x="874" y="17"/>
                    <a:pt x="595" y="0"/>
                  </a:cubicBezTo>
                  <a:cubicBezTo>
                    <a:pt x="524" y="186"/>
                    <a:pt x="288" y="327"/>
                    <a:pt x="0" y="350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548"/>
                    <a:pt x="245" y="708"/>
                    <a:pt x="548" y="708"/>
                  </a:cubicBezTo>
                  <a:cubicBezTo>
                    <a:pt x="552" y="708"/>
                    <a:pt x="557" y="708"/>
                    <a:pt x="560" y="710"/>
                  </a:cubicBezTo>
                  <a:cubicBezTo>
                    <a:pt x="569" y="717"/>
                    <a:pt x="581" y="727"/>
                    <a:pt x="595" y="741"/>
                  </a:cubicBezTo>
                  <a:cubicBezTo>
                    <a:pt x="648" y="791"/>
                    <a:pt x="745" y="879"/>
                    <a:pt x="912" y="889"/>
                  </a:cubicBezTo>
                  <a:cubicBezTo>
                    <a:pt x="817" y="822"/>
                    <a:pt x="764" y="746"/>
                    <a:pt x="764" y="696"/>
                  </a:cubicBezTo>
                  <a:cubicBezTo>
                    <a:pt x="764" y="686"/>
                    <a:pt x="771" y="674"/>
                    <a:pt x="781" y="672"/>
                  </a:cubicBezTo>
                  <a:close/>
                  <a:moveTo>
                    <a:pt x="388" y="439"/>
                  </a:moveTo>
                  <a:cubicBezTo>
                    <a:pt x="355" y="439"/>
                    <a:pt x="329" y="412"/>
                    <a:pt x="329" y="379"/>
                  </a:cubicBezTo>
                  <a:cubicBezTo>
                    <a:pt x="329" y="346"/>
                    <a:pt x="355" y="319"/>
                    <a:pt x="388" y="319"/>
                  </a:cubicBezTo>
                  <a:cubicBezTo>
                    <a:pt x="421" y="319"/>
                    <a:pt x="448" y="346"/>
                    <a:pt x="448" y="379"/>
                  </a:cubicBezTo>
                  <a:cubicBezTo>
                    <a:pt x="448" y="412"/>
                    <a:pt x="421" y="439"/>
                    <a:pt x="388" y="439"/>
                  </a:cubicBezTo>
                  <a:close/>
                  <a:moveTo>
                    <a:pt x="595" y="439"/>
                  </a:moveTo>
                  <a:cubicBezTo>
                    <a:pt x="562" y="439"/>
                    <a:pt x="536" y="412"/>
                    <a:pt x="536" y="379"/>
                  </a:cubicBezTo>
                  <a:cubicBezTo>
                    <a:pt x="536" y="346"/>
                    <a:pt x="562" y="319"/>
                    <a:pt x="595" y="319"/>
                  </a:cubicBezTo>
                  <a:cubicBezTo>
                    <a:pt x="629" y="319"/>
                    <a:pt x="655" y="346"/>
                    <a:pt x="655" y="379"/>
                  </a:cubicBezTo>
                  <a:cubicBezTo>
                    <a:pt x="655" y="412"/>
                    <a:pt x="629" y="439"/>
                    <a:pt x="595" y="439"/>
                  </a:cubicBezTo>
                  <a:close/>
                  <a:moveTo>
                    <a:pt x="743" y="379"/>
                  </a:moveTo>
                  <a:cubicBezTo>
                    <a:pt x="743" y="346"/>
                    <a:pt x="769" y="319"/>
                    <a:pt x="802" y="319"/>
                  </a:cubicBezTo>
                  <a:cubicBezTo>
                    <a:pt x="836" y="319"/>
                    <a:pt x="862" y="346"/>
                    <a:pt x="862" y="379"/>
                  </a:cubicBezTo>
                  <a:cubicBezTo>
                    <a:pt x="862" y="412"/>
                    <a:pt x="836" y="439"/>
                    <a:pt x="802" y="439"/>
                  </a:cubicBezTo>
                  <a:cubicBezTo>
                    <a:pt x="769" y="439"/>
                    <a:pt x="743" y="412"/>
                    <a:pt x="743" y="37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5211240" y="2611784"/>
            <a:ext cx="1769519" cy="1166012"/>
            <a:chOff x="4421901" y="1236139"/>
            <a:chExt cx="1102339" cy="726378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421901" y="1236139"/>
              <a:ext cx="1102339" cy="406182"/>
            </a:xfrm>
            <a:custGeom>
              <a:avLst/>
              <a:gdLst>
                <a:gd name="T0" fmla="*/ 1669 w 1695"/>
                <a:gd name="T1" fmla="*/ 355 h 626"/>
                <a:gd name="T2" fmla="*/ 1587 w 1695"/>
                <a:gd name="T3" fmla="*/ 163 h 626"/>
                <a:gd name="T4" fmla="*/ 113 w 1695"/>
                <a:gd name="T5" fmla="*/ 163 h 626"/>
                <a:gd name="T6" fmla="*/ 37 w 1695"/>
                <a:gd name="T7" fmla="*/ 353 h 626"/>
                <a:gd name="T8" fmla="*/ 39 w 1695"/>
                <a:gd name="T9" fmla="*/ 582 h 626"/>
                <a:gd name="T10" fmla="*/ 216 w 1695"/>
                <a:gd name="T11" fmla="*/ 615 h 626"/>
                <a:gd name="T12" fmla="*/ 398 w 1695"/>
                <a:gd name="T13" fmla="*/ 516 h 626"/>
                <a:gd name="T14" fmla="*/ 426 w 1695"/>
                <a:gd name="T15" fmla="*/ 308 h 626"/>
                <a:gd name="T16" fmla="*/ 498 w 1695"/>
                <a:gd name="T17" fmla="*/ 236 h 626"/>
                <a:gd name="T18" fmla="*/ 1126 w 1695"/>
                <a:gd name="T19" fmla="*/ 208 h 626"/>
                <a:gd name="T20" fmla="*/ 1277 w 1695"/>
                <a:gd name="T21" fmla="*/ 296 h 626"/>
                <a:gd name="T22" fmla="*/ 1313 w 1695"/>
                <a:gd name="T23" fmla="*/ 535 h 626"/>
                <a:gd name="T24" fmla="*/ 1423 w 1695"/>
                <a:gd name="T25" fmla="*/ 606 h 626"/>
                <a:gd name="T26" fmla="*/ 1647 w 1695"/>
                <a:gd name="T27" fmla="*/ 594 h 626"/>
                <a:gd name="T28" fmla="*/ 1669 w 1695"/>
                <a:gd name="T29" fmla="*/ 570 h 626"/>
                <a:gd name="T30" fmla="*/ 1669 w 1695"/>
                <a:gd name="T31" fmla="*/ 355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95" h="626">
                  <a:moveTo>
                    <a:pt x="1669" y="355"/>
                  </a:moveTo>
                  <a:cubicBezTo>
                    <a:pt x="1650" y="277"/>
                    <a:pt x="1620" y="224"/>
                    <a:pt x="1587" y="163"/>
                  </a:cubicBezTo>
                  <a:cubicBezTo>
                    <a:pt x="1204" y="3"/>
                    <a:pt x="496" y="0"/>
                    <a:pt x="113" y="163"/>
                  </a:cubicBezTo>
                  <a:cubicBezTo>
                    <a:pt x="86" y="216"/>
                    <a:pt x="56" y="278"/>
                    <a:pt x="37" y="353"/>
                  </a:cubicBezTo>
                  <a:cubicBezTo>
                    <a:pt x="21" y="411"/>
                    <a:pt x="0" y="532"/>
                    <a:pt x="39" y="582"/>
                  </a:cubicBezTo>
                  <a:cubicBezTo>
                    <a:pt x="69" y="621"/>
                    <a:pt x="153" y="620"/>
                    <a:pt x="216" y="615"/>
                  </a:cubicBezTo>
                  <a:cubicBezTo>
                    <a:pt x="307" y="608"/>
                    <a:pt x="373" y="575"/>
                    <a:pt x="398" y="516"/>
                  </a:cubicBezTo>
                  <a:cubicBezTo>
                    <a:pt x="421" y="461"/>
                    <a:pt x="399" y="364"/>
                    <a:pt x="426" y="308"/>
                  </a:cubicBezTo>
                  <a:cubicBezTo>
                    <a:pt x="439" y="282"/>
                    <a:pt x="470" y="252"/>
                    <a:pt x="498" y="236"/>
                  </a:cubicBezTo>
                  <a:cubicBezTo>
                    <a:pt x="631" y="163"/>
                    <a:pt x="959" y="165"/>
                    <a:pt x="1126" y="208"/>
                  </a:cubicBezTo>
                  <a:cubicBezTo>
                    <a:pt x="1187" y="224"/>
                    <a:pt x="1254" y="250"/>
                    <a:pt x="1277" y="296"/>
                  </a:cubicBezTo>
                  <a:cubicBezTo>
                    <a:pt x="1309" y="362"/>
                    <a:pt x="1280" y="480"/>
                    <a:pt x="1313" y="535"/>
                  </a:cubicBezTo>
                  <a:cubicBezTo>
                    <a:pt x="1334" y="570"/>
                    <a:pt x="1380" y="595"/>
                    <a:pt x="1423" y="606"/>
                  </a:cubicBezTo>
                  <a:cubicBezTo>
                    <a:pt x="1489" y="622"/>
                    <a:pt x="1596" y="626"/>
                    <a:pt x="1647" y="594"/>
                  </a:cubicBezTo>
                  <a:cubicBezTo>
                    <a:pt x="1654" y="586"/>
                    <a:pt x="1662" y="578"/>
                    <a:pt x="1669" y="570"/>
                  </a:cubicBezTo>
                  <a:cubicBezTo>
                    <a:pt x="1695" y="518"/>
                    <a:pt x="1681" y="407"/>
                    <a:pt x="1669" y="35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52138" y="1453441"/>
              <a:ext cx="849780" cy="509076"/>
            </a:xfrm>
            <a:custGeom>
              <a:avLst/>
              <a:gdLst>
                <a:gd name="T0" fmla="*/ 1294 w 1307"/>
                <a:gd name="T1" fmla="*/ 785 h 785"/>
                <a:gd name="T2" fmla="*/ 1283 w 1307"/>
                <a:gd name="T3" fmla="*/ 546 h 785"/>
                <a:gd name="T4" fmla="*/ 1208 w 1307"/>
                <a:gd name="T5" fmla="*/ 442 h 785"/>
                <a:gd name="T6" fmla="*/ 1005 w 1307"/>
                <a:gd name="T7" fmla="*/ 196 h 785"/>
                <a:gd name="T8" fmla="*/ 967 w 1307"/>
                <a:gd name="T9" fmla="*/ 144 h 785"/>
                <a:gd name="T10" fmla="*/ 967 w 1307"/>
                <a:gd name="T11" fmla="*/ 0 h 785"/>
                <a:gd name="T12" fmla="*/ 810 w 1307"/>
                <a:gd name="T13" fmla="*/ 0 h 785"/>
                <a:gd name="T14" fmla="*/ 802 w 1307"/>
                <a:gd name="T15" fmla="*/ 125 h 785"/>
                <a:gd name="T16" fmla="*/ 649 w 1307"/>
                <a:gd name="T17" fmla="*/ 130 h 785"/>
                <a:gd name="T18" fmla="*/ 499 w 1307"/>
                <a:gd name="T19" fmla="*/ 123 h 785"/>
                <a:gd name="T20" fmla="*/ 494 w 1307"/>
                <a:gd name="T21" fmla="*/ 0 h 785"/>
                <a:gd name="T22" fmla="*/ 339 w 1307"/>
                <a:gd name="T23" fmla="*/ 0 h 785"/>
                <a:gd name="T24" fmla="*/ 334 w 1307"/>
                <a:gd name="T25" fmla="*/ 7 h 785"/>
                <a:gd name="T26" fmla="*/ 334 w 1307"/>
                <a:gd name="T27" fmla="*/ 149 h 785"/>
                <a:gd name="T28" fmla="*/ 174 w 1307"/>
                <a:gd name="T29" fmla="*/ 345 h 785"/>
                <a:gd name="T30" fmla="*/ 95 w 1307"/>
                <a:gd name="T31" fmla="*/ 435 h 785"/>
                <a:gd name="T32" fmla="*/ 88 w 1307"/>
                <a:gd name="T33" fmla="*/ 443 h 785"/>
                <a:gd name="T34" fmla="*/ 23 w 1307"/>
                <a:gd name="T35" fmla="*/ 551 h 785"/>
                <a:gd name="T36" fmla="*/ 9 w 1307"/>
                <a:gd name="T37" fmla="*/ 785 h 785"/>
                <a:gd name="T38" fmla="*/ 1294 w 1307"/>
                <a:gd name="T39" fmla="*/ 785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07" h="785">
                  <a:moveTo>
                    <a:pt x="1294" y="785"/>
                  </a:moveTo>
                  <a:cubicBezTo>
                    <a:pt x="1288" y="688"/>
                    <a:pt x="1307" y="613"/>
                    <a:pt x="1283" y="546"/>
                  </a:cubicBezTo>
                  <a:cubicBezTo>
                    <a:pt x="1269" y="511"/>
                    <a:pt x="1235" y="475"/>
                    <a:pt x="1208" y="442"/>
                  </a:cubicBezTo>
                  <a:cubicBezTo>
                    <a:pt x="1138" y="354"/>
                    <a:pt x="1077" y="283"/>
                    <a:pt x="1005" y="196"/>
                  </a:cubicBezTo>
                  <a:cubicBezTo>
                    <a:pt x="991" y="180"/>
                    <a:pt x="970" y="158"/>
                    <a:pt x="967" y="144"/>
                  </a:cubicBezTo>
                  <a:cubicBezTo>
                    <a:pt x="956" y="96"/>
                    <a:pt x="975" y="47"/>
                    <a:pt x="967" y="0"/>
                  </a:cubicBezTo>
                  <a:cubicBezTo>
                    <a:pt x="810" y="0"/>
                    <a:pt x="810" y="0"/>
                    <a:pt x="810" y="0"/>
                  </a:cubicBezTo>
                  <a:cubicBezTo>
                    <a:pt x="801" y="36"/>
                    <a:pt x="814" y="93"/>
                    <a:pt x="802" y="125"/>
                  </a:cubicBezTo>
                  <a:cubicBezTo>
                    <a:pt x="758" y="134"/>
                    <a:pt x="702" y="130"/>
                    <a:pt x="649" y="130"/>
                  </a:cubicBezTo>
                  <a:cubicBezTo>
                    <a:pt x="595" y="130"/>
                    <a:pt x="540" y="135"/>
                    <a:pt x="499" y="123"/>
                  </a:cubicBezTo>
                  <a:cubicBezTo>
                    <a:pt x="489" y="90"/>
                    <a:pt x="496" y="40"/>
                    <a:pt x="494" y="0"/>
                  </a:cubicBezTo>
                  <a:cubicBezTo>
                    <a:pt x="339" y="0"/>
                    <a:pt x="339" y="0"/>
                    <a:pt x="339" y="0"/>
                  </a:cubicBezTo>
                  <a:cubicBezTo>
                    <a:pt x="335" y="1"/>
                    <a:pt x="334" y="3"/>
                    <a:pt x="334" y="7"/>
                  </a:cubicBezTo>
                  <a:cubicBezTo>
                    <a:pt x="334" y="149"/>
                    <a:pt x="334" y="149"/>
                    <a:pt x="334" y="149"/>
                  </a:cubicBezTo>
                  <a:cubicBezTo>
                    <a:pt x="282" y="213"/>
                    <a:pt x="229" y="278"/>
                    <a:pt x="174" y="345"/>
                  </a:cubicBezTo>
                  <a:cubicBezTo>
                    <a:pt x="150" y="374"/>
                    <a:pt x="122" y="404"/>
                    <a:pt x="95" y="435"/>
                  </a:cubicBezTo>
                  <a:cubicBezTo>
                    <a:pt x="93" y="438"/>
                    <a:pt x="91" y="440"/>
                    <a:pt x="88" y="443"/>
                  </a:cubicBezTo>
                  <a:cubicBezTo>
                    <a:pt x="61" y="476"/>
                    <a:pt x="37" y="511"/>
                    <a:pt x="23" y="551"/>
                  </a:cubicBezTo>
                  <a:cubicBezTo>
                    <a:pt x="0" y="617"/>
                    <a:pt x="12" y="695"/>
                    <a:pt x="9" y="785"/>
                  </a:cubicBezTo>
                  <a:cubicBezTo>
                    <a:pt x="1294" y="785"/>
                    <a:pt x="1294" y="785"/>
                    <a:pt x="1294" y="78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</p:grpSp>
      <p:sp>
        <p:nvSpPr>
          <p:cNvPr id="8" name="Freeform 28"/>
          <p:cNvSpPr>
            <a:spLocks noEditPoints="1"/>
          </p:cNvSpPr>
          <p:nvPr/>
        </p:nvSpPr>
        <p:spPr bwMode="auto">
          <a:xfrm>
            <a:off x="9185543" y="2448332"/>
            <a:ext cx="1258460" cy="1290681"/>
          </a:xfrm>
          <a:custGeom>
            <a:avLst/>
            <a:gdLst>
              <a:gd name="T0" fmla="*/ 2106 w 2291"/>
              <a:gd name="T1" fmla="*/ 225 h 2359"/>
              <a:gd name="T2" fmla="*/ 656 w 2291"/>
              <a:gd name="T3" fmla="*/ 0 h 2359"/>
              <a:gd name="T4" fmla="*/ 121 w 2291"/>
              <a:gd name="T5" fmla="*/ 2229 h 2359"/>
              <a:gd name="T6" fmla="*/ 2291 w 2291"/>
              <a:gd name="T7" fmla="*/ 2294 h 2359"/>
              <a:gd name="T8" fmla="*/ 1669 w 2291"/>
              <a:gd name="T9" fmla="*/ 402 h 2359"/>
              <a:gd name="T10" fmla="*/ 1669 w 2291"/>
              <a:gd name="T11" fmla="*/ 574 h 2359"/>
              <a:gd name="T12" fmla="*/ 1529 w 2291"/>
              <a:gd name="T13" fmla="*/ 716 h 2359"/>
              <a:gd name="T14" fmla="*/ 1699 w 2291"/>
              <a:gd name="T15" fmla="*/ 716 h 2359"/>
              <a:gd name="T16" fmla="*/ 1529 w 2291"/>
              <a:gd name="T17" fmla="*/ 827 h 2359"/>
              <a:gd name="T18" fmla="*/ 1559 w 2291"/>
              <a:gd name="T19" fmla="*/ 969 h 2359"/>
              <a:gd name="T20" fmla="*/ 1669 w 2291"/>
              <a:gd name="T21" fmla="*/ 1141 h 2359"/>
              <a:gd name="T22" fmla="*/ 1529 w 2291"/>
              <a:gd name="T23" fmla="*/ 999 h 2359"/>
              <a:gd name="T24" fmla="*/ 1699 w 2291"/>
              <a:gd name="T25" fmla="*/ 1283 h 2359"/>
              <a:gd name="T26" fmla="*/ 1559 w 2291"/>
              <a:gd name="T27" fmla="*/ 1424 h 2359"/>
              <a:gd name="T28" fmla="*/ 1558 w 2291"/>
              <a:gd name="T29" fmla="*/ 1536 h 2359"/>
              <a:gd name="T30" fmla="*/ 1699 w 2291"/>
              <a:gd name="T31" fmla="*/ 1678 h 2359"/>
              <a:gd name="T32" fmla="*/ 1529 w 2291"/>
              <a:gd name="T33" fmla="*/ 1678 h 2359"/>
              <a:gd name="T34" fmla="*/ 733 w 2291"/>
              <a:gd name="T35" fmla="*/ 969 h 2359"/>
              <a:gd name="T36" fmla="*/ 592 w 2291"/>
              <a:gd name="T37" fmla="*/ 1111 h 2359"/>
              <a:gd name="T38" fmla="*/ 622 w 2291"/>
              <a:gd name="T39" fmla="*/ 1424 h 2359"/>
              <a:gd name="T40" fmla="*/ 622 w 2291"/>
              <a:gd name="T41" fmla="*/ 1253 h 2359"/>
              <a:gd name="T42" fmla="*/ 622 w 2291"/>
              <a:gd name="T43" fmla="*/ 1536 h 2359"/>
              <a:gd name="T44" fmla="*/ 733 w 2291"/>
              <a:gd name="T45" fmla="*/ 1708 h 2359"/>
              <a:gd name="T46" fmla="*/ 591 w 2291"/>
              <a:gd name="T47" fmla="*/ 1567 h 2359"/>
              <a:gd name="T48" fmla="*/ 295 w 2291"/>
              <a:gd name="T49" fmla="*/ 1678 h 2359"/>
              <a:gd name="T50" fmla="*/ 436 w 2291"/>
              <a:gd name="T51" fmla="*/ 1536 h 2359"/>
              <a:gd name="T52" fmla="*/ 436 w 2291"/>
              <a:gd name="T53" fmla="*/ 1424 h 2359"/>
              <a:gd name="T54" fmla="*/ 325 w 2291"/>
              <a:gd name="T55" fmla="*/ 1253 h 2359"/>
              <a:gd name="T56" fmla="*/ 436 w 2291"/>
              <a:gd name="T57" fmla="*/ 1141 h 2359"/>
              <a:gd name="T58" fmla="*/ 436 w 2291"/>
              <a:gd name="T59" fmla="*/ 969 h 2359"/>
              <a:gd name="T60" fmla="*/ 525 w 2291"/>
              <a:gd name="T61" fmla="*/ 1850 h 2359"/>
              <a:gd name="T62" fmla="*/ 1058 w 2291"/>
              <a:gd name="T63" fmla="*/ 1679 h 2359"/>
              <a:gd name="T64" fmla="*/ 886 w 2291"/>
              <a:gd name="T65" fmla="*/ 1679 h 2359"/>
              <a:gd name="T66" fmla="*/ 1058 w 2291"/>
              <a:gd name="T67" fmla="*/ 1566 h 2359"/>
              <a:gd name="T68" fmla="*/ 916 w 2291"/>
              <a:gd name="T69" fmla="*/ 1426 h 2359"/>
              <a:gd name="T70" fmla="*/ 1028 w 2291"/>
              <a:gd name="T71" fmla="*/ 1253 h 2359"/>
              <a:gd name="T72" fmla="*/ 916 w 2291"/>
              <a:gd name="T73" fmla="*/ 1142 h 2359"/>
              <a:gd name="T74" fmla="*/ 1058 w 2291"/>
              <a:gd name="T75" fmla="*/ 999 h 2359"/>
              <a:gd name="T76" fmla="*/ 1263 w 2291"/>
              <a:gd name="T77" fmla="*/ 1708 h 2359"/>
              <a:gd name="T78" fmla="*/ 1263 w 2291"/>
              <a:gd name="T79" fmla="*/ 1536 h 2359"/>
              <a:gd name="T80" fmla="*/ 1404 w 2291"/>
              <a:gd name="T81" fmla="*/ 1394 h 2359"/>
              <a:gd name="T82" fmla="*/ 1233 w 2291"/>
              <a:gd name="T83" fmla="*/ 1394 h 2359"/>
              <a:gd name="T84" fmla="*/ 1404 w 2291"/>
              <a:gd name="T85" fmla="*/ 1394 h 2359"/>
              <a:gd name="T86" fmla="*/ 1233 w 2291"/>
              <a:gd name="T87" fmla="*/ 999 h 2359"/>
              <a:gd name="T88" fmla="*/ 1404 w 2291"/>
              <a:gd name="T89" fmla="*/ 827 h 2359"/>
              <a:gd name="T90" fmla="*/ 1263 w 2291"/>
              <a:gd name="T91" fmla="*/ 686 h 2359"/>
              <a:gd name="T92" fmla="*/ 1374 w 2291"/>
              <a:gd name="T93" fmla="*/ 573 h 2359"/>
              <a:gd name="T94" fmla="*/ 1374 w 2291"/>
              <a:gd name="T95" fmla="*/ 402 h 2359"/>
              <a:gd name="T96" fmla="*/ 1463 w 2291"/>
              <a:gd name="T97" fmla="*/ 1850 h 2359"/>
              <a:gd name="T98" fmla="*/ 1995 w 2291"/>
              <a:gd name="T99" fmla="*/ 1678 h 2359"/>
              <a:gd name="T100" fmla="*/ 1824 w 2291"/>
              <a:gd name="T101" fmla="*/ 1678 h 2359"/>
              <a:gd name="T102" fmla="*/ 1996 w 2291"/>
              <a:gd name="T103" fmla="*/ 1566 h 2359"/>
              <a:gd name="T104" fmla="*/ 1965 w 2291"/>
              <a:gd name="T105" fmla="*/ 1424 h 2359"/>
              <a:gd name="T106" fmla="*/ 1854 w 2291"/>
              <a:gd name="T107" fmla="*/ 1253 h 2359"/>
              <a:gd name="T108" fmla="*/ 1995 w 2291"/>
              <a:gd name="T109" fmla="*/ 1394 h 2359"/>
              <a:gd name="T110" fmla="*/ 1824 w 2291"/>
              <a:gd name="T111" fmla="*/ 1111 h 2359"/>
              <a:gd name="T112" fmla="*/ 1966 w 2291"/>
              <a:gd name="T113" fmla="*/ 969 h 2359"/>
              <a:gd name="T114" fmla="*/ 1965 w 2291"/>
              <a:gd name="T115" fmla="*/ 857 h 2359"/>
              <a:gd name="T116" fmla="*/ 1824 w 2291"/>
              <a:gd name="T117" fmla="*/ 716 h 2359"/>
              <a:gd name="T118" fmla="*/ 1996 w 2291"/>
              <a:gd name="T119" fmla="*/ 716 h 2359"/>
              <a:gd name="T120" fmla="*/ 1854 w 2291"/>
              <a:gd name="T121" fmla="*/ 574 h 2359"/>
              <a:gd name="T122" fmla="*/ 1854 w 2291"/>
              <a:gd name="T123" fmla="*/ 402 h 2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91" h="2359">
                <a:moveTo>
                  <a:pt x="2226" y="2229"/>
                </a:moveTo>
                <a:cubicBezTo>
                  <a:pt x="2171" y="2229"/>
                  <a:pt x="2171" y="2229"/>
                  <a:pt x="2171" y="2229"/>
                </a:cubicBezTo>
                <a:cubicBezTo>
                  <a:pt x="2171" y="290"/>
                  <a:pt x="2171" y="290"/>
                  <a:pt x="2171" y="290"/>
                </a:cubicBezTo>
                <a:cubicBezTo>
                  <a:pt x="2171" y="254"/>
                  <a:pt x="2142" y="225"/>
                  <a:pt x="2106" y="225"/>
                </a:cubicBezTo>
                <a:cubicBezTo>
                  <a:pt x="2106" y="225"/>
                  <a:pt x="2106" y="225"/>
                  <a:pt x="2106" y="225"/>
                </a:cubicBezTo>
                <a:cubicBezTo>
                  <a:pt x="1701" y="225"/>
                  <a:pt x="1701" y="225"/>
                  <a:pt x="1701" y="225"/>
                </a:cubicBezTo>
                <a:cubicBezTo>
                  <a:pt x="1701" y="65"/>
                  <a:pt x="1701" y="65"/>
                  <a:pt x="1701" y="65"/>
                </a:cubicBezTo>
                <a:cubicBezTo>
                  <a:pt x="1701" y="29"/>
                  <a:pt x="1672" y="0"/>
                  <a:pt x="1636" y="0"/>
                </a:cubicBezTo>
                <a:cubicBezTo>
                  <a:pt x="1636" y="0"/>
                  <a:pt x="1635" y="0"/>
                  <a:pt x="1635" y="0"/>
                </a:cubicBezTo>
                <a:cubicBezTo>
                  <a:pt x="656" y="0"/>
                  <a:pt x="656" y="0"/>
                  <a:pt x="656" y="0"/>
                </a:cubicBezTo>
                <a:cubicBezTo>
                  <a:pt x="620" y="0"/>
                  <a:pt x="591" y="29"/>
                  <a:pt x="591" y="65"/>
                </a:cubicBezTo>
                <a:cubicBezTo>
                  <a:pt x="591" y="792"/>
                  <a:pt x="591" y="792"/>
                  <a:pt x="591" y="792"/>
                </a:cubicBezTo>
                <a:cubicBezTo>
                  <a:pt x="186" y="792"/>
                  <a:pt x="186" y="792"/>
                  <a:pt x="186" y="792"/>
                </a:cubicBezTo>
                <a:cubicBezTo>
                  <a:pt x="150" y="792"/>
                  <a:pt x="121" y="821"/>
                  <a:pt x="121" y="857"/>
                </a:cubicBezTo>
                <a:cubicBezTo>
                  <a:pt x="121" y="2229"/>
                  <a:pt x="121" y="2229"/>
                  <a:pt x="121" y="2229"/>
                </a:cubicBezTo>
                <a:cubicBezTo>
                  <a:pt x="65" y="2229"/>
                  <a:pt x="65" y="2229"/>
                  <a:pt x="65" y="2229"/>
                </a:cubicBezTo>
                <a:cubicBezTo>
                  <a:pt x="29" y="2229"/>
                  <a:pt x="0" y="2258"/>
                  <a:pt x="0" y="2294"/>
                </a:cubicBezTo>
                <a:cubicBezTo>
                  <a:pt x="0" y="2330"/>
                  <a:pt x="29" y="2359"/>
                  <a:pt x="65" y="2359"/>
                </a:cubicBezTo>
                <a:cubicBezTo>
                  <a:pt x="2226" y="2359"/>
                  <a:pt x="2226" y="2359"/>
                  <a:pt x="2226" y="2359"/>
                </a:cubicBezTo>
                <a:cubicBezTo>
                  <a:pt x="2262" y="2359"/>
                  <a:pt x="2291" y="2330"/>
                  <a:pt x="2291" y="2294"/>
                </a:cubicBezTo>
                <a:cubicBezTo>
                  <a:pt x="2291" y="2258"/>
                  <a:pt x="2262" y="2229"/>
                  <a:pt x="2226" y="2229"/>
                </a:cubicBezTo>
                <a:close/>
                <a:moveTo>
                  <a:pt x="1529" y="432"/>
                </a:moveTo>
                <a:cubicBezTo>
                  <a:pt x="1529" y="416"/>
                  <a:pt x="1542" y="402"/>
                  <a:pt x="1559" y="402"/>
                </a:cubicBezTo>
                <a:cubicBezTo>
                  <a:pt x="1559" y="402"/>
                  <a:pt x="1559" y="402"/>
                  <a:pt x="1559" y="402"/>
                </a:cubicBezTo>
                <a:cubicBezTo>
                  <a:pt x="1669" y="402"/>
                  <a:pt x="1669" y="402"/>
                  <a:pt x="1669" y="402"/>
                </a:cubicBezTo>
                <a:cubicBezTo>
                  <a:pt x="1686" y="402"/>
                  <a:pt x="1699" y="416"/>
                  <a:pt x="1699" y="432"/>
                </a:cubicBezTo>
                <a:cubicBezTo>
                  <a:pt x="1699" y="432"/>
                  <a:pt x="1699" y="432"/>
                  <a:pt x="1699" y="432"/>
                </a:cubicBezTo>
                <a:cubicBezTo>
                  <a:pt x="1699" y="543"/>
                  <a:pt x="1699" y="543"/>
                  <a:pt x="1699" y="543"/>
                </a:cubicBezTo>
                <a:cubicBezTo>
                  <a:pt x="1700" y="560"/>
                  <a:pt x="1686" y="574"/>
                  <a:pt x="1670" y="574"/>
                </a:cubicBezTo>
                <a:cubicBezTo>
                  <a:pt x="1670" y="574"/>
                  <a:pt x="1669" y="574"/>
                  <a:pt x="1669" y="574"/>
                </a:cubicBezTo>
                <a:cubicBezTo>
                  <a:pt x="1559" y="574"/>
                  <a:pt x="1559" y="574"/>
                  <a:pt x="1559" y="574"/>
                </a:cubicBezTo>
                <a:cubicBezTo>
                  <a:pt x="1542" y="574"/>
                  <a:pt x="1529" y="560"/>
                  <a:pt x="1529" y="544"/>
                </a:cubicBezTo>
                <a:cubicBezTo>
                  <a:pt x="1529" y="544"/>
                  <a:pt x="1529" y="544"/>
                  <a:pt x="1529" y="544"/>
                </a:cubicBezTo>
                <a:lnTo>
                  <a:pt x="1529" y="432"/>
                </a:lnTo>
                <a:close/>
                <a:moveTo>
                  <a:pt x="1529" y="716"/>
                </a:moveTo>
                <a:cubicBezTo>
                  <a:pt x="1529" y="699"/>
                  <a:pt x="1542" y="686"/>
                  <a:pt x="1559" y="686"/>
                </a:cubicBezTo>
                <a:cubicBezTo>
                  <a:pt x="1559" y="686"/>
                  <a:pt x="1559" y="686"/>
                  <a:pt x="1559" y="686"/>
                </a:cubicBezTo>
                <a:cubicBezTo>
                  <a:pt x="1669" y="686"/>
                  <a:pt x="1669" y="686"/>
                  <a:pt x="1669" y="686"/>
                </a:cubicBezTo>
                <a:cubicBezTo>
                  <a:pt x="1686" y="686"/>
                  <a:pt x="1699" y="699"/>
                  <a:pt x="1699" y="716"/>
                </a:cubicBezTo>
                <a:cubicBezTo>
                  <a:pt x="1699" y="716"/>
                  <a:pt x="1699" y="716"/>
                  <a:pt x="1699" y="716"/>
                </a:cubicBezTo>
                <a:cubicBezTo>
                  <a:pt x="1699" y="827"/>
                  <a:pt x="1699" y="827"/>
                  <a:pt x="1699" y="827"/>
                </a:cubicBezTo>
                <a:cubicBezTo>
                  <a:pt x="1699" y="844"/>
                  <a:pt x="1686" y="857"/>
                  <a:pt x="1669" y="857"/>
                </a:cubicBezTo>
                <a:cubicBezTo>
                  <a:pt x="1669" y="857"/>
                  <a:pt x="1669" y="857"/>
                  <a:pt x="1669" y="857"/>
                </a:cubicBezTo>
                <a:cubicBezTo>
                  <a:pt x="1559" y="857"/>
                  <a:pt x="1559" y="857"/>
                  <a:pt x="1559" y="857"/>
                </a:cubicBezTo>
                <a:cubicBezTo>
                  <a:pt x="1542" y="857"/>
                  <a:pt x="1529" y="844"/>
                  <a:pt x="1529" y="827"/>
                </a:cubicBezTo>
                <a:cubicBezTo>
                  <a:pt x="1529" y="827"/>
                  <a:pt x="1529" y="827"/>
                  <a:pt x="1529" y="827"/>
                </a:cubicBezTo>
                <a:lnTo>
                  <a:pt x="1529" y="716"/>
                </a:lnTo>
                <a:close/>
                <a:moveTo>
                  <a:pt x="1529" y="999"/>
                </a:moveTo>
                <a:cubicBezTo>
                  <a:pt x="1529" y="983"/>
                  <a:pt x="1542" y="969"/>
                  <a:pt x="1559" y="969"/>
                </a:cubicBezTo>
                <a:cubicBezTo>
                  <a:pt x="1559" y="969"/>
                  <a:pt x="1559" y="969"/>
                  <a:pt x="1559" y="969"/>
                </a:cubicBezTo>
                <a:cubicBezTo>
                  <a:pt x="1669" y="969"/>
                  <a:pt x="1669" y="969"/>
                  <a:pt x="1669" y="969"/>
                </a:cubicBezTo>
                <a:cubicBezTo>
                  <a:pt x="1686" y="969"/>
                  <a:pt x="1699" y="983"/>
                  <a:pt x="1699" y="999"/>
                </a:cubicBezTo>
                <a:cubicBezTo>
                  <a:pt x="1699" y="999"/>
                  <a:pt x="1699" y="999"/>
                  <a:pt x="1699" y="999"/>
                </a:cubicBezTo>
                <a:cubicBezTo>
                  <a:pt x="1699" y="1111"/>
                  <a:pt x="1699" y="1111"/>
                  <a:pt x="1699" y="1111"/>
                </a:cubicBezTo>
                <a:cubicBezTo>
                  <a:pt x="1699" y="1127"/>
                  <a:pt x="1686" y="1141"/>
                  <a:pt x="1669" y="1141"/>
                </a:cubicBezTo>
                <a:cubicBezTo>
                  <a:pt x="1669" y="1141"/>
                  <a:pt x="1669" y="1141"/>
                  <a:pt x="1669" y="1141"/>
                </a:cubicBezTo>
                <a:cubicBezTo>
                  <a:pt x="1559" y="1141"/>
                  <a:pt x="1559" y="1141"/>
                  <a:pt x="1559" y="1141"/>
                </a:cubicBezTo>
                <a:cubicBezTo>
                  <a:pt x="1542" y="1141"/>
                  <a:pt x="1529" y="1127"/>
                  <a:pt x="1529" y="1111"/>
                </a:cubicBezTo>
                <a:cubicBezTo>
                  <a:pt x="1529" y="1111"/>
                  <a:pt x="1529" y="1111"/>
                  <a:pt x="1529" y="1111"/>
                </a:cubicBezTo>
                <a:lnTo>
                  <a:pt x="1529" y="999"/>
                </a:lnTo>
                <a:close/>
                <a:moveTo>
                  <a:pt x="1529" y="1283"/>
                </a:moveTo>
                <a:cubicBezTo>
                  <a:pt x="1529" y="1266"/>
                  <a:pt x="1542" y="1253"/>
                  <a:pt x="1559" y="1253"/>
                </a:cubicBezTo>
                <a:cubicBezTo>
                  <a:pt x="1559" y="1253"/>
                  <a:pt x="1559" y="1253"/>
                  <a:pt x="1559" y="1253"/>
                </a:cubicBezTo>
                <a:cubicBezTo>
                  <a:pt x="1669" y="1253"/>
                  <a:pt x="1669" y="1253"/>
                  <a:pt x="1669" y="1253"/>
                </a:cubicBezTo>
                <a:cubicBezTo>
                  <a:pt x="1686" y="1253"/>
                  <a:pt x="1699" y="1266"/>
                  <a:pt x="1699" y="1283"/>
                </a:cubicBezTo>
                <a:cubicBezTo>
                  <a:pt x="1699" y="1283"/>
                  <a:pt x="1699" y="1283"/>
                  <a:pt x="1699" y="1283"/>
                </a:cubicBezTo>
                <a:cubicBezTo>
                  <a:pt x="1699" y="1394"/>
                  <a:pt x="1699" y="1394"/>
                  <a:pt x="1699" y="1394"/>
                </a:cubicBezTo>
                <a:cubicBezTo>
                  <a:pt x="1700" y="1410"/>
                  <a:pt x="1687" y="1424"/>
                  <a:pt x="1670" y="1424"/>
                </a:cubicBezTo>
                <a:cubicBezTo>
                  <a:pt x="1670" y="1424"/>
                  <a:pt x="1670" y="1424"/>
                  <a:pt x="1669" y="1424"/>
                </a:cubicBezTo>
                <a:cubicBezTo>
                  <a:pt x="1559" y="1424"/>
                  <a:pt x="1559" y="1424"/>
                  <a:pt x="1559" y="1424"/>
                </a:cubicBezTo>
                <a:cubicBezTo>
                  <a:pt x="1542" y="1424"/>
                  <a:pt x="1529" y="1411"/>
                  <a:pt x="1529" y="1394"/>
                </a:cubicBezTo>
                <a:cubicBezTo>
                  <a:pt x="1529" y="1394"/>
                  <a:pt x="1529" y="1394"/>
                  <a:pt x="1529" y="1394"/>
                </a:cubicBezTo>
                <a:lnTo>
                  <a:pt x="1529" y="1283"/>
                </a:lnTo>
                <a:close/>
                <a:moveTo>
                  <a:pt x="1529" y="1567"/>
                </a:moveTo>
                <a:cubicBezTo>
                  <a:pt x="1529" y="1550"/>
                  <a:pt x="1542" y="1537"/>
                  <a:pt x="1558" y="1536"/>
                </a:cubicBezTo>
                <a:cubicBezTo>
                  <a:pt x="1559" y="1536"/>
                  <a:pt x="1559" y="1536"/>
                  <a:pt x="1559" y="1536"/>
                </a:cubicBezTo>
                <a:cubicBezTo>
                  <a:pt x="1669" y="1536"/>
                  <a:pt x="1669" y="1536"/>
                  <a:pt x="1669" y="1536"/>
                </a:cubicBezTo>
                <a:cubicBezTo>
                  <a:pt x="1686" y="1536"/>
                  <a:pt x="1699" y="1550"/>
                  <a:pt x="1699" y="1566"/>
                </a:cubicBezTo>
                <a:cubicBezTo>
                  <a:pt x="1699" y="1566"/>
                  <a:pt x="1699" y="1566"/>
                  <a:pt x="1699" y="1566"/>
                </a:cubicBezTo>
                <a:cubicBezTo>
                  <a:pt x="1699" y="1678"/>
                  <a:pt x="1699" y="1678"/>
                  <a:pt x="1699" y="1678"/>
                </a:cubicBezTo>
                <a:cubicBezTo>
                  <a:pt x="1700" y="1694"/>
                  <a:pt x="1686" y="1708"/>
                  <a:pt x="1670" y="1708"/>
                </a:cubicBezTo>
                <a:cubicBezTo>
                  <a:pt x="1670" y="1708"/>
                  <a:pt x="1669" y="1708"/>
                  <a:pt x="1669" y="1708"/>
                </a:cubicBezTo>
                <a:cubicBezTo>
                  <a:pt x="1559" y="1708"/>
                  <a:pt x="1559" y="1708"/>
                  <a:pt x="1559" y="1708"/>
                </a:cubicBezTo>
                <a:cubicBezTo>
                  <a:pt x="1542" y="1708"/>
                  <a:pt x="1529" y="1695"/>
                  <a:pt x="1529" y="1678"/>
                </a:cubicBezTo>
                <a:cubicBezTo>
                  <a:pt x="1529" y="1678"/>
                  <a:pt x="1529" y="1678"/>
                  <a:pt x="1529" y="1678"/>
                </a:cubicBezTo>
                <a:lnTo>
                  <a:pt x="1529" y="1567"/>
                </a:lnTo>
                <a:close/>
                <a:moveTo>
                  <a:pt x="591" y="999"/>
                </a:moveTo>
                <a:cubicBezTo>
                  <a:pt x="590" y="983"/>
                  <a:pt x="604" y="969"/>
                  <a:pt x="620" y="969"/>
                </a:cubicBezTo>
                <a:cubicBezTo>
                  <a:pt x="621" y="969"/>
                  <a:pt x="621" y="969"/>
                  <a:pt x="622" y="969"/>
                </a:cubicBezTo>
                <a:cubicBezTo>
                  <a:pt x="733" y="969"/>
                  <a:pt x="733" y="969"/>
                  <a:pt x="733" y="969"/>
                </a:cubicBezTo>
                <a:cubicBezTo>
                  <a:pt x="750" y="969"/>
                  <a:pt x="763" y="983"/>
                  <a:pt x="763" y="999"/>
                </a:cubicBezTo>
                <a:cubicBezTo>
                  <a:pt x="763" y="1111"/>
                  <a:pt x="763" y="1111"/>
                  <a:pt x="763" y="1111"/>
                </a:cubicBezTo>
                <a:cubicBezTo>
                  <a:pt x="763" y="1127"/>
                  <a:pt x="750" y="1141"/>
                  <a:pt x="733" y="1141"/>
                </a:cubicBezTo>
                <a:cubicBezTo>
                  <a:pt x="622" y="1141"/>
                  <a:pt x="622" y="1141"/>
                  <a:pt x="622" y="1141"/>
                </a:cubicBezTo>
                <a:cubicBezTo>
                  <a:pt x="605" y="1141"/>
                  <a:pt x="592" y="1127"/>
                  <a:pt x="592" y="1111"/>
                </a:cubicBezTo>
                <a:lnTo>
                  <a:pt x="591" y="999"/>
                </a:lnTo>
                <a:close/>
                <a:moveTo>
                  <a:pt x="762" y="1283"/>
                </a:moveTo>
                <a:cubicBezTo>
                  <a:pt x="762" y="1394"/>
                  <a:pt x="762" y="1394"/>
                  <a:pt x="762" y="1394"/>
                </a:cubicBezTo>
                <a:cubicBezTo>
                  <a:pt x="762" y="1410"/>
                  <a:pt x="749" y="1424"/>
                  <a:pt x="732" y="1424"/>
                </a:cubicBezTo>
                <a:cubicBezTo>
                  <a:pt x="622" y="1424"/>
                  <a:pt x="622" y="1424"/>
                  <a:pt x="622" y="1424"/>
                </a:cubicBezTo>
                <a:cubicBezTo>
                  <a:pt x="605" y="1424"/>
                  <a:pt x="591" y="1411"/>
                  <a:pt x="591" y="1395"/>
                </a:cubicBezTo>
                <a:cubicBezTo>
                  <a:pt x="591" y="1394"/>
                  <a:pt x="591" y="1394"/>
                  <a:pt x="591" y="1394"/>
                </a:cubicBezTo>
                <a:cubicBezTo>
                  <a:pt x="591" y="1283"/>
                  <a:pt x="591" y="1283"/>
                  <a:pt x="591" y="1283"/>
                </a:cubicBezTo>
                <a:cubicBezTo>
                  <a:pt x="590" y="1266"/>
                  <a:pt x="604" y="1253"/>
                  <a:pt x="620" y="1253"/>
                </a:cubicBezTo>
                <a:cubicBezTo>
                  <a:pt x="621" y="1253"/>
                  <a:pt x="621" y="1253"/>
                  <a:pt x="622" y="1253"/>
                </a:cubicBezTo>
                <a:cubicBezTo>
                  <a:pt x="733" y="1253"/>
                  <a:pt x="733" y="1253"/>
                  <a:pt x="733" y="1253"/>
                </a:cubicBezTo>
                <a:cubicBezTo>
                  <a:pt x="749" y="1253"/>
                  <a:pt x="762" y="1267"/>
                  <a:pt x="762" y="1283"/>
                </a:cubicBezTo>
                <a:close/>
                <a:moveTo>
                  <a:pt x="591" y="1567"/>
                </a:moveTo>
                <a:cubicBezTo>
                  <a:pt x="590" y="1550"/>
                  <a:pt x="604" y="1537"/>
                  <a:pt x="620" y="1536"/>
                </a:cubicBezTo>
                <a:cubicBezTo>
                  <a:pt x="621" y="1536"/>
                  <a:pt x="621" y="1536"/>
                  <a:pt x="622" y="1536"/>
                </a:cubicBezTo>
                <a:cubicBezTo>
                  <a:pt x="733" y="1536"/>
                  <a:pt x="733" y="1536"/>
                  <a:pt x="733" y="1536"/>
                </a:cubicBezTo>
                <a:cubicBezTo>
                  <a:pt x="750" y="1536"/>
                  <a:pt x="763" y="1550"/>
                  <a:pt x="763" y="1566"/>
                </a:cubicBezTo>
                <a:cubicBezTo>
                  <a:pt x="763" y="1566"/>
                  <a:pt x="763" y="1566"/>
                  <a:pt x="763" y="1566"/>
                </a:cubicBezTo>
                <a:cubicBezTo>
                  <a:pt x="763" y="1678"/>
                  <a:pt x="763" y="1678"/>
                  <a:pt x="763" y="1678"/>
                </a:cubicBezTo>
                <a:cubicBezTo>
                  <a:pt x="763" y="1694"/>
                  <a:pt x="750" y="1708"/>
                  <a:pt x="733" y="1708"/>
                </a:cubicBezTo>
                <a:cubicBezTo>
                  <a:pt x="733" y="1708"/>
                  <a:pt x="733" y="1708"/>
                  <a:pt x="733" y="1708"/>
                </a:cubicBezTo>
                <a:cubicBezTo>
                  <a:pt x="622" y="1708"/>
                  <a:pt x="622" y="1708"/>
                  <a:pt x="622" y="1708"/>
                </a:cubicBezTo>
                <a:cubicBezTo>
                  <a:pt x="605" y="1708"/>
                  <a:pt x="592" y="1694"/>
                  <a:pt x="592" y="1678"/>
                </a:cubicBezTo>
                <a:cubicBezTo>
                  <a:pt x="592" y="1678"/>
                  <a:pt x="592" y="1678"/>
                  <a:pt x="592" y="1678"/>
                </a:cubicBezTo>
                <a:lnTo>
                  <a:pt x="591" y="1567"/>
                </a:lnTo>
                <a:close/>
                <a:moveTo>
                  <a:pt x="466" y="1678"/>
                </a:moveTo>
                <a:cubicBezTo>
                  <a:pt x="466" y="1695"/>
                  <a:pt x="453" y="1708"/>
                  <a:pt x="436" y="1708"/>
                </a:cubicBezTo>
                <a:cubicBezTo>
                  <a:pt x="436" y="1708"/>
                  <a:pt x="436" y="1708"/>
                  <a:pt x="436" y="1708"/>
                </a:cubicBezTo>
                <a:cubicBezTo>
                  <a:pt x="325" y="1708"/>
                  <a:pt x="325" y="1708"/>
                  <a:pt x="325" y="1708"/>
                </a:cubicBezTo>
                <a:cubicBezTo>
                  <a:pt x="308" y="1708"/>
                  <a:pt x="295" y="1695"/>
                  <a:pt x="295" y="1678"/>
                </a:cubicBezTo>
                <a:cubicBezTo>
                  <a:pt x="295" y="1678"/>
                  <a:pt x="295" y="1678"/>
                  <a:pt x="295" y="1678"/>
                </a:cubicBezTo>
                <a:cubicBezTo>
                  <a:pt x="295" y="1567"/>
                  <a:pt x="295" y="1567"/>
                  <a:pt x="295" y="1567"/>
                </a:cubicBezTo>
                <a:cubicBezTo>
                  <a:pt x="295" y="1550"/>
                  <a:pt x="308" y="1537"/>
                  <a:pt x="325" y="1536"/>
                </a:cubicBezTo>
                <a:cubicBezTo>
                  <a:pt x="325" y="1536"/>
                  <a:pt x="325" y="1536"/>
                  <a:pt x="325" y="1536"/>
                </a:cubicBezTo>
                <a:cubicBezTo>
                  <a:pt x="436" y="1536"/>
                  <a:pt x="436" y="1536"/>
                  <a:pt x="436" y="1536"/>
                </a:cubicBezTo>
                <a:cubicBezTo>
                  <a:pt x="453" y="1536"/>
                  <a:pt x="466" y="1550"/>
                  <a:pt x="466" y="1566"/>
                </a:cubicBezTo>
                <a:cubicBezTo>
                  <a:pt x="466" y="1566"/>
                  <a:pt x="466" y="1566"/>
                  <a:pt x="466" y="1566"/>
                </a:cubicBezTo>
                <a:lnTo>
                  <a:pt x="466" y="1678"/>
                </a:lnTo>
                <a:close/>
                <a:moveTo>
                  <a:pt x="466" y="1394"/>
                </a:moveTo>
                <a:cubicBezTo>
                  <a:pt x="466" y="1411"/>
                  <a:pt x="453" y="1424"/>
                  <a:pt x="436" y="1424"/>
                </a:cubicBezTo>
                <a:cubicBezTo>
                  <a:pt x="325" y="1424"/>
                  <a:pt x="325" y="1424"/>
                  <a:pt x="325" y="1424"/>
                </a:cubicBezTo>
                <a:cubicBezTo>
                  <a:pt x="308" y="1424"/>
                  <a:pt x="295" y="1411"/>
                  <a:pt x="295" y="1394"/>
                </a:cubicBezTo>
                <a:cubicBezTo>
                  <a:pt x="295" y="1394"/>
                  <a:pt x="295" y="1394"/>
                  <a:pt x="295" y="1394"/>
                </a:cubicBezTo>
                <a:cubicBezTo>
                  <a:pt x="295" y="1283"/>
                  <a:pt x="295" y="1283"/>
                  <a:pt x="295" y="1283"/>
                </a:cubicBezTo>
                <a:cubicBezTo>
                  <a:pt x="295" y="1266"/>
                  <a:pt x="308" y="1253"/>
                  <a:pt x="325" y="1253"/>
                </a:cubicBezTo>
                <a:cubicBezTo>
                  <a:pt x="436" y="1253"/>
                  <a:pt x="436" y="1253"/>
                  <a:pt x="436" y="1253"/>
                </a:cubicBezTo>
                <a:cubicBezTo>
                  <a:pt x="453" y="1253"/>
                  <a:pt x="466" y="1266"/>
                  <a:pt x="466" y="1283"/>
                </a:cubicBezTo>
                <a:lnTo>
                  <a:pt x="466" y="1394"/>
                </a:lnTo>
                <a:close/>
                <a:moveTo>
                  <a:pt x="466" y="1111"/>
                </a:moveTo>
                <a:cubicBezTo>
                  <a:pt x="466" y="1127"/>
                  <a:pt x="453" y="1141"/>
                  <a:pt x="436" y="1141"/>
                </a:cubicBezTo>
                <a:cubicBezTo>
                  <a:pt x="325" y="1141"/>
                  <a:pt x="325" y="1141"/>
                  <a:pt x="325" y="1141"/>
                </a:cubicBezTo>
                <a:cubicBezTo>
                  <a:pt x="308" y="1141"/>
                  <a:pt x="295" y="1127"/>
                  <a:pt x="295" y="1111"/>
                </a:cubicBezTo>
                <a:cubicBezTo>
                  <a:pt x="295" y="999"/>
                  <a:pt x="295" y="999"/>
                  <a:pt x="295" y="999"/>
                </a:cubicBezTo>
                <a:cubicBezTo>
                  <a:pt x="295" y="983"/>
                  <a:pt x="308" y="969"/>
                  <a:pt x="325" y="969"/>
                </a:cubicBezTo>
                <a:cubicBezTo>
                  <a:pt x="436" y="969"/>
                  <a:pt x="436" y="969"/>
                  <a:pt x="436" y="969"/>
                </a:cubicBezTo>
                <a:cubicBezTo>
                  <a:pt x="453" y="969"/>
                  <a:pt x="466" y="983"/>
                  <a:pt x="466" y="999"/>
                </a:cubicBezTo>
                <a:lnTo>
                  <a:pt x="466" y="1111"/>
                </a:lnTo>
                <a:close/>
                <a:moveTo>
                  <a:pt x="827" y="2230"/>
                </a:moveTo>
                <a:cubicBezTo>
                  <a:pt x="525" y="2230"/>
                  <a:pt x="525" y="2230"/>
                  <a:pt x="525" y="2230"/>
                </a:cubicBezTo>
                <a:cubicBezTo>
                  <a:pt x="525" y="1850"/>
                  <a:pt x="525" y="1850"/>
                  <a:pt x="525" y="1850"/>
                </a:cubicBezTo>
                <a:cubicBezTo>
                  <a:pt x="525" y="1834"/>
                  <a:pt x="539" y="1820"/>
                  <a:pt x="556" y="1820"/>
                </a:cubicBezTo>
                <a:cubicBezTo>
                  <a:pt x="797" y="1820"/>
                  <a:pt x="797" y="1820"/>
                  <a:pt x="797" y="1820"/>
                </a:cubicBezTo>
                <a:cubicBezTo>
                  <a:pt x="814" y="1820"/>
                  <a:pt x="827" y="1834"/>
                  <a:pt x="827" y="1850"/>
                </a:cubicBezTo>
                <a:lnTo>
                  <a:pt x="827" y="2230"/>
                </a:lnTo>
                <a:close/>
                <a:moveTo>
                  <a:pt x="1058" y="1679"/>
                </a:moveTo>
                <a:cubicBezTo>
                  <a:pt x="1058" y="1696"/>
                  <a:pt x="1045" y="1709"/>
                  <a:pt x="1028" y="1709"/>
                </a:cubicBezTo>
                <a:cubicBezTo>
                  <a:pt x="1028" y="1709"/>
                  <a:pt x="1028" y="1709"/>
                  <a:pt x="1028" y="1709"/>
                </a:cubicBezTo>
                <a:cubicBezTo>
                  <a:pt x="916" y="1709"/>
                  <a:pt x="916" y="1709"/>
                  <a:pt x="916" y="1709"/>
                </a:cubicBezTo>
                <a:cubicBezTo>
                  <a:pt x="900" y="1709"/>
                  <a:pt x="886" y="1696"/>
                  <a:pt x="886" y="1679"/>
                </a:cubicBezTo>
                <a:cubicBezTo>
                  <a:pt x="886" y="1679"/>
                  <a:pt x="886" y="1679"/>
                  <a:pt x="886" y="1679"/>
                </a:cubicBezTo>
                <a:cubicBezTo>
                  <a:pt x="886" y="1567"/>
                  <a:pt x="886" y="1567"/>
                  <a:pt x="886" y="1567"/>
                </a:cubicBezTo>
                <a:cubicBezTo>
                  <a:pt x="886" y="1550"/>
                  <a:pt x="900" y="1537"/>
                  <a:pt x="916" y="1536"/>
                </a:cubicBezTo>
                <a:cubicBezTo>
                  <a:pt x="916" y="1536"/>
                  <a:pt x="916" y="1536"/>
                  <a:pt x="916" y="1536"/>
                </a:cubicBezTo>
                <a:cubicBezTo>
                  <a:pt x="1028" y="1536"/>
                  <a:pt x="1028" y="1536"/>
                  <a:pt x="1028" y="1536"/>
                </a:cubicBezTo>
                <a:cubicBezTo>
                  <a:pt x="1045" y="1536"/>
                  <a:pt x="1058" y="1550"/>
                  <a:pt x="1058" y="1566"/>
                </a:cubicBezTo>
                <a:cubicBezTo>
                  <a:pt x="1058" y="1566"/>
                  <a:pt x="1058" y="1566"/>
                  <a:pt x="1058" y="1566"/>
                </a:cubicBezTo>
                <a:lnTo>
                  <a:pt x="1058" y="1679"/>
                </a:lnTo>
                <a:close/>
                <a:moveTo>
                  <a:pt x="1058" y="1396"/>
                </a:moveTo>
                <a:cubicBezTo>
                  <a:pt x="1058" y="1412"/>
                  <a:pt x="1045" y="1426"/>
                  <a:pt x="1028" y="1426"/>
                </a:cubicBezTo>
                <a:cubicBezTo>
                  <a:pt x="916" y="1426"/>
                  <a:pt x="916" y="1426"/>
                  <a:pt x="916" y="1426"/>
                </a:cubicBezTo>
                <a:cubicBezTo>
                  <a:pt x="900" y="1426"/>
                  <a:pt x="886" y="1413"/>
                  <a:pt x="886" y="1396"/>
                </a:cubicBezTo>
                <a:cubicBezTo>
                  <a:pt x="886" y="1395"/>
                  <a:pt x="886" y="1394"/>
                  <a:pt x="886" y="1394"/>
                </a:cubicBezTo>
                <a:cubicBezTo>
                  <a:pt x="886" y="1283"/>
                  <a:pt x="886" y="1283"/>
                  <a:pt x="886" y="1283"/>
                </a:cubicBezTo>
                <a:cubicBezTo>
                  <a:pt x="886" y="1266"/>
                  <a:pt x="900" y="1253"/>
                  <a:pt x="916" y="1253"/>
                </a:cubicBezTo>
                <a:cubicBezTo>
                  <a:pt x="1028" y="1253"/>
                  <a:pt x="1028" y="1253"/>
                  <a:pt x="1028" y="1253"/>
                </a:cubicBezTo>
                <a:cubicBezTo>
                  <a:pt x="1044" y="1253"/>
                  <a:pt x="1058" y="1266"/>
                  <a:pt x="1058" y="1283"/>
                </a:cubicBezTo>
                <a:lnTo>
                  <a:pt x="1058" y="1396"/>
                </a:lnTo>
                <a:close/>
                <a:moveTo>
                  <a:pt x="1058" y="1112"/>
                </a:moveTo>
                <a:cubicBezTo>
                  <a:pt x="1058" y="1129"/>
                  <a:pt x="1045" y="1142"/>
                  <a:pt x="1028" y="1142"/>
                </a:cubicBezTo>
                <a:cubicBezTo>
                  <a:pt x="916" y="1142"/>
                  <a:pt x="916" y="1142"/>
                  <a:pt x="916" y="1142"/>
                </a:cubicBezTo>
                <a:cubicBezTo>
                  <a:pt x="900" y="1142"/>
                  <a:pt x="886" y="1129"/>
                  <a:pt x="886" y="1112"/>
                </a:cubicBezTo>
                <a:cubicBezTo>
                  <a:pt x="886" y="999"/>
                  <a:pt x="886" y="999"/>
                  <a:pt x="886" y="999"/>
                </a:cubicBezTo>
                <a:cubicBezTo>
                  <a:pt x="886" y="983"/>
                  <a:pt x="900" y="969"/>
                  <a:pt x="916" y="969"/>
                </a:cubicBezTo>
                <a:cubicBezTo>
                  <a:pt x="1028" y="969"/>
                  <a:pt x="1028" y="969"/>
                  <a:pt x="1028" y="969"/>
                </a:cubicBezTo>
                <a:cubicBezTo>
                  <a:pt x="1045" y="969"/>
                  <a:pt x="1058" y="983"/>
                  <a:pt x="1058" y="999"/>
                </a:cubicBezTo>
                <a:lnTo>
                  <a:pt x="1058" y="1112"/>
                </a:lnTo>
                <a:close/>
                <a:moveTo>
                  <a:pt x="1404" y="1678"/>
                </a:moveTo>
                <a:cubicBezTo>
                  <a:pt x="1404" y="1694"/>
                  <a:pt x="1391" y="1708"/>
                  <a:pt x="1374" y="1708"/>
                </a:cubicBezTo>
                <a:cubicBezTo>
                  <a:pt x="1374" y="1708"/>
                  <a:pt x="1374" y="1708"/>
                  <a:pt x="1374" y="1708"/>
                </a:cubicBezTo>
                <a:cubicBezTo>
                  <a:pt x="1263" y="1708"/>
                  <a:pt x="1263" y="1708"/>
                  <a:pt x="1263" y="1708"/>
                </a:cubicBezTo>
                <a:cubicBezTo>
                  <a:pt x="1246" y="1708"/>
                  <a:pt x="1233" y="1694"/>
                  <a:pt x="1233" y="1678"/>
                </a:cubicBezTo>
                <a:cubicBezTo>
                  <a:pt x="1233" y="1678"/>
                  <a:pt x="1233" y="1678"/>
                  <a:pt x="1233" y="1678"/>
                </a:cubicBezTo>
                <a:cubicBezTo>
                  <a:pt x="1233" y="1567"/>
                  <a:pt x="1233" y="1567"/>
                  <a:pt x="1233" y="1567"/>
                </a:cubicBezTo>
                <a:cubicBezTo>
                  <a:pt x="1233" y="1550"/>
                  <a:pt x="1246" y="1537"/>
                  <a:pt x="1263" y="1536"/>
                </a:cubicBezTo>
                <a:cubicBezTo>
                  <a:pt x="1263" y="1536"/>
                  <a:pt x="1263" y="1536"/>
                  <a:pt x="1263" y="1536"/>
                </a:cubicBezTo>
                <a:cubicBezTo>
                  <a:pt x="1374" y="1536"/>
                  <a:pt x="1374" y="1536"/>
                  <a:pt x="1374" y="1536"/>
                </a:cubicBezTo>
                <a:cubicBezTo>
                  <a:pt x="1391" y="1536"/>
                  <a:pt x="1404" y="1550"/>
                  <a:pt x="1404" y="1566"/>
                </a:cubicBezTo>
                <a:cubicBezTo>
                  <a:pt x="1404" y="1566"/>
                  <a:pt x="1404" y="1566"/>
                  <a:pt x="1404" y="1566"/>
                </a:cubicBezTo>
                <a:lnTo>
                  <a:pt x="1404" y="1678"/>
                </a:lnTo>
                <a:close/>
                <a:moveTo>
                  <a:pt x="1404" y="1394"/>
                </a:moveTo>
                <a:cubicBezTo>
                  <a:pt x="1405" y="1411"/>
                  <a:pt x="1391" y="1424"/>
                  <a:pt x="1375" y="1424"/>
                </a:cubicBezTo>
                <a:cubicBezTo>
                  <a:pt x="1374" y="1424"/>
                  <a:pt x="1374" y="1424"/>
                  <a:pt x="1374" y="1424"/>
                </a:cubicBezTo>
                <a:cubicBezTo>
                  <a:pt x="1263" y="1424"/>
                  <a:pt x="1263" y="1424"/>
                  <a:pt x="1263" y="1424"/>
                </a:cubicBezTo>
                <a:cubicBezTo>
                  <a:pt x="1246" y="1425"/>
                  <a:pt x="1233" y="1411"/>
                  <a:pt x="1233" y="1395"/>
                </a:cubicBezTo>
                <a:cubicBezTo>
                  <a:pt x="1233" y="1394"/>
                  <a:pt x="1233" y="1394"/>
                  <a:pt x="1233" y="1394"/>
                </a:cubicBezTo>
                <a:cubicBezTo>
                  <a:pt x="1233" y="1283"/>
                  <a:pt x="1233" y="1283"/>
                  <a:pt x="1233" y="1283"/>
                </a:cubicBezTo>
                <a:cubicBezTo>
                  <a:pt x="1233" y="1266"/>
                  <a:pt x="1246" y="1253"/>
                  <a:pt x="1263" y="1253"/>
                </a:cubicBezTo>
                <a:cubicBezTo>
                  <a:pt x="1374" y="1253"/>
                  <a:pt x="1374" y="1253"/>
                  <a:pt x="1374" y="1253"/>
                </a:cubicBezTo>
                <a:cubicBezTo>
                  <a:pt x="1391" y="1253"/>
                  <a:pt x="1404" y="1266"/>
                  <a:pt x="1404" y="1283"/>
                </a:cubicBezTo>
                <a:lnTo>
                  <a:pt x="1404" y="1394"/>
                </a:lnTo>
                <a:close/>
                <a:moveTo>
                  <a:pt x="1404" y="1111"/>
                </a:moveTo>
                <a:cubicBezTo>
                  <a:pt x="1404" y="1127"/>
                  <a:pt x="1391" y="1141"/>
                  <a:pt x="1374" y="1141"/>
                </a:cubicBezTo>
                <a:cubicBezTo>
                  <a:pt x="1263" y="1141"/>
                  <a:pt x="1263" y="1141"/>
                  <a:pt x="1263" y="1141"/>
                </a:cubicBezTo>
                <a:cubicBezTo>
                  <a:pt x="1246" y="1141"/>
                  <a:pt x="1233" y="1127"/>
                  <a:pt x="1233" y="1111"/>
                </a:cubicBezTo>
                <a:cubicBezTo>
                  <a:pt x="1233" y="999"/>
                  <a:pt x="1233" y="999"/>
                  <a:pt x="1233" y="999"/>
                </a:cubicBezTo>
                <a:cubicBezTo>
                  <a:pt x="1233" y="983"/>
                  <a:pt x="1246" y="969"/>
                  <a:pt x="1263" y="969"/>
                </a:cubicBezTo>
                <a:cubicBezTo>
                  <a:pt x="1374" y="969"/>
                  <a:pt x="1374" y="969"/>
                  <a:pt x="1374" y="969"/>
                </a:cubicBezTo>
                <a:cubicBezTo>
                  <a:pt x="1391" y="969"/>
                  <a:pt x="1404" y="983"/>
                  <a:pt x="1404" y="999"/>
                </a:cubicBezTo>
                <a:lnTo>
                  <a:pt x="1404" y="1111"/>
                </a:lnTo>
                <a:close/>
                <a:moveTo>
                  <a:pt x="1404" y="827"/>
                </a:moveTo>
                <a:cubicBezTo>
                  <a:pt x="1404" y="844"/>
                  <a:pt x="1391" y="857"/>
                  <a:pt x="1374" y="857"/>
                </a:cubicBezTo>
                <a:cubicBezTo>
                  <a:pt x="1263" y="857"/>
                  <a:pt x="1263" y="857"/>
                  <a:pt x="1263" y="857"/>
                </a:cubicBezTo>
                <a:cubicBezTo>
                  <a:pt x="1246" y="857"/>
                  <a:pt x="1233" y="844"/>
                  <a:pt x="1233" y="827"/>
                </a:cubicBezTo>
                <a:cubicBezTo>
                  <a:pt x="1233" y="716"/>
                  <a:pt x="1233" y="716"/>
                  <a:pt x="1233" y="716"/>
                </a:cubicBezTo>
                <a:cubicBezTo>
                  <a:pt x="1233" y="699"/>
                  <a:pt x="1246" y="686"/>
                  <a:pt x="1263" y="686"/>
                </a:cubicBezTo>
                <a:cubicBezTo>
                  <a:pt x="1374" y="686"/>
                  <a:pt x="1374" y="686"/>
                  <a:pt x="1374" y="686"/>
                </a:cubicBezTo>
                <a:cubicBezTo>
                  <a:pt x="1391" y="686"/>
                  <a:pt x="1404" y="699"/>
                  <a:pt x="1404" y="716"/>
                </a:cubicBezTo>
                <a:lnTo>
                  <a:pt x="1404" y="827"/>
                </a:lnTo>
                <a:close/>
                <a:moveTo>
                  <a:pt x="1404" y="543"/>
                </a:moveTo>
                <a:cubicBezTo>
                  <a:pt x="1404" y="560"/>
                  <a:pt x="1391" y="573"/>
                  <a:pt x="1374" y="573"/>
                </a:cubicBezTo>
                <a:cubicBezTo>
                  <a:pt x="1263" y="573"/>
                  <a:pt x="1263" y="573"/>
                  <a:pt x="1263" y="573"/>
                </a:cubicBezTo>
                <a:cubicBezTo>
                  <a:pt x="1246" y="573"/>
                  <a:pt x="1233" y="560"/>
                  <a:pt x="1233" y="543"/>
                </a:cubicBezTo>
                <a:cubicBezTo>
                  <a:pt x="1233" y="432"/>
                  <a:pt x="1233" y="432"/>
                  <a:pt x="1233" y="432"/>
                </a:cubicBezTo>
                <a:cubicBezTo>
                  <a:pt x="1233" y="416"/>
                  <a:pt x="1246" y="402"/>
                  <a:pt x="1263" y="402"/>
                </a:cubicBezTo>
                <a:cubicBezTo>
                  <a:pt x="1374" y="402"/>
                  <a:pt x="1374" y="402"/>
                  <a:pt x="1374" y="402"/>
                </a:cubicBezTo>
                <a:cubicBezTo>
                  <a:pt x="1391" y="402"/>
                  <a:pt x="1404" y="416"/>
                  <a:pt x="1404" y="432"/>
                </a:cubicBezTo>
                <a:lnTo>
                  <a:pt x="1404" y="543"/>
                </a:lnTo>
                <a:close/>
                <a:moveTo>
                  <a:pt x="1765" y="2229"/>
                </a:moveTo>
                <a:cubicBezTo>
                  <a:pt x="1463" y="2229"/>
                  <a:pt x="1463" y="2229"/>
                  <a:pt x="1463" y="2229"/>
                </a:cubicBezTo>
                <a:cubicBezTo>
                  <a:pt x="1463" y="1850"/>
                  <a:pt x="1463" y="1850"/>
                  <a:pt x="1463" y="1850"/>
                </a:cubicBezTo>
                <a:cubicBezTo>
                  <a:pt x="1463" y="1834"/>
                  <a:pt x="1477" y="1820"/>
                  <a:pt x="1494" y="1820"/>
                </a:cubicBezTo>
                <a:cubicBezTo>
                  <a:pt x="1735" y="1820"/>
                  <a:pt x="1735" y="1820"/>
                  <a:pt x="1735" y="1820"/>
                </a:cubicBezTo>
                <a:cubicBezTo>
                  <a:pt x="1751" y="1820"/>
                  <a:pt x="1765" y="1834"/>
                  <a:pt x="1765" y="1850"/>
                </a:cubicBezTo>
                <a:lnTo>
                  <a:pt x="1765" y="2229"/>
                </a:lnTo>
                <a:close/>
                <a:moveTo>
                  <a:pt x="1995" y="1678"/>
                </a:moveTo>
                <a:cubicBezTo>
                  <a:pt x="1995" y="1695"/>
                  <a:pt x="1982" y="1708"/>
                  <a:pt x="1965" y="1708"/>
                </a:cubicBezTo>
                <a:cubicBezTo>
                  <a:pt x="1965" y="1708"/>
                  <a:pt x="1965" y="1708"/>
                  <a:pt x="1965" y="1708"/>
                </a:cubicBezTo>
                <a:cubicBezTo>
                  <a:pt x="1854" y="1708"/>
                  <a:pt x="1854" y="1708"/>
                  <a:pt x="1854" y="1708"/>
                </a:cubicBezTo>
                <a:cubicBezTo>
                  <a:pt x="1838" y="1708"/>
                  <a:pt x="1824" y="1695"/>
                  <a:pt x="1824" y="1678"/>
                </a:cubicBezTo>
                <a:cubicBezTo>
                  <a:pt x="1824" y="1678"/>
                  <a:pt x="1824" y="1678"/>
                  <a:pt x="1824" y="1678"/>
                </a:cubicBezTo>
                <a:cubicBezTo>
                  <a:pt x="1824" y="1567"/>
                  <a:pt x="1824" y="1567"/>
                  <a:pt x="1824" y="1567"/>
                </a:cubicBezTo>
                <a:cubicBezTo>
                  <a:pt x="1824" y="1550"/>
                  <a:pt x="1838" y="1537"/>
                  <a:pt x="1854" y="1536"/>
                </a:cubicBezTo>
                <a:cubicBezTo>
                  <a:pt x="1854" y="1536"/>
                  <a:pt x="1854" y="1536"/>
                  <a:pt x="1854" y="1536"/>
                </a:cubicBezTo>
                <a:cubicBezTo>
                  <a:pt x="1966" y="1536"/>
                  <a:pt x="1966" y="1536"/>
                  <a:pt x="1966" y="1536"/>
                </a:cubicBezTo>
                <a:cubicBezTo>
                  <a:pt x="1982" y="1536"/>
                  <a:pt x="1996" y="1550"/>
                  <a:pt x="1996" y="1566"/>
                </a:cubicBezTo>
                <a:cubicBezTo>
                  <a:pt x="1996" y="1566"/>
                  <a:pt x="1996" y="1566"/>
                  <a:pt x="1996" y="1566"/>
                </a:cubicBezTo>
                <a:lnTo>
                  <a:pt x="1995" y="1678"/>
                </a:lnTo>
                <a:close/>
                <a:moveTo>
                  <a:pt x="1995" y="1394"/>
                </a:moveTo>
                <a:cubicBezTo>
                  <a:pt x="1995" y="1411"/>
                  <a:pt x="1982" y="1424"/>
                  <a:pt x="1965" y="1424"/>
                </a:cubicBezTo>
                <a:cubicBezTo>
                  <a:pt x="1965" y="1424"/>
                  <a:pt x="1965" y="1424"/>
                  <a:pt x="1965" y="1424"/>
                </a:cubicBezTo>
                <a:cubicBezTo>
                  <a:pt x="1854" y="1424"/>
                  <a:pt x="1854" y="1424"/>
                  <a:pt x="1854" y="1424"/>
                </a:cubicBezTo>
                <a:cubicBezTo>
                  <a:pt x="1838" y="1424"/>
                  <a:pt x="1824" y="1411"/>
                  <a:pt x="1824" y="1394"/>
                </a:cubicBezTo>
                <a:cubicBezTo>
                  <a:pt x="1824" y="1394"/>
                  <a:pt x="1824" y="1394"/>
                  <a:pt x="1824" y="1394"/>
                </a:cubicBezTo>
                <a:cubicBezTo>
                  <a:pt x="1824" y="1283"/>
                  <a:pt x="1824" y="1283"/>
                  <a:pt x="1824" y="1283"/>
                </a:cubicBezTo>
                <a:cubicBezTo>
                  <a:pt x="1824" y="1266"/>
                  <a:pt x="1838" y="1253"/>
                  <a:pt x="1854" y="1253"/>
                </a:cubicBezTo>
                <a:cubicBezTo>
                  <a:pt x="1854" y="1253"/>
                  <a:pt x="1854" y="1253"/>
                  <a:pt x="1854" y="1253"/>
                </a:cubicBezTo>
                <a:cubicBezTo>
                  <a:pt x="1966" y="1253"/>
                  <a:pt x="1966" y="1253"/>
                  <a:pt x="1966" y="1253"/>
                </a:cubicBezTo>
                <a:cubicBezTo>
                  <a:pt x="1982" y="1253"/>
                  <a:pt x="1996" y="1266"/>
                  <a:pt x="1996" y="1283"/>
                </a:cubicBezTo>
                <a:cubicBezTo>
                  <a:pt x="1996" y="1283"/>
                  <a:pt x="1996" y="1283"/>
                  <a:pt x="1996" y="1283"/>
                </a:cubicBezTo>
                <a:lnTo>
                  <a:pt x="1995" y="1394"/>
                </a:lnTo>
                <a:close/>
                <a:moveTo>
                  <a:pt x="1995" y="1111"/>
                </a:moveTo>
                <a:cubicBezTo>
                  <a:pt x="1995" y="1127"/>
                  <a:pt x="1982" y="1141"/>
                  <a:pt x="1965" y="1141"/>
                </a:cubicBezTo>
                <a:cubicBezTo>
                  <a:pt x="1965" y="1141"/>
                  <a:pt x="1965" y="1141"/>
                  <a:pt x="1965" y="1141"/>
                </a:cubicBezTo>
                <a:cubicBezTo>
                  <a:pt x="1854" y="1141"/>
                  <a:pt x="1854" y="1141"/>
                  <a:pt x="1854" y="1141"/>
                </a:cubicBezTo>
                <a:cubicBezTo>
                  <a:pt x="1838" y="1141"/>
                  <a:pt x="1824" y="1127"/>
                  <a:pt x="1824" y="1111"/>
                </a:cubicBezTo>
                <a:cubicBezTo>
                  <a:pt x="1824" y="1111"/>
                  <a:pt x="1824" y="1111"/>
                  <a:pt x="1824" y="1111"/>
                </a:cubicBezTo>
                <a:cubicBezTo>
                  <a:pt x="1824" y="999"/>
                  <a:pt x="1824" y="999"/>
                  <a:pt x="1824" y="999"/>
                </a:cubicBezTo>
                <a:cubicBezTo>
                  <a:pt x="1824" y="983"/>
                  <a:pt x="1838" y="969"/>
                  <a:pt x="1854" y="969"/>
                </a:cubicBezTo>
                <a:cubicBezTo>
                  <a:pt x="1854" y="969"/>
                  <a:pt x="1854" y="969"/>
                  <a:pt x="1854" y="969"/>
                </a:cubicBezTo>
                <a:cubicBezTo>
                  <a:pt x="1966" y="969"/>
                  <a:pt x="1966" y="969"/>
                  <a:pt x="1966" y="969"/>
                </a:cubicBezTo>
                <a:cubicBezTo>
                  <a:pt x="1982" y="969"/>
                  <a:pt x="1996" y="983"/>
                  <a:pt x="1996" y="999"/>
                </a:cubicBezTo>
                <a:cubicBezTo>
                  <a:pt x="1996" y="999"/>
                  <a:pt x="1996" y="999"/>
                  <a:pt x="1996" y="999"/>
                </a:cubicBezTo>
                <a:lnTo>
                  <a:pt x="1995" y="1111"/>
                </a:lnTo>
                <a:close/>
                <a:moveTo>
                  <a:pt x="1995" y="827"/>
                </a:moveTo>
                <a:cubicBezTo>
                  <a:pt x="1995" y="844"/>
                  <a:pt x="1982" y="857"/>
                  <a:pt x="1965" y="857"/>
                </a:cubicBezTo>
                <a:cubicBezTo>
                  <a:pt x="1965" y="857"/>
                  <a:pt x="1965" y="857"/>
                  <a:pt x="1965" y="857"/>
                </a:cubicBezTo>
                <a:cubicBezTo>
                  <a:pt x="1854" y="857"/>
                  <a:pt x="1854" y="857"/>
                  <a:pt x="1854" y="857"/>
                </a:cubicBezTo>
                <a:cubicBezTo>
                  <a:pt x="1838" y="857"/>
                  <a:pt x="1824" y="844"/>
                  <a:pt x="1824" y="827"/>
                </a:cubicBezTo>
                <a:cubicBezTo>
                  <a:pt x="1824" y="827"/>
                  <a:pt x="1824" y="827"/>
                  <a:pt x="1824" y="827"/>
                </a:cubicBezTo>
                <a:cubicBezTo>
                  <a:pt x="1824" y="716"/>
                  <a:pt x="1824" y="716"/>
                  <a:pt x="1824" y="716"/>
                </a:cubicBezTo>
                <a:cubicBezTo>
                  <a:pt x="1824" y="699"/>
                  <a:pt x="1838" y="686"/>
                  <a:pt x="1854" y="686"/>
                </a:cubicBezTo>
                <a:cubicBezTo>
                  <a:pt x="1854" y="686"/>
                  <a:pt x="1854" y="686"/>
                  <a:pt x="1854" y="686"/>
                </a:cubicBezTo>
                <a:cubicBezTo>
                  <a:pt x="1966" y="686"/>
                  <a:pt x="1966" y="686"/>
                  <a:pt x="1966" y="686"/>
                </a:cubicBezTo>
                <a:cubicBezTo>
                  <a:pt x="1982" y="686"/>
                  <a:pt x="1996" y="699"/>
                  <a:pt x="1996" y="716"/>
                </a:cubicBezTo>
                <a:cubicBezTo>
                  <a:pt x="1996" y="716"/>
                  <a:pt x="1996" y="716"/>
                  <a:pt x="1996" y="716"/>
                </a:cubicBezTo>
                <a:lnTo>
                  <a:pt x="1995" y="827"/>
                </a:lnTo>
                <a:close/>
                <a:moveTo>
                  <a:pt x="1995" y="544"/>
                </a:moveTo>
                <a:cubicBezTo>
                  <a:pt x="1995" y="560"/>
                  <a:pt x="1982" y="574"/>
                  <a:pt x="1965" y="574"/>
                </a:cubicBezTo>
                <a:cubicBezTo>
                  <a:pt x="1965" y="574"/>
                  <a:pt x="1965" y="574"/>
                  <a:pt x="1965" y="574"/>
                </a:cubicBezTo>
                <a:cubicBezTo>
                  <a:pt x="1854" y="574"/>
                  <a:pt x="1854" y="574"/>
                  <a:pt x="1854" y="574"/>
                </a:cubicBezTo>
                <a:cubicBezTo>
                  <a:pt x="1838" y="574"/>
                  <a:pt x="1824" y="560"/>
                  <a:pt x="1824" y="544"/>
                </a:cubicBezTo>
                <a:cubicBezTo>
                  <a:pt x="1824" y="544"/>
                  <a:pt x="1824" y="544"/>
                  <a:pt x="1824" y="544"/>
                </a:cubicBezTo>
                <a:cubicBezTo>
                  <a:pt x="1824" y="432"/>
                  <a:pt x="1824" y="432"/>
                  <a:pt x="1824" y="432"/>
                </a:cubicBezTo>
                <a:cubicBezTo>
                  <a:pt x="1824" y="416"/>
                  <a:pt x="1838" y="402"/>
                  <a:pt x="1854" y="402"/>
                </a:cubicBezTo>
                <a:cubicBezTo>
                  <a:pt x="1854" y="402"/>
                  <a:pt x="1854" y="402"/>
                  <a:pt x="1854" y="402"/>
                </a:cubicBezTo>
                <a:cubicBezTo>
                  <a:pt x="1966" y="402"/>
                  <a:pt x="1966" y="402"/>
                  <a:pt x="1966" y="402"/>
                </a:cubicBezTo>
                <a:cubicBezTo>
                  <a:pt x="1982" y="402"/>
                  <a:pt x="1996" y="416"/>
                  <a:pt x="1996" y="432"/>
                </a:cubicBezTo>
                <a:cubicBezTo>
                  <a:pt x="1996" y="432"/>
                  <a:pt x="1996" y="432"/>
                  <a:pt x="1996" y="432"/>
                </a:cubicBezTo>
                <a:lnTo>
                  <a:pt x="1995" y="54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3872565" y="420163"/>
            <a:ext cx="4406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latin typeface="Raleway ExtraBold" panose="020B0903030101060003" pitchFamily="34" charset="0"/>
              </a:rPr>
              <a:t>TITRE DE LA DIAPO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480004" y="3926697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Raleway" panose="020B0503030101060003" pitchFamily="34" charset="0"/>
              </a:rPr>
              <a:t>ELEMENT A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363207" y="3969748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Raleway" panose="020B0503030101060003" pitchFamily="34" charset="0"/>
              </a:rPr>
              <a:t>ELEMENT B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076430" y="3926697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Raleway" panose="020B0503030101060003" pitchFamily="34" charset="0"/>
              </a:rPr>
              <a:t>ELEMENT C</a:t>
            </a:r>
          </a:p>
        </p:txBody>
      </p:sp>
    </p:spTree>
    <p:extLst>
      <p:ext uri="{BB962C8B-B14F-4D97-AF65-F5344CB8AC3E}">
        <p14:creationId xmlns:p14="http://schemas.microsoft.com/office/powerpoint/2010/main" val="21946440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10</Words>
  <Application>Microsoft Office PowerPoint</Application>
  <PresentationFormat>Grand écran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Raleway</vt:lpstr>
      <vt:lpstr>Raleway ExtraBold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Richard</dc:creator>
  <cp:lastModifiedBy>Olivier Richard</cp:lastModifiedBy>
  <cp:revision>21</cp:revision>
  <dcterms:created xsi:type="dcterms:W3CDTF">2017-06-01T08:57:37Z</dcterms:created>
  <dcterms:modified xsi:type="dcterms:W3CDTF">2017-07-17T09:20:39Z</dcterms:modified>
</cp:coreProperties>
</file>