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8" r:id="rId4"/>
    <p:sldId id="271" r:id="rId5"/>
    <p:sldId id="272" r:id="rId6"/>
    <p:sldId id="273" r:id="rId7"/>
    <p:sldId id="274" r:id="rId8"/>
    <p:sldId id="275" r:id="rId9"/>
    <p:sldId id="269" r:id="rId10"/>
    <p:sldId id="276" r:id="rId11"/>
    <p:sldId id="258" r:id="rId12"/>
    <p:sldId id="259" r:id="rId13"/>
    <p:sldId id="278" r:id="rId14"/>
    <p:sldId id="277" r:id="rId15"/>
    <p:sldId id="262" r:id="rId16"/>
    <p:sldId id="264" r:id="rId17"/>
    <p:sldId id="263" r:id="rId18"/>
    <p:sldId id="266" r:id="rId19"/>
    <p:sldId id="265" r:id="rId20"/>
    <p:sldId id="282" r:id="rId21"/>
    <p:sldId id="280" r:id="rId22"/>
    <p:sldId id="281" r:id="rId2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AF50"/>
    <a:srgbClr val="8BC34A"/>
    <a:srgbClr val="FFEB3B"/>
    <a:srgbClr val="CDDC39"/>
    <a:srgbClr val="009688"/>
    <a:srgbClr val="C0CA33"/>
    <a:srgbClr val="689F38"/>
    <a:srgbClr val="F4511E"/>
    <a:srgbClr val="FB8C00"/>
    <a:srgbClr val="FFB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 showGuides="1">
      <p:cViewPr varScale="1">
        <p:scale>
          <a:sx n="81" d="100"/>
          <a:sy n="81" d="100"/>
        </p:scale>
        <p:origin x="126" y="210"/>
      </p:cViewPr>
      <p:guideLst>
        <p:guide orient="horz" pos="2160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5C37A-16A2-4FC1-BDD5-E88362AD235D}" type="datetimeFigureOut">
              <a:rPr lang="fr-FR" smtClean="0"/>
              <a:t>17/07/2017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ABF9F-CDD7-4BA8-9F4D-C1784A9B63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2994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5C37A-16A2-4FC1-BDD5-E88362AD235D}" type="datetimeFigureOut">
              <a:rPr lang="fr-FR" smtClean="0"/>
              <a:t>17/07/2017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ABF9F-CDD7-4BA8-9F4D-C1784A9B63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7436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5C37A-16A2-4FC1-BDD5-E88362AD235D}" type="datetimeFigureOut">
              <a:rPr lang="fr-FR" smtClean="0"/>
              <a:t>17/07/2017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ABF9F-CDD7-4BA8-9F4D-C1784A9B63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5493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5C37A-16A2-4FC1-BDD5-E88362AD235D}" type="datetimeFigureOut">
              <a:rPr lang="fr-FR" smtClean="0"/>
              <a:t>17/07/2017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ABF9F-CDD7-4BA8-9F4D-C1784A9B63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2097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5C37A-16A2-4FC1-BDD5-E88362AD235D}" type="datetimeFigureOut">
              <a:rPr lang="fr-FR" smtClean="0"/>
              <a:t>17/07/2017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ABF9F-CDD7-4BA8-9F4D-C1784A9B63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4284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5C37A-16A2-4FC1-BDD5-E88362AD235D}" type="datetimeFigureOut">
              <a:rPr lang="fr-FR" smtClean="0"/>
              <a:t>17/07/2017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ABF9F-CDD7-4BA8-9F4D-C1784A9B63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8228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5C37A-16A2-4FC1-BDD5-E88362AD235D}" type="datetimeFigureOut">
              <a:rPr lang="fr-FR" smtClean="0"/>
              <a:t>17/07/2017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ABF9F-CDD7-4BA8-9F4D-C1784A9B63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1356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5C37A-16A2-4FC1-BDD5-E88362AD235D}" type="datetimeFigureOut">
              <a:rPr lang="fr-FR" smtClean="0"/>
              <a:t>17/07/2017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ABF9F-CDD7-4BA8-9F4D-C1784A9B63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2241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5C37A-16A2-4FC1-BDD5-E88362AD235D}" type="datetimeFigureOut">
              <a:rPr lang="fr-FR" smtClean="0"/>
              <a:t>17/07/2017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ABF9F-CDD7-4BA8-9F4D-C1784A9B63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1547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5C37A-16A2-4FC1-BDD5-E88362AD235D}" type="datetimeFigureOut">
              <a:rPr lang="fr-FR" smtClean="0"/>
              <a:t>17/07/2017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ABF9F-CDD7-4BA8-9F4D-C1784A9B63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3945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5C37A-16A2-4FC1-BDD5-E88362AD235D}" type="datetimeFigureOut">
              <a:rPr lang="fr-FR" smtClean="0"/>
              <a:t>17/07/2017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ABF9F-CDD7-4BA8-9F4D-C1784A9B63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3840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05C37A-16A2-4FC1-BDD5-E88362AD235D}" type="datetimeFigureOut">
              <a:rPr lang="fr-FR" smtClean="0"/>
              <a:t>17/07/2017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CABF9F-CDD7-4BA8-9F4D-C1784A9B63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6186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91" b="15747"/>
          <a:stretch/>
        </p:blipFill>
        <p:spPr>
          <a:xfrm>
            <a:off x="6376961" y="5718239"/>
            <a:ext cx="5624714" cy="906815"/>
          </a:xfrm>
          <a:prstGeom prst="rect">
            <a:avLst/>
          </a:prstGeom>
          <a:solidFill>
            <a:srgbClr val="9DC9AC"/>
          </a:solidFill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0D9EE9E-E1CF-429D-8166-CAA382C8EDD9}"/>
              </a:ext>
            </a:extLst>
          </p:cNvPr>
          <p:cNvSpPr txBox="1"/>
          <p:nvPr/>
        </p:nvSpPr>
        <p:spPr>
          <a:xfrm>
            <a:off x="133815" y="6440388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V1</a:t>
            </a:r>
          </a:p>
        </p:txBody>
      </p:sp>
    </p:spTree>
    <p:extLst>
      <p:ext uri="{BB962C8B-B14F-4D97-AF65-F5344CB8AC3E}">
        <p14:creationId xmlns:p14="http://schemas.microsoft.com/office/powerpoint/2010/main" val="645274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CA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483539" y="2341863"/>
            <a:ext cx="402385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>
                <a:solidFill>
                  <a:schemeClr val="bg1"/>
                </a:solidFill>
                <a:latin typeface="Raleway Black" panose="020B0A03030101060003" pitchFamily="34" charset="0"/>
              </a:rPr>
              <a:t>ICÔNES</a:t>
            </a:r>
          </a:p>
        </p:txBody>
      </p:sp>
    </p:spTree>
    <p:extLst>
      <p:ext uri="{BB962C8B-B14F-4D97-AF65-F5344CB8AC3E}">
        <p14:creationId xmlns:p14="http://schemas.microsoft.com/office/powerpoint/2010/main" val="2769779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0" y="1"/>
            <a:ext cx="12192000" cy="679622"/>
          </a:xfrm>
          <a:prstGeom prst="rect">
            <a:avLst/>
          </a:prstGeom>
          <a:solidFill>
            <a:srgbClr val="C0C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217808" y="47423"/>
            <a:ext cx="17203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>
                <a:solidFill>
                  <a:schemeClr val="bg1"/>
                </a:solidFill>
                <a:latin typeface="Raleway Black" panose="020B0A03030101060003" pitchFamily="34" charset="0"/>
              </a:rPr>
              <a:t>ICÔNES</a:t>
            </a:r>
          </a:p>
        </p:txBody>
      </p:sp>
      <p:grpSp>
        <p:nvGrpSpPr>
          <p:cNvPr id="69" name="Energie3"/>
          <p:cNvGrpSpPr>
            <a:grpSpLocks noChangeAspect="1"/>
          </p:cNvGrpSpPr>
          <p:nvPr/>
        </p:nvGrpSpPr>
        <p:grpSpPr bwMode="auto">
          <a:xfrm>
            <a:off x="10730422" y="5150944"/>
            <a:ext cx="617442" cy="1245796"/>
            <a:chOff x="3077" y="515"/>
            <a:chExt cx="962" cy="1941"/>
          </a:xfrm>
        </p:grpSpPr>
        <p:sp>
          <p:nvSpPr>
            <p:cNvPr id="70" name="Freeform 58"/>
            <p:cNvSpPr>
              <a:spLocks/>
            </p:cNvSpPr>
            <p:nvPr/>
          </p:nvSpPr>
          <p:spPr bwMode="auto">
            <a:xfrm>
              <a:off x="3077" y="749"/>
              <a:ext cx="962" cy="1707"/>
            </a:xfrm>
            <a:custGeom>
              <a:avLst/>
              <a:gdLst>
                <a:gd name="T0" fmla="*/ 530 w 530"/>
                <a:gd name="T1" fmla="*/ 907 h 947"/>
                <a:gd name="T2" fmla="*/ 490 w 530"/>
                <a:gd name="T3" fmla="*/ 947 h 947"/>
                <a:gd name="T4" fmla="*/ 40 w 530"/>
                <a:gd name="T5" fmla="*/ 947 h 947"/>
                <a:gd name="T6" fmla="*/ 0 w 530"/>
                <a:gd name="T7" fmla="*/ 907 h 947"/>
                <a:gd name="T8" fmla="*/ 0 w 530"/>
                <a:gd name="T9" fmla="*/ 40 h 947"/>
                <a:gd name="T10" fmla="*/ 40 w 530"/>
                <a:gd name="T11" fmla="*/ 0 h 947"/>
                <a:gd name="T12" fmla="*/ 490 w 530"/>
                <a:gd name="T13" fmla="*/ 0 h 947"/>
                <a:gd name="T14" fmla="*/ 530 w 530"/>
                <a:gd name="T15" fmla="*/ 40 h 947"/>
                <a:gd name="T16" fmla="*/ 530 w 530"/>
                <a:gd name="T17" fmla="*/ 907 h 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0" h="947">
                  <a:moveTo>
                    <a:pt x="530" y="907"/>
                  </a:moveTo>
                  <a:cubicBezTo>
                    <a:pt x="530" y="929"/>
                    <a:pt x="512" y="947"/>
                    <a:pt x="490" y="947"/>
                  </a:cubicBezTo>
                  <a:cubicBezTo>
                    <a:pt x="40" y="947"/>
                    <a:pt x="40" y="947"/>
                    <a:pt x="40" y="947"/>
                  </a:cubicBezTo>
                  <a:cubicBezTo>
                    <a:pt x="18" y="947"/>
                    <a:pt x="0" y="929"/>
                    <a:pt x="0" y="90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490" y="0"/>
                    <a:pt x="490" y="0"/>
                    <a:pt x="490" y="0"/>
                  </a:cubicBezTo>
                  <a:cubicBezTo>
                    <a:pt x="512" y="0"/>
                    <a:pt x="530" y="18"/>
                    <a:pt x="530" y="40"/>
                  </a:cubicBezTo>
                  <a:lnTo>
                    <a:pt x="530" y="907"/>
                  </a:lnTo>
                  <a:close/>
                </a:path>
              </a:pathLst>
            </a:custGeom>
            <a:noFill/>
            <a:ln w="587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1" name="Freeform 59"/>
            <p:cNvSpPr>
              <a:spLocks/>
            </p:cNvSpPr>
            <p:nvPr/>
          </p:nvSpPr>
          <p:spPr bwMode="auto">
            <a:xfrm>
              <a:off x="3259" y="515"/>
              <a:ext cx="598" cy="214"/>
            </a:xfrm>
            <a:custGeom>
              <a:avLst/>
              <a:gdLst>
                <a:gd name="T0" fmla="*/ 0 w 330"/>
                <a:gd name="T1" fmla="*/ 119 h 119"/>
                <a:gd name="T2" fmla="*/ 0 w 330"/>
                <a:gd name="T3" fmla="*/ 8 h 119"/>
                <a:gd name="T4" fmla="*/ 8 w 330"/>
                <a:gd name="T5" fmla="*/ 0 h 119"/>
                <a:gd name="T6" fmla="*/ 322 w 330"/>
                <a:gd name="T7" fmla="*/ 0 h 119"/>
                <a:gd name="T8" fmla="*/ 330 w 330"/>
                <a:gd name="T9" fmla="*/ 8 h 119"/>
                <a:gd name="T10" fmla="*/ 330 w 330"/>
                <a:gd name="T11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0" h="119">
                  <a:moveTo>
                    <a:pt x="0" y="119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322" y="0"/>
                    <a:pt x="322" y="0"/>
                    <a:pt x="322" y="0"/>
                  </a:cubicBezTo>
                  <a:cubicBezTo>
                    <a:pt x="327" y="0"/>
                    <a:pt x="330" y="3"/>
                    <a:pt x="330" y="8"/>
                  </a:cubicBezTo>
                  <a:cubicBezTo>
                    <a:pt x="330" y="119"/>
                    <a:pt x="330" y="119"/>
                    <a:pt x="330" y="119"/>
                  </a:cubicBezTo>
                </a:path>
              </a:pathLst>
            </a:custGeom>
            <a:noFill/>
            <a:ln w="523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" name="Rectangle 60"/>
            <p:cNvSpPr>
              <a:spLocks noChangeArrowheads="1"/>
            </p:cNvSpPr>
            <p:nvPr/>
          </p:nvSpPr>
          <p:spPr bwMode="auto">
            <a:xfrm>
              <a:off x="3141" y="2077"/>
              <a:ext cx="812" cy="314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3" name="Rectangle 61"/>
            <p:cNvSpPr>
              <a:spLocks noChangeArrowheads="1"/>
            </p:cNvSpPr>
            <p:nvPr/>
          </p:nvSpPr>
          <p:spPr bwMode="auto">
            <a:xfrm>
              <a:off x="3141" y="1728"/>
              <a:ext cx="812" cy="314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4" name="Rectangle 62"/>
            <p:cNvSpPr>
              <a:spLocks noChangeArrowheads="1"/>
            </p:cNvSpPr>
            <p:nvPr/>
          </p:nvSpPr>
          <p:spPr bwMode="auto">
            <a:xfrm>
              <a:off x="3141" y="1370"/>
              <a:ext cx="812" cy="313"/>
            </a:xfrm>
            <a:prstGeom prst="rect">
              <a:avLst/>
            </a:prstGeom>
            <a:solidFill>
              <a:srgbClr val="000000"/>
            </a:solidFill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62" name="Energie2"/>
          <p:cNvGrpSpPr>
            <a:grpSpLocks noChangeAspect="1"/>
          </p:cNvGrpSpPr>
          <p:nvPr/>
        </p:nvGrpSpPr>
        <p:grpSpPr bwMode="auto">
          <a:xfrm>
            <a:off x="8218603" y="5150944"/>
            <a:ext cx="571942" cy="1153992"/>
            <a:chOff x="398" y="394"/>
            <a:chExt cx="962" cy="1941"/>
          </a:xfrm>
          <a:solidFill>
            <a:schemeClr val="tx1"/>
          </a:solidFill>
        </p:grpSpPr>
        <p:sp>
          <p:nvSpPr>
            <p:cNvPr id="63" name="Freeform 47"/>
            <p:cNvSpPr>
              <a:spLocks noEditPoints="1"/>
            </p:cNvSpPr>
            <p:nvPr/>
          </p:nvSpPr>
          <p:spPr bwMode="auto">
            <a:xfrm>
              <a:off x="398" y="630"/>
              <a:ext cx="962" cy="1705"/>
            </a:xfrm>
            <a:custGeom>
              <a:avLst/>
              <a:gdLst>
                <a:gd name="T0" fmla="*/ 490 w 530"/>
                <a:gd name="T1" fmla="*/ 0 h 946"/>
                <a:gd name="T2" fmla="*/ 40 w 530"/>
                <a:gd name="T3" fmla="*/ 0 h 946"/>
                <a:gd name="T4" fmla="*/ 0 w 530"/>
                <a:gd name="T5" fmla="*/ 40 h 946"/>
                <a:gd name="T6" fmla="*/ 0 w 530"/>
                <a:gd name="T7" fmla="*/ 906 h 946"/>
                <a:gd name="T8" fmla="*/ 40 w 530"/>
                <a:gd name="T9" fmla="*/ 946 h 946"/>
                <a:gd name="T10" fmla="*/ 490 w 530"/>
                <a:gd name="T11" fmla="*/ 946 h 946"/>
                <a:gd name="T12" fmla="*/ 530 w 530"/>
                <a:gd name="T13" fmla="*/ 906 h 946"/>
                <a:gd name="T14" fmla="*/ 530 w 530"/>
                <a:gd name="T15" fmla="*/ 40 h 946"/>
                <a:gd name="T16" fmla="*/ 490 w 530"/>
                <a:gd name="T17" fmla="*/ 0 h 946"/>
                <a:gd name="T18" fmla="*/ 189 w 530"/>
                <a:gd name="T19" fmla="*/ 814 h 946"/>
                <a:gd name="T20" fmla="*/ 246 w 530"/>
                <a:gd name="T21" fmla="*/ 530 h 946"/>
                <a:gd name="T22" fmla="*/ 114 w 530"/>
                <a:gd name="T23" fmla="*/ 492 h 946"/>
                <a:gd name="T24" fmla="*/ 341 w 530"/>
                <a:gd name="T25" fmla="*/ 132 h 946"/>
                <a:gd name="T26" fmla="*/ 322 w 530"/>
                <a:gd name="T27" fmla="*/ 416 h 946"/>
                <a:gd name="T28" fmla="*/ 454 w 530"/>
                <a:gd name="T29" fmla="*/ 435 h 946"/>
                <a:gd name="T30" fmla="*/ 189 w 530"/>
                <a:gd name="T31" fmla="*/ 814 h 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30" h="946">
                  <a:moveTo>
                    <a:pt x="490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8" y="0"/>
                    <a:pt x="0" y="18"/>
                    <a:pt x="0" y="40"/>
                  </a:cubicBezTo>
                  <a:cubicBezTo>
                    <a:pt x="0" y="906"/>
                    <a:pt x="0" y="906"/>
                    <a:pt x="0" y="906"/>
                  </a:cubicBezTo>
                  <a:cubicBezTo>
                    <a:pt x="0" y="928"/>
                    <a:pt x="18" y="946"/>
                    <a:pt x="40" y="946"/>
                  </a:cubicBezTo>
                  <a:cubicBezTo>
                    <a:pt x="490" y="946"/>
                    <a:pt x="490" y="946"/>
                    <a:pt x="490" y="946"/>
                  </a:cubicBezTo>
                  <a:cubicBezTo>
                    <a:pt x="512" y="946"/>
                    <a:pt x="530" y="928"/>
                    <a:pt x="530" y="906"/>
                  </a:cubicBezTo>
                  <a:cubicBezTo>
                    <a:pt x="530" y="40"/>
                    <a:pt x="530" y="40"/>
                    <a:pt x="530" y="40"/>
                  </a:cubicBezTo>
                  <a:cubicBezTo>
                    <a:pt x="530" y="18"/>
                    <a:pt x="512" y="0"/>
                    <a:pt x="490" y="0"/>
                  </a:cubicBezTo>
                  <a:close/>
                  <a:moveTo>
                    <a:pt x="189" y="814"/>
                  </a:moveTo>
                  <a:cubicBezTo>
                    <a:pt x="246" y="530"/>
                    <a:pt x="246" y="530"/>
                    <a:pt x="246" y="530"/>
                  </a:cubicBezTo>
                  <a:cubicBezTo>
                    <a:pt x="114" y="492"/>
                    <a:pt x="114" y="492"/>
                    <a:pt x="114" y="492"/>
                  </a:cubicBezTo>
                  <a:cubicBezTo>
                    <a:pt x="341" y="132"/>
                    <a:pt x="341" y="132"/>
                    <a:pt x="341" y="132"/>
                  </a:cubicBezTo>
                  <a:cubicBezTo>
                    <a:pt x="322" y="416"/>
                    <a:pt x="322" y="416"/>
                    <a:pt x="322" y="416"/>
                  </a:cubicBezTo>
                  <a:cubicBezTo>
                    <a:pt x="454" y="435"/>
                    <a:pt x="454" y="435"/>
                    <a:pt x="454" y="435"/>
                  </a:cubicBezTo>
                  <a:lnTo>
                    <a:pt x="189" y="814"/>
                  </a:lnTo>
                  <a:close/>
                </a:path>
              </a:pathLst>
            </a:custGeom>
            <a:grpFill/>
            <a:ln w="5873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4" name="Freeform 48"/>
            <p:cNvSpPr>
              <a:spLocks/>
            </p:cNvSpPr>
            <p:nvPr/>
          </p:nvSpPr>
          <p:spPr bwMode="auto">
            <a:xfrm>
              <a:off x="587" y="394"/>
              <a:ext cx="600" cy="215"/>
            </a:xfrm>
            <a:custGeom>
              <a:avLst/>
              <a:gdLst>
                <a:gd name="T0" fmla="*/ 0 w 331"/>
                <a:gd name="T1" fmla="*/ 119 h 119"/>
                <a:gd name="T2" fmla="*/ 0 w 331"/>
                <a:gd name="T3" fmla="*/ 8 h 119"/>
                <a:gd name="T4" fmla="*/ 9 w 331"/>
                <a:gd name="T5" fmla="*/ 0 h 119"/>
                <a:gd name="T6" fmla="*/ 322 w 331"/>
                <a:gd name="T7" fmla="*/ 0 h 119"/>
                <a:gd name="T8" fmla="*/ 331 w 331"/>
                <a:gd name="T9" fmla="*/ 8 h 119"/>
                <a:gd name="T10" fmla="*/ 331 w 331"/>
                <a:gd name="T11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1" h="119">
                  <a:moveTo>
                    <a:pt x="0" y="119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322" y="0"/>
                    <a:pt x="322" y="0"/>
                    <a:pt x="322" y="0"/>
                  </a:cubicBezTo>
                  <a:cubicBezTo>
                    <a:pt x="327" y="0"/>
                    <a:pt x="331" y="4"/>
                    <a:pt x="331" y="8"/>
                  </a:cubicBezTo>
                  <a:cubicBezTo>
                    <a:pt x="331" y="119"/>
                    <a:pt x="331" y="119"/>
                    <a:pt x="331" y="119"/>
                  </a:cubicBezTo>
                </a:path>
              </a:pathLst>
            </a:custGeom>
            <a:grpFill/>
            <a:ln w="52388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65" name="Energie-1"/>
          <p:cNvGrpSpPr>
            <a:grpSpLocks noChangeAspect="1"/>
          </p:cNvGrpSpPr>
          <p:nvPr/>
        </p:nvGrpSpPr>
        <p:grpSpPr bwMode="auto">
          <a:xfrm>
            <a:off x="5719726" y="5170937"/>
            <a:ext cx="571348" cy="1153992"/>
            <a:chOff x="1787" y="1297"/>
            <a:chExt cx="961" cy="1941"/>
          </a:xfrm>
        </p:grpSpPr>
        <p:sp>
          <p:nvSpPr>
            <p:cNvPr id="66" name="Freeform 52"/>
            <p:cNvSpPr>
              <a:spLocks/>
            </p:cNvSpPr>
            <p:nvPr/>
          </p:nvSpPr>
          <p:spPr bwMode="auto">
            <a:xfrm>
              <a:off x="1787" y="1533"/>
              <a:ext cx="961" cy="1705"/>
            </a:xfrm>
            <a:custGeom>
              <a:avLst/>
              <a:gdLst>
                <a:gd name="T0" fmla="*/ 530 w 530"/>
                <a:gd name="T1" fmla="*/ 906 h 946"/>
                <a:gd name="T2" fmla="*/ 490 w 530"/>
                <a:gd name="T3" fmla="*/ 946 h 946"/>
                <a:gd name="T4" fmla="*/ 40 w 530"/>
                <a:gd name="T5" fmla="*/ 946 h 946"/>
                <a:gd name="T6" fmla="*/ 0 w 530"/>
                <a:gd name="T7" fmla="*/ 906 h 946"/>
                <a:gd name="T8" fmla="*/ 0 w 530"/>
                <a:gd name="T9" fmla="*/ 40 h 946"/>
                <a:gd name="T10" fmla="*/ 40 w 530"/>
                <a:gd name="T11" fmla="*/ 0 h 946"/>
                <a:gd name="T12" fmla="*/ 490 w 530"/>
                <a:gd name="T13" fmla="*/ 0 h 946"/>
                <a:gd name="T14" fmla="*/ 530 w 530"/>
                <a:gd name="T15" fmla="*/ 40 h 946"/>
                <a:gd name="T16" fmla="*/ 530 w 530"/>
                <a:gd name="T17" fmla="*/ 906 h 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0" h="946">
                  <a:moveTo>
                    <a:pt x="530" y="906"/>
                  </a:moveTo>
                  <a:cubicBezTo>
                    <a:pt x="530" y="928"/>
                    <a:pt x="512" y="946"/>
                    <a:pt x="490" y="946"/>
                  </a:cubicBezTo>
                  <a:cubicBezTo>
                    <a:pt x="40" y="946"/>
                    <a:pt x="40" y="946"/>
                    <a:pt x="40" y="946"/>
                  </a:cubicBezTo>
                  <a:cubicBezTo>
                    <a:pt x="18" y="946"/>
                    <a:pt x="0" y="928"/>
                    <a:pt x="0" y="90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490" y="0"/>
                    <a:pt x="490" y="0"/>
                    <a:pt x="490" y="0"/>
                  </a:cubicBezTo>
                  <a:cubicBezTo>
                    <a:pt x="512" y="0"/>
                    <a:pt x="530" y="18"/>
                    <a:pt x="530" y="40"/>
                  </a:cubicBezTo>
                  <a:lnTo>
                    <a:pt x="530" y="906"/>
                  </a:lnTo>
                  <a:close/>
                </a:path>
              </a:pathLst>
            </a:custGeom>
            <a:noFill/>
            <a:ln w="58738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7" name="Freeform 53"/>
            <p:cNvSpPr>
              <a:spLocks/>
            </p:cNvSpPr>
            <p:nvPr/>
          </p:nvSpPr>
          <p:spPr bwMode="auto">
            <a:xfrm>
              <a:off x="1992" y="1771"/>
              <a:ext cx="618" cy="1229"/>
            </a:xfrm>
            <a:custGeom>
              <a:avLst/>
              <a:gdLst>
                <a:gd name="T0" fmla="*/ 413 w 618"/>
                <a:gd name="T1" fmla="*/ 0 h 1229"/>
                <a:gd name="T2" fmla="*/ 0 w 618"/>
                <a:gd name="T3" fmla="*/ 649 h 1229"/>
                <a:gd name="T4" fmla="*/ 241 w 618"/>
                <a:gd name="T5" fmla="*/ 717 h 1229"/>
                <a:gd name="T6" fmla="*/ 138 w 618"/>
                <a:gd name="T7" fmla="*/ 1229 h 1229"/>
                <a:gd name="T8" fmla="*/ 618 w 618"/>
                <a:gd name="T9" fmla="*/ 546 h 1229"/>
                <a:gd name="T10" fmla="*/ 379 w 618"/>
                <a:gd name="T11" fmla="*/ 512 h 1229"/>
                <a:gd name="T12" fmla="*/ 413 w 618"/>
                <a:gd name="T13" fmla="*/ 0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8" h="1229">
                  <a:moveTo>
                    <a:pt x="413" y="0"/>
                  </a:moveTo>
                  <a:lnTo>
                    <a:pt x="0" y="649"/>
                  </a:lnTo>
                  <a:lnTo>
                    <a:pt x="241" y="717"/>
                  </a:lnTo>
                  <a:lnTo>
                    <a:pt x="138" y="1229"/>
                  </a:lnTo>
                  <a:lnTo>
                    <a:pt x="618" y="546"/>
                  </a:lnTo>
                  <a:lnTo>
                    <a:pt x="379" y="512"/>
                  </a:lnTo>
                  <a:lnTo>
                    <a:pt x="413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8" name="Freeform 54"/>
            <p:cNvSpPr>
              <a:spLocks/>
            </p:cNvSpPr>
            <p:nvPr/>
          </p:nvSpPr>
          <p:spPr bwMode="auto">
            <a:xfrm>
              <a:off x="1975" y="1297"/>
              <a:ext cx="601" cy="215"/>
            </a:xfrm>
            <a:custGeom>
              <a:avLst/>
              <a:gdLst>
                <a:gd name="T0" fmla="*/ 0 w 331"/>
                <a:gd name="T1" fmla="*/ 119 h 119"/>
                <a:gd name="T2" fmla="*/ 0 w 331"/>
                <a:gd name="T3" fmla="*/ 8 h 119"/>
                <a:gd name="T4" fmla="*/ 9 w 331"/>
                <a:gd name="T5" fmla="*/ 0 h 119"/>
                <a:gd name="T6" fmla="*/ 322 w 331"/>
                <a:gd name="T7" fmla="*/ 0 h 119"/>
                <a:gd name="T8" fmla="*/ 331 w 331"/>
                <a:gd name="T9" fmla="*/ 8 h 119"/>
                <a:gd name="T10" fmla="*/ 331 w 331"/>
                <a:gd name="T11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1" h="119">
                  <a:moveTo>
                    <a:pt x="0" y="119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322" y="0"/>
                    <a:pt x="322" y="0"/>
                    <a:pt x="322" y="0"/>
                  </a:cubicBezTo>
                  <a:cubicBezTo>
                    <a:pt x="327" y="0"/>
                    <a:pt x="331" y="4"/>
                    <a:pt x="331" y="8"/>
                  </a:cubicBezTo>
                  <a:cubicBezTo>
                    <a:pt x="331" y="119"/>
                    <a:pt x="331" y="119"/>
                    <a:pt x="331" y="119"/>
                  </a:cubicBezTo>
                </a:path>
              </a:pathLst>
            </a:custGeom>
            <a:noFill/>
            <a:ln w="52388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92" name="Calculatric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991" y="5193629"/>
            <a:ext cx="931179" cy="1177914"/>
          </a:xfrm>
          <a:prstGeom prst="rect">
            <a:avLst/>
          </a:prstGeom>
        </p:spPr>
      </p:pic>
      <p:grpSp>
        <p:nvGrpSpPr>
          <p:cNvPr id="75" name="Bulle-1"/>
          <p:cNvGrpSpPr>
            <a:grpSpLocks noChangeAspect="1"/>
          </p:cNvGrpSpPr>
          <p:nvPr/>
        </p:nvGrpSpPr>
        <p:grpSpPr bwMode="auto">
          <a:xfrm>
            <a:off x="539640" y="3422657"/>
            <a:ext cx="1130935" cy="1032787"/>
            <a:chOff x="749" y="1053"/>
            <a:chExt cx="1521" cy="1389"/>
          </a:xfrm>
          <a:solidFill>
            <a:schemeClr val="tx1"/>
          </a:solidFill>
        </p:grpSpPr>
        <p:sp>
          <p:nvSpPr>
            <p:cNvPr id="76" name="Freeform 5"/>
            <p:cNvSpPr>
              <a:spLocks/>
            </p:cNvSpPr>
            <p:nvPr/>
          </p:nvSpPr>
          <p:spPr bwMode="auto">
            <a:xfrm>
              <a:off x="749" y="1053"/>
              <a:ext cx="1521" cy="1082"/>
            </a:xfrm>
            <a:custGeom>
              <a:avLst/>
              <a:gdLst>
                <a:gd name="T0" fmla="*/ 727 w 840"/>
                <a:gd name="T1" fmla="*/ 600 h 600"/>
                <a:gd name="T2" fmla="*/ 840 w 840"/>
                <a:gd name="T3" fmla="*/ 487 h 600"/>
                <a:gd name="T4" fmla="*/ 840 w 840"/>
                <a:gd name="T5" fmla="*/ 114 h 600"/>
                <a:gd name="T6" fmla="*/ 727 w 840"/>
                <a:gd name="T7" fmla="*/ 0 h 600"/>
                <a:gd name="T8" fmla="*/ 113 w 840"/>
                <a:gd name="T9" fmla="*/ 0 h 600"/>
                <a:gd name="T10" fmla="*/ 0 w 840"/>
                <a:gd name="T11" fmla="*/ 114 h 600"/>
                <a:gd name="T12" fmla="*/ 0 w 840"/>
                <a:gd name="T13" fmla="*/ 487 h 600"/>
                <a:gd name="T14" fmla="*/ 113 w 840"/>
                <a:gd name="T15" fmla="*/ 600 h 600"/>
                <a:gd name="T16" fmla="*/ 727 w 840"/>
                <a:gd name="T17" fmla="*/ 60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0" h="600">
                  <a:moveTo>
                    <a:pt x="727" y="600"/>
                  </a:moveTo>
                  <a:cubicBezTo>
                    <a:pt x="789" y="600"/>
                    <a:pt x="840" y="550"/>
                    <a:pt x="840" y="487"/>
                  </a:cubicBezTo>
                  <a:cubicBezTo>
                    <a:pt x="840" y="114"/>
                    <a:pt x="840" y="114"/>
                    <a:pt x="840" y="114"/>
                  </a:cubicBezTo>
                  <a:cubicBezTo>
                    <a:pt x="840" y="51"/>
                    <a:pt x="789" y="0"/>
                    <a:pt x="727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51" y="0"/>
                    <a:pt x="0" y="51"/>
                    <a:pt x="0" y="114"/>
                  </a:cubicBezTo>
                  <a:cubicBezTo>
                    <a:pt x="0" y="487"/>
                    <a:pt x="0" y="487"/>
                    <a:pt x="0" y="487"/>
                  </a:cubicBezTo>
                  <a:cubicBezTo>
                    <a:pt x="0" y="550"/>
                    <a:pt x="51" y="600"/>
                    <a:pt x="113" y="600"/>
                  </a:cubicBezTo>
                  <a:lnTo>
                    <a:pt x="727" y="6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7" name="Freeform 6"/>
            <p:cNvSpPr>
              <a:spLocks/>
            </p:cNvSpPr>
            <p:nvPr/>
          </p:nvSpPr>
          <p:spPr bwMode="auto">
            <a:xfrm>
              <a:off x="1366" y="2074"/>
              <a:ext cx="625" cy="368"/>
            </a:xfrm>
            <a:custGeom>
              <a:avLst/>
              <a:gdLst>
                <a:gd name="T0" fmla="*/ 345 w 345"/>
                <a:gd name="T1" fmla="*/ 8 h 204"/>
                <a:gd name="T2" fmla="*/ 166 w 345"/>
                <a:gd name="T3" fmla="*/ 204 h 204"/>
                <a:gd name="T4" fmla="*/ 180 w 345"/>
                <a:gd name="T5" fmla="*/ 8 h 204"/>
                <a:gd name="T6" fmla="*/ 136 w 345"/>
                <a:gd name="T7" fmla="*/ 8 h 204"/>
                <a:gd name="T8" fmla="*/ 336 w 345"/>
                <a:gd name="T9" fmla="*/ 8 h 204"/>
                <a:gd name="T10" fmla="*/ 345 w 345"/>
                <a:gd name="T11" fmla="*/ 8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5" h="204">
                  <a:moveTo>
                    <a:pt x="345" y="8"/>
                  </a:moveTo>
                  <a:cubicBezTo>
                    <a:pt x="345" y="8"/>
                    <a:pt x="332" y="177"/>
                    <a:pt x="166" y="204"/>
                  </a:cubicBezTo>
                  <a:cubicBezTo>
                    <a:pt x="213" y="111"/>
                    <a:pt x="224" y="16"/>
                    <a:pt x="180" y="8"/>
                  </a:cubicBezTo>
                  <a:cubicBezTo>
                    <a:pt x="136" y="0"/>
                    <a:pt x="0" y="8"/>
                    <a:pt x="136" y="8"/>
                  </a:cubicBezTo>
                  <a:cubicBezTo>
                    <a:pt x="273" y="8"/>
                    <a:pt x="336" y="8"/>
                    <a:pt x="336" y="8"/>
                  </a:cubicBezTo>
                  <a:lnTo>
                    <a:pt x="345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78" name="Bulle-2"/>
          <p:cNvSpPr>
            <a:spLocks/>
          </p:cNvSpPr>
          <p:nvPr/>
        </p:nvSpPr>
        <p:spPr bwMode="auto">
          <a:xfrm>
            <a:off x="3030152" y="3274221"/>
            <a:ext cx="1142263" cy="1278850"/>
          </a:xfrm>
          <a:custGeom>
            <a:avLst/>
            <a:gdLst>
              <a:gd name="T0" fmla="*/ 188 w 571"/>
              <a:gd name="T1" fmla="*/ 511 h 643"/>
              <a:gd name="T2" fmla="*/ 54 w 571"/>
              <a:gd name="T3" fmla="*/ 382 h 643"/>
              <a:gd name="T4" fmla="*/ 188 w 571"/>
              <a:gd name="T5" fmla="*/ 55 h 643"/>
              <a:gd name="T6" fmla="*/ 517 w 571"/>
              <a:gd name="T7" fmla="*/ 182 h 643"/>
              <a:gd name="T8" fmla="*/ 383 w 571"/>
              <a:gd name="T9" fmla="*/ 508 h 643"/>
              <a:gd name="T10" fmla="*/ 280 w 571"/>
              <a:gd name="T11" fmla="*/ 529 h 643"/>
              <a:gd name="T12" fmla="*/ 228 w 571"/>
              <a:gd name="T13" fmla="*/ 607 h 643"/>
              <a:gd name="T14" fmla="*/ 177 w 571"/>
              <a:gd name="T15" fmla="*/ 643 h 643"/>
              <a:gd name="T16" fmla="*/ 188 w 571"/>
              <a:gd name="T17" fmla="*/ 511 h 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1" h="643">
                <a:moveTo>
                  <a:pt x="188" y="511"/>
                </a:moveTo>
                <a:cubicBezTo>
                  <a:pt x="130" y="488"/>
                  <a:pt x="81" y="443"/>
                  <a:pt x="54" y="382"/>
                </a:cubicBezTo>
                <a:cubicBezTo>
                  <a:pt x="0" y="256"/>
                  <a:pt x="60" y="110"/>
                  <a:pt x="188" y="55"/>
                </a:cubicBezTo>
                <a:cubicBezTo>
                  <a:pt x="316" y="0"/>
                  <a:pt x="463" y="57"/>
                  <a:pt x="517" y="182"/>
                </a:cubicBezTo>
                <a:cubicBezTo>
                  <a:pt x="571" y="307"/>
                  <a:pt x="511" y="453"/>
                  <a:pt x="383" y="508"/>
                </a:cubicBezTo>
                <a:cubicBezTo>
                  <a:pt x="349" y="523"/>
                  <a:pt x="314" y="530"/>
                  <a:pt x="280" y="529"/>
                </a:cubicBezTo>
                <a:cubicBezTo>
                  <a:pt x="279" y="545"/>
                  <a:pt x="269" y="570"/>
                  <a:pt x="228" y="607"/>
                </a:cubicBezTo>
                <a:cubicBezTo>
                  <a:pt x="206" y="627"/>
                  <a:pt x="177" y="643"/>
                  <a:pt x="177" y="643"/>
                </a:cubicBezTo>
                <a:cubicBezTo>
                  <a:pt x="177" y="643"/>
                  <a:pt x="205" y="580"/>
                  <a:pt x="188" y="51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79" name="Bulle-3"/>
          <p:cNvGrpSpPr>
            <a:grpSpLocks noChangeAspect="1"/>
          </p:cNvGrpSpPr>
          <p:nvPr/>
        </p:nvGrpSpPr>
        <p:grpSpPr bwMode="auto">
          <a:xfrm>
            <a:off x="5425929" y="3422657"/>
            <a:ext cx="1248678" cy="1138670"/>
            <a:chOff x="605" y="764"/>
            <a:chExt cx="1521" cy="1387"/>
          </a:xfrm>
          <a:solidFill>
            <a:schemeClr val="tx1"/>
          </a:solidFill>
        </p:grpSpPr>
        <p:sp>
          <p:nvSpPr>
            <p:cNvPr id="80" name="Freeform 14"/>
            <p:cNvSpPr>
              <a:spLocks/>
            </p:cNvSpPr>
            <p:nvPr/>
          </p:nvSpPr>
          <p:spPr bwMode="auto">
            <a:xfrm>
              <a:off x="605" y="764"/>
              <a:ext cx="1521" cy="1082"/>
            </a:xfrm>
            <a:custGeom>
              <a:avLst/>
              <a:gdLst>
                <a:gd name="T0" fmla="*/ 113 w 840"/>
                <a:gd name="T1" fmla="*/ 600 h 600"/>
                <a:gd name="T2" fmla="*/ 0 w 840"/>
                <a:gd name="T3" fmla="*/ 487 h 600"/>
                <a:gd name="T4" fmla="*/ 0 w 840"/>
                <a:gd name="T5" fmla="*/ 113 h 600"/>
                <a:gd name="T6" fmla="*/ 113 w 840"/>
                <a:gd name="T7" fmla="*/ 0 h 600"/>
                <a:gd name="T8" fmla="*/ 726 w 840"/>
                <a:gd name="T9" fmla="*/ 0 h 600"/>
                <a:gd name="T10" fmla="*/ 840 w 840"/>
                <a:gd name="T11" fmla="*/ 113 h 600"/>
                <a:gd name="T12" fmla="*/ 840 w 840"/>
                <a:gd name="T13" fmla="*/ 487 h 600"/>
                <a:gd name="T14" fmla="*/ 726 w 840"/>
                <a:gd name="T15" fmla="*/ 600 h 600"/>
                <a:gd name="T16" fmla="*/ 113 w 840"/>
                <a:gd name="T17" fmla="*/ 60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0" h="600">
                  <a:moveTo>
                    <a:pt x="113" y="600"/>
                  </a:moveTo>
                  <a:cubicBezTo>
                    <a:pt x="50" y="600"/>
                    <a:pt x="0" y="549"/>
                    <a:pt x="0" y="487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51"/>
                    <a:pt x="50" y="0"/>
                    <a:pt x="113" y="0"/>
                  </a:cubicBezTo>
                  <a:cubicBezTo>
                    <a:pt x="726" y="0"/>
                    <a:pt x="726" y="0"/>
                    <a:pt x="726" y="0"/>
                  </a:cubicBezTo>
                  <a:cubicBezTo>
                    <a:pt x="789" y="0"/>
                    <a:pt x="840" y="51"/>
                    <a:pt x="840" y="113"/>
                  </a:cubicBezTo>
                  <a:cubicBezTo>
                    <a:pt x="840" y="487"/>
                    <a:pt x="840" y="487"/>
                    <a:pt x="840" y="487"/>
                  </a:cubicBezTo>
                  <a:cubicBezTo>
                    <a:pt x="840" y="549"/>
                    <a:pt x="789" y="600"/>
                    <a:pt x="726" y="600"/>
                  </a:cubicBezTo>
                  <a:lnTo>
                    <a:pt x="113" y="6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1" name="Freeform 15"/>
            <p:cNvSpPr>
              <a:spLocks/>
            </p:cNvSpPr>
            <p:nvPr/>
          </p:nvSpPr>
          <p:spPr bwMode="auto">
            <a:xfrm>
              <a:off x="884" y="1783"/>
              <a:ext cx="625" cy="368"/>
            </a:xfrm>
            <a:custGeom>
              <a:avLst/>
              <a:gdLst>
                <a:gd name="T0" fmla="*/ 0 w 345"/>
                <a:gd name="T1" fmla="*/ 9 h 204"/>
                <a:gd name="T2" fmla="*/ 179 w 345"/>
                <a:gd name="T3" fmla="*/ 204 h 204"/>
                <a:gd name="T4" fmla="*/ 164 w 345"/>
                <a:gd name="T5" fmla="*/ 9 h 204"/>
                <a:gd name="T6" fmla="*/ 208 w 345"/>
                <a:gd name="T7" fmla="*/ 9 h 204"/>
                <a:gd name="T8" fmla="*/ 8 w 345"/>
                <a:gd name="T9" fmla="*/ 9 h 204"/>
                <a:gd name="T10" fmla="*/ 0 w 345"/>
                <a:gd name="T11" fmla="*/ 9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5" h="204">
                  <a:moveTo>
                    <a:pt x="0" y="9"/>
                  </a:moveTo>
                  <a:cubicBezTo>
                    <a:pt x="0" y="9"/>
                    <a:pt x="13" y="178"/>
                    <a:pt x="179" y="204"/>
                  </a:cubicBezTo>
                  <a:cubicBezTo>
                    <a:pt x="132" y="111"/>
                    <a:pt x="121" y="17"/>
                    <a:pt x="164" y="9"/>
                  </a:cubicBezTo>
                  <a:cubicBezTo>
                    <a:pt x="208" y="0"/>
                    <a:pt x="345" y="9"/>
                    <a:pt x="208" y="9"/>
                  </a:cubicBezTo>
                  <a:cubicBezTo>
                    <a:pt x="72" y="9"/>
                    <a:pt x="8" y="9"/>
                    <a:pt x="8" y="9"/>
                  </a:cubicBez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82" name="Bonhomme"/>
          <p:cNvGrpSpPr>
            <a:grpSpLocks noChangeAspect="1"/>
          </p:cNvGrpSpPr>
          <p:nvPr/>
        </p:nvGrpSpPr>
        <p:grpSpPr bwMode="auto">
          <a:xfrm>
            <a:off x="500250" y="5128924"/>
            <a:ext cx="1209713" cy="1364172"/>
            <a:chOff x="2907" y="1132"/>
            <a:chExt cx="1864" cy="2102"/>
          </a:xfrm>
        </p:grpSpPr>
        <p:sp>
          <p:nvSpPr>
            <p:cNvPr id="83" name="Freeform 16"/>
            <p:cNvSpPr>
              <a:spLocks/>
            </p:cNvSpPr>
            <p:nvPr/>
          </p:nvSpPr>
          <p:spPr bwMode="auto">
            <a:xfrm>
              <a:off x="2907" y="2055"/>
              <a:ext cx="675" cy="873"/>
            </a:xfrm>
            <a:custGeom>
              <a:avLst/>
              <a:gdLst>
                <a:gd name="T0" fmla="*/ 373 w 373"/>
                <a:gd name="T1" fmla="*/ 0 h 485"/>
                <a:gd name="T2" fmla="*/ 30 w 373"/>
                <a:gd name="T3" fmla="*/ 275 h 485"/>
                <a:gd name="T4" fmla="*/ 41 w 373"/>
                <a:gd name="T5" fmla="*/ 449 h 485"/>
                <a:gd name="T6" fmla="*/ 161 w 373"/>
                <a:gd name="T7" fmla="*/ 449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3" h="485">
                  <a:moveTo>
                    <a:pt x="373" y="0"/>
                  </a:moveTo>
                  <a:cubicBezTo>
                    <a:pt x="187" y="20"/>
                    <a:pt x="59" y="206"/>
                    <a:pt x="30" y="275"/>
                  </a:cubicBezTo>
                  <a:cubicBezTo>
                    <a:pt x="0" y="344"/>
                    <a:pt x="2" y="440"/>
                    <a:pt x="41" y="449"/>
                  </a:cubicBezTo>
                  <a:cubicBezTo>
                    <a:pt x="41" y="449"/>
                    <a:pt x="83" y="485"/>
                    <a:pt x="161" y="449"/>
                  </a:cubicBezTo>
                </a:path>
              </a:pathLst>
            </a:custGeom>
            <a:noFill/>
            <a:ln w="92075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4" name="Freeform 17"/>
            <p:cNvSpPr>
              <a:spLocks/>
            </p:cNvSpPr>
            <p:nvPr/>
          </p:nvSpPr>
          <p:spPr bwMode="auto">
            <a:xfrm>
              <a:off x="3220" y="1961"/>
              <a:ext cx="1298" cy="1273"/>
            </a:xfrm>
            <a:custGeom>
              <a:avLst/>
              <a:gdLst>
                <a:gd name="T0" fmla="*/ 0 w 717"/>
                <a:gd name="T1" fmla="*/ 540 h 707"/>
                <a:gd name="T2" fmla="*/ 393 w 717"/>
                <a:gd name="T3" fmla="*/ 678 h 707"/>
                <a:gd name="T4" fmla="*/ 698 w 717"/>
                <a:gd name="T5" fmla="*/ 579 h 707"/>
                <a:gd name="T6" fmla="*/ 609 w 717"/>
                <a:gd name="T7" fmla="*/ 226 h 707"/>
                <a:gd name="T8" fmla="*/ 334 w 717"/>
                <a:gd name="T9" fmla="*/ 0 h 707"/>
                <a:gd name="T10" fmla="*/ 49 w 717"/>
                <a:gd name="T11" fmla="*/ 246 h 707"/>
                <a:gd name="T12" fmla="*/ 0 w 717"/>
                <a:gd name="T13" fmla="*/ 540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707">
                  <a:moveTo>
                    <a:pt x="0" y="540"/>
                  </a:moveTo>
                  <a:cubicBezTo>
                    <a:pt x="0" y="540"/>
                    <a:pt x="138" y="707"/>
                    <a:pt x="393" y="678"/>
                  </a:cubicBezTo>
                  <a:cubicBezTo>
                    <a:pt x="648" y="648"/>
                    <a:pt x="698" y="579"/>
                    <a:pt x="698" y="579"/>
                  </a:cubicBezTo>
                  <a:cubicBezTo>
                    <a:pt x="698" y="579"/>
                    <a:pt x="717" y="383"/>
                    <a:pt x="609" y="226"/>
                  </a:cubicBezTo>
                  <a:cubicBezTo>
                    <a:pt x="501" y="69"/>
                    <a:pt x="452" y="0"/>
                    <a:pt x="334" y="0"/>
                  </a:cubicBezTo>
                  <a:cubicBezTo>
                    <a:pt x="216" y="0"/>
                    <a:pt x="89" y="118"/>
                    <a:pt x="49" y="246"/>
                  </a:cubicBezTo>
                  <a:cubicBezTo>
                    <a:pt x="10" y="373"/>
                    <a:pt x="0" y="540"/>
                    <a:pt x="0" y="540"/>
                  </a:cubicBezTo>
                  <a:close/>
                </a:path>
              </a:pathLst>
            </a:custGeom>
            <a:noFill/>
            <a:ln w="92075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5" name="Oval 18"/>
            <p:cNvSpPr>
              <a:spLocks noChangeArrowheads="1"/>
            </p:cNvSpPr>
            <p:nvPr/>
          </p:nvSpPr>
          <p:spPr bwMode="auto">
            <a:xfrm>
              <a:off x="3396" y="1132"/>
              <a:ext cx="834" cy="833"/>
            </a:xfrm>
            <a:prstGeom prst="ellipse">
              <a:avLst/>
            </a:prstGeom>
            <a:noFill/>
            <a:ln w="92075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6" name="Freeform 19"/>
            <p:cNvSpPr>
              <a:spLocks/>
            </p:cNvSpPr>
            <p:nvPr/>
          </p:nvSpPr>
          <p:spPr bwMode="auto">
            <a:xfrm>
              <a:off x="4096" y="2055"/>
              <a:ext cx="675" cy="873"/>
            </a:xfrm>
            <a:custGeom>
              <a:avLst/>
              <a:gdLst>
                <a:gd name="T0" fmla="*/ 0 w 373"/>
                <a:gd name="T1" fmla="*/ 0 h 485"/>
                <a:gd name="T2" fmla="*/ 344 w 373"/>
                <a:gd name="T3" fmla="*/ 275 h 485"/>
                <a:gd name="T4" fmla="*/ 332 w 373"/>
                <a:gd name="T5" fmla="*/ 449 h 485"/>
                <a:gd name="T6" fmla="*/ 212 w 373"/>
                <a:gd name="T7" fmla="*/ 449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3" h="485">
                  <a:moveTo>
                    <a:pt x="0" y="0"/>
                  </a:moveTo>
                  <a:cubicBezTo>
                    <a:pt x="187" y="20"/>
                    <a:pt x="314" y="206"/>
                    <a:pt x="344" y="275"/>
                  </a:cubicBezTo>
                  <a:cubicBezTo>
                    <a:pt x="373" y="344"/>
                    <a:pt x="372" y="440"/>
                    <a:pt x="332" y="449"/>
                  </a:cubicBezTo>
                  <a:cubicBezTo>
                    <a:pt x="332" y="449"/>
                    <a:pt x="290" y="485"/>
                    <a:pt x="212" y="449"/>
                  </a:cubicBezTo>
                </a:path>
              </a:pathLst>
            </a:custGeom>
            <a:noFill/>
            <a:ln w="92075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87" name="Boutique"/>
          <p:cNvGrpSpPr/>
          <p:nvPr/>
        </p:nvGrpSpPr>
        <p:grpSpPr>
          <a:xfrm>
            <a:off x="10157595" y="3349858"/>
            <a:ext cx="1663072" cy="1301218"/>
            <a:chOff x="5052154" y="1250950"/>
            <a:chExt cx="2911475" cy="2616201"/>
          </a:xfrm>
        </p:grpSpPr>
        <p:sp>
          <p:nvSpPr>
            <p:cNvPr id="88" name="Rectangle 5"/>
            <p:cNvSpPr>
              <a:spLocks noChangeArrowheads="1"/>
            </p:cNvSpPr>
            <p:nvPr/>
          </p:nvSpPr>
          <p:spPr bwMode="auto">
            <a:xfrm>
              <a:off x="5339492" y="1341438"/>
              <a:ext cx="2325688" cy="277813"/>
            </a:xfrm>
            <a:prstGeom prst="rect">
              <a:avLst/>
            </a:pr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9" name="Rectangle 6"/>
            <p:cNvSpPr>
              <a:spLocks noChangeArrowheads="1"/>
            </p:cNvSpPr>
            <p:nvPr/>
          </p:nvSpPr>
          <p:spPr bwMode="auto">
            <a:xfrm>
              <a:off x="5431567" y="1250950"/>
              <a:ext cx="2149475" cy="182563"/>
            </a:xfrm>
            <a:prstGeom prst="rect">
              <a:avLst/>
            </a:pr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0" name="Freeform 7"/>
            <p:cNvSpPr>
              <a:spLocks/>
            </p:cNvSpPr>
            <p:nvPr/>
          </p:nvSpPr>
          <p:spPr bwMode="auto">
            <a:xfrm>
              <a:off x="5331554" y="2185988"/>
              <a:ext cx="2341563" cy="1681163"/>
            </a:xfrm>
            <a:custGeom>
              <a:avLst/>
              <a:gdLst>
                <a:gd name="T0" fmla="*/ 299 w 815"/>
                <a:gd name="T1" fmla="*/ 5 h 587"/>
                <a:gd name="T2" fmla="*/ 298 w 815"/>
                <a:gd name="T3" fmla="*/ 10 h 587"/>
                <a:gd name="T4" fmla="*/ 193 w 815"/>
                <a:gd name="T5" fmla="*/ 83 h 587"/>
                <a:gd name="T6" fmla="*/ 125 w 815"/>
                <a:gd name="T7" fmla="*/ 57 h 587"/>
                <a:gd name="T8" fmla="*/ 110 w 815"/>
                <a:gd name="T9" fmla="*/ 15 h 587"/>
                <a:gd name="T10" fmla="*/ 12 w 815"/>
                <a:gd name="T11" fmla="*/ 83 h 587"/>
                <a:gd name="T12" fmla="*/ 0 w 815"/>
                <a:gd name="T13" fmla="*/ 82 h 587"/>
                <a:gd name="T14" fmla="*/ 0 w 815"/>
                <a:gd name="T15" fmla="*/ 496 h 587"/>
                <a:gd name="T16" fmla="*/ 92 w 815"/>
                <a:gd name="T17" fmla="*/ 587 h 587"/>
                <a:gd name="T18" fmla="*/ 723 w 815"/>
                <a:gd name="T19" fmla="*/ 587 h 587"/>
                <a:gd name="T20" fmla="*/ 815 w 815"/>
                <a:gd name="T21" fmla="*/ 496 h 587"/>
                <a:gd name="T22" fmla="*/ 815 w 815"/>
                <a:gd name="T23" fmla="*/ 82 h 587"/>
                <a:gd name="T24" fmla="*/ 807 w 815"/>
                <a:gd name="T25" fmla="*/ 83 h 587"/>
                <a:gd name="T26" fmla="*/ 710 w 815"/>
                <a:gd name="T27" fmla="*/ 15 h 587"/>
                <a:gd name="T28" fmla="*/ 695 w 815"/>
                <a:gd name="T29" fmla="*/ 57 h 587"/>
                <a:gd name="T30" fmla="*/ 627 w 815"/>
                <a:gd name="T31" fmla="*/ 83 h 587"/>
                <a:gd name="T32" fmla="*/ 521 w 815"/>
                <a:gd name="T33" fmla="*/ 10 h 587"/>
                <a:gd name="T34" fmla="*/ 520 w 815"/>
                <a:gd name="T35" fmla="*/ 5 h 587"/>
                <a:gd name="T36" fmla="*/ 520 w 815"/>
                <a:gd name="T37" fmla="*/ 37 h 587"/>
                <a:gd name="T38" fmla="*/ 521 w 815"/>
                <a:gd name="T39" fmla="*/ 10 h 587"/>
                <a:gd name="T40" fmla="*/ 517 w 815"/>
                <a:gd name="T41" fmla="*/ 26 h 587"/>
                <a:gd name="T42" fmla="*/ 412 w 815"/>
                <a:gd name="T43" fmla="*/ 85 h 587"/>
                <a:gd name="T44" fmla="*/ 408 w 815"/>
                <a:gd name="T45" fmla="*/ 85 h 587"/>
                <a:gd name="T46" fmla="*/ 305 w 815"/>
                <a:gd name="T47" fmla="*/ 21 h 587"/>
                <a:gd name="T48" fmla="*/ 310 w 815"/>
                <a:gd name="T49" fmla="*/ 40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15" h="587">
                  <a:moveTo>
                    <a:pt x="299" y="5"/>
                  </a:moveTo>
                  <a:cubicBezTo>
                    <a:pt x="298" y="10"/>
                    <a:pt x="298" y="10"/>
                    <a:pt x="298" y="10"/>
                  </a:cubicBezTo>
                  <a:cubicBezTo>
                    <a:pt x="289" y="51"/>
                    <a:pt x="275" y="83"/>
                    <a:pt x="193" y="83"/>
                  </a:cubicBezTo>
                  <a:cubicBezTo>
                    <a:pt x="162" y="83"/>
                    <a:pt x="139" y="74"/>
                    <a:pt x="125" y="57"/>
                  </a:cubicBezTo>
                  <a:cubicBezTo>
                    <a:pt x="115" y="45"/>
                    <a:pt x="111" y="30"/>
                    <a:pt x="110" y="15"/>
                  </a:cubicBezTo>
                  <a:cubicBezTo>
                    <a:pt x="92" y="60"/>
                    <a:pt x="60" y="83"/>
                    <a:pt x="12" y="83"/>
                  </a:cubicBezTo>
                  <a:cubicBezTo>
                    <a:pt x="8" y="83"/>
                    <a:pt x="4" y="82"/>
                    <a:pt x="0" y="82"/>
                  </a:cubicBezTo>
                  <a:cubicBezTo>
                    <a:pt x="0" y="496"/>
                    <a:pt x="0" y="496"/>
                    <a:pt x="0" y="496"/>
                  </a:cubicBezTo>
                  <a:cubicBezTo>
                    <a:pt x="0" y="546"/>
                    <a:pt x="41" y="587"/>
                    <a:pt x="92" y="587"/>
                  </a:cubicBezTo>
                  <a:cubicBezTo>
                    <a:pt x="723" y="587"/>
                    <a:pt x="723" y="587"/>
                    <a:pt x="723" y="587"/>
                  </a:cubicBezTo>
                  <a:cubicBezTo>
                    <a:pt x="774" y="587"/>
                    <a:pt x="815" y="546"/>
                    <a:pt x="815" y="496"/>
                  </a:cubicBezTo>
                  <a:cubicBezTo>
                    <a:pt x="815" y="82"/>
                    <a:pt x="815" y="82"/>
                    <a:pt x="815" y="82"/>
                  </a:cubicBezTo>
                  <a:cubicBezTo>
                    <a:pt x="812" y="82"/>
                    <a:pt x="810" y="83"/>
                    <a:pt x="807" y="83"/>
                  </a:cubicBezTo>
                  <a:cubicBezTo>
                    <a:pt x="759" y="83"/>
                    <a:pt x="727" y="60"/>
                    <a:pt x="710" y="15"/>
                  </a:cubicBezTo>
                  <a:cubicBezTo>
                    <a:pt x="708" y="30"/>
                    <a:pt x="704" y="45"/>
                    <a:pt x="695" y="57"/>
                  </a:cubicBezTo>
                  <a:cubicBezTo>
                    <a:pt x="681" y="74"/>
                    <a:pt x="658" y="83"/>
                    <a:pt x="627" y="83"/>
                  </a:cubicBezTo>
                  <a:cubicBezTo>
                    <a:pt x="544" y="83"/>
                    <a:pt x="522" y="14"/>
                    <a:pt x="521" y="10"/>
                  </a:cubicBezTo>
                  <a:cubicBezTo>
                    <a:pt x="521" y="7"/>
                    <a:pt x="520" y="5"/>
                    <a:pt x="520" y="5"/>
                  </a:cubicBezTo>
                  <a:cubicBezTo>
                    <a:pt x="519" y="0"/>
                    <a:pt x="521" y="17"/>
                    <a:pt x="520" y="37"/>
                  </a:cubicBezTo>
                  <a:cubicBezTo>
                    <a:pt x="521" y="10"/>
                    <a:pt x="521" y="10"/>
                    <a:pt x="521" y="10"/>
                  </a:cubicBezTo>
                  <a:cubicBezTo>
                    <a:pt x="517" y="26"/>
                    <a:pt x="517" y="26"/>
                    <a:pt x="517" y="26"/>
                  </a:cubicBezTo>
                  <a:cubicBezTo>
                    <a:pt x="517" y="29"/>
                    <a:pt x="505" y="85"/>
                    <a:pt x="412" y="85"/>
                  </a:cubicBezTo>
                  <a:cubicBezTo>
                    <a:pt x="408" y="85"/>
                    <a:pt x="408" y="85"/>
                    <a:pt x="408" y="85"/>
                  </a:cubicBezTo>
                  <a:cubicBezTo>
                    <a:pt x="314" y="85"/>
                    <a:pt x="305" y="23"/>
                    <a:pt x="305" y="21"/>
                  </a:cubicBezTo>
                  <a:cubicBezTo>
                    <a:pt x="310" y="40"/>
                    <a:pt x="310" y="40"/>
                    <a:pt x="310" y="4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1" name="Freeform 9"/>
            <p:cNvSpPr>
              <a:spLocks noEditPoints="1"/>
            </p:cNvSpPr>
            <p:nvPr/>
          </p:nvSpPr>
          <p:spPr bwMode="auto">
            <a:xfrm>
              <a:off x="5052154" y="1704975"/>
              <a:ext cx="2911475" cy="665163"/>
            </a:xfrm>
            <a:custGeom>
              <a:avLst/>
              <a:gdLst>
                <a:gd name="T0" fmla="*/ 90 w 1013"/>
                <a:gd name="T1" fmla="*/ 0 h 232"/>
                <a:gd name="T2" fmla="*/ 48 w 1013"/>
                <a:gd name="T3" fmla="*/ 100 h 232"/>
                <a:gd name="T4" fmla="*/ 109 w 1013"/>
                <a:gd name="T5" fmla="*/ 229 h 232"/>
                <a:gd name="T6" fmla="*/ 197 w 1013"/>
                <a:gd name="T7" fmla="*/ 156 h 232"/>
                <a:gd name="T8" fmla="*/ 232 w 1013"/>
                <a:gd name="T9" fmla="*/ 0 h 232"/>
                <a:gd name="T10" fmla="*/ 90 w 1013"/>
                <a:gd name="T11" fmla="*/ 0 h 232"/>
                <a:gd name="T12" fmla="*/ 229 w 1013"/>
                <a:gd name="T13" fmla="*/ 116 h 232"/>
                <a:gd name="T14" fmla="*/ 290 w 1013"/>
                <a:gd name="T15" fmla="*/ 229 h 232"/>
                <a:gd name="T16" fmla="*/ 380 w 1013"/>
                <a:gd name="T17" fmla="*/ 164 h 232"/>
                <a:gd name="T18" fmla="*/ 393 w 1013"/>
                <a:gd name="T19" fmla="*/ 0 h 232"/>
                <a:gd name="T20" fmla="*/ 252 w 1013"/>
                <a:gd name="T21" fmla="*/ 0 h 232"/>
                <a:gd name="T22" fmla="*/ 229 w 1013"/>
                <a:gd name="T23" fmla="*/ 116 h 232"/>
                <a:gd name="T24" fmla="*/ 509 w 1013"/>
                <a:gd name="T25" fmla="*/ 3 h 232"/>
                <a:gd name="T26" fmla="*/ 506 w 1013"/>
                <a:gd name="T27" fmla="*/ 2 h 232"/>
                <a:gd name="T28" fmla="*/ 505 w 1013"/>
                <a:gd name="T29" fmla="*/ 3 h 232"/>
                <a:gd name="T30" fmla="*/ 505 w 1013"/>
                <a:gd name="T31" fmla="*/ 2 h 232"/>
                <a:gd name="T32" fmla="*/ 414 w 1013"/>
                <a:gd name="T33" fmla="*/ 2 h 232"/>
                <a:gd name="T34" fmla="*/ 414 w 1013"/>
                <a:gd name="T35" fmla="*/ 189 h 232"/>
                <a:gd name="T36" fmla="*/ 505 w 1013"/>
                <a:gd name="T37" fmla="*/ 232 h 232"/>
                <a:gd name="T38" fmla="*/ 505 w 1013"/>
                <a:gd name="T39" fmla="*/ 231 h 232"/>
                <a:gd name="T40" fmla="*/ 506 w 1013"/>
                <a:gd name="T41" fmla="*/ 232 h 232"/>
                <a:gd name="T42" fmla="*/ 509 w 1013"/>
                <a:gd name="T43" fmla="*/ 231 h 232"/>
                <a:gd name="T44" fmla="*/ 509 w 1013"/>
                <a:gd name="T45" fmla="*/ 232 h 232"/>
                <a:gd name="T46" fmla="*/ 603 w 1013"/>
                <a:gd name="T47" fmla="*/ 189 h 232"/>
                <a:gd name="T48" fmla="*/ 603 w 1013"/>
                <a:gd name="T49" fmla="*/ 2 h 232"/>
                <a:gd name="T50" fmla="*/ 509 w 1013"/>
                <a:gd name="T51" fmla="*/ 2 h 232"/>
                <a:gd name="T52" fmla="*/ 509 w 1013"/>
                <a:gd name="T53" fmla="*/ 3 h 232"/>
                <a:gd name="T54" fmla="*/ 965 w 1013"/>
                <a:gd name="T55" fmla="*/ 100 h 232"/>
                <a:gd name="T56" fmla="*/ 923 w 1013"/>
                <a:gd name="T57" fmla="*/ 0 h 232"/>
                <a:gd name="T58" fmla="*/ 782 w 1013"/>
                <a:gd name="T59" fmla="*/ 0 h 232"/>
                <a:gd name="T60" fmla="*/ 816 w 1013"/>
                <a:gd name="T61" fmla="*/ 156 h 232"/>
                <a:gd name="T62" fmla="*/ 904 w 1013"/>
                <a:gd name="T63" fmla="*/ 229 h 232"/>
                <a:gd name="T64" fmla="*/ 965 w 1013"/>
                <a:gd name="T65" fmla="*/ 100 h 232"/>
                <a:gd name="T66" fmla="*/ 761 w 1013"/>
                <a:gd name="T67" fmla="*/ 0 h 232"/>
                <a:gd name="T68" fmla="*/ 620 w 1013"/>
                <a:gd name="T69" fmla="*/ 0 h 232"/>
                <a:gd name="T70" fmla="*/ 633 w 1013"/>
                <a:gd name="T71" fmla="*/ 164 h 232"/>
                <a:gd name="T72" fmla="*/ 724 w 1013"/>
                <a:gd name="T73" fmla="*/ 229 h 232"/>
                <a:gd name="T74" fmla="*/ 784 w 1013"/>
                <a:gd name="T75" fmla="*/ 116 h 232"/>
                <a:gd name="T76" fmla="*/ 761 w 1013"/>
                <a:gd name="T77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13" h="232">
                  <a:moveTo>
                    <a:pt x="90" y="0"/>
                  </a:moveTo>
                  <a:cubicBezTo>
                    <a:pt x="90" y="0"/>
                    <a:pt x="65" y="62"/>
                    <a:pt x="48" y="100"/>
                  </a:cubicBezTo>
                  <a:cubicBezTo>
                    <a:pt x="32" y="137"/>
                    <a:pt x="0" y="229"/>
                    <a:pt x="109" y="229"/>
                  </a:cubicBezTo>
                  <a:cubicBezTo>
                    <a:pt x="156" y="229"/>
                    <a:pt x="183" y="205"/>
                    <a:pt x="197" y="156"/>
                  </a:cubicBezTo>
                  <a:cubicBezTo>
                    <a:pt x="210" y="108"/>
                    <a:pt x="232" y="0"/>
                    <a:pt x="232" y="0"/>
                  </a:cubicBezTo>
                  <a:lnTo>
                    <a:pt x="90" y="0"/>
                  </a:lnTo>
                  <a:close/>
                  <a:moveTo>
                    <a:pt x="229" y="116"/>
                  </a:moveTo>
                  <a:cubicBezTo>
                    <a:pt x="218" y="170"/>
                    <a:pt x="210" y="229"/>
                    <a:pt x="290" y="229"/>
                  </a:cubicBezTo>
                  <a:cubicBezTo>
                    <a:pt x="370" y="229"/>
                    <a:pt x="372" y="199"/>
                    <a:pt x="380" y="164"/>
                  </a:cubicBezTo>
                  <a:cubicBezTo>
                    <a:pt x="388" y="129"/>
                    <a:pt x="393" y="0"/>
                    <a:pt x="393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52" y="0"/>
                    <a:pt x="240" y="62"/>
                    <a:pt x="229" y="116"/>
                  </a:cubicBezTo>
                  <a:close/>
                  <a:moveTo>
                    <a:pt x="509" y="3"/>
                  </a:moveTo>
                  <a:cubicBezTo>
                    <a:pt x="508" y="3"/>
                    <a:pt x="507" y="2"/>
                    <a:pt x="506" y="2"/>
                  </a:cubicBezTo>
                  <a:cubicBezTo>
                    <a:pt x="506" y="2"/>
                    <a:pt x="505" y="3"/>
                    <a:pt x="505" y="3"/>
                  </a:cubicBezTo>
                  <a:cubicBezTo>
                    <a:pt x="505" y="2"/>
                    <a:pt x="505" y="2"/>
                    <a:pt x="505" y="2"/>
                  </a:cubicBezTo>
                  <a:cubicBezTo>
                    <a:pt x="414" y="2"/>
                    <a:pt x="414" y="2"/>
                    <a:pt x="414" y="2"/>
                  </a:cubicBezTo>
                  <a:cubicBezTo>
                    <a:pt x="414" y="189"/>
                    <a:pt x="414" y="189"/>
                    <a:pt x="414" y="189"/>
                  </a:cubicBezTo>
                  <a:cubicBezTo>
                    <a:pt x="414" y="189"/>
                    <a:pt x="426" y="232"/>
                    <a:pt x="505" y="232"/>
                  </a:cubicBezTo>
                  <a:cubicBezTo>
                    <a:pt x="505" y="231"/>
                    <a:pt x="505" y="231"/>
                    <a:pt x="505" y="231"/>
                  </a:cubicBezTo>
                  <a:cubicBezTo>
                    <a:pt x="505" y="231"/>
                    <a:pt x="506" y="232"/>
                    <a:pt x="506" y="232"/>
                  </a:cubicBezTo>
                  <a:cubicBezTo>
                    <a:pt x="507" y="232"/>
                    <a:pt x="508" y="231"/>
                    <a:pt x="509" y="231"/>
                  </a:cubicBezTo>
                  <a:cubicBezTo>
                    <a:pt x="509" y="232"/>
                    <a:pt x="509" y="232"/>
                    <a:pt x="509" y="232"/>
                  </a:cubicBezTo>
                  <a:cubicBezTo>
                    <a:pt x="587" y="232"/>
                    <a:pt x="603" y="189"/>
                    <a:pt x="603" y="189"/>
                  </a:cubicBezTo>
                  <a:cubicBezTo>
                    <a:pt x="603" y="2"/>
                    <a:pt x="603" y="2"/>
                    <a:pt x="603" y="2"/>
                  </a:cubicBezTo>
                  <a:cubicBezTo>
                    <a:pt x="509" y="2"/>
                    <a:pt x="509" y="2"/>
                    <a:pt x="509" y="2"/>
                  </a:cubicBezTo>
                  <a:lnTo>
                    <a:pt x="509" y="3"/>
                  </a:lnTo>
                  <a:close/>
                  <a:moveTo>
                    <a:pt x="965" y="100"/>
                  </a:moveTo>
                  <a:cubicBezTo>
                    <a:pt x="949" y="62"/>
                    <a:pt x="923" y="0"/>
                    <a:pt x="923" y="0"/>
                  </a:cubicBezTo>
                  <a:cubicBezTo>
                    <a:pt x="782" y="0"/>
                    <a:pt x="782" y="0"/>
                    <a:pt x="782" y="0"/>
                  </a:cubicBezTo>
                  <a:cubicBezTo>
                    <a:pt x="782" y="0"/>
                    <a:pt x="803" y="108"/>
                    <a:pt x="816" y="156"/>
                  </a:cubicBezTo>
                  <a:cubicBezTo>
                    <a:pt x="830" y="205"/>
                    <a:pt x="857" y="229"/>
                    <a:pt x="904" y="229"/>
                  </a:cubicBezTo>
                  <a:cubicBezTo>
                    <a:pt x="1013" y="229"/>
                    <a:pt x="981" y="137"/>
                    <a:pt x="965" y="100"/>
                  </a:cubicBezTo>
                  <a:close/>
                  <a:moveTo>
                    <a:pt x="761" y="0"/>
                  </a:moveTo>
                  <a:cubicBezTo>
                    <a:pt x="620" y="0"/>
                    <a:pt x="620" y="0"/>
                    <a:pt x="620" y="0"/>
                  </a:cubicBezTo>
                  <a:cubicBezTo>
                    <a:pt x="620" y="0"/>
                    <a:pt x="625" y="129"/>
                    <a:pt x="633" y="164"/>
                  </a:cubicBezTo>
                  <a:cubicBezTo>
                    <a:pt x="641" y="199"/>
                    <a:pt x="644" y="229"/>
                    <a:pt x="724" y="229"/>
                  </a:cubicBezTo>
                  <a:cubicBezTo>
                    <a:pt x="803" y="229"/>
                    <a:pt x="795" y="170"/>
                    <a:pt x="784" y="116"/>
                  </a:cubicBezTo>
                  <a:cubicBezTo>
                    <a:pt x="773" y="62"/>
                    <a:pt x="761" y="0"/>
                    <a:pt x="76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40" name="Baguette-Magique"/>
          <p:cNvGrpSpPr>
            <a:grpSpLocks noChangeAspect="1"/>
          </p:cNvGrpSpPr>
          <p:nvPr/>
        </p:nvGrpSpPr>
        <p:grpSpPr bwMode="auto">
          <a:xfrm>
            <a:off x="7862774" y="3565833"/>
            <a:ext cx="1184608" cy="709397"/>
            <a:chOff x="107" y="388"/>
            <a:chExt cx="3465" cy="2075"/>
          </a:xfrm>
          <a:solidFill>
            <a:schemeClr val="tx1"/>
          </a:solidFill>
        </p:grpSpPr>
        <p:sp>
          <p:nvSpPr>
            <p:cNvPr id="41" name="Freeform 15"/>
            <p:cNvSpPr>
              <a:spLocks/>
            </p:cNvSpPr>
            <p:nvPr/>
          </p:nvSpPr>
          <p:spPr bwMode="auto">
            <a:xfrm>
              <a:off x="2419" y="710"/>
              <a:ext cx="117" cy="121"/>
            </a:xfrm>
            <a:custGeom>
              <a:avLst/>
              <a:gdLst>
                <a:gd name="T0" fmla="*/ 3 w 117"/>
                <a:gd name="T1" fmla="*/ 103 h 121"/>
                <a:gd name="T2" fmla="*/ 41 w 117"/>
                <a:gd name="T3" fmla="*/ 103 h 121"/>
                <a:gd name="T4" fmla="*/ 76 w 117"/>
                <a:gd name="T5" fmla="*/ 121 h 121"/>
                <a:gd name="T6" fmla="*/ 88 w 117"/>
                <a:gd name="T7" fmla="*/ 85 h 121"/>
                <a:gd name="T8" fmla="*/ 117 w 117"/>
                <a:gd name="T9" fmla="*/ 60 h 121"/>
                <a:gd name="T10" fmla="*/ 86 w 117"/>
                <a:gd name="T11" fmla="*/ 36 h 121"/>
                <a:gd name="T12" fmla="*/ 70 w 117"/>
                <a:gd name="T13" fmla="*/ 0 h 121"/>
                <a:gd name="T14" fmla="*/ 38 w 117"/>
                <a:gd name="T15" fmla="*/ 22 h 121"/>
                <a:gd name="T16" fmla="*/ 0 w 117"/>
                <a:gd name="T17" fmla="*/ 27 h 121"/>
                <a:gd name="T18" fmla="*/ 11 w 117"/>
                <a:gd name="T19" fmla="*/ 65 h 121"/>
                <a:gd name="T20" fmla="*/ 3 w 117"/>
                <a:gd name="T21" fmla="*/ 10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7" h="121">
                  <a:moveTo>
                    <a:pt x="3" y="103"/>
                  </a:moveTo>
                  <a:lnTo>
                    <a:pt x="41" y="103"/>
                  </a:lnTo>
                  <a:lnTo>
                    <a:pt x="76" y="121"/>
                  </a:lnTo>
                  <a:lnTo>
                    <a:pt x="88" y="85"/>
                  </a:lnTo>
                  <a:lnTo>
                    <a:pt x="117" y="60"/>
                  </a:lnTo>
                  <a:lnTo>
                    <a:pt x="86" y="36"/>
                  </a:lnTo>
                  <a:lnTo>
                    <a:pt x="70" y="0"/>
                  </a:lnTo>
                  <a:lnTo>
                    <a:pt x="38" y="22"/>
                  </a:lnTo>
                  <a:lnTo>
                    <a:pt x="0" y="27"/>
                  </a:lnTo>
                  <a:lnTo>
                    <a:pt x="11" y="65"/>
                  </a:lnTo>
                  <a:lnTo>
                    <a:pt x="3" y="103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2" name="Freeform 16"/>
            <p:cNvSpPr>
              <a:spLocks/>
            </p:cNvSpPr>
            <p:nvPr/>
          </p:nvSpPr>
          <p:spPr bwMode="auto">
            <a:xfrm>
              <a:off x="3205" y="388"/>
              <a:ext cx="335" cy="344"/>
            </a:xfrm>
            <a:custGeom>
              <a:avLst/>
              <a:gdLst>
                <a:gd name="T0" fmla="*/ 199 w 335"/>
                <a:gd name="T1" fmla="*/ 0 h 344"/>
                <a:gd name="T2" fmla="*/ 109 w 335"/>
                <a:gd name="T3" fmla="*/ 61 h 344"/>
                <a:gd name="T4" fmla="*/ 0 w 335"/>
                <a:gd name="T5" fmla="*/ 75 h 344"/>
                <a:gd name="T6" fmla="*/ 31 w 335"/>
                <a:gd name="T7" fmla="*/ 182 h 344"/>
                <a:gd name="T8" fmla="*/ 11 w 335"/>
                <a:gd name="T9" fmla="*/ 288 h 344"/>
                <a:gd name="T10" fmla="*/ 121 w 335"/>
                <a:gd name="T11" fmla="*/ 292 h 344"/>
                <a:gd name="T12" fmla="*/ 217 w 335"/>
                <a:gd name="T13" fmla="*/ 344 h 344"/>
                <a:gd name="T14" fmla="*/ 255 w 335"/>
                <a:gd name="T15" fmla="*/ 241 h 344"/>
                <a:gd name="T16" fmla="*/ 335 w 335"/>
                <a:gd name="T17" fmla="*/ 166 h 344"/>
                <a:gd name="T18" fmla="*/ 248 w 335"/>
                <a:gd name="T19" fmla="*/ 97 h 344"/>
                <a:gd name="T20" fmla="*/ 199 w 335"/>
                <a:gd name="T21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5" h="344">
                  <a:moveTo>
                    <a:pt x="199" y="0"/>
                  </a:moveTo>
                  <a:lnTo>
                    <a:pt x="109" y="61"/>
                  </a:lnTo>
                  <a:lnTo>
                    <a:pt x="0" y="75"/>
                  </a:lnTo>
                  <a:lnTo>
                    <a:pt x="31" y="182"/>
                  </a:lnTo>
                  <a:lnTo>
                    <a:pt x="11" y="288"/>
                  </a:lnTo>
                  <a:lnTo>
                    <a:pt x="121" y="292"/>
                  </a:lnTo>
                  <a:lnTo>
                    <a:pt x="217" y="344"/>
                  </a:lnTo>
                  <a:lnTo>
                    <a:pt x="255" y="241"/>
                  </a:lnTo>
                  <a:lnTo>
                    <a:pt x="335" y="166"/>
                  </a:lnTo>
                  <a:lnTo>
                    <a:pt x="248" y="97"/>
                  </a:lnTo>
                  <a:lnTo>
                    <a:pt x="199" y="0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3" name="Freeform 17"/>
            <p:cNvSpPr>
              <a:spLocks/>
            </p:cNvSpPr>
            <p:nvPr/>
          </p:nvSpPr>
          <p:spPr bwMode="auto">
            <a:xfrm>
              <a:off x="3371" y="773"/>
              <a:ext cx="201" cy="208"/>
            </a:xfrm>
            <a:custGeom>
              <a:avLst/>
              <a:gdLst>
                <a:gd name="T0" fmla="*/ 149 w 201"/>
                <a:gd name="T1" fmla="*/ 60 h 208"/>
                <a:gd name="T2" fmla="*/ 120 w 201"/>
                <a:gd name="T3" fmla="*/ 0 h 208"/>
                <a:gd name="T4" fmla="*/ 66 w 201"/>
                <a:gd name="T5" fmla="*/ 38 h 208"/>
                <a:gd name="T6" fmla="*/ 0 w 201"/>
                <a:gd name="T7" fmla="*/ 47 h 208"/>
                <a:gd name="T8" fmla="*/ 19 w 201"/>
                <a:gd name="T9" fmla="*/ 110 h 208"/>
                <a:gd name="T10" fmla="*/ 8 w 201"/>
                <a:gd name="T11" fmla="*/ 175 h 208"/>
                <a:gd name="T12" fmla="*/ 73 w 201"/>
                <a:gd name="T13" fmla="*/ 177 h 208"/>
                <a:gd name="T14" fmla="*/ 132 w 201"/>
                <a:gd name="T15" fmla="*/ 208 h 208"/>
                <a:gd name="T16" fmla="*/ 154 w 201"/>
                <a:gd name="T17" fmla="*/ 146 h 208"/>
                <a:gd name="T18" fmla="*/ 201 w 201"/>
                <a:gd name="T19" fmla="*/ 100 h 208"/>
                <a:gd name="T20" fmla="*/ 149 w 201"/>
                <a:gd name="T21" fmla="*/ 6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1" h="208">
                  <a:moveTo>
                    <a:pt x="149" y="60"/>
                  </a:moveTo>
                  <a:lnTo>
                    <a:pt x="120" y="0"/>
                  </a:lnTo>
                  <a:lnTo>
                    <a:pt x="66" y="38"/>
                  </a:lnTo>
                  <a:lnTo>
                    <a:pt x="0" y="47"/>
                  </a:lnTo>
                  <a:lnTo>
                    <a:pt x="19" y="110"/>
                  </a:lnTo>
                  <a:lnTo>
                    <a:pt x="8" y="175"/>
                  </a:lnTo>
                  <a:lnTo>
                    <a:pt x="73" y="177"/>
                  </a:lnTo>
                  <a:lnTo>
                    <a:pt x="132" y="208"/>
                  </a:lnTo>
                  <a:lnTo>
                    <a:pt x="154" y="146"/>
                  </a:lnTo>
                  <a:lnTo>
                    <a:pt x="201" y="100"/>
                  </a:lnTo>
                  <a:lnTo>
                    <a:pt x="149" y="60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4" name="Freeform 18"/>
            <p:cNvSpPr>
              <a:spLocks/>
            </p:cNvSpPr>
            <p:nvPr/>
          </p:nvSpPr>
          <p:spPr bwMode="auto">
            <a:xfrm>
              <a:off x="3053" y="822"/>
              <a:ext cx="143" cy="148"/>
            </a:xfrm>
            <a:custGeom>
              <a:avLst/>
              <a:gdLst>
                <a:gd name="T0" fmla="*/ 87 w 143"/>
                <a:gd name="T1" fmla="*/ 0 h 148"/>
                <a:gd name="T2" fmla="*/ 47 w 143"/>
                <a:gd name="T3" fmla="*/ 27 h 148"/>
                <a:gd name="T4" fmla="*/ 0 w 143"/>
                <a:gd name="T5" fmla="*/ 32 h 148"/>
                <a:gd name="T6" fmla="*/ 15 w 143"/>
                <a:gd name="T7" fmla="*/ 78 h 148"/>
                <a:gd name="T8" fmla="*/ 6 w 143"/>
                <a:gd name="T9" fmla="*/ 124 h 148"/>
                <a:gd name="T10" fmla="*/ 53 w 143"/>
                <a:gd name="T11" fmla="*/ 126 h 148"/>
                <a:gd name="T12" fmla="*/ 94 w 143"/>
                <a:gd name="T13" fmla="*/ 148 h 148"/>
                <a:gd name="T14" fmla="*/ 111 w 143"/>
                <a:gd name="T15" fmla="*/ 105 h 148"/>
                <a:gd name="T16" fmla="*/ 143 w 143"/>
                <a:gd name="T17" fmla="*/ 72 h 148"/>
                <a:gd name="T18" fmla="*/ 107 w 143"/>
                <a:gd name="T19" fmla="*/ 43 h 148"/>
                <a:gd name="T20" fmla="*/ 87 w 143"/>
                <a:gd name="T21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3" h="148">
                  <a:moveTo>
                    <a:pt x="87" y="0"/>
                  </a:moveTo>
                  <a:lnTo>
                    <a:pt x="47" y="27"/>
                  </a:lnTo>
                  <a:lnTo>
                    <a:pt x="0" y="32"/>
                  </a:lnTo>
                  <a:lnTo>
                    <a:pt x="15" y="78"/>
                  </a:lnTo>
                  <a:lnTo>
                    <a:pt x="6" y="124"/>
                  </a:lnTo>
                  <a:lnTo>
                    <a:pt x="53" y="126"/>
                  </a:lnTo>
                  <a:lnTo>
                    <a:pt x="94" y="148"/>
                  </a:lnTo>
                  <a:lnTo>
                    <a:pt x="111" y="105"/>
                  </a:lnTo>
                  <a:lnTo>
                    <a:pt x="143" y="72"/>
                  </a:lnTo>
                  <a:lnTo>
                    <a:pt x="107" y="43"/>
                  </a:lnTo>
                  <a:lnTo>
                    <a:pt x="87" y="0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5" name="Freeform 19"/>
            <p:cNvSpPr>
              <a:spLocks/>
            </p:cNvSpPr>
            <p:nvPr/>
          </p:nvSpPr>
          <p:spPr bwMode="auto">
            <a:xfrm>
              <a:off x="2807" y="552"/>
              <a:ext cx="201" cy="207"/>
            </a:xfrm>
            <a:custGeom>
              <a:avLst/>
              <a:gdLst>
                <a:gd name="T0" fmla="*/ 120 w 201"/>
                <a:gd name="T1" fmla="*/ 0 h 207"/>
                <a:gd name="T2" fmla="*/ 65 w 201"/>
                <a:gd name="T3" fmla="*/ 38 h 207"/>
                <a:gd name="T4" fmla="*/ 0 w 201"/>
                <a:gd name="T5" fmla="*/ 47 h 207"/>
                <a:gd name="T6" fmla="*/ 18 w 201"/>
                <a:gd name="T7" fmla="*/ 110 h 207"/>
                <a:gd name="T8" fmla="*/ 6 w 201"/>
                <a:gd name="T9" fmla="*/ 175 h 207"/>
                <a:gd name="T10" fmla="*/ 73 w 201"/>
                <a:gd name="T11" fmla="*/ 176 h 207"/>
                <a:gd name="T12" fmla="*/ 131 w 201"/>
                <a:gd name="T13" fmla="*/ 207 h 207"/>
                <a:gd name="T14" fmla="*/ 152 w 201"/>
                <a:gd name="T15" fmla="*/ 146 h 207"/>
                <a:gd name="T16" fmla="*/ 201 w 201"/>
                <a:gd name="T17" fmla="*/ 101 h 207"/>
                <a:gd name="T18" fmla="*/ 149 w 201"/>
                <a:gd name="T19" fmla="*/ 59 h 207"/>
                <a:gd name="T20" fmla="*/ 120 w 201"/>
                <a:gd name="T21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1" h="207">
                  <a:moveTo>
                    <a:pt x="120" y="0"/>
                  </a:moveTo>
                  <a:lnTo>
                    <a:pt x="65" y="38"/>
                  </a:lnTo>
                  <a:lnTo>
                    <a:pt x="0" y="47"/>
                  </a:lnTo>
                  <a:lnTo>
                    <a:pt x="18" y="110"/>
                  </a:lnTo>
                  <a:lnTo>
                    <a:pt x="6" y="175"/>
                  </a:lnTo>
                  <a:lnTo>
                    <a:pt x="73" y="176"/>
                  </a:lnTo>
                  <a:lnTo>
                    <a:pt x="131" y="207"/>
                  </a:lnTo>
                  <a:lnTo>
                    <a:pt x="152" y="146"/>
                  </a:lnTo>
                  <a:lnTo>
                    <a:pt x="201" y="101"/>
                  </a:lnTo>
                  <a:lnTo>
                    <a:pt x="149" y="59"/>
                  </a:lnTo>
                  <a:lnTo>
                    <a:pt x="120" y="0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6" name="Freeform 20"/>
            <p:cNvSpPr>
              <a:spLocks/>
            </p:cNvSpPr>
            <p:nvPr/>
          </p:nvSpPr>
          <p:spPr bwMode="auto">
            <a:xfrm>
              <a:off x="3102" y="1101"/>
              <a:ext cx="90" cy="94"/>
            </a:xfrm>
            <a:custGeom>
              <a:avLst/>
              <a:gdLst>
                <a:gd name="T0" fmla="*/ 2 w 90"/>
                <a:gd name="T1" fmla="*/ 80 h 94"/>
                <a:gd name="T2" fmla="*/ 33 w 90"/>
                <a:gd name="T3" fmla="*/ 80 h 94"/>
                <a:gd name="T4" fmla="*/ 58 w 90"/>
                <a:gd name="T5" fmla="*/ 94 h 94"/>
                <a:gd name="T6" fmla="*/ 69 w 90"/>
                <a:gd name="T7" fmla="*/ 67 h 94"/>
                <a:gd name="T8" fmla="*/ 90 w 90"/>
                <a:gd name="T9" fmla="*/ 45 h 94"/>
                <a:gd name="T10" fmla="*/ 67 w 90"/>
                <a:gd name="T11" fmla="*/ 27 h 94"/>
                <a:gd name="T12" fmla="*/ 54 w 90"/>
                <a:gd name="T13" fmla="*/ 0 h 94"/>
                <a:gd name="T14" fmla="*/ 29 w 90"/>
                <a:gd name="T15" fmla="*/ 18 h 94"/>
                <a:gd name="T16" fmla="*/ 0 w 90"/>
                <a:gd name="T17" fmla="*/ 22 h 94"/>
                <a:gd name="T18" fmla="*/ 7 w 90"/>
                <a:gd name="T19" fmla="*/ 51 h 94"/>
                <a:gd name="T20" fmla="*/ 2 w 90"/>
                <a:gd name="T21" fmla="*/ 8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94">
                  <a:moveTo>
                    <a:pt x="2" y="80"/>
                  </a:moveTo>
                  <a:lnTo>
                    <a:pt x="33" y="80"/>
                  </a:lnTo>
                  <a:lnTo>
                    <a:pt x="58" y="94"/>
                  </a:lnTo>
                  <a:lnTo>
                    <a:pt x="69" y="67"/>
                  </a:lnTo>
                  <a:lnTo>
                    <a:pt x="90" y="45"/>
                  </a:lnTo>
                  <a:lnTo>
                    <a:pt x="67" y="27"/>
                  </a:lnTo>
                  <a:lnTo>
                    <a:pt x="54" y="0"/>
                  </a:lnTo>
                  <a:lnTo>
                    <a:pt x="29" y="18"/>
                  </a:lnTo>
                  <a:lnTo>
                    <a:pt x="0" y="22"/>
                  </a:lnTo>
                  <a:lnTo>
                    <a:pt x="7" y="51"/>
                  </a:lnTo>
                  <a:lnTo>
                    <a:pt x="2" y="80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7" name="Freeform 21"/>
            <p:cNvSpPr>
              <a:spLocks noEditPoints="1"/>
            </p:cNvSpPr>
            <p:nvPr/>
          </p:nvSpPr>
          <p:spPr bwMode="auto">
            <a:xfrm>
              <a:off x="107" y="905"/>
              <a:ext cx="2738" cy="1558"/>
            </a:xfrm>
            <a:custGeom>
              <a:avLst/>
              <a:gdLst>
                <a:gd name="T0" fmla="*/ 2657 w 2738"/>
                <a:gd name="T1" fmla="*/ 0 h 1558"/>
                <a:gd name="T2" fmla="*/ 0 w 2738"/>
                <a:gd name="T3" fmla="*/ 1407 h 1558"/>
                <a:gd name="T4" fmla="*/ 81 w 2738"/>
                <a:gd name="T5" fmla="*/ 1558 h 1558"/>
                <a:gd name="T6" fmla="*/ 2738 w 2738"/>
                <a:gd name="T7" fmla="*/ 153 h 1558"/>
                <a:gd name="T8" fmla="*/ 2657 w 2738"/>
                <a:gd name="T9" fmla="*/ 0 h 1558"/>
                <a:gd name="T10" fmla="*/ 108 w 2738"/>
                <a:gd name="T11" fmla="*/ 1479 h 1558"/>
                <a:gd name="T12" fmla="*/ 81 w 2738"/>
                <a:gd name="T13" fmla="*/ 1429 h 1558"/>
                <a:gd name="T14" fmla="*/ 121 w 2738"/>
                <a:gd name="T15" fmla="*/ 1409 h 1558"/>
                <a:gd name="T16" fmla="*/ 146 w 2738"/>
                <a:gd name="T17" fmla="*/ 1459 h 1558"/>
                <a:gd name="T18" fmla="*/ 108 w 2738"/>
                <a:gd name="T19" fmla="*/ 1479 h 1558"/>
                <a:gd name="T20" fmla="*/ 2442 w 2738"/>
                <a:gd name="T21" fmla="*/ 182 h 1558"/>
                <a:gd name="T22" fmla="*/ 2634 w 2738"/>
                <a:gd name="T23" fmla="*/ 81 h 1558"/>
                <a:gd name="T24" fmla="*/ 2661 w 2738"/>
                <a:gd name="T25" fmla="*/ 130 h 1558"/>
                <a:gd name="T26" fmla="*/ 2467 w 2738"/>
                <a:gd name="T27" fmla="*/ 232 h 1558"/>
                <a:gd name="T28" fmla="*/ 2442 w 2738"/>
                <a:gd name="T29" fmla="*/ 182 h 1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38" h="1558">
                  <a:moveTo>
                    <a:pt x="2657" y="0"/>
                  </a:moveTo>
                  <a:lnTo>
                    <a:pt x="0" y="1407"/>
                  </a:lnTo>
                  <a:lnTo>
                    <a:pt x="81" y="1558"/>
                  </a:lnTo>
                  <a:lnTo>
                    <a:pt x="2738" y="153"/>
                  </a:lnTo>
                  <a:lnTo>
                    <a:pt x="2657" y="0"/>
                  </a:lnTo>
                  <a:close/>
                  <a:moveTo>
                    <a:pt x="108" y="1479"/>
                  </a:moveTo>
                  <a:lnTo>
                    <a:pt x="81" y="1429"/>
                  </a:lnTo>
                  <a:lnTo>
                    <a:pt x="121" y="1409"/>
                  </a:lnTo>
                  <a:lnTo>
                    <a:pt x="146" y="1459"/>
                  </a:lnTo>
                  <a:lnTo>
                    <a:pt x="108" y="1479"/>
                  </a:lnTo>
                  <a:close/>
                  <a:moveTo>
                    <a:pt x="2442" y="182"/>
                  </a:moveTo>
                  <a:lnTo>
                    <a:pt x="2634" y="81"/>
                  </a:lnTo>
                  <a:lnTo>
                    <a:pt x="2661" y="130"/>
                  </a:lnTo>
                  <a:lnTo>
                    <a:pt x="2467" y="232"/>
                  </a:lnTo>
                  <a:lnTo>
                    <a:pt x="2442" y="182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8" name="Freeform 22"/>
            <p:cNvSpPr>
              <a:spLocks noEditPoints="1"/>
            </p:cNvSpPr>
            <p:nvPr/>
          </p:nvSpPr>
          <p:spPr bwMode="auto">
            <a:xfrm>
              <a:off x="107" y="905"/>
              <a:ext cx="2738" cy="1558"/>
            </a:xfrm>
            <a:custGeom>
              <a:avLst/>
              <a:gdLst>
                <a:gd name="T0" fmla="*/ 2657 w 2738"/>
                <a:gd name="T1" fmla="*/ 0 h 1558"/>
                <a:gd name="T2" fmla="*/ 0 w 2738"/>
                <a:gd name="T3" fmla="*/ 1407 h 1558"/>
                <a:gd name="T4" fmla="*/ 81 w 2738"/>
                <a:gd name="T5" fmla="*/ 1558 h 1558"/>
                <a:gd name="T6" fmla="*/ 2738 w 2738"/>
                <a:gd name="T7" fmla="*/ 153 h 1558"/>
                <a:gd name="T8" fmla="*/ 2657 w 2738"/>
                <a:gd name="T9" fmla="*/ 0 h 1558"/>
                <a:gd name="T10" fmla="*/ 108 w 2738"/>
                <a:gd name="T11" fmla="*/ 1479 h 1558"/>
                <a:gd name="T12" fmla="*/ 81 w 2738"/>
                <a:gd name="T13" fmla="*/ 1429 h 1558"/>
                <a:gd name="T14" fmla="*/ 121 w 2738"/>
                <a:gd name="T15" fmla="*/ 1409 h 1558"/>
                <a:gd name="T16" fmla="*/ 146 w 2738"/>
                <a:gd name="T17" fmla="*/ 1459 h 1558"/>
                <a:gd name="T18" fmla="*/ 108 w 2738"/>
                <a:gd name="T19" fmla="*/ 1479 h 1558"/>
                <a:gd name="T20" fmla="*/ 2442 w 2738"/>
                <a:gd name="T21" fmla="*/ 182 h 1558"/>
                <a:gd name="T22" fmla="*/ 2634 w 2738"/>
                <a:gd name="T23" fmla="*/ 81 h 1558"/>
                <a:gd name="T24" fmla="*/ 2661 w 2738"/>
                <a:gd name="T25" fmla="*/ 130 h 1558"/>
                <a:gd name="T26" fmla="*/ 2467 w 2738"/>
                <a:gd name="T27" fmla="*/ 232 h 1558"/>
                <a:gd name="T28" fmla="*/ 2442 w 2738"/>
                <a:gd name="T29" fmla="*/ 182 h 1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38" h="1558">
                  <a:moveTo>
                    <a:pt x="2657" y="0"/>
                  </a:moveTo>
                  <a:lnTo>
                    <a:pt x="0" y="1407"/>
                  </a:lnTo>
                  <a:lnTo>
                    <a:pt x="81" y="1558"/>
                  </a:lnTo>
                  <a:lnTo>
                    <a:pt x="2738" y="153"/>
                  </a:lnTo>
                  <a:lnTo>
                    <a:pt x="2657" y="0"/>
                  </a:lnTo>
                  <a:close/>
                  <a:moveTo>
                    <a:pt x="108" y="1479"/>
                  </a:moveTo>
                  <a:lnTo>
                    <a:pt x="81" y="1429"/>
                  </a:lnTo>
                  <a:lnTo>
                    <a:pt x="121" y="1409"/>
                  </a:lnTo>
                  <a:lnTo>
                    <a:pt x="146" y="1459"/>
                  </a:lnTo>
                  <a:lnTo>
                    <a:pt x="108" y="1479"/>
                  </a:lnTo>
                  <a:close/>
                  <a:moveTo>
                    <a:pt x="2442" y="182"/>
                  </a:moveTo>
                  <a:lnTo>
                    <a:pt x="2634" y="81"/>
                  </a:lnTo>
                  <a:lnTo>
                    <a:pt x="2661" y="130"/>
                  </a:lnTo>
                  <a:lnTo>
                    <a:pt x="2467" y="232"/>
                  </a:lnTo>
                  <a:lnTo>
                    <a:pt x="2442" y="182"/>
                  </a:lnTo>
                  <a:close/>
                </a:path>
              </a:pathLst>
            </a:custGeom>
            <a:grpFill/>
            <a:ln w="12700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49" name="Balance"/>
          <p:cNvGrpSpPr>
            <a:grpSpLocks noChangeAspect="1"/>
          </p:cNvGrpSpPr>
          <p:nvPr/>
        </p:nvGrpSpPr>
        <p:grpSpPr bwMode="auto">
          <a:xfrm>
            <a:off x="10345614" y="1525226"/>
            <a:ext cx="1343800" cy="1006106"/>
            <a:chOff x="217" y="-95"/>
            <a:chExt cx="1926" cy="1442"/>
          </a:xfrm>
          <a:solidFill>
            <a:schemeClr val="tx1"/>
          </a:solidFill>
        </p:grpSpPr>
        <p:sp>
          <p:nvSpPr>
            <p:cNvPr id="50" name="Freeform 26"/>
            <p:cNvSpPr>
              <a:spLocks/>
            </p:cNvSpPr>
            <p:nvPr/>
          </p:nvSpPr>
          <p:spPr bwMode="auto">
            <a:xfrm>
              <a:off x="340" y="114"/>
              <a:ext cx="1673" cy="209"/>
            </a:xfrm>
            <a:custGeom>
              <a:avLst/>
              <a:gdLst>
                <a:gd name="T0" fmla="*/ 0 w 924"/>
                <a:gd name="T1" fmla="*/ 116 h 116"/>
                <a:gd name="T2" fmla="*/ 80 w 924"/>
                <a:gd name="T3" fmla="*/ 116 h 116"/>
                <a:gd name="T4" fmla="*/ 464 w 924"/>
                <a:gd name="T5" fmla="*/ 0 h 116"/>
                <a:gd name="T6" fmla="*/ 852 w 924"/>
                <a:gd name="T7" fmla="*/ 116 h 116"/>
                <a:gd name="T8" fmla="*/ 924 w 924"/>
                <a:gd name="T9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4" h="116">
                  <a:moveTo>
                    <a:pt x="0" y="116"/>
                  </a:moveTo>
                  <a:cubicBezTo>
                    <a:pt x="80" y="116"/>
                    <a:pt x="80" y="116"/>
                    <a:pt x="80" y="116"/>
                  </a:cubicBezTo>
                  <a:cubicBezTo>
                    <a:pt x="80" y="116"/>
                    <a:pt x="404" y="0"/>
                    <a:pt x="464" y="0"/>
                  </a:cubicBezTo>
                  <a:cubicBezTo>
                    <a:pt x="524" y="0"/>
                    <a:pt x="568" y="16"/>
                    <a:pt x="852" y="116"/>
                  </a:cubicBezTo>
                  <a:cubicBezTo>
                    <a:pt x="924" y="116"/>
                    <a:pt x="924" y="116"/>
                    <a:pt x="924" y="116"/>
                  </a:cubicBezTo>
                </a:path>
              </a:pathLst>
            </a:custGeom>
            <a:grpFill/>
            <a:ln w="68263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1" name="Freeform 27"/>
            <p:cNvSpPr>
              <a:spLocks/>
            </p:cNvSpPr>
            <p:nvPr/>
          </p:nvSpPr>
          <p:spPr bwMode="auto">
            <a:xfrm>
              <a:off x="217" y="307"/>
              <a:ext cx="500" cy="645"/>
            </a:xfrm>
            <a:custGeom>
              <a:avLst/>
              <a:gdLst>
                <a:gd name="T0" fmla="*/ 12 w 276"/>
                <a:gd name="T1" fmla="*/ 352 h 358"/>
                <a:gd name="T2" fmla="*/ 141 w 276"/>
                <a:gd name="T3" fmla="*/ 8 h 358"/>
                <a:gd name="T4" fmla="*/ 131 w 276"/>
                <a:gd name="T5" fmla="*/ 9 h 358"/>
                <a:gd name="T6" fmla="*/ 265 w 276"/>
                <a:gd name="T7" fmla="*/ 352 h 358"/>
                <a:gd name="T8" fmla="*/ 271 w 276"/>
                <a:gd name="T9" fmla="*/ 345 h 358"/>
                <a:gd name="T10" fmla="*/ 7 w 276"/>
                <a:gd name="T11" fmla="*/ 345 h 358"/>
                <a:gd name="T12" fmla="*/ 6 w 276"/>
                <a:gd name="T13" fmla="*/ 355 h 358"/>
                <a:gd name="T14" fmla="*/ 270 w 276"/>
                <a:gd name="T15" fmla="*/ 355 h 358"/>
                <a:gd name="T16" fmla="*/ 275 w 276"/>
                <a:gd name="T17" fmla="*/ 348 h 358"/>
                <a:gd name="T18" fmla="*/ 140 w 276"/>
                <a:gd name="T19" fmla="*/ 4 h 358"/>
                <a:gd name="T20" fmla="*/ 131 w 276"/>
                <a:gd name="T21" fmla="*/ 5 h 358"/>
                <a:gd name="T22" fmla="*/ 2 w 276"/>
                <a:gd name="T23" fmla="*/ 348 h 358"/>
                <a:gd name="T24" fmla="*/ 12 w 276"/>
                <a:gd name="T25" fmla="*/ 352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6" h="358">
                  <a:moveTo>
                    <a:pt x="12" y="352"/>
                  </a:moveTo>
                  <a:cubicBezTo>
                    <a:pt x="55" y="237"/>
                    <a:pt x="98" y="123"/>
                    <a:pt x="141" y="8"/>
                  </a:cubicBezTo>
                  <a:cubicBezTo>
                    <a:pt x="137" y="8"/>
                    <a:pt x="134" y="9"/>
                    <a:pt x="131" y="9"/>
                  </a:cubicBezTo>
                  <a:cubicBezTo>
                    <a:pt x="176" y="123"/>
                    <a:pt x="221" y="238"/>
                    <a:pt x="265" y="352"/>
                  </a:cubicBezTo>
                  <a:cubicBezTo>
                    <a:pt x="267" y="350"/>
                    <a:pt x="269" y="347"/>
                    <a:pt x="271" y="345"/>
                  </a:cubicBezTo>
                  <a:cubicBezTo>
                    <a:pt x="183" y="345"/>
                    <a:pt x="95" y="345"/>
                    <a:pt x="7" y="345"/>
                  </a:cubicBezTo>
                  <a:cubicBezTo>
                    <a:pt x="1" y="345"/>
                    <a:pt x="0" y="355"/>
                    <a:pt x="6" y="355"/>
                  </a:cubicBezTo>
                  <a:cubicBezTo>
                    <a:pt x="94" y="355"/>
                    <a:pt x="182" y="355"/>
                    <a:pt x="270" y="355"/>
                  </a:cubicBezTo>
                  <a:cubicBezTo>
                    <a:pt x="274" y="355"/>
                    <a:pt x="276" y="351"/>
                    <a:pt x="275" y="348"/>
                  </a:cubicBezTo>
                  <a:cubicBezTo>
                    <a:pt x="230" y="233"/>
                    <a:pt x="185" y="119"/>
                    <a:pt x="140" y="4"/>
                  </a:cubicBezTo>
                  <a:cubicBezTo>
                    <a:pt x="139" y="0"/>
                    <a:pt x="132" y="1"/>
                    <a:pt x="131" y="5"/>
                  </a:cubicBezTo>
                  <a:cubicBezTo>
                    <a:pt x="88" y="119"/>
                    <a:pt x="45" y="234"/>
                    <a:pt x="2" y="348"/>
                  </a:cubicBezTo>
                  <a:cubicBezTo>
                    <a:pt x="0" y="354"/>
                    <a:pt x="9" y="358"/>
                    <a:pt x="12" y="352"/>
                  </a:cubicBez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2" name="Freeform 28"/>
            <p:cNvSpPr>
              <a:spLocks/>
            </p:cNvSpPr>
            <p:nvPr/>
          </p:nvSpPr>
          <p:spPr bwMode="auto">
            <a:xfrm>
              <a:off x="222" y="938"/>
              <a:ext cx="491" cy="159"/>
            </a:xfrm>
            <a:custGeom>
              <a:avLst/>
              <a:gdLst>
                <a:gd name="T0" fmla="*/ 0 w 271"/>
                <a:gd name="T1" fmla="*/ 0 h 88"/>
                <a:gd name="T2" fmla="*/ 138 w 271"/>
                <a:gd name="T3" fmla="*/ 88 h 88"/>
                <a:gd name="T4" fmla="*/ 271 w 271"/>
                <a:gd name="T5" fmla="*/ 0 h 88"/>
                <a:gd name="T6" fmla="*/ 0 w 271"/>
                <a:gd name="T7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1" h="88">
                  <a:moveTo>
                    <a:pt x="0" y="0"/>
                  </a:moveTo>
                  <a:cubicBezTo>
                    <a:pt x="3" y="46"/>
                    <a:pt x="65" y="88"/>
                    <a:pt x="138" y="88"/>
                  </a:cubicBezTo>
                  <a:cubicBezTo>
                    <a:pt x="210" y="88"/>
                    <a:pt x="268" y="46"/>
                    <a:pt x="27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3" name="Freeform 29"/>
            <p:cNvSpPr>
              <a:spLocks/>
            </p:cNvSpPr>
            <p:nvPr/>
          </p:nvSpPr>
          <p:spPr bwMode="auto">
            <a:xfrm>
              <a:off x="222" y="938"/>
              <a:ext cx="491" cy="159"/>
            </a:xfrm>
            <a:custGeom>
              <a:avLst/>
              <a:gdLst>
                <a:gd name="T0" fmla="*/ 0 w 271"/>
                <a:gd name="T1" fmla="*/ 0 h 88"/>
                <a:gd name="T2" fmla="*/ 138 w 271"/>
                <a:gd name="T3" fmla="*/ 88 h 88"/>
                <a:gd name="T4" fmla="*/ 271 w 271"/>
                <a:gd name="T5" fmla="*/ 0 h 88"/>
                <a:gd name="T6" fmla="*/ 0 w 271"/>
                <a:gd name="T7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1" h="88">
                  <a:moveTo>
                    <a:pt x="0" y="0"/>
                  </a:moveTo>
                  <a:cubicBezTo>
                    <a:pt x="3" y="46"/>
                    <a:pt x="65" y="88"/>
                    <a:pt x="138" y="88"/>
                  </a:cubicBezTo>
                  <a:cubicBezTo>
                    <a:pt x="210" y="88"/>
                    <a:pt x="268" y="46"/>
                    <a:pt x="27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4" name="Oval 30"/>
            <p:cNvSpPr>
              <a:spLocks noChangeArrowheads="1"/>
            </p:cNvSpPr>
            <p:nvPr/>
          </p:nvSpPr>
          <p:spPr bwMode="auto">
            <a:xfrm>
              <a:off x="1140" y="-95"/>
              <a:ext cx="71" cy="92"/>
            </a:xfrm>
            <a:prstGeom prst="ellipse">
              <a:avLst/>
            </a:prstGeom>
            <a:grpFill/>
            <a:ln w="22225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5" name="Rectangle 31"/>
            <p:cNvSpPr>
              <a:spLocks noChangeArrowheads="1"/>
            </p:cNvSpPr>
            <p:nvPr/>
          </p:nvSpPr>
          <p:spPr bwMode="auto">
            <a:xfrm>
              <a:off x="1155" y="-2"/>
              <a:ext cx="43" cy="1198"/>
            </a:xfrm>
            <a:prstGeom prst="rect">
              <a:avLst/>
            </a:prstGeom>
            <a:grpFill/>
            <a:ln w="20638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6" name="Freeform 32"/>
            <p:cNvSpPr>
              <a:spLocks/>
            </p:cNvSpPr>
            <p:nvPr/>
          </p:nvSpPr>
          <p:spPr bwMode="auto">
            <a:xfrm>
              <a:off x="847" y="1196"/>
              <a:ext cx="659" cy="151"/>
            </a:xfrm>
            <a:custGeom>
              <a:avLst/>
              <a:gdLst>
                <a:gd name="T0" fmla="*/ 0 w 659"/>
                <a:gd name="T1" fmla="*/ 151 h 151"/>
                <a:gd name="T2" fmla="*/ 659 w 659"/>
                <a:gd name="T3" fmla="*/ 151 h 151"/>
                <a:gd name="T4" fmla="*/ 659 w 659"/>
                <a:gd name="T5" fmla="*/ 65 h 151"/>
                <a:gd name="T6" fmla="*/ 529 w 659"/>
                <a:gd name="T7" fmla="*/ 65 h 151"/>
                <a:gd name="T8" fmla="*/ 529 w 659"/>
                <a:gd name="T9" fmla="*/ 0 h 151"/>
                <a:gd name="T10" fmla="*/ 138 w 659"/>
                <a:gd name="T11" fmla="*/ 0 h 151"/>
                <a:gd name="T12" fmla="*/ 138 w 659"/>
                <a:gd name="T13" fmla="*/ 72 h 151"/>
                <a:gd name="T14" fmla="*/ 0 w 659"/>
                <a:gd name="T15" fmla="*/ 72 h 151"/>
                <a:gd name="T16" fmla="*/ 0 w 659"/>
                <a:gd name="T17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9" h="151">
                  <a:moveTo>
                    <a:pt x="0" y="151"/>
                  </a:moveTo>
                  <a:lnTo>
                    <a:pt x="659" y="151"/>
                  </a:lnTo>
                  <a:lnTo>
                    <a:pt x="659" y="65"/>
                  </a:lnTo>
                  <a:lnTo>
                    <a:pt x="529" y="65"/>
                  </a:lnTo>
                  <a:lnTo>
                    <a:pt x="529" y="0"/>
                  </a:lnTo>
                  <a:lnTo>
                    <a:pt x="138" y="0"/>
                  </a:lnTo>
                  <a:lnTo>
                    <a:pt x="138" y="72"/>
                  </a:lnTo>
                  <a:lnTo>
                    <a:pt x="0" y="72"/>
                  </a:lnTo>
                  <a:lnTo>
                    <a:pt x="0" y="151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7" name="Freeform 33"/>
            <p:cNvSpPr>
              <a:spLocks/>
            </p:cNvSpPr>
            <p:nvPr/>
          </p:nvSpPr>
          <p:spPr bwMode="auto">
            <a:xfrm>
              <a:off x="1644" y="321"/>
              <a:ext cx="499" cy="646"/>
            </a:xfrm>
            <a:custGeom>
              <a:avLst/>
              <a:gdLst>
                <a:gd name="T0" fmla="*/ 12 w 276"/>
                <a:gd name="T1" fmla="*/ 352 h 358"/>
                <a:gd name="T2" fmla="*/ 141 w 276"/>
                <a:gd name="T3" fmla="*/ 8 h 358"/>
                <a:gd name="T4" fmla="*/ 131 w 276"/>
                <a:gd name="T5" fmla="*/ 9 h 358"/>
                <a:gd name="T6" fmla="*/ 265 w 276"/>
                <a:gd name="T7" fmla="*/ 352 h 358"/>
                <a:gd name="T8" fmla="*/ 271 w 276"/>
                <a:gd name="T9" fmla="*/ 345 h 358"/>
                <a:gd name="T10" fmla="*/ 7 w 276"/>
                <a:gd name="T11" fmla="*/ 345 h 358"/>
                <a:gd name="T12" fmla="*/ 6 w 276"/>
                <a:gd name="T13" fmla="*/ 355 h 358"/>
                <a:gd name="T14" fmla="*/ 270 w 276"/>
                <a:gd name="T15" fmla="*/ 355 h 358"/>
                <a:gd name="T16" fmla="*/ 275 w 276"/>
                <a:gd name="T17" fmla="*/ 348 h 358"/>
                <a:gd name="T18" fmla="*/ 140 w 276"/>
                <a:gd name="T19" fmla="*/ 4 h 358"/>
                <a:gd name="T20" fmla="*/ 131 w 276"/>
                <a:gd name="T21" fmla="*/ 5 h 358"/>
                <a:gd name="T22" fmla="*/ 2 w 276"/>
                <a:gd name="T23" fmla="*/ 348 h 358"/>
                <a:gd name="T24" fmla="*/ 12 w 276"/>
                <a:gd name="T25" fmla="*/ 352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6" h="358">
                  <a:moveTo>
                    <a:pt x="12" y="352"/>
                  </a:moveTo>
                  <a:cubicBezTo>
                    <a:pt x="55" y="237"/>
                    <a:pt x="98" y="123"/>
                    <a:pt x="141" y="8"/>
                  </a:cubicBezTo>
                  <a:cubicBezTo>
                    <a:pt x="137" y="8"/>
                    <a:pt x="134" y="9"/>
                    <a:pt x="131" y="9"/>
                  </a:cubicBezTo>
                  <a:cubicBezTo>
                    <a:pt x="176" y="123"/>
                    <a:pt x="221" y="238"/>
                    <a:pt x="265" y="352"/>
                  </a:cubicBezTo>
                  <a:cubicBezTo>
                    <a:pt x="267" y="350"/>
                    <a:pt x="269" y="347"/>
                    <a:pt x="271" y="345"/>
                  </a:cubicBezTo>
                  <a:cubicBezTo>
                    <a:pt x="183" y="345"/>
                    <a:pt x="95" y="345"/>
                    <a:pt x="7" y="345"/>
                  </a:cubicBezTo>
                  <a:cubicBezTo>
                    <a:pt x="1" y="345"/>
                    <a:pt x="0" y="355"/>
                    <a:pt x="6" y="355"/>
                  </a:cubicBezTo>
                  <a:cubicBezTo>
                    <a:pt x="94" y="355"/>
                    <a:pt x="182" y="355"/>
                    <a:pt x="270" y="355"/>
                  </a:cubicBezTo>
                  <a:cubicBezTo>
                    <a:pt x="274" y="355"/>
                    <a:pt x="276" y="351"/>
                    <a:pt x="275" y="348"/>
                  </a:cubicBezTo>
                  <a:cubicBezTo>
                    <a:pt x="230" y="233"/>
                    <a:pt x="185" y="119"/>
                    <a:pt x="140" y="4"/>
                  </a:cubicBezTo>
                  <a:cubicBezTo>
                    <a:pt x="139" y="0"/>
                    <a:pt x="132" y="1"/>
                    <a:pt x="131" y="5"/>
                  </a:cubicBezTo>
                  <a:cubicBezTo>
                    <a:pt x="88" y="119"/>
                    <a:pt x="45" y="234"/>
                    <a:pt x="2" y="348"/>
                  </a:cubicBezTo>
                  <a:cubicBezTo>
                    <a:pt x="0" y="354"/>
                    <a:pt x="9" y="358"/>
                    <a:pt x="12" y="352"/>
                  </a:cubicBez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8" name="Freeform 34"/>
            <p:cNvSpPr>
              <a:spLocks/>
            </p:cNvSpPr>
            <p:nvPr/>
          </p:nvSpPr>
          <p:spPr bwMode="auto">
            <a:xfrm>
              <a:off x="1649" y="952"/>
              <a:ext cx="491" cy="159"/>
            </a:xfrm>
            <a:custGeom>
              <a:avLst/>
              <a:gdLst>
                <a:gd name="T0" fmla="*/ 0 w 271"/>
                <a:gd name="T1" fmla="*/ 0 h 88"/>
                <a:gd name="T2" fmla="*/ 138 w 271"/>
                <a:gd name="T3" fmla="*/ 88 h 88"/>
                <a:gd name="T4" fmla="*/ 271 w 271"/>
                <a:gd name="T5" fmla="*/ 0 h 88"/>
                <a:gd name="T6" fmla="*/ 0 w 271"/>
                <a:gd name="T7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1" h="88">
                  <a:moveTo>
                    <a:pt x="0" y="0"/>
                  </a:moveTo>
                  <a:cubicBezTo>
                    <a:pt x="3" y="46"/>
                    <a:pt x="65" y="88"/>
                    <a:pt x="138" y="88"/>
                  </a:cubicBezTo>
                  <a:cubicBezTo>
                    <a:pt x="210" y="88"/>
                    <a:pt x="268" y="46"/>
                    <a:pt x="27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9" name="Freeform 35"/>
            <p:cNvSpPr>
              <a:spLocks/>
            </p:cNvSpPr>
            <p:nvPr/>
          </p:nvSpPr>
          <p:spPr bwMode="auto">
            <a:xfrm>
              <a:off x="1649" y="952"/>
              <a:ext cx="491" cy="159"/>
            </a:xfrm>
            <a:custGeom>
              <a:avLst/>
              <a:gdLst>
                <a:gd name="T0" fmla="*/ 0 w 271"/>
                <a:gd name="T1" fmla="*/ 0 h 88"/>
                <a:gd name="T2" fmla="*/ 138 w 271"/>
                <a:gd name="T3" fmla="*/ 88 h 88"/>
                <a:gd name="T4" fmla="*/ 271 w 271"/>
                <a:gd name="T5" fmla="*/ 0 h 88"/>
                <a:gd name="T6" fmla="*/ 0 w 271"/>
                <a:gd name="T7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1" h="88">
                  <a:moveTo>
                    <a:pt x="0" y="0"/>
                  </a:moveTo>
                  <a:cubicBezTo>
                    <a:pt x="3" y="46"/>
                    <a:pt x="65" y="88"/>
                    <a:pt x="138" y="88"/>
                  </a:cubicBezTo>
                  <a:cubicBezTo>
                    <a:pt x="210" y="88"/>
                    <a:pt x="268" y="46"/>
                    <a:pt x="27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7938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60" name="Avion-3"/>
          <p:cNvSpPr>
            <a:spLocks/>
          </p:cNvSpPr>
          <p:nvPr/>
        </p:nvSpPr>
        <p:spPr bwMode="auto">
          <a:xfrm>
            <a:off x="7814489" y="1655703"/>
            <a:ext cx="1222396" cy="751614"/>
          </a:xfrm>
          <a:custGeom>
            <a:avLst/>
            <a:gdLst>
              <a:gd name="T0" fmla="*/ 710 w 824"/>
              <a:gd name="T1" fmla="*/ 272 h 508"/>
              <a:gd name="T2" fmla="*/ 766 w 824"/>
              <a:gd name="T3" fmla="*/ 250 h 508"/>
              <a:gd name="T4" fmla="*/ 802 w 824"/>
              <a:gd name="T5" fmla="*/ 172 h 508"/>
              <a:gd name="T6" fmla="*/ 722 w 824"/>
              <a:gd name="T7" fmla="*/ 148 h 508"/>
              <a:gd name="T8" fmla="*/ 582 w 824"/>
              <a:gd name="T9" fmla="*/ 214 h 508"/>
              <a:gd name="T10" fmla="*/ 188 w 824"/>
              <a:gd name="T11" fmla="*/ 0 h 508"/>
              <a:gd name="T12" fmla="*/ 132 w 824"/>
              <a:gd name="T13" fmla="*/ 26 h 508"/>
              <a:gd name="T14" fmla="*/ 384 w 824"/>
              <a:gd name="T15" fmla="*/ 306 h 508"/>
              <a:gd name="T16" fmla="*/ 194 w 824"/>
              <a:gd name="T17" fmla="*/ 404 h 508"/>
              <a:gd name="T18" fmla="*/ 56 w 824"/>
              <a:gd name="T19" fmla="*/ 346 h 508"/>
              <a:gd name="T20" fmla="*/ 0 w 824"/>
              <a:gd name="T21" fmla="*/ 374 h 508"/>
              <a:gd name="T22" fmla="*/ 86 w 824"/>
              <a:gd name="T23" fmla="*/ 448 h 508"/>
              <a:gd name="T24" fmla="*/ 42 w 824"/>
              <a:gd name="T25" fmla="*/ 496 h 508"/>
              <a:gd name="T26" fmla="*/ 220 w 824"/>
              <a:gd name="T27" fmla="*/ 456 h 508"/>
              <a:gd name="T28" fmla="*/ 710 w 824"/>
              <a:gd name="T29" fmla="*/ 272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824" h="508">
                <a:moveTo>
                  <a:pt x="710" y="272"/>
                </a:moveTo>
                <a:cubicBezTo>
                  <a:pt x="766" y="250"/>
                  <a:pt x="766" y="250"/>
                  <a:pt x="766" y="250"/>
                </a:cubicBezTo>
                <a:cubicBezTo>
                  <a:pt x="766" y="250"/>
                  <a:pt x="824" y="218"/>
                  <a:pt x="802" y="172"/>
                </a:cubicBezTo>
                <a:cubicBezTo>
                  <a:pt x="780" y="126"/>
                  <a:pt x="722" y="148"/>
                  <a:pt x="722" y="148"/>
                </a:cubicBezTo>
                <a:cubicBezTo>
                  <a:pt x="582" y="214"/>
                  <a:pt x="582" y="214"/>
                  <a:pt x="582" y="214"/>
                </a:cubicBezTo>
                <a:cubicBezTo>
                  <a:pt x="188" y="0"/>
                  <a:pt x="188" y="0"/>
                  <a:pt x="188" y="0"/>
                </a:cubicBezTo>
                <a:cubicBezTo>
                  <a:pt x="132" y="26"/>
                  <a:pt x="132" y="26"/>
                  <a:pt x="132" y="26"/>
                </a:cubicBezTo>
                <a:cubicBezTo>
                  <a:pt x="384" y="306"/>
                  <a:pt x="384" y="306"/>
                  <a:pt x="384" y="306"/>
                </a:cubicBezTo>
                <a:cubicBezTo>
                  <a:pt x="194" y="404"/>
                  <a:pt x="194" y="404"/>
                  <a:pt x="194" y="404"/>
                </a:cubicBezTo>
                <a:cubicBezTo>
                  <a:pt x="56" y="346"/>
                  <a:pt x="56" y="346"/>
                  <a:pt x="56" y="346"/>
                </a:cubicBezTo>
                <a:cubicBezTo>
                  <a:pt x="0" y="374"/>
                  <a:pt x="0" y="374"/>
                  <a:pt x="0" y="374"/>
                </a:cubicBezTo>
                <a:cubicBezTo>
                  <a:pt x="86" y="448"/>
                  <a:pt x="86" y="448"/>
                  <a:pt x="86" y="448"/>
                </a:cubicBezTo>
                <a:cubicBezTo>
                  <a:pt x="86" y="448"/>
                  <a:pt x="26" y="484"/>
                  <a:pt x="42" y="496"/>
                </a:cubicBezTo>
                <a:cubicBezTo>
                  <a:pt x="58" y="508"/>
                  <a:pt x="100" y="498"/>
                  <a:pt x="220" y="456"/>
                </a:cubicBezTo>
                <a:cubicBezTo>
                  <a:pt x="340" y="414"/>
                  <a:pt x="710" y="272"/>
                  <a:pt x="710" y="27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1" name="Avion-2"/>
          <p:cNvSpPr>
            <a:spLocks/>
          </p:cNvSpPr>
          <p:nvPr/>
        </p:nvSpPr>
        <p:spPr bwMode="auto">
          <a:xfrm>
            <a:off x="5524868" y="1373343"/>
            <a:ext cx="1142263" cy="1273723"/>
          </a:xfrm>
          <a:custGeom>
            <a:avLst/>
            <a:gdLst>
              <a:gd name="T0" fmla="*/ 624 w 787"/>
              <a:gd name="T1" fmla="*/ 428 h 881"/>
              <a:gd name="T2" fmla="*/ 549 w 787"/>
              <a:gd name="T3" fmla="*/ 366 h 881"/>
              <a:gd name="T4" fmla="*/ 443 w 787"/>
              <a:gd name="T5" fmla="*/ 266 h 881"/>
              <a:gd name="T6" fmla="*/ 397 w 787"/>
              <a:gd name="T7" fmla="*/ 0 h 881"/>
              <a:gd name="T8" fmla="*/ 345 w 787"/>
              <a:gd name="T9" fmla="*/ 266 h 881"/>
              <a:gd name="T10" fmla="*/ 232 w 787"/>
              <a:gd name="T11" fmla="*/ 370 h 881"/>
              <a:gd name="T12" fmla="*/ 162 w 787"/>
              <a:gd name="T13" fmla="*/ 433 h 881"/>
              <a:gd name="T14" fmla="*/ 152 w 787"/>
              <a:gd name="T15" fmla="*/ 442 h 881"/>
              <a:gd name="T16" fmla="*/ 8 w 787"/>
              <a:gd name="T17" fmla="*/ 581 h 881"/>
              <a:gd name="T18" fmla="*/ 0 w 787"/>
              <a:gd name="T19" fmla="*/ 635 h 881"/>
              <a:gd name="T20" fmla="*/ 348 w 787"/>
              <a:gd name="T21" fmla="*/ 481 h 881"/>
              <a:gd name="T22" fmla="*/ 364 w 787"/>
              <a:gd name="T23" fmla="*/ 761 h 881"/>
              <a:gd name="T24" fmla="*/ 256 w 787"/>
              <a:gd name="T25" fmla="*/ 843 h 881"/>
              <a:gd name="T26" fmla="*/ 251 w 787"/>
              <a:gd name="T27" fmla="*/ 881 h 881"/>
              <a:gd name="T28" fmla="*/ 375 w 787"/>
              <a:gd name="T29" fmla="*/ 843 h 881"/>
              <a:gd name="T30" fmla="*/ 408 w 787"/>
              <a:gd name="T31" fmla="*/ 843 h 881"/>
              <a:gd name="T32" fmla="*/ 524 w 787"/>
              <a:gd name="T33" fmla="*/ 881 h 881"/>
              <a:gd name="T34" fmla="*/ 529 w 787"/>
              <a:gd name="T35" fmla="*/ 847 h 881"/>
              <a:gd name="T36" fmla="*/ 420 w 787"/>
              <a:gd name="T37" fmla="*/ 759 h 881"/>
              <a:gd name="T38" fmla="*/ 441 w 787"/>
              <a:gd name="T39" fmla="*/ 474 h 881"/>
              <a:gd name="T40" fmla="*/ 787 w 787"/>
              <a:gd name="T41" fmla="*/ 643 h 881"/>
              <a:gd name="T42" fmla="*/ 782 w 787"/>
              <a:gd name="T43" fmla="*/ 582 h 8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787" h="881">
                <a:moveTo>
                  <a:pt x="624" y="428"/>
                </a:moveTo>
                <a:cubicBezTo>
                  <a:pt x="549" y="366"/>
                  <a:pt x="549" y="366"/>
                  <a:pt x="549" y="366"/>
                </a:cubicBezTo>
                <a:cubicBezTo>
                  <a:pt x="443" y="266"/>
                  <a:pt x="443" y="266"/>
                  <a:pt x="443" y="266"/>
                </a:cubicBezTo>
                <a:cubicBezTo>
                  <a:pt x="443" y="266"/>
                  <a:pt x="449" y="88"/>
                  <a:pt x="397" y="0"/>
                </a:cubicBezTo>
                <a:cubicBezTo>
                  <a:pt x="397" y="0"/>
                  <a:pt x="340" y="91"/>
                  <a:pt x="345" y="266"/>
                </a:cubicBezTo>
                <a:cubicBezTo>
                  <a:pt x="232" y="370"/>
                  <a:pt x="232" y="370"/>
                  <a:pt x="232" y="370"/>
                </a:cubicBezTo>
                <a:cubicBezTo>
                  <a:pt x="162" y="433"/>
                  <a:pt x="162" y="433"/>
                  <a:pt x="162" y="433"/>
                </a:cubicBezTo>
                <a:cubicBezTo>
                  <a:pt x="162" y="434"/>
                  <a:pt x="152" y="441"/>
                  <a:pt x="152" y="442"/>
                </a:cubicBezTo>
                <a:cubicBezTo>
                  <a:pt x="8" y="581"/>
                  <a:pt x="8" y="581"/>
                  <a:pt x="8" y="581"/>
                </a:cubicBezTo>
                <a:cubicBezTo>
                  <a:pt x="0" y="635"/>
                  <a:pt x="0" y="635"/>
                  <a:pt x="0" y="635"/>
                </a:cubicBezTo>
                <a:cubicBezTo>
                  <a:pt x="348" y="481"/>
                  <a:pt x="348" y="481"/>
                  <a:pt x="348" y="481"/>
                </a:cubicBezTo>
                <a:cubicBezTo>
                  <a:pt x="364" y="761"/>
                  <a:pt x="364" y="761"/>
                  <a:pt x="364" y="761"/>
                </a:cubicBezTo>
                <a:cubicBezTo>
                  <a:pt x="256" y="843"/>
                  <a:pt x="256" y="843"/>
                  <a:pt x="256" y="843"/>
                </a:cubicBezTo>
                <a:cubicBezTo>
                  <a:pt x="251" y="881"/>
                  <a:pt x="251" y="881"/>
                  <a:pt x="251" y="881"/>
                </a:cubicBezTo>
                <a:cubicBezTo>
                  <a:pt x="375" y="843"/>
                  <a:pt x="375" y="843"/>
                  <a:pt x="375" y="843"/>
                </a:cubicBezTo>
                <a:cubicBezTo>
                  <a:pt x="408" y="843"/>
                  <a:pt x="408" y="843"/>
                  <a:pt x="408" y="843"/>
                </a:cubicBezTo>
                <a:cubicBezTo>
                  <a:pt x="524" y="881"/>
                  <a:pt x="524" y="881"/>
                  <a:pt x="524" y="881"/>
                </a:cubicBezTo>
                <a:cubicBezTo>
                  <a:pt x="529" y="847"/>
                  <a:pt x="529" y="847"/>
                  <a:pt x="529" y="847"/>
                </a:cubicBezTo>
                <a:cubicBezTo>
                  <a:pt x="420" y="759"/>
                  <a:pt x="420" y="759"/>
                  <a:pt x="420" y="759"/>
                </a:cubicBezTo>
                <a:cubicBezTo>
                  <a:pt x="441" y="474"/>
                  <a:pt x="441" y="474"/>
                  <a:pt x="441" y="474"/>
                </a:cubicBezTo>
                <a:cubicBezTo>
                  <a:pt x="787" y="643"/>
                  <a:pt x="787" y="643"/>
                  <a:pt x="787" y="643"/>
                </a:cubicBezTo>
                <a:cubicBezTo>
                  <a:pt x="782" y="582"/>
                  <a:pt x="782" y="582"/>
                  <a:pt x="782" y="582"/>
                </a:cubicBez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5" name="Avion-1"/>
          <p:cNvSpPr>
            <a:spLocks/>
          </p:cNvSpPr>
          <p:nvPr/>
        </p:nvSpPr>
        <p:spPr bwMode="auto">
          <a:xfrm>
            <a:off x="3043693" y="1409667"/>
            <a:ext cx="1271664" cy="1275530"/>
          </a:xfrm>
          <a:custGeom>
            <a:avLst/>
            <a:gdLst>
              <a:gd name="T0" fmla="*/ 521 w 544"/>
              <a:gd name="T1" fmla="*/ 20 h 548"/>
              <a:gd name="T2" fmla="*/ 520 w 544"/>
              <a:gd name="T3" fmla="*/ 20 h 548"/>
              <a:gd name="T4" fmla="*/ 457 w 544"/>
              <a:gd name="T5" fmla="*/ 38 h 548"/>
              <a:gd name="T6" fmla="*/ 374 w 544"/>
              <a:gd name="T7" fmla="*/ 120 h 548"/>
              <a:gd name="T8" fmla="*/ 44 w 544"/>
              <a:gd name="T9" fmla="*/ 78 h 548"/>
              <a:gd name="T10" fmla="*/ 14 w 544"/>
              <a:gd name="T11" fmla="*/ 115 h 548"/>
              <a:gd name="T12" fmla="*/ 270 w 544"/>
              <a:gd name="T13" fmla="*/ 240 h 548"/>
              <a:gd name="T14" fmla="*/ 164 w 544"/>
              <a:gd name="T15" fmla="*/ 355 h 548"/>
              <a:gd name="T16" fmla="*/ 49 w 544"/>
              <a:gd name="T17" fmla="*/ 358 h 548"/>
              <a:gd name="T18" fmla="*/ 49 w 544"/>
              <a:gd name="T19" fmla="*/ 400 h 548"/>
              <a:gd name="T20" fmla="*/ 102 w 544"/>
              <a:gd name="T21" fmla="*/ 422 h 548"/>
              <a:gd name="T22" fmla="*/ 86 w 544"/>
              <a:gd name="T23" fmla="*/ 462 h 548"/>
              <a:gd name="T24" fmla="*/ 86 w 544"/>
              <a:gd name="T25" fmla="*/ 462 h 548"/>
              <a:gd name="T26" fmla="*/ 86 w 544"/>
              <a:gd name="T27" fmla="*/ 462 h 548"/>
              <a:gd name="T28" fmla="*/ 86 w 544"/>
              <a:gd name="T29" fmla="*/ 464 h 548"/>
              <a:gd name="T30" fmla="*/ 88 w 544"/>
              <a:gd name="T31" fmla="*/ 463 h 548"/>
              <a:gd name="T32" fmla="*/ 128 w 544"/>
              <a:gd name="T33" fmla="*/ 445 h 548"/>
              <a:gd name="T34" fmla="*/ 150 w 544"/>
              <a:gd name="T35" fmla="*/ 498 h 548"/>
              <a:gd name="T36" fmla="*/ 193 w 544"/>
              <a:gd name="T37" fmla="*/ 498 h 548"/>
              <a:gd name="T38" fmla="*/ 194 w 544"/>
              <a:gd name="T39" fmla="*/ 383 h 548"/>
              <a:gd name="T40" fmla="*/ 306 w 544"/>
              <a:gd name="T41" fmla="*/ 274 h 548"/>
              <a:gd name="T42" fmla="*/ 436 w 544"/>
              <a:gd name="T43" fmla="*/ 528 h 548"/>
              <a:gd name="T44" fmla="*/ 473 w 544"/>
              <a:gd name="T45" fmla="*/ 498 h 548"/>
              <a:gd name="T46" fmla="*/ 425 w 544"/>
              <a:gd name="T47" fmla="*/ 168 h 548"/>
              <a:gd name="T48" fmla="*/ 506 w 544"/>
              <a:gd name="T49" fmla="*/ 84 h 548"/>
              <a:gd name="T50" fmla="*/ 521 w 544"/>
              <a:gd name="T51" fmla="*/ 20 h 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544" h="548">
                <a:moveTo>
                  <a:pt x="521" y="20"/>
                </a:moveTo>
                <a:cubicBezTo>
                  <a:pt x="520" y="20"/>
                  <a:pt x="520" y="20"/>
                  <a:pt x="520" y="20"/>
                </a:cubicBezTo>
                <a:cubicBezTo>
                  <a:pt x="497" y="0"/>
                  <a:pt x="457" y="38"/>
                  <a:pt x="457" y="38"/>
                </a:cubicBezTo>
                <a:cubicBezTo>
                  <a:pt x="374" y="120"/>
                  <a:pt x="374" y="120"/>
                  <a:pt x="374" y="120"/>
                </a:cubicBezTo>
                <a:cubicBezTo>
                  <a:pt x="44" y="78"/>
                  <a:pt x="44" y="78"/>
                  <a:pt x="44" y="78"/>
                </a:cubicBezTo>
                <a:cubicBezTo>
                  <a:pt x="14" y="115"/>
                  <a:pt x="14" y="115"/>
                  <a:pt x="14" y="115"/>
                </a:cubicBezTo>
                <a:cubicBezTo>
                  <a:pt x="270" y="240"/>
                  <a:pt x="270" y="240"/>
                  <a:pt x="270" y="240"/>
                </a:cubicBezTo>
                <a:cubicBezTo>
                  <a:pt x="164" y="355"/>
                  <a:pt x="164" y="355"/>
                  <a:pt x="164" y="355"/>
                </a:cubicBezTo>
                <a:cubicBezTo>
                  <a:pt x="164" y="355"/>
                  <a:pt x="84" y="360"/>
                  <a:pt x="49" y="358"/>
                </a:cubicBezTo>
                <a:cubicBezTo>
                  <a:pt x="4" y="400"/>
                  <a:pt x="0" y="380"/>
                  <a:pt x="49" y="400"/>
                </a:cubicBezTo>
                <a:cubicBezTo>
                  <a:pt x="72" y="410"/>
                  <a:pt x="86" y="413"/>
                  <a:pt x="102" y="422"/>
                </a:cubicBezTo>
                <a:cubicBezTo>
                  <a:pt x="84" y="442"/>
                  <a:pt x="85" y="457"/>
                  <a:pt x="86" y="462"/>
                </a:cubicBezTo>
                <a:cubicBezTo>
                  <a:pt x="86" y="462"/>
                  <a:pt x="86" y="462"/>
                  <a:pt x="86" y="462"/>
                </a:cubicBezTo>
                <a:cubicBezTo>
                  <a:pt x="86" y="462"/>
                  <a:pt x="86" y="462"/>
                  <a:pt x="86" y="462"/>
                </a:cubicBezTo>
                <a:cubicBezTo>
                  <a:pt x="86" y="463"/>
                  <a:pt x="86" y="464"/>
                  <a:pt x="86" y="464"/>
                </a:cubicBezTo>
                <a:cubicBezTo>
                  <a:pt x="86" y="464"/>
                  <a:pt x="87" y="464"/>
                  <a:pt x="88" y="463"/>
                </a:cubicBezTo>
                <a:cubicBezTo>
                  <a:pt x="93" y="464"/>
                  <a:pt x="108" y="464"/>
                  <a:pt x="128" y="445"/>
                </a:cubicBezTo>
                <a:cubicBezTo>
                  <a:pt x="137" y="461"/>
                  <a:pt x="141" y="476"/>
                  <a:pt x="150" y="498"/>
                </a:cubicBezTo>
                <a:cubicBezTo>
                  <a:pt x="171" y="548"/>
                  <a:pt x="151" y="544"/>
                  <a:pt x="193" y="498"/>
                </a:cubicBezTo>
                <a:cubicBezTo>
                  <a:pt x="190" y="463"/>
                  <a:pt x="194" y="383"/>
                  <a:pt x="194" y="383"/>
                </a:cubicBezTo>
                <a:cubicBezTo>
                  <a:pt x="306" y="274"/>
                  <a:pt x="306" y="274"/>
                  <a:pt x="306" y="274"/>
                </a:cubicBezTo>
                <a:cubicBezTo>
                  <a:pt x="436" y="528"/>
                  <a:pt x="436" y="528"/>
                  <a:pt x="436" y="528"/>
                </a:cubicBezTo>
                <a:cubicBezTo>
                  <a:pt x="473" y="498"/>
                  <a:pt x="473" y="498"/>
                  <a:pt x="473" y="498"/>
                </a:cubicBezTo>
                <a:cubicBezTo>
                  <a:pt x="425" y="168"/>
                  <a:pt x="425" y="168"/>
                  <a:pt x="425" y="168"/>
                </a:cubicBezTo>
                <a:cubicBezTo>
                  <a:pt x="506" y="84"/>
                  <a:pt x="506" y="84"/>
                  <a:pt x="506" y="84"/>
                </a:cubicBezTo>
                <a:cubicBezTo>
                  <a:pt x="506" y="84"/>
                  <a:pt x="544" y="42"/>
                  <a:pt x="521" y="2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36" name="Ampoule"/>
          <p:cNvGrpSpPr>
            <a:grpSpLocks noChangeAspect="1"/>
          </p:cNvGrpSpPr>
          <p:nvPr/>
        </p:nvGrpSpPr>
        <p:grpSpPr bwMode="auto">
          <a:xfrm>
            <a:off x="748116" y="1425025"/>
            <a:ext cx="749885" cy="1265876"/>
            <a:chOff x="465" y="1155"/>
            <a:chExt cx="949" cy="1602"/>
          </a:xfrm>
          <a:solidFill>
            <a:schemeClr val="tx1"/>
          </a:solidFill>
        </p:grpSpPr>
        <p:sp>
          <p:nvSpPr>
            <p:cNvPr id="37" name="Freeform 9"/>
            <p:cNvSpPr>
              <a:spLocks/>
            </p:cNvSpPr>
            <p:nvPr/>
          </p:nvSpPr>
          <p:spPr bwMode="auto">
            <a:xfrm>
              <a:off x="701" y="2348"/>
              <a:ext cx="475" cy="409"/>
            </a:xfrm>
            <a:custGeom>
              <a:avLst/>
              <a:gdLst>
                <a:gd name="T0" fmla="*/ 182 w 262"/>
                <a:gd name="T1" fmla="*/ 25 h 227"/>
                <a:gd name="T2" fmla="*/ 150 w 262"/>
                <a:gd name="T3" fmla="*/ 26 h 227"/>
                <a:gd name="T4" fmla="*/ 132 w 262"/>
                <a:gd name="T5" fmla="*/ 27 h 227"/>
                <a:gd name="T6" fmla="*/ 81 w 262"/>
                <a:gd name="T7" fmla="*/ 24 h 227"/>
                <a:gd name="T8" fmla="*/ 81 w 262"/>
                <a:gd name="T9" fmla="*/ 25 h 227"/>
                <a:gd name="T10" fmla="*/ 78 w 262"/>
                <a:gd name="T11" fmla="*/ 24 h 227"/>
                <a:gd name="T12" fmla="*/ 78 w 262"/>
                <a:gd name="T13" fmla="*/ 24 h 227"/>
                <a:gd name="T14" fmla="*/ 71 w 262"/>
                <a:gd name="T15" fmla="*/ 23 h 227"/>
                <a:gd name="T16" fmla="*/ 15 w 262"/>
                <a:gd name="T17" fmla="*/ 9 h 227"/>
                <a:gd name="T18" fmla="*/ 5 w 262"/>
                <a:gd name="T19" fmla="*/ 1 h 227"/>
                <a:gd name="T20" fmla="*/ 4 w 262"/>
                <a:gd name="T21" fmla="*/ 0 h 227"/>
                <a:gd name="T22" fmla="*/ 7 w 262"/>
                <a:gd name="T23" fmla="*/ 27 h 227"/>
                <a:gd name="T24" fmla="*/ 11 w 262"/>
                <a:gd name="T25" fmla="*/ 33 h 227"/>
                <a:gd name="T26" fmla="*/ 20 w 262"/>
                <a:gd name="T27" fmla="*/ 50 h 227"/>
                <a:gd name="T28" fmla="*/ 8 w 262"/>
                <a:gd name="T29" fmla="*/ 69 h 227"/>
                <a:gd name="T30" fmla="*/ 18 w 262"/>
                <a:gd name="T31" fmla="*/ 83 h 227"/>
                <a:gd name="T32" fmla="*/ 8 w 262"/>
                <a:gd name="T33" fmla="*/ 101 h 227"/>
                <a:gd name="T34" fmla="*/ 17 w 262"/>
                <a:gd name="T35" fmla="*/ 116 h 227"/>
                <a:gd name="T36" fmla="*/ 10 w 262"/>
                <a:gd name="T37" fmla="*/ 134 h 227"/>
                <a:gd name="T38" fmla="*/ 19 w 262"/>
                <a:gd name="T39" fmla="*/ 150 h 227"/>
                <a:gd name="T40" fmla="*/ 15 w 262"/>
                <a:gd name="T41" fmla="*/ 169 h 227"/>
                <a:gd name="T42" fmla="*/ 37 w 262"/>
                <a:gd name="T43" fmla="*/ 193 h 227"/>
                <a:gd name="T44" fmla="*/ 82 w 262"/>
                <a:gd name="T45" fmla="*/ 227 h 227"/>
                <a:gd name="T46" fmla="*/ 185 w 262"/>
                <a:gd name="T47" fmla="*/ 226 h 227"/>
                <a:gd name="T48" fmla="*/ 188 w 262"/>
                <a:gd name="T49" fmla="*/ 225 h 227"/>
                <a:gd name="T50" fmla="*/ 243 w 262"/>
                <a:gd name="T51" fmla="*/ 184 h 227"/>
                <a:gd name="T52" fmla="*/ 244 w 262"/>
                <a:gd name="T53" fmla="*/ 177 h 227"/>
                <a:gd name="T54" fmla="*/ 257 w 262"/>
                <a:gd name="T55" fmla="*/ 153 h 227"/>
                <a:gd name="T56" fmla="*/ 252 w 262"/>
                <a:gd name="T57" fmla="*/ 136 h 227"/>
                <a:gd name="T58" fmla="*/ 259 w 262"/>
                <a:gd name="T59" fmla="*/ 117 h 227"/>
                <a:gd name="T60" fmla="*/ 252 w 262"/>
                <a:gd name="T61" fmla="*/ 102 h 227"/>
                <a:gd name="T62" fmla="*/ 259 w 262"/>
                <a:gd name="T63" fmla="*/ 83 h 227"/>
                <a:gd name="T64" fmla="*/ 252 w 262"/>
                <a:gd name="T65" fmla="*/ 68 h 227"/>
                <a:gd name="T66" fmla="*/ 260 w 262"/>
                <a:gd name="T67" fmla="*/ 48 h 227"/>
                <a:gd name="T68" fmla="*/ 257 w 262"/>
                <a:gd name="T69" fmla="*/ 23 h 227"/>
                <a:gd name="T70" fmla="*/ 259 w 262"/>
                <a:gd name="T71" fmla="*/ 7 h 227"/>
                <a:gd name="T72" fmla="*/ 234 w 262"/>
                <a:gd name="T73" fmla="*/ 17 h 227"/>
                <a:gd name="T74" fmla="*/ 211 w 262"/>
                <a:gd name="T75" fmla="*/ 22 h 227"/>
                <a:gd name="T76" fmla="*/ 182 w 262"/>
                <a:gd name="T77" fmla="*/ 25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2" h="227">
                  <a:moveTo>
                    <a:pt x="182" y="25"/>
                  </a:moveTo>
                  <a:cubicBezTo>
                    <a:pt x="172" y="26"/>
                    <a:pt x="161" y="26"/>
                    <a:pt x="150" y="26"/>
                  </a:cubicBezTo>
                  <a:cubicBezTo>
                    <a:pt x="144" y="27"/>
                    <a:pt x="138" y="27"/>
                    <a:pt x="132" y="27"/>
                  </a:cubicBezTo>
                  <a:cubicBezTo>
                    <a:pt x="112" y="27"/>
                    <a:pt x="95" y="26"/>
                    <a:pt x="81" y="24"/>
                  </a:cubicBezTo>
                  <a:cubicBezTo>
                    <a:pt x="81" y="25"/>
                    <a:pt x="81" y="25"/>
                    <a:pt x="81" y="25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6" y="24"/>
                    <a:pt x="73" y="23"/>
                    <a:pt x="71" y="23"/>
                  </a:cubicBezTo>
                  <a:cubicBezTo>
                    <a:pt x="42" y="20"/>
                    <a:pt x="25" y="14"/>
                    <a:pt x="15" y="9"/>
                  </a:cubicBezTo>
                  <a:cubicBezTo>
                    <a:pt x="10" y="6"/>
                    <a:pt x="6" y="3"/>
                    <a:pt x="5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0" y="16"/>
                    <a:pt x="7" y="27"/>
                  </a:cubicBezTo>
                  <a:cubicBezTo>
                    <a:pt x="9" y="30"/>
                    <a:pt x="10" y="32"/>
                    <a:pt x="11" y="33"/>
                  </a:cubicBezTo>
                  <a:cubicBezTo>
                    <a:pt x="10" y="35"/>
                    <a:pt x="10" y="43"/>
                    <a:pt x="20" y="50"/>
                  </a:cubicBezTo>
                  <a:cubicBezTo>
                    <a:pt x="14" y="55"/>
                    <a:pt x="8" y="63"/>
                    <a:pt x="8" y="69"/>
                  </a:cubicBezTo>
                  <a:cubicBezTo>
                    <a:pt x="8" y="75"/>
                    <a:pt x="18" y="83"/>
                    <a:pt x="18" y="83"/>
                  </a:cubicBezTo>
                  <a:cubicBezTo>
                    <a:pt x="15" y="85"/>
                    <a:pt x="8" y="94"/>
                    <a:pt x="8" y="101"/>
                  </a:cubicBezTo>
                  <a:cubicBezTo>
                    <a:pt x="8" y="109"/>
                    <a:pt x="17" y="116"/>
                    <a:pt x="17" y="116"/>
                  </a:cubicBezTo>
                  <a:cubicBezTo>
                    <a:pt x="17" y="116"/>
                    <a:pt x="10" y="123"/>
                    <a:pt x="10" y="134"/>
                  </a:cubicBezTo>
                  <a:cubicBezTo>
                    <a:pt x="10" y="145"/>
                    <a:pt x="19" y="150"/>
                    <a:pt x="19" y="150"/>
                  </a:cubicBezTo>
                  <a:cubicBezTo>
                    <a:pt x="19" y="150"/>
                    <a:pt x="11" y="158"/>
                    <a:pt x="15" y="169"/>
                  </a:cubicBezTo>
                  <a:cubicBezTo>
                    <a:pt x="18" y="179"/>
                    <a:pt x="27" y="183"/>
                    <a:pt x="37" y="193"/>
                  </a:cubicBezTo>
                  <a:cubicBezTo>
                    <a:pt x="47" y="203"/>
                    <a:pt x="71" y="221"/>
                    <a:pt x="82" y="227"/>
                  </a:cubicBezTo>
                  <a:cubicBezTo>
                    <a:pt x="185" y="226"/>
                    <a:pt x="185" y="226"/>
                    <a:pt x="185" y="226"/>
                  </a:cubicBezTo>
                  <a:cubicBezTo>
                    <a:pt x="186" y="226"/>
                    <a:pt x="187" y="225"/>
                    <a:pt x="188" y="225"/>
                  </a:cubicBezTo>
                  <a:cubicBezTo>
                    <a:pt x="220" y="207"/>
                    <a:pt x="241" y="189"/>
                    <a:pt x="243" y="184"/>
                  </a:cubicBezTo>
                  <a:cubicBezTo>
                    <a:pt x="245" y="178"/>
                    <a:pt x="244" y="177"/>
                    <a:pt x="244" y="177"/>
                  </a:cubicBezTo>
                  <a:cubicBezTo>
                    <a:pt x="244" y="177"/>
                    <a:pt x="259" y="164"/>
                    <a:pt x="257" y="153"/>
                  </a:cubicBezTo>
                  <a:cubicBezTo>
                    <a:pt x="256" y="141"/>
                    <a:pt x="252" y="136"/>
                    <a:pt x="252" y="136"/>
                  </a:cubicBezTo>
                  <a:cubicBezTo>
                    <a:pt x="252" y="136"/>
                    <a:pt x="259" y="124"/>
                    <a:pt x="259" y="117"/>
                  </a:cubicBezTo>
                  <a:cubicBezTo>
                    <a:pt x="258" y="109"/>
                    <a:pt x="252" y="102"/>
                    <a:pt x="252" y="102"/>
                  </a:cubicBezTo>
                  <a:cubicBezTo>
                    <a:pt x="252" y="102"/>
                    <a:pt x="259" y="92"/>
                    <a:pt x="259" y="83"/>
                  </a:cubicBezTo>
                  <a:cubicBezTo>
                    <a:pt x="258" y="73"/>
                    <a:pt x="252" y="68"/>
                    <a:pt x="252" y="68"/>
                  </a:cubicBezTo>
                  <a:cubicBezTo>
                    <a:pt x="252" y="68"/>
                    <a:pt x="262" y="63"/>
                    <a:pt x="260" y="48"/>
                  </a:cubicBezTo>
                  <a:cubicBezTo>
                    <a:pt x="257" y="32"/>
                    <a:pt x="255" y="29"/>
                    <a:pt x="257" y="23"/>
                  </a:cubicBezTo>
                  <a:cubicBezTo>
                    <a:pt x="260" y="17"/>
                    <a:pt x="260" y="13"/>
                    <a:pt x="259" y="7"/>
                  </a:cubicBezTo>
                  <a:cubicBezTo>
                    <a:pt x="257" y="8"/>
                    <a:pt x="251" y="13"/>
                    <a:pt x="234" y="17"/>
                  </a:cubicBezTo>
                  <a:cubicBezTo>
                    <a:pt x="227" y="19"/>
                    <a:pt x="220" y="21"/>
                    <a:pt x="211" y="22"/>
                  </a:cubicBezTo>
                  <a:cubicBezTo>
                    <a:pt x="203" y="24"/>
                    <a:pt x="193" y="25"/>
                    <a:pt x="182" y="25"/>
                  </a:cubicBez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8" name="Freeform 10"/>
            <p:cNvSpPr>
              <a:spLocks/>
            </p:cNvSpPr>
            <p:nvPr/>
          </p:nvSpPr>
          <p:spPr bwMode="auto">
            <a:xfrm>
              <a:off x="833" y="2375"/>
              <a:ext cx="8" cy="0"/>
            </a:xfrm>
            <a:custGeom>
              <a:avLst/>
              <a:gdLst>
                <a:gd name="T0" fmla="*/ 0 w 4"/>
                <a:gd name="T1" fmla="*/ 0 w 4"/>
                <a:gd name="T2" fmla="*/ 4 w 4"/>
                <a:gd name="T3" fmla="*/ 4 w 4"/>
                <a:gd name="T4" fmla="*/ 0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0"/>
                    <a:pt x="0" y="0"/>
                  </a:cubicBezTo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" name="Freeform 11"/>
            <p:cNvSpPr>
              <a:spLocks noEditPoints="1"/>
            </p:cNvSpPr>
            <p:nvPr/>
          </p:nvSpPr>
          <p:spPr bwMode="auto">
            <a:xfrm>
              <a:off x="465" y="1155"/>
              <a:ext cx="949" cy="1216"/>
            </a:xfrm>
            <a:custGeom>
              <a:avLst/>
              <a:gdLst>
                <a:gd name="T0" fmla="*/ 261 w 523"/>
                <a:gd name="T1" fmla="*/ 0 h 674"/>
                <a:gd name="T2" fmla="*/ 0 w 523"/>
                <a:gd name="T3" fmla="*/ 261 h 674"/>
                <a:gd name="T4" fmla="*/ 22 w 523"/>
                <a:gd name="T5" fmla="*/ 366 h 674"/>
                <a:gd name="T6" fmla="*/ 47 w 523"/>
                <a:gd name="T7" fmla="*/ 411 h 674"/>
                <a:gd name="T8" fmla="*/ 126 w 523"/>
                <a:gd name="T9" fmla="*/ 622 h 674"/>
                <a:gd name="T10" fmla="*/ 126 w 523"/>
                <a:gd name="T11" fmla="*/ 624 h 674"/>
                <a:gd name="T12" fmla="*/ 126 w 523"/>
                <a:gd name="T13" fmla="*/ 626 h 674"/>
                <a:gd name="T14" fmla="*/ 262 w 523"/>
                <a:gd name="T15" fmla="*/ 674 h 674"/>
                <a:gd name="T16" fmla="*/ 396 w 523"/>
                <a:gd name="T17" fmla="*/ 626 h 674"/>
                <a:gd name="T18" fmla="*/ 397 w 523"/>
                <a:gd name="T19" fmla="*/ 624 h 674"/>
                <a:gd name="T20" fmla="*/ 397 w 523"/>
                <a:gd name="T21" fmla="*/ 623 h 674"/>
                <a:gd name="T22" fmla="*/ 476 w 523"/>
                <a:gd name="T23" fmla="*/ 410 h 674"/>
                <a:gd name="T24" fmla="*/ 501 w 523"/>
                <a:gd name="T25" fmla="*/ 365 h 674"/>
                <a:gd name="T26" fmla="*/ 523 w 523"/>
                <a:gd name="T27" fmla="*/ 261 h 674"/>
                <a:gd name="T28" fmla="*/ 261 w 523"/>
                <a:gd name="T29" fmla="*/ 0 h 674"/>
                <a:gd name="T30" fmla="*/ 292 w 523"/>
                <a:gd name="T31" fmla="*/ 69 h 674"/>
                <a:gd name="T32" fmla="*/ 472 w 523"/>
                <a:gd name="T33" fmla="*/ 249 h 674"/>
                <a:gd name="T34" fmla="*/ 292 w 523"/>
                <a:gd name="T35" fmla="*/ 69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23" h="674">
                  <a:moveTo>
                    <a:pt x="261" y="0"/>
                  </a:moveTo>
                  <a:cubicBezTo>
                    <a:pt x="117" y="0"/>
                    <a:pt x="0" y="117"/>
                    <a:pt x="0" y="261"/>
                  </a:cubicBezTo>
                  <a:cubicBezTo>
                    <a:pt x="0" y="297"/>
                    <a:pt x="7" y="332"/>
                    <a:pt x="22" y="366"/>
                  </a:cubicBezTo>
                  <a:cubicBezTo>
                    <a:pt x="29" y="381"/>
                    <a:pt x="37" y="396"/>
                    <a:pt x="47" y="411"/>
                  </a:cubicBezTo>
                  <a:cubicBezTo>
                    <a:pt x="85" y="480"/>
                    <a:pt x="126" y="602"/>
                    <a:pt x="126" y="622"/>
                  </a:cubicBezTo>
                  <a:cubicBezTo>
                    <a:pt x="126" y="624"/>
                    <a:pt x="126" y="624"/>
                    <a:pt x="126" y="624"/>
                  </a:cubicBezTo>
                  <a:cubicBezTo>
                    <a:pt x="126" y="626"/>
                    <a:pt x="126" y="626"/>
                    <a:pt x="126" y="626"/>
                  </a:cubicBezTo>
                  <a:cubicBezTo>
                    <a:pt x="133" y="667"/>
                    <a:pt x="214" y="674"/>
                    <a:pt x="262" y="674"/>
                  </a:cubicBezTo>
                  <a:cubicBezTo>
                    <a:pt x="321" y="674"/>
                    <a:pt x="392" y="665"/>
                    <a:pt x="396" y="626"/>
                  </a:cubicBezTo>
                  <a:cubicBezTo>
                    <a:pt x="397" y="624"/>
                    <a:pt x="397" y="624"/>
                    <a:pt x="397" y="624"/>
                  </a:cubicBezTo>
                  <a:cubicBezTo>
                    <a:pt x="397" y="623"/>
                    <a:pt x="397" y="623"/>
                    <a:pt x="397" y="623"/>
                  </a:cubicBezTo>
                  <a:cubicBezTo>
                    <a:pt x="397" y="602"/>
                    <a:pt x="437" y="481"/>
                    <a:pt x="476" y="410"/>
                  </a:cubicBezTo>
                  <a:cubicBezTo>
                    <a:pt x="486" y="396"/>
                    <a:pt x="494" y="381"/>
                    <a:pt x="501" y="365"/>
                  </a:cubicBezTo>
                  <a:cubicBezTo>
                    <a:pt x="515" y="332"/>
                    <a:pt x="523" y="297"/>
                    <a:pt x="523" y="261"/>
                  </a:cubicBezTo>
                  <a:cubicBezTo>
                    <a:pt x="523" y="117"/>
                    <a:pt x="405" y="0"/>
                    <a:pt x="261" y="0"/>
                  </a:cubicBezTo>
                  <a:close/>
                  <a:moveTo>
                    <a:pt x="292" y="69"/>
                  </a:moveTo>
                  <a:cubicBezTo>
                    <a:pt x="292" y="69"/>
                    <a:pt x="458" y="112"/>
                    <a:pt x="472" y="249"/>
                  </a:cubicBezTo>
                  <a:lnTo>
                    <a:pt x="292" y="69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257826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0" y="1"/>
            <a:ext cx="12192000" cy="679622"/>
          </a:xfrm>
          <a:prstGeom prst="rect">
            <a:avLst/>
          </a:prstGeom>
          <a:solidFill>
            <a:srgbClr val="C0C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217808" y="47423"/>
            <a:ext cx="17203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>
                <a:solidFill>
                  <a:schemeClr val="bg1"/>
                </a:solidFill>
                <a:latin typeface="Raleway Black" panose="020B0A03030101060003" pitchFamily="34" charset="0"/>
              </a:rPr>
              <a:t>ICÔNES</a:t>
            </a:r>
          </a:p>
        </p:txBody>
      </p:sp>
      <p:grpSp>
        <p:nvGrpSpPr>
          <p:cNvPr id="4" name="Cadenas"/>
          <p:cNvGrpSpPr/>
          <p:nvPr/>
        </p:nvGrpSpPr>
        <p:grpSpPr>
          <a:xfrm>
            <a:off x="601729" y="1360059"/>
            <a:ext cx="952500" cy="1402582"/>
            <a:chOff x="5448300" y="2446338"/>
            <a:chExt cx="1589088" cy="2339975"/>
          </a:xfrm>
        </p:grpSpPr>
        <p:sp>
          <p:nvSpPr>
            <p:cNvPr id="5" name="Line 23"/>
            <p:cNvSpPr>
              <a:spLocks noChangeShapeType="1"/>
            </p:cNvSpPr>
            <p:nvPr/>
          </p:nvSpPr>
          <p:spPr bwMode="auto">
            <a:xfrm>
              <a:off x="6807200" y="3259138"/>
              <a:ext cx="0" cy="0"/>
            </a:xfrm>
            <a:prstGeom prst="line">
              <a:avLst/>
            </a:prstGeom>
            <a:noFill/>
            <a:ln w="1476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" name="Line 24"/>
            <p:cNvSpPr>
              <a:spLocks noChangeShapeType="1"/>
            </p:cNvSpPr>
            <p:nvPr/>
          </p:nvSpPr>
          <p:spPr bwMode="auto">
            <a:xfrm>
              <a:off x="6818313" y="3357563"/>
              <a:ext cx="0" cy="0"/>
            </a:xfrm>
            <a:prstGeom prst="line">
              <a:avLst/>
            </a:prstGeom>
            <a:noFill/>
            <a:ln w="1476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" name="Freeform 25"/>
            <p:cNvSpPr>
              <a:spLocks/>
            </p:cNvSpPr>
            <p:nvPr/>
          </p:nvSpPr>
          <p:spPr bwMode="auto">
            <a:xfrm>
              <a:off x="5678488" y="2446338"/>
              <a:ext cx="604838" cy="911225"/>
            </a:xfrm>
            <a:custGeom>
              <a:avLst/>
              <a:gdLst>
                <a:gd name="T0" fmla="*/ 210 w 210"/>
                <a:gd name="T1" fmla="*/ 0 h 318"/>
                <a:gd name="T2" fmla="*/ 19 w 210"/>
                <a:gd name="T3" fmla="*/ 318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10" h="318">
                  <a:moveTo>
                    <a:pt x="210" y="0"/>
                  </a:moveTo>
                  <a:cubicBezTo>
                    <a:pt x="12" y="3"/>
                    <a:pt x="0" y="87"/>
                    <a:pt x="19" y="318"/>
                  </a:cubicBezTo>
                </a:path>
              </a:pathLst>
            </a:custGeom>
            <a:noFill/>
            <a:ln w="136525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Freeform 26"/>
            <p:cNvSpPr>
              <a:spLocks/>
            </p:cNvSpPr>
            <p:nvPr/>
          </p:nvSpPr>
          <p:spPr bwMode="auto">
            <a:xfrm>
              <a:off x="6265863" y="2446338"/>
              <a:ext cx="573088" cy="569913"/>
            </a:xfrm>
            <a:custGeom>
              <a:avLst/>
              <a:gdLst>
                <a:gd name="T0" fmla="*/ 0 w 199"/>
                <a:gd name="T1" fmla="*/ 0 h 199"/>
                <a:gd name="T2" fmla="*/ 198 w 199"/>
                <a:gd name="T3" fmla="*/ 199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99" h="199">
                  <a:moveTo>
                    <a:pt x="0" y="0"/>
                  </a:moveTo>
                  <a:cubicBezTo>
                    <a:pt x="160" y="2"/>
                    <a:pt x="199" y="57"/>
                    <a:pt x="198" y="199"/>
                  </a:cubicBezTo>
                </a:path>
              </a:pathLst>
            </a:custGeom>
            <a:noFill/>
            <a:ln w="136525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27"/>
            <p:cNvSpPr>
              <a:spLocks noEditPoints="1"/>
            </p:cNvSpPr>
            <p:nvPr/>
          </p:nvSpPr>
          <p:spPr bwMode="auto">
            <a:xfrm>
              <a:off x="5448300" y="3332163"/>
              <a:ext cx="1589088" cy="1454150"/>
            </a:xfrm>
            <a:custGeom>
              <a:avLst/>
              <a:gdLst>
                <a:gd name="T0" fmla="*/ 0 w 552"/>
                <a:gd name="T1" fmla="*/ 0 h 508"/>
                <a:gd name="T2" fmla="*/ 0 w 552"/>
                <a:gd name="T3" fmla="*/ 302 h 508"/>
                <a:gd name="T4" fmla="*/ 276 w 552"/>
                <a:gd name="T5" fmla="*/ 508 h 508"/>
                <a:gd name="T6" fmla="*/ 552 w 552"/>
                <a:gd name="T7" fmla="*/ 302 h 508"/>
                <a:gd name="T8" fmla="*/ 552 w 552"/>
                <a:gd name="T9" fmla="*/ 0 h 508"/>
                <a:gd name="T10" fmla="*/ 0 w 552"/>
                <a:gd name="T11" fmla="*/ 0 h 508"/>
                <a:gd name="T12" fmla="*/ 223 w 552"/>
                <a:gd name="T13" fmla="*/ 386 h 508"/>
                <a:gd name="T14" fmla="*/ 251 w 552"/>
                <a:gd name="T15" fmla="*/ 259 h 508"/>
                <a:gd name="T16" fmla="*/ 238 w 552"/>
                <a:gd name="T17" fmla="*/ 228 h 508"/>
                <a:gd name="T18" fmla="*/ 276 w 552"/>
                <a:gd name="T19" fmla="*/ 188 h 508"/>
                <a:gd name="T20" fmla="*/ 314 w 552"/>
                <a:gd name="T21" fmla="*/ 228 h 508"/>
                <a:gd name="T22" fmla="*/ 300 w 552"/>
                <a:gd name="T23" fmla="*/ 259 h 508"/>
                <a:gd name="T24" fmla="*/ 329 w 552"/>
                <a:gd name="T25" fmla="*/ 386 h 508"/>
                <a:gd name="T26" fmla="*/ 223 w 552"/>
                <a:gd name="T27" fmla="*/ 386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52" h="508">
                  <a:moveTo>
                    <a:pt x="0" y="0"/>
                  </a:moveTo>
                  <a:cubicBezTo>
                    <a:pt x="0" y="302"/>
                    <a:pt x="0" y="302"/>
                    <a:pt x="0" y="302"/>
                  </a:cubicBezTo>
                  <a:cubicBezTo>
                    <a:pt x="0" y="416"/>
                    <a:pt x="140" y="508"/>
                    <a:pt x="276" y="508"/>
                  </a:cubicBezTo>
                  <a:cubicBezTo>
                    <a:pt x="412" y="508"/>
                    <a:pt x="552" y="416"/>
                    <a:pt x="552" y="302"/>
                  </a:cubicBezTo>
                  <a:cubicBezTo>
                    <a:pt x="552" y="0"/>
                    <a:pt x="552" y="0"/>
                    <a:pt x="552" y="0"/>
                  </a:cubicBezTo>
                  <a:lnTo>
                    <a:pt x="0" y="0"/>
                  </a:lnTo>
                  <a:close/>
                  <a:moveTo>
                    <a:pt x="223" y="386"/>
                  </a:moveTo>
                  <a:cubicBezTo>
                    <a:pt x="251" y="259"/>
                    <a:pt x="251" y="259"/>
                    <a:pt x="251" y="259"/>
                  </a:cubicBezTo>
                  <a:cubicBezTo>
                    <a:pt x="243" y="251"/>
                    <a:pt x="238" y="240"/>
                    <a:pt x="238" y="228"/>
                  </a:cubicBezTo>
                  <a:cubicBezTo>
                    <a:pt x="238" y="206"/>
                    <a:pt x="255" y="188"/>
                    <a:pt x="276" y="188"/>
                  </a:cubicBezTo>
                  <a:cubicBezTo>
                    <a:pt x="297" y="188"/>
                    <a:pt x="314" y="206"/>
                    <a:pt x="314" y="228"/>
                  </a:cubicBezTo>
                  <a:cubicBezTo>
                    <a:pt x="314" y="240"/>
                    <a:pt x="308" y="251"/>
                    <a:pt x="300" y="259"/>
                  </a:cubicBezTo>
                  <a:cubicBezTo>
                    <a:pt x="329" y="386"/>
                    <a:pt x="329" y="386"/>
                    <a:pt x="329" y="386"/>
                  </a:cubicBezTo>
                  <a:lnTo>
                    <a:pt x="223" y="38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0" name="Cadeau"/>
          <p:cNvGrpSpPr>
            <a:grpSpLocks noChangeAspect="1"/>
          </p:cNvGrpSpPr>
          <p:nvPr/>
        </p:nvGrpSpPr>
        <p:grpSpPr bwMode="auto">
          <a:xfrm>
            <a:off x="3001417" y="1360059"/>
            <a:ext cx="1210820" cy="1383690"/>
            <a:chOff x="682" y="273"/>
            <a:chExt cx="1653" cy="1889"/>
          </a:xfrm>
          <a:solidFill>
            <a:schemeClr val="tx1"/>
          </a:solidFill>
        </p:grpSpPr>
        <p:sp>
          <p:nvSpPr>
            <p:cNvPr id="11" name="Freeform 31"/>
            <p:cNvSpPr>
              <a:spLocks/>
            </p:cNvSpPr>
            <p:nvPr/>
          </p:nvSpPr>
          <p:spPr bwMode="auto">
            <a:xfrm>
              <a:off x="1122" y="850"/>
              <a:ext cx="737" cy="290"/>
            </a:xfrm>
            <a:custGeom>
              <a:avLst/>
              <a:gdLst>
                <a:gd name="T0" fmla="*/ 0 w 737"/>
                <a:gd name="T1" fmla="*/ 133 h 290"/>
                <a:gd name="T2" fmla="*/ 380 w 737"/>
                <a:gd name="T3" fmla="*/ 290 h 290"/>
                <a:gd name="T4" fmla="*/ 737 w 737"/>
                <a:gd name="T5" fmla="*/ 142 h 290"/>
                <a:gd name="T6" fmla="*/ 357 w 737"/>
                <a:gd name="T7" fmla="*/ 0 h 290"/>
                <a:gd name="T8" fmla="*/ 0 w 737"/>
                <a:gd name="T9" fmla="*/ 133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7" h="290">
                  <a:moveTo>
                    <a:pt x="0" y="133"/>
                  </a:moveTo>
                  <a:lnTo>
                    <a:pt x="380" y="290"/>
                  </a:lnTo>
                  <a:lnTo>
                    <a:pt x="737" y="142"/>
                  </a:lnTo>
                  <a:lnTo>
                    <a:pt x="357" y="0"/>
                  </a:lnTo>
                  <a:lnTo>
                    <a:pt x="0" y="1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32"/>
            <p:cNvSpPr>
              <a:spLocks/>
            </p:cNvSpPr>
            <p:nvPr/>
          </p:nvSpPr>
          <p:spPr bwMode="auto">
            <a:xfrm>
              <a:off x="1602" y="700"/>
              <a:ext cx="711" cy="269"/>
            </a:xfrm>
            <a:custGeom>
              <a:avLst/>
              <a:gdLst>
                <a:gd name="T0" fmla="*/ 355 w 711"/>
                <a:gd name="T1" fmla="*/ 269 h 269"/>
                <a:gd name="T2" fmla="*/ 0 w 711"/>
                <a:gd name="T3" fmla="*/ 123 h 269"/>
                <a:gd name="T4" fmla="*/ 288 w 711"/>
                <a:gd name="T5" fmla="*/ 0 h 269"/>
                <a:gd name="T6" fmla="*/ 711 w 711"/>
                <a:gd name="T7" fmla="*/ 121 h 269"/>
                <a:gd name="T8" fmla="*/ 355 w 711"/>
                <a:gd name="T9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1" h="269">
                  <a:moveTo>
                    <a:pt x="355" y="269"/>
                  </a:moveTo>
                  <a:lnTo>
                    <a:pt x="0" y="123"/>
                  </a:lnTo>
                  <a:lnTo>
                    <a:pt x="288" y="0"/>
                  </a:lnTo>
                  <a:lnTo>
                    <a:pt x="711" y="121"/>
                  </a:lnTo>
                  <a:lnTo>
                    <a:pt x="355" y="2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33"/>
            <p:cNvSpPr>
              <a:spLocks/>
            </p:cNvSpPr>
            <p:nvPr/>
          </p:nvSpPr>
          <p:spPr bwMode="auto">
            <a:xfrm>
              <a:off x="693" y="704"/>
              <a:ext cx="679" cy="249"/>
            </a:xfrm>
            <a:custGeom>
              <a:avLst/>
              <a:gdLst>
                <a:gd name="T0" fmla="*/ 0 w 679"/>
                <a:gd name="T1" fmla="*/ 110 h 249"/>
                <a:gd name="T2" fmla="*/ 382 w 679"/>
                <a:gd name="T3" fmla="*/ 0 h 249"/>
                <a:gd name="T4" fmla="*/ 679 w 679"/>
                <a:gd name="T5" fmla="*/ 112 h 249"/>
                <a:gd name="T6" fmla="*/ 335 w 679"/>
                <a:gd name="T7" fmla="*/ 249 h 249"/>
                <a:gd name="T8" fmla="*/ 0 w 679"/>
                <a:gd name="T9" fmla="*/ 11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9" h="249">
                  <a:moveTo>
                    <a:pt x="0" y="110"/>
                  </a:moveTo>
                  <a:lnTo>
                    <a:pt x="382" y="0"/>
                  </a:lnTo>
                  <a:lnTo>
                    <a:pt x="679" y="112"/>
                  </a:lnTo>
                  <a:lnTo>
                    <a:pt x="335" y="249"/>
                  </a:lnTo>
                  <a:lnTo>
                    <a:pt x="0" y="1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34"/>
            <p:cNvSpPr>
              <a:spLocks/>
            </p:cNvSpPr>
            <p:nvPr/>
          </p:nvSpPr>
          <p:spPr bwMode="auto">
            <a:xfrm>
              <a:off x="1184" y="578"/>
              <a:ext cx="617" cy="211"/>
            </a:xfrm>
            <a:custGeom>
              <a:avLst/>
              <a:gdLst>
                <a:gd name="T0" fmla="*/ 0 w 617"/>
                <a:gd name="T1" fmla="*/ 94 h 211"/>
                <a:gd name="T2" fmla="*/ 325 w 617"/>
                <a:gd name="T3" fmla="*/ 0 h 211"/>
                <a:gd name="T4" fmla="*/ 617 w 617"/>
                <a:gd name="T5" fmla="*/ 83 h 211"/>
                <a:gd name="T6" fmla="*/ 295 w 617"/>
                <a:gd name="T7" fmla="*/ 211 h 211"/>
                <a:gd name="T8" fmla="*/ 0 w 617"/>
                <a:gd name="T9" fmla="*/ 9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7" h="211">
                  <a:moveTo>
                    <a:pt x="0" y="94"/>
                  </a:moveTo>
                  <a:lnTo>
                    <a:pt x="325" y="0"/>
                  </a:lnTo>
                  <a:lnTo>
                    <a:pt x="617" y="83"/>
                  </a:lnTo>
                  <a:lnTo>
                    <a:pt x="295" y="211"/>
                  </a:lnTo>
                  <a:lnTo>
                    <a:pt x="0" y="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35"/>
            <p:cNvSpPr>
              <a:spLocks/>
            </p:cNvSpPr>
            <p:nvPr/>
          </p:nvSpPr>
          <p:spPr bwMode="auto">
            <a:xfrm>
              <a:off x="963" y="273"/>
              <a:ext cx="608" cy="627"/>
            </a:xfrm>
            <a:custGeom>
              <a:avLst/>
              <a:gdLst>
                <a:gd name="T0" fmla="*/ 306 w 336"/>
                <a:gd name="T1" fmla="*/ 291 h 348"/>
                <a:gd name="T2" fmla="*/ 187 w 336"/>
                <a:gd name="T3" fmla="*/ 262 h 348"/>
                <a:gd name="T4" fmla="*/ 65 w 336"/>
                <a:gd name="T5" fmla="*/ 150 h 348"/>
                <a:gd name="T6" fmla="*/ 70 w 336"/>
                <a:gd name="T7" fmla="*/ 107 h 348"/>
                <a:gd name="T8" fmla="*/ 92 w 336"/>
                <a:gd name="T9" fmla="*/ 71 h 348"/>
                <a:gd name="T10" fmla="*/ 100 w 336"/>
                <a:gd name="T11" fmla="*/ 63 h 348"/>
                <a:gd name="T12" fmla="*/ 106 w 336"/>
                <a:gd name="T13" fmla="*/ 59 h 348"/>
                <a:gd name="T14" fmla="*/ 116 w 336"/>
                <a:gd name="T15" fmla="*/ 55 h 348"/>
                <a:gd name="T16" fmla="*/ 117 w 336"/>
                <a:gd name="T17" fmla="*/ 54 h 348"/>
                <a:gd name="T18" fmla="*/ 125 w 336"/>
                <a:gd name="T19" fmla="*/ 53 h 348"/>
                <a:gd name="T20" fmla="*/ 131 w 336"/>
                <a:gd name="T21" fmla="*/ 52 h 348"/>
                <a:gd name="T22" fmla="*/ 143 w 336"/>
                <a:gd name="T23" fmla="*/ 53 h 348"/>
                <a:gd name="T24" fmla="*/ 151 w 336"/>
                <a:gd name="T25" fmla="*/ 56 h 348"/>
                <a:gd name="T26" fmla="*/ 162 w 336"/>
                <a:gd name="T27" fmla="*/ 62 h 348"/>
                <a:gd name="T28" fmla="*/ 224 w 336"/>
                <a:gd name="T29" fmla="*/ 140 h 348"/>
                <a:gd name="T30" fmla="*/ 281 w 336"/>
                <a:gd name="T31" fmla="*/ 318 h 348"/>
                <a:gd name="T32" fmla="*/ 327 w 336"/>
                <a:gd name="T33" fmla="*/ 310 h 348"/>
                <a:gd name="T34" fmla="*/ 232 w 336"/>
                <a:gd name="T35" fmla="*/ 65 h 348"/>
                <a:gd name="T36" fmla="*/ 118 w 336"/>
                <a:gd name="T37" fmla="*/ 6 h 348"/>
                <a:gd name="T38" fmla="*/ 28 w 336"/>
                <a:gd name="T39" fmla="*/ 195 h 348"/>
                <a:gd name="T40" fmla="*/ 182 w 336"/>
                <a:gd name="T41" fmla="*/ 310 h 348"/>
                <a:gd name="T42" fmla="*/ 302 w 336"/>
                <a:gd name="T43" fmla="*/ 337 h 348"/>
                <a:gd name="T44" fmla="*/ 306 w 336"/>
                <a:gd name="T45" fmla="*/ 291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36" h="348">
                  <a:moveTo>
                    <a:pt x="306" y="291"/>
                  </a:moveTo>
                  <a:cubicBezTo>
                    <a:pt x="266" y="286"/>
                    <a:pt x="226" y="276"/>
                    <a:pt x="187" y="262"/>
                  </a:cubicBezTo>
                  <a:cubicBezTo>
                    <a:pt x="136" y="244"/>
                    <a:pt x="72" y="211"/>
                    <a:pt x="65" y="150"/>
                  </a:cubicBezTo>
                  <a:cubicBezTo>
                    <a:pt x="63" y="139"/>
                    <a:pt x="66" y="120"/>
                    <a:pt x="70" y="107"/>
                  </a:cubicBezTo>
                  <a:cubicBezTo>
                    <a:pt x="75" y="93"/>
                    <a:pt x="84" y="79"/>
                    <a:pt x="92" y="71"/>
                  </a:cubicBezTo>
                  <a:cubicBezTo>
                    <a:pt x="94" y="68"/>
                    <a:pt x="97" y="66"/>
                    <a:pt x="100" y="63"/>
                  </a:cubicBezTo>
                  <a:cubicBezTo>
                    <a:pt x="106" y="59"/>
                    <a:pt x="101" y="62"/>
                    <a:pt x="106" y="59"/>
                  </a:cubicBezTo>
                  <a:cubicBezTo>
                    <a:pt x="109" y="57"/>
                    <a:pt x="113" y="56"/>
                    <a:pt x="116" y="55"/>
                  </a:cubicBezTo>
                  <a:cubicBezTo>
                    <a:pt x="122" y="52"/>
                    <a:pt x="111" y="56"/>
                    <a:pt x="117" y="54"/>
                  </a:cubicBezTo>
                  <a:cubicBezTo>
                    <a:pt x="120" y="53"/>
                    <a:pt x="122" y="53"/>
                    <a:pt x="125" y="53"/>
                  </a:cubicBezTo>
                  <a:cubicBezTo>
                    <a:pt x="132" y="51"/>
                    <a:pt x="125" y="52"/>
                    <a:pt x="131" y="52"/>
                  </a:cubicBezTo>
                  <a:cubicBezTo>
                    <a:pt x="135" y="52"/>
                    <a:pt x="139" y="53"/>
                    <a:pt x="143" y="53"/>
                  </a:cubicBezTo>
                  <a:cubicBezTo>
                    <a:pt x="139" y="52"/>
                    <a:pt x="149" y="55"/>
                    <a:pt x="151" y="56"/>
                  </a:cubicBezTo>
                  <a:cubicBezTo>
                    <a:pt x="157" y="58"/>
                    <a:pt x="156" y="58"/>
                    <a:pt x="162" y="62"/>
                  </a:cubicBezTo>
                  <a:cubicBezTo>
                    <a:pt x="190" y="79"/>
                    <a:pt x="209" y="111"/>
                    <a:pt x="224" y="140"/>
                  </a:cubicBezTo>
                  <a:cubicBezTo>
                    <a:pt x="252" y="196"/>
                    <a:pt x="268" y="257"/>
                    <a:pt x="281" y="318"/>
                  </a:cubicBezTo>
                  <a:cubicBezTo>
                    <a:pt x="287" y="348"/>
                    <a:pt x="334" y="340"/>
                    <a:pt x="327" y="310"/>
                  </a:cubicBezTo>
                  <a:cubicBezTo>
                    <a:pt x="309" y="225"/>
                    <a:pt x="285" y="136"/>
                    <a:pt x="232" y="65"/>
                  </a:cubicBezTo>
                  <a:cubicBezTo>
                    <a:pt x="205" y="29"/>
                    <a:pt x="165" y="0"/>
                    <a:pt x="118" y="6"/>
                  </a:cubicBezTo>
                  <a:cubicBezTo>
                    <a:pt x="34" y="16"/>
                    <a:pt x="0" y="126"/>
                    <a:pt x="28" y="195"/>
                  </a:cubicBezTo>
                  <a:cubicBezTo>
                    <a:pt x="54" y="256"/>
                    <a:pt x="123" y="290"/>
                    <a:pt x="182" y="310"/>
                  </a:cubicBezTo>
                  <a:cubicBezTo>
                    <a:pt x="221" y="323"/>
                    <a:pt x="262" y="333"/>
                    <a:pt x="302" y="337"/>
                  </a:cubicBezTo>
                  <a:cubicBezTo>
                    <a:pt x="332" y="341"/>
                    <a:pt x="336" y="294"/>
                    <a:pt x="306" y="2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Freeform 36"/>
            <p:cNvSpPr>
              <a:spLocks/>
            </p:cNvSpPr>
            <p:nvPr/>
          </p:nvSpPr>
          <p:spPr bwMode="auto">
            <a:xfrm>
              <a:off x="1446" y="275"/>
              <a:ext cx="616" cy="620"/>
            </a:xfrm>
            <a:custGeom>
              <a:avLst/>
              <a:gdLst>
                <a:gd name="T0" fmla="*/ 38 w 340"/>
                <a:gd name="T1" fmla="*/ 336 h 344"/>
                <a:gd name="T2" fmla="*/ 162 w 340"/>
                <a:gd name="T3" fmla="*/ 307 h 344"/>
                <a:gd name="T4" fmla="*/ 314 w 340"/>
                <a:gd name="T5" fmla="*/ 185 h 344"/>
                <a:gd name="T6" fmla="*/ 215 w 340"/>
                <a:gd name="T7" fmla="*/ 4 h 344"/>
                <a:gd name="T8" fmla="*/ 103 w 340"/>
                <a:gd name="T9" fmla="*/ 69 h 344"/>
                <a:gd name="T10" fmla="*/ 11 w 340"/>
                <a:gd name="T11" fmla="*/ 311 h 344"/>
                <a:gd name="T12" fmla="*/ 58 w 340"/>
                <a:gd name="T13" fmla="*/ 315 h 344"/>
                <a:gd name="T14" fmla="*/ 151 w 340"/>
                <a:gd name="T15" fmla="*/ 83 h 344"/>
                <a:gd name="T16" fmla="*/ 174 w 340"/>
                <a:gd name="T17" fmla="*/ 62 h 344"/>
                <a:gd name="T18" fmla="*/ 183 w 340"/>
                <a:gd name="T19" fmla="*/ 57 h 344"/>
                <a:gd name="T20" fmla="*/ 193 w 340"/>
                <a:gd name="T21" fmla="*/ 53 h 344"/>
                <a:gd name="T22" fmla="*/ 205 w 340"/>
                <a:gd name="T23" fmla="*/ 51 h 344"/>
                <a:gd name="T24" fmla="*/ 212 w 340"/>
                <a:gd name="T25" fmla="*/ 51 h 344"/>
                <a:gd name="T26" fmla="*/ 231 w 340"/>
                <a:gd name="T27" fmla="*/ 57 h 344"/>
                <a:gd name="T28" fmla="*/ 237 w 340"/>
                <a:gd name="T29" fmla="*/ 61 h 344"/>
                <a:gd name="T30" fmla="*/ 243 w 340"/>
                <a:gd name="T31" fmla="*/ 66 h 344"/>
                <a:gd name="T32" fmla="*/ 251 w 340"/>
                <a:gd name="T33" fmla="*/ 74 h 344"/>
                <a:gd name="T34" fmla="*/ 257 w 340"/>
                <a:gd name="T35" fmla="*/ 82 h 344"/>
                <a:gd name="T36" fmla="*/ 268 w 340"/>
                <a:gd name="T37" fmla="*/ 104 h 344"/>
                <a:gd name="T38" fmla="*/ 270 w 340"/>
                <a:gd name="T39" fmla="*/ 110 h 344"/>
                <a:gd name="T40" fmla="*/ 270 w 340"/>
                <a:gd name="T41" fmla="*/ 112 h 344"/>
                <a:gd name="T42" fmla="*/ 273 w 340"/>
                <a:gd name="T43" fmla="*/ 126 h 344"/>
                <a:gd name="T44" fmla="*/ 274 w 340"/>
                <a:gd name="T45" fmla="*/ 147 h 344"/>
                <a:gd name="T46" fmla="*/ 265 w 340"/>
                <a:gd name="T47" fmla="*/ 179 h 344"/>
                <a:gd name="T48" fmla="*/ 201 w 340"/>
                <a:gd name="T49" fmla="*/ 239 h 344"/>
                <a:gd name="T50" fmla="*/ 30 w 340"/>
                <a:gd name="T51" fmla="*/ 290 h 344"/>
                <a:gd name="T52" fmla="*/ 38 w 340"/>
                <a:gd name="T53" fmla="*/ 336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0" h="344">
                  <a:moveTo>
                    <a:pt x="38" y="336"/>
                  </a:moveTo>
                  <a:cubicBezTo>
                    <a:pt x="80" y="332"/>
                    <a:pt x="122" y="321"/>
                    <a:pt x="162" y="307"/>
                  </a:cubicBezTo>
                  <a:cubicBezTo>
                    <a:pt x="224" y="286"/>
                    <a:pt x="290" y="249"/>
                    <a:pt x="314" y="185"/>
                  </a:cubicBezTo>
                  <a:cubicBezTo>
                    <a:pt x="340" y="114"/>
                    <a:pt x="296" y="12"/>
                    <a:pt x="215" y="4"/>
                  </a:cubicBezTo>
                  <a:cubicBezTo>
                    <a:pt x="168" y="0"/>
                    <a:pt x="129" y="34"/>
                    <a:pt x="103" y="69"/>
                  </a:cubicBezTo>
                  <a:cubicBezTo>
                    <a:pt x="51" y="138"/>
                    <a:pt x="29" y="228"/>
                    <a:pt x="11" y="311"/>
                  </a:cubicBezTo>
                  <a:cubicBezTo>
                    <a:pt x="5" y="340"/>
                    <a:pt x="51" y="344"/>
                    <a:pt x="58" y="315"/>
                  </a:cubicBezTo>
                  <a:cubicBezTo>
                    <a:pt x="75" y="236"/>
                    <a:pt x="97" y="146"/>
                    <a:pt x="151" y="83"/>
                  </a:cubicBezTo>
                  <a:cubicBezTo>
                    <a:pt x="158" y="75"/>
                    <a:pt x="166" y="68"/>
                    <a:pt x="174" y="62"/>
                  </a:cubicBezTo>
                  <a:cubicBezTo>
                    <a:pt x="176" y="61"/>
                    <a:pt x="179" y="59"/>
                    <a:pt x="183" y="57"/>
                  </a:cubicBezTo>
                  <a:cubicBezTo>
                    <a:pt x="188" y="54"/>
                    <a:pt x="194" y="53"/>
                    <a:pt x="193" y="53"/>
                  </a:cubicBezTo>
                  <a:cubicBezTo>
                    <a:pt x="197" y="52"/>
                    <a:pt x="201" y="51"/>
                    <a:pt x="205" y="51"/>
                  </a:cubicBezTo>
                  <a:cubicBezTo>
                    <a:pt x="206" y="51"/>
                    <a:pt x="206" y="51"/>
                    <a:pt x="212" y="51"/>
                  </a:cubicBezTo>
                  <a:cubicBezTo>
                    <a:pt x="217" y="52"/>
                    <a:pt x="222" y="53"/>
                    <a:pt x="231" y="57"/>
                  </a:cubicBezTo>
                  <a:cubicBezTo>
                    <a:pt x="226" y="55"/>
                    <a:pt x="235" y="60"/>
                    <a:pt x="237" y="61"/>
                  </a:cubicBezTo>
                  <a:cubicBezTo>
                    <a:pt x="238" y="62"/>
                    <a:pt x="246" y="69"/>
                    <a:pt x="243" y="66"/>
                  </a:cubicBezTo>
                  <a:cubicBezTo>
                    <a:pt x="246" y="69"/>
                    <a:pt x="248" y="71"/>
                    <a:pt x="251" y="74"/>
                  </a:cubicBezTo>
                  <a:cubicBezTo>
                    <a:pt x="252" y="76"/>
                    <a:pt x="259" y="86"/>
                    <a:pt x="257" y="82"/>
                  </a:cubicBezTo>
                  <a:cubicBezTo>
                    <a:pt x="261" y="89"/>
                    <a:pt x="265" y="97"/>
                    <a:pt x="268" y="104"/>
                  </a:cubicBezTo>
                  <a:cubicBezTo>
                    <a:pt x="268" y="106"/>
                    <a:pt x="269" y="108"/>
                    <a:pt x="270" y="110"/>
                  </a:cubicBezTo>
                  <a:cubicBezTo>
                    <a:pt x="268" y="105"/>
                    <a:pt x="270" y="111"/>
                    <a:pt x="270" y="112"/>
                  </a:cubicBezTo>
                  <a:cubicBezTo>
                    <a:pt x="272" y="117"/>
                    <a:pt x="272" y="122"/>
                    <a:pt x="273" y="126"/>
                  </a:cubicBezTo>
                  <a:cubicBezTo>
                    <a:pt x="275" y="137"/>
                    <a:pt x="275" y="136"/>
                    <a:pt x="274" y="147"/>
                  </a:cubicBezTo>
                  <a:cubicBezTo>
                    <a:pt x="273" y="159"/>
                    <a:pt x="270" y="168"/>
                    <a:pt x="265" y="179"/>
                  </a:cubicBezTo>
                  <a:cubicBezTo>
                    <a:pt x="253" y="206"/>
                    <a:pt x="226" y="225"/>
                    <a:pt x="201" y="239"/>
                  </a:cubicBezTo>
                  <a:cubicBezTo>
                    <a:pt x="150" y="268"/>
                    <a:pt x="88" y="284"/>
                    <a:pt x="30" y="290"/>
                  </a:cubicBezTo>
                  <a:cubicBezTo>
                    <a:pt x="0" y="293"/>
                    <a:pt x="8" y="339"/>
                    <a:pt x="38" y="3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37"/>
            <p:cNvSpPr>
              <a:spLocks noEditPoints="1"/>
            </p:cNvSpPr>
            <p:nvPr/>
          </p:nvSpPr>
          <p:spPr bwMode="auto">
            <a:xfrm>
              <a:off x="682" y="818"/>
              <a:ext cx="1653" cy="1344"/>
            </a:xfrm>
            <a:custGeom>
              <a:avLst/>
              <a:gdLst>
                <a:gd name="T0" fmla="*/ 1653 w 1653"/>
                <a:gd name="T1" fmla="*/ 5 h 1344"/>
                <a:gd name="T2" fmla="*/ 1651 w 1653"/>
                <a:gd name="T3" fmla="*/ 5 h 1344"/>
                <a:gd name="T4" fmla="*/ 1646 w 1653"/>
                <a:gd name="T5" fmla="*/ 164 h 1344"/>
                <a:gd name="T6" fmla="*/ 836 w 1653"/>
                <a:gd name="T7" fmla="*/ 497 h 1344"/>
                <a:gd name="T8" fmla="*/ 836 w 1653"/>
                <a:gd name="T9" fmla="*/ 329 h 1344"/>
                <a:gd name="T10" fmla="*/ 827 w 1653"/>
                <a:gd name="T11" fmla="*/ 329 h 1344"/>
                <a:gd name="T12" fmla="*/ 813 w 1653"/>
                <a:gd name="T13" fmla="*/ 329 h 1344"/>
                <a:gd name="T14" fmla="*/ 813 w 1653"/>
                <a:gd name="T15" fmla="*/ 495 h 1344"/>
                <a:gd name="T16" fmla="*/ 11 w 1653"/>
                <a:gd name="T17" fmla="*/ 164 h 1344"/>
                <a:gd name="T18" fmla="*/ 4 w 1653"/>
                <a:gd name="T19" fmla="*/ 5 h 1344"/>
                <a:gd name="T20" fmla="*/ 0 w 1653"/>
                <a:gd name="T21" fmla="*/ 0 h 1344"/>
                <a:gd name="T22" fmla="*/ 7 w 1653"/>
                <a:gd name="T23" fmla="*/ 180 h 1344"/>
                <a:gd name="T24" fmla="*/ 7 w 1653"/>
                <a:gd name="T25" fmla="*/ 180 h 1344"/>
                <a:gd name="T26" fmla="*/ 36 w 1653"/>
                <a:gd name="T27" fmla="*/ 946 h 1344"/>
                <a:gd name="T28" fmla="*/ 804 w 1653"/>
                <a:gd name="T29" fmla="*/ 1344 h 1344"/>
                <a:gd name="T30" fmla="*/ 815 w 1653"/>
                <a:gd name="T31" fmla="*/ 508 h 1344"/>
                <a:gd name="T32" fmla="*/ 836 w 1653"/>
                <a:gd name="T33" fmla="*/ 508 h 1344"/>
                <a:gd name="T34" fmla="*/ 826 w 1653"/>
                <a:gd name="T35" fmla="*/ 1344 h 1344"/>
                <a:gd name="T36" fmla="*/ 1188 w 1653"/>
                <a:gd name="T37" fmla="*/ 1166 h 1344"/>
                <a:gd name="T38" fmla="*/ 1184 w 1653"/>
                <a:gd name="T39" fmla="*/ 371 h 1344"/>
                <a:gd name="T40" fmla="*/ 1296 w 1653"/>
                <a:gd name="T41" fmla="*/ 326 h 1344"/>
                <a:gd name="T42" fmla="*/ 1296 w 1653"/>
                <a:gd name="T43" fmla="*/ 1110 h 1344"/>
                <a:gd name="T44" fmla="*/ 1613 w 1653"/>
                <a:gd name="T45" fmla="*/ 946 h 1344"/>
                <a:gd name="T46" fmla="*/ 1647 w 1653"/>
                <a:gd name="T47" fmla="*/ 169 h 1344"/>
                <a:gd name="T48" fmla="*/ 1646 w 1653"/>
                <a:gd name="T49" fmla="*/ 171 h 1344"/>
                <a:gd name="T50" fmla="*/ 1653 w 1653"/>
                <a:gd name="T51" fmla="*/ 5 h 1344"/>
                <a:gd name="T52" fmla="*/ 337 w 1653"/>
                <a:gd name="T53" fmla="*/ 1101 h 1344"/>
                <a:gd name="T54" fmla="*/ 337 w 1653"/>
                <a:gd name="T55" fmla="*/ 315 h 1344"/>
                <a:gd name="T56" fmla="*/ 444 w 1653"/>
                <a:gd name="T57" fmla="*/ 360 h 1344"/>
                <a:gd name="T58" fmla="*/ 445 w 1653"/>
                <a:gd name="T59" fmla="*/ 1157 h 1344"/>
                <a:gd name="T60" fmla="*/ 337 w 1653"/>
                <a:gd name="T61" fmla="*/ 1101 h 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53" h="1344">
                  <a:moveTo>
                    <a:pt x="1653" y="5"/>
                  </a:moveTo>
                  <a:lnTo>
                    <a:pt x="1651" y="5"/>
                  </a:lnTo>
                  <a:lnTo>
                    <a:pt x="1646" y="164"/>
                  </a:lnTo>
                  <a:lnTo>
                    <a:pt x="836" y="497"/>
                  </a:lnTo>
                  <a:lnTo>
                    <a:pt x="836" y="329"/>
                  </a:lnTo>
                  <a:lnTo>
                    <a:pt x="827" y="329"/>
                  </a:lnTo>
                  <a:lnTo>
                    <a:pt x="813" y="329"/>
                  </a:lnTo>
                  <a:lnTo>
                    <a:pt x="813" y="495"/>
                  </a:lnTo>
                  <a:lnTo>
                    <a:pt x="11" y="164"/>
                  </a:lnTo>
                  <a:lnTo>
                    <a:pt x="4" y="5"/>
                  </a:lnTo>
                  <a:lnTo>
                    <a:pt x="0" y="0"/>
                  </a:lnTo>
                  <a:lnTo>
                    <a:pt x="7" y="180"/>
                  </a:lnTo>
                  <a:lnTo>
                    <a:pt x="7" y="180"/>
                  </a:lnTo>
                  <a:lnTo>
                    <a:pt x="36" y="946"/>
                  </a:lnTo>
                  <a:lnTo>
                    <a:pt x="804" y="1344"/>
                  </a:lnTo>
                  <a:lnTo>
                    <a:pt x="815" y="508"/>
                  </a:lnTo>
                  <a:lnTo>
                    <a:pt x="836" y="508"/>
                  </a:lnTo>
                  <a:lnTo>
                    <a:pt x="826" y="1344"/>
                  </a:lnTo>
                  <a:lnTo>
                    <a:pt x="1188" y="1166"/>
                  </a:lnTo>
                  <a:lnTo>
                    <a:pt x="1184" y="371"/>
                  </a:lnTo>
                  <a:lnTo>
                    <a:pt x="1296" y="326"/>
                  </a:lnTo>
                  <a:lnTo>
                    <a:pt x="1296" y="1110"/>
                  </a:lnTo>
                  <a:lnTo>
                    <a:pt x="1613" y="946"/>
                  </a:lnTo>
                  <a:lnTo>
                    <a:pt x="1647" y="169"/>
                  </a:lnTo>
                  <a:lnTo>
                    <a:pt x="1646" y="171"/>
                  </a:lnTo>
                  <a:lnTo>
                    <a:pt x="1653" y="5"/>
                  </a:lnTo>
                  <a:close/>
                  <a:moveTo>
                    <a:pt x="337" y="1101"/>
                  </a:moveTo>
                  <a:lnTo>
                    <a:pt x="337" y="315"/>
                  </a:lnTo>
                  <a:lnTo>
                    <a:pt x="444" y="360"/>
                  </a:lnTo>
                  <a:lnTo>
                    <a:pt x="445" y="1157"/>
                  </a:lnTo>
                  <a:lnTo>
                    <a:pt x="337" y="1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9" name="Graphique-1"/>
          <p:cNvGrpSpPr>
            <a:grpSpLocks noChangeAspect="1"/>
          </p:cNvGrpSpPr>
          <p:nvPr/>
        </p:nvGrpSpPr>
        <p:grpSpPr bwMode="auto">
          <a:xfrm>
            <a:off x="5523325" y="5075761"/>
            <a:ext cx="1188244" cy="1251959"/>
            <a:chOff x="1231" y="1038"/>
            <a:chExt cx="1063" cy="1120"/>
          </a:xfrm>
        </p:grpSpPr>
        <p:sp>
          <p:nvSpPr>
            <p:cNvPr id="20" name="Freeform 41"/>
            <p:cNvSpPr>
              <a:spLocks/>
            </p:cNvSpPr>
            <p:nvPr/>
          </p:nvSpPr>
          <p:spPr bwMode="auto">
            <a:xfrm>
              <a:off x="1231" y="1127"/>
              <a:ext cx="1063" cy="1031"/>
            </a:xfrm>
            <a:custGeom>
              <a:avLst/>
              <a:gdLst>
                <a:gd name="T0" fmla="*/ 293 w 586"/>
                <a:gd name="T1" fmla="*/ 273 h 571"/>
                <a:gd name="T2" fmla="*/ 196 w 586"/>
                <a:gd name="T3" fmla="*/ 0 h 571"/>
                <a:gd name="T4" fmla="*/ 0 w 586"/>
                <a:gd name="T5" fmla="*/ 277 h 571"/>
                <a:gd name="T6" fmla="*/ 293 w 586"/>
                <a:gd name="T7" fmla="*/ 571 h 571"/>
                <a:gd name="T8" fmla="*/ 586 w 586"/>
                <a:gd name="T9" fmla="*/ 277 h 571"/>
                <a:gd name="T10" fmla="*/ 585 w 586"/>
                <a:gd name="T11" fmla="*/ 253 h 571"/>
                <a:gd name="T12" fmla="*/ 293 w 586"/>
                <a:gd name="T13" fmla="*/ 273 h 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6" h="571">
                  <a:moveTo>
                    <a:pt x="293" y="273"/>
                  </a:moveTo>
                  <a:cubicBezTo>
                    <a:pt x="196" y="0"/>
                    <a:pt x="196" y="0"/>
                    <a:pt x="196" y="0"/>
                  </a:cubicBezTo>
                  <a:cubicBezTo>
                    <a:pt x="82" y="40"/>
                    <a:pt x="0" y="149"/>
                    <a:pt x="0" y="277"/>
                  </a:cubicBezTo>
                  <a:cubicBezTo>
                    <a:pt x="0" y="439"/>
                    <a:pt x="131" y="571"/>
                    <a:pt x="293" y="571"/>
                  </a:cubicBezTo>
                  <a:cubicBezTo>
                    <a:pt x="455" y="571"/>
                    <a:pt x="586" y="439"/>
                    <a:pt x="586" y="277"/>
                  </a:cubicBezTo>
                  <a:cubicBezTo>
                    <a:pt x="586" y="269"/>
                    <a:pt x="586" y="261"/>
                    <a:pt x="585" y="253"/>
                  </a:cubicBezTo>
                  <a:lnTo>
                    <a:pt x="293" y="2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42"/>
            <p:cNvSpPr>
              <a:spLocks/>
            </p:cNvSpPr>
            <p:nvPr/>
          </p:nvSpPr>
          <p:spPr bwMode="auto">
            <a:xfrm>
              <a:off x="1612" y="1038"/>
              <a:ext cx="439" cy="553"/>
            </a:xfrm>
            <a:custGeom>
              <a:avLst/>
              <a:gdLst>
                <a:gd name="T0" fmla="*/ 0 w 242"/>
                <a:gd name="T1" fmla="*/ 40 h 306"/>
                <a:gd name="T2" fmla="*/ 242 w 242"/>
                <a:gd name="T3" fmla="*/ 78 h 306"/>
                <a:gd name="T4" fmla="*/ 92 w 242"/>
                <a:gd name="T5" fmla="*/ 306 h 306"/>
                <a:gd name="T6" fmla="*/ 0 w 242"/>
                <a:gd name="T7" fmla="*/ 4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2" h="306">
                  <a:moveTo>
                    <a:pt x="0" y="40"/>
                  </a:moveTo>
                  <a:cubicBezTo>
                    <a:pt x="0" y="40"/>
                    <a:pt x="160" y="0"/>
                    <a:pt x="242" y="78"/>
                  </a:cubicBezTo>
                  <a:cubicBezTo>
                    <a:pt x="92" y="306"/>
                    <a:pt x="92" y="306"/>
                    <a:pt x="92" y="306"/>
                  </a:cubicBezTo>
                  <a:lnTo>
                    <a:pt x="0" y="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Line 43"/>
            <p:cNvSpPr>
              <a:spLocks noChangeShapeType="1"/>
            </p:cNvSpPr>
            <p:nvPr/>
          </p:nvSpPr>
          <p:spPr bwMode="auto">
            <a:xfrm>
              <a:off x="1612" y="1089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Line 44"/>
            <p:cNvSpPr>
              <a:spLocks noChangeShapeType="1"/>
            </p:cNvSpPr>
            <p:nvPr/>
          </p:nvSpPr>
          <p:spPr bwMode="auto">
            <a:xfrm>
              <a:off x="1612" y="1089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45"/>
            <p:cNvSpPr>
              <a:spLocks/>
            </p:cNvSpPr>
            <p:nvPr/>
          </p:nvSpPr>
          <p:spPr bwMode="auto">
            <a:xfrm>
              <a:off x="1801" y="1190"/>
              <a:ext cx="493" cy="405"/>
            </a:xfrm>
            <a:custGeom>
              <a:avLst/>
              <a:gdLst>
                <a:gd name="T0" fmla="*/ 156 w 272"/>
                <a:gd name="T1" fmla="*/ 0 h 224"/>
                <a:gd name="T2" fmla="*/ 272 w 272"/>
                <a:gd name="T3" fmla="*/ 204 h 224"/>
                <a:gd name="T4" fmla="*/ 0 w 272"/>
                <a:gd name="T5" fmla="*/ 224 h 224"/>
                <a:gd name="T6" fmla="*/ 156 w 272"/>
                <a:gd name="T7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2" h="224">
                  <a:moveTo>
                    <a:pt x="156" y="0"/>
                  </a:moveTo>
                  <a:cubicBezTo>
                    <a:pt x="156" y="0"/>
                    <a:pt x="264" y="76"/>
                    <a:pt x="272" y="204"/>
                  </a:cubicBezTo>
                  <a:cubicBezTo>
                    <a:pt x="0" y="224"/>
                    <a:pt x="0" y="224"/>
                    <a:pt x="0" y="224"/>
                  </a:cubicBezTo>
                  <a:lnTo>
                    <a:pt x="15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25" name="Graphique-2"/>
          <p:cNvGrpSpPr>
            <a:grpSpLocks noChangeAspect="1"/>
          </p:cNvGrpSpPr>
          <p:nvPr/>
        </p:nvGrpSpPr>
        <p:grpSpPr bwMode="auto">
          <a:xfrm>
            <a:off x="7910676" y="5127069"/>
            <a:ext cx="1272190" cy="1169989"/>
            <a:chOff x="2892" y="1798"/>
            <a:chExt cx="1195" cy="1099"/>
          </a:xfrm>
        </p:grpSpPr>
        <p:sp>
          <p:nvSpPr>
            <p:cNvPr id="26" name="Line 49"/>
            <p:cNvSpPr>
              <a:spLocks noChangeShapeType="1"/>
            </p:cNvSpPr>
            <p:nvPr/>
          </p:nvSpPr>
          <p:spPr bwMode="auto">
            <a:xfrm>
              <a:off x="3213" y="1798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Line 50"/>
            <p:cNvSpPr>
              <a:spLocks noChangeShapeType="1"/>
            </p:cNvSpPr>
            <p:nvPr/>
          </p:nvSpPr>
          <p:spPr bwMode="auto">
            <a:xfrm>
              <a:off x="3213" y="1798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51"/>
            <p:cNvSpPr>
              <a:spLocks/>
            </p:cNvSpPr>
            <p:nvPr/>
          </p:nvSpPr>
          <p:spPr bwMode="auto">
            <a:xfrm>
              <a:off x="2892" y="1856"/>
              <a:ext cx="1026" cy="1041"/>
            </a:xfrm>
            <a:custGeom>
              <a:avLst/>
              <a:gdLst>
                <a:gd name="T0" fmla="*/ 292 w 566"/>
                <a:gd name="T1" fmla="*/ 279 h 576"/>
                <a:gd name="T2" fmla="*/ 374 w 566"/>
                <a:gd name="T3" fmla="*/ 13 h 576"/>
                <a:gd name="T4" fmla="*/ 288 w 566"/>
                <a:gd name="T5" fmla="*/ 0 h 576"/>
                <a:gd name="T6" fmla="*/ 0 w 566"/>
                <a:gd name="T7" fmla="*/ 288 h 576"/>
                <a:gd name="T8" fmla="*/ 288 w 566"/>
                <a:gd name="T9" fmla="*/ 576 h 576"/>
                <a:gd name="T10" fmla="*/ 566 w 566"/>
                <a:gd name="T11" fmla="*/ 363 h 576"/>
                <a:gd name="T12" fmla="*/ 292 w 566"/>
                <a:gd name="T13" fmla="*/ 279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6" h="576">
                  <a:moveTo>
                    <a:pt x="292" y="279"/>
                  </a:moveTo>
                  <a:cubicBezTo>
                    <a:pt x="374" y="13"/>
                    <a:pt x="374" y="13"/>
                    <a:pt x="374" y="13"/>
                  </a:cubicBezTo>
                  <a:cubicBezTo>
                    <a:pt x="347" y="4"/>
                    <a:pt x="318" y="0"/>
                    <a:pt x="288" y="0"/>
                  </a:cubicBezTo>
                  <a:cubicBezTo>
                    <a:pt x="129" y="0"/>
                    <a:pt x="0" y="129"/>
                    <a:pt x="0" y="288"/>
                  </a:cubicBezTo>
                  <a:cubicBezTo>
                    <a:pt x="0" y="447"/>
                    <a:pt x="129" y="576"/>
                    <a:pt x="288" y="576"/>
                  </a:cubicBezTo>
                  <a:cubicBezTo>
                    <a:pt x="421" y="576"/>
                    <a:pt x="533" y="486"/>
                    <a:pt x="566" y="363"/>
                  </a:cubicBezTo>
                  <a:lnTo>
                    <a:pt x="292" y="2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52"/>
            <p:cNvSpPr>
              <a:spLocks/>
            </p:cNvSpPr>
            <p:nvPr/>
          </p:nvSpPr>
          <p:spPr bwMode="auto">
            <a:xfrm>
              <a:off x="2892" y="1856"/>
              <a:ext cx="1026" cy="1041"/>
            </a:xfrm>
            <a:custGeom>
              <a:avLst/>
              <a:gdLst>
                <a:gd name="T0" fmla="*/ 292 w 566"/>
                <a:gd name="T1" fmla="*/ 279 h 576"/>
                <a:gd name="T2" fmla="*/ 374 w 566"/>
                <a:gd name="T3" fmla="*/ 13 h 576"/>
                <a:gd name="T4" fmla="*/ 288 w 566"/>
                <a:gd name="T5" fmla="*/ 0 h 576"/>
                <a:gd name="T6" fmla="*/ 0 w 566"/>
                <a:gd name="T7" fmla="*/ 288 h 576"/>
                <a:gd name="T8" fmla="*/ 288 w 566"/>
                <a:gd name="T9" fmla="*/ 576 h 576"/>
                <a:gd name="T10" fmla="*/ 566 w 566"/>
                <a:gd name="T11" fmla="*/ 363 h 576"/>
                <a:gd name="T12" fmla="*/ 292 w 566"/>
                <a:gd name="T13" fmla="*/ 279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6" h="576">
                  <a:moveTo>
                    <a:pt x="292" y="279"/>
                  </a:moveTo>
                  <a:cubicBezTo>
                    <a:pt x="374" y="13"/>
                    <a:pt x="374" y="13"/>
                    <a:pt x="374" y="13"/>
                  </a:cubicBezTo>
                  <a:cubicBezTo>
                    <a:pt x="347" y="4"/>
                    <a:pt x="318" y="0"/>
                    <a:pt x="288" y="0"/>
                  </a:cubicBezTo>
                  <a:cubicBezTo>
                    <a:pt x="129" y="0"/>
                    <a:pt x="0" y="129"/>
                    <a:pt x="0" y="288"/>
                  </a:cubicBezTo>
                  <a:cubicBezTo>
                    <a:pt x="0" y="447"/>
                    <a:pt x="129" y="576"/>
                    <a:pt x="288" y="576"/>
                  </a:cubicBezTo>
                  <a:cubicBezTo>
                    <a:pt x="421" y="576"/>
                    <a:pt x="533" y="486"/>
                    <a:pt x="566" y="363"/>
                  </a:cubicBezTo>
                  <a:lnTo>
                    <a:pt x="292" y="279"/>
                  </a:lnTo>
                  <a:close/>
                </a:path>
              </a:pathLst>
            </a:cu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53"/>
            <p:cNvSpPr>
              <a:spLocks/>
            </p:cNvSpPr>
            <p:nvPr/>
          </p:nvSpPr>
          <p:spPr bwMode="auto">
            <a:xfrm>
              <a:off x="3465" y="1861"/>
              <a:ext cx="622" cy="633"/>
            </a:xfrm>
            <a:custGeom>
              <a:avLst/>
              <a:gdLst>
                <a:gd name="T0" fmla="*/ 82 w 343"/>
                <a:gd name="T1" fmla="*/ 0 h 350"/>
                <a:gd name="T2" fmla="*/ 0 w 343"/>
                <a:gd name="T3" fmla="*/ 265 h 350"/>
                <a:gd name="T4" fmla="*/ 276 w 343"/>
                <a:gd name="T5" fmla="*/ 350 h 350"/>
                <a:gd name="T6" fmla="*/ 82 w 343"/>
                <a:gd name="T7" fmla="*/ 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3" h="350">
                  <a:moveTo>
                    <a:pt x="82" y="0"/>
                  </a:moveTo>
                  <a:cubicBezTo>
                    <a:pt x="0" y="265"/>
                    <a:pt x="0" y="265"/>
                    <a:pt x="0" y="265"/>
                  </a:cubicBezTo>
                  <a:cubicBezTo>
                    <a:pt x="276" y="350"/>
                    <a:pt x="276" y="350"/>
                    <a:pt x="276" y="350"/>
                  </a:cubicBezTo>
                  <a:cubicBezTo>
                    <a:pt x="276" y="350"/>
                    <a:pt x="343" y="96"/>
                    <a:pt x="8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31" name="Graphique-3"/>
          <p:cNvGrpSpPr>
            <a:grpSpLocks noChangeAspect="1"/>
          </p:cNvGrpSpPr>
          <p:nvPr/>
        </p:nvGrpSpPr>
        <p:grpSpPr bwMode="auto">
          <a:xfrm>
            <a:off x="10473215" y="5226607"/>
            <a:ext cx="1491420" cy="1101113"/>
            <a:chOff x="4844" y="1414"/>
            <a:chExt cx="1410" cy="1041"/>
          </a:xfrm>
        </p:grpSpPr>
        <p:sp>
          <p:nvSpPr>
            <p:cNvPr id="32" name="Freeform 57"/>
            <p:cNvSpPr>
              <a:spLocks/>
            </p:cNvSpPr>
            <p:nvPr/>
          </p:nvSpPr>
          <p:spPr bwMode="auto">
            <a:xfrm>
              <a:off x="4844" y="1414"/>
              <a:ext cx="789" cy="1041"/>
            </a:xfrm>
            <a:custGeom>
              <a:avLst/>
              <a:gdLst>
                <a:gd name="T0" fmla="*/ 280 w 435"/>
                <a:gd name="T1" fmla="*/ 286 h 576"/>
                <a:gd name="T2" fmla="*/ 435 w 435"/>
                <a:gd name="T3" fmla="*/ 40 h 576"/>
                <a:gd name="T4" fmla="*/ 288 w 435"/>
                <a:gd name="T5" fmla="*/ 0 h 576"/>
                <a:gd name="T6" fmla="*/ 0 w 435"/>
                <a:gd name="T7" fmla="*/ 288 h 576"/>
                <a:gd name="T8" fmla="*/ 288 w 435"/>
                <a:gd name="T9" fmla="*/ 576 h 576"/>
                <a:gd name="T10" fmla="*/ 424 w 435"/>
                <a:gd name="T11" fmla="*/ 542 h 576"/>
                <a:gd name="T12" fmla="*/ 280 w 435"/>
                <a:gd name="T13" fmla="*/ 286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5" h="576">
                  <a:moveTo>
                    <a:pt x="280" y="286"/>
                  </a:moveTo>
                  <a:cubicBezTo>
                    <a:pt x="435" y="40"/>
                    <a:pt x="435" y="40"/>
                    <a:pt x="435" y="40"/>
                  </a:cubicBezTo>
                  <a:cubicBezTo>
                    <a:pt x="392" y="15"/>
                    <a:pt x="342" y="0"/>
                    <a:pt x="288" y="0"/>
                  </a:cubicBezTo>
                  <a:cubicBezTo>
                    <a:pt x="129" y="0"/>
                    <a:pt x="0" y="129"/>
                    <a:pt x="0" y="288"/>
                  </a:cubicBezTo>
                  <a:cubicBezTo>
                    <a:pt x="0" y="447"/>
                    <a:pt x="129" y="576"/>
                    <a:pt x="288" y="576"/>
                  </a:cubicBezTo>
                  <a:cubicBezTo>
                    <a:pt x="337" y="576"/>
                    <a:pt x="384" y="564"/>
                    <a:pt x="424" y="542"/>
                  </a:cubicBezTo>
                  <a:lnTo>
                    <a:pt x="280" y="28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58"/>
            <p:cNvSpPr>
              <a:spLocks/>
            </p:cNvSpPr>
            <p:nvPr/>
          </p:nvSpPr>
          <p:spPr bwMode="auto">
            <a:xfrm>
              <a:off x="4844" y="1414"/>
              <a:ext cx="789" cy="1041"/>
            </a:xfrm>
            <a:custGeom>
              <a:avLst/>
              <a:gdLst>
                <a:gd name="T0" fmla="*/ 280 w 435"/>
                <a:gd name="T1" fmla="*/ 286 h 576"/>
                <a:gd name="T2" fmla="*/ 435 w 435"/>
                <a:gd name="T3" fmla="*/ 40 h 576"/>
                <a:gd name="T4" fmla="*/ 288 w 435"/>
                <a:gd name="T5" fmla="*/ 0 h 576"/>
                <a:gd name="T6" fmla="*/ 0 w 435"/>
                <a:gd name="T7" fmla="*/ 288 h 576"/>
                <a:gd name="T8" fmla="*/ 288 w 435"/>
                <a:gd name="T9" fmla="*/ 576 h 576"/>
                <a:gd name="T10" fmla="*/ 424 w 435"/>
                <a:gd name="T11" fmla="*/ 542 h 576"/>
                <a:gd name="T12" fmla="*/ 280 w 435"/>
                <a:gd name="T13" fmla="*/ 286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5" h="576">
                  <a:moveTo>
                    <a:pt x="280" y="286"/>
                  </a:moveTo>
                  <a:cubicBezTo>
                    <a:pt x="435" y="40"/>
                    <a:pt x="435" y="40"/>
                    <a:pt x="435" y="40"/>
                  </a:cubicBezTo>
                  <a:cubicBezTo>
                    <a:pt x="392" y="15"/>
                    <a:pt x="342" y="0"/>
                    <a:pt x="288" y="0"/>
                  </a:cubicBezTo>
                  <a:cubicBezTo>
                    <a:pt x="129" y="0"/>
                    <a:pt x="0" y="129"/>
                    <a:pt x="0" y="288"/>
                  </a:cubicBezTo>
                  <a:cubicBezTo>
                    <a:pt x="0" y="447"/>
                    <a:pt x="129" y="576"/>
                    <a:pt x="288" y="576"/>
                  </a:cubicBezTo>
                  <a:cubicBezTo>
                    <a:pt x="337" y="576"/>
                    <a:pt x="384" y="564"/>
                    <a:pt x="424" y="542"/>
                  </a:cubicBezTo>
                  <a:lnTo>
                    <a:pt x="280" y="286"/>
                  </a:lnTo>
                  <a:close/>
                </a:path>
              </a:pathLst>
            </a:cu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Freeform 59"/>
            <p:cNvSpPr>
              <a:spLocks/>
            </p:cNvSpPr>
            <p:nvPr/>
          </p:nvSpPr>
          <p:spPr bwMode="auto">
            <a:xfrm>
              <a:off x="5396" y="1481"/>
              <a:ext cx="858" cy="922"/>
            </a:xfrm>
            <a:custGeom>
              <a:avLst/>
              <a:gdLst>
                <a:gd name="T0" fmla="*/ 157 w 473"/>
                <a:gd name="T1" fmla="*/ 0 h 510"/>
                <a:gd name="T2" fmla="*/ 0 w 473"/>
                <a:gd name="T3" fmla="*/ 249 h 510"/>
                <a:gd name="T4" fmla="*/ 147 w 473"/>
                <a:gd name="T5" fmla="*/ 510 h 510"/>
                <a:gd name="T6" fmla="*/ 157 w 473"/>
                <a:gd name="T7" fmla="*/ 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3" h="510">
                  <a:moveTo>
                    <a:pt x="157" y="0"/>
                  </a:moveTo>
                  <a:cubicBezTo>
                    <a:pt x="0" y="249"/>
                    <a:pt x="0" y="249"/>
                    <a:pt x="0" y="249"/>
                  </a:cubicBezTo>
                  <a:cubicBezTo>
                    <a:pt x="147" y="510"/>
                    <a:pt x="147" y="510"/>
                    <a:pt x="147" y="510"/>
                  </a:cubicBezTo>
                  <a:cubicBezTo>
                    <a:pt x="163" y="498"/>
                    <a:pt x="473" y="270"/>
                    <a:pt x="15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36" name="Coche-1"/>
          <p:cNvGrpSpPr>
            <a:grpSpLocks noChangeAspect="1"/>
          </p:cNvGrpSpPr>
          <p:nvPr/>
        </p:nvGrpSpPr>
        <p:grpSpPr bwMode="auto">
          <a:xfrm>
            <a:off x="600320" y="3288441"/>
            <a:ext cx="1294249" cy="1117865"/>
            <a:chOff x="2018" y="1068"/>
            <a:chExt cx="1130" cy="976"/>
          </a:xfrm>
          <a:solidFill>
            <a:schemeClr val="tx1"/>
          </a:solidFill>
        </p:grpSpPr>
        <p:sp>
          <p:nvSpPr>
            <p:cNvPr id="37" name="Freeform 63"/>
            <p:cNvSpPr>
              <a:spLocks/>
            </p:cNvSpPr>
            <p:nvPr/>
          </p:nvSpPr>
          <p:spPr bwMode="auto">
            <a:xfrm>
              <a:off x="2091" y="1068"/>
              <a:ext cx="1057" cy="929"/>
            </a:xfrm>
            <a:custGeom>
              <a:avLst/>
              <a:gdLst>
                <a:gd name="T0" fmla="*/ 0 w 1057"/>
                <a:gd name="T1" fmla="*/ 445 h 929"/>
                <a:gd name="T2" fmla="*/ 212 w 1057"/>
                <a:gd name="T3" fmla="*/ 445 h 929"/>
                <a:gd name="T4" fmla="*/ 330 w 1057"/>
                <a:gd name="T5" fmla="*/ 678 h 929"/>
                <a:gd name="T6" fmla="*/ 1010 w 1057"/>
                <a:gd name="T7" fmla="*/ 0 h 929"/>
                <a:gd name="T8" fmla="*/ 1057 w 1057"/>
                <a:gd name="T9" fmla="*/ 250 h 929"/>
                <a:gd name="T10" fmla="*/ 259 w 1057"/>
                <a:gd name="T11" fmla="*/ 929 h 929"/>
                <a:gd name="T12" fmla="*/ 0 w 1057"/>
                <a:gd name="T13" fmla="*/ 445 h 9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7" h="929">
                  <a:moveTo>
                    <a:pt x="0" y="445"/>
                  </a:moveTo>
                  <a:lnTo>
                    <a:pt x="212" y="445"/>
                  </a:lnTo>
                  <a:lnTo>
                    <a:pt x="330" y="678"/>
                  </a:lnTo>
                  <a:lnTo>
                    <a:pt x="1010" y="0"/>
                  </a:lnTo>
                  <a:lnTo>
                    <a:pt x="1057" y="250"/>
                  </a:lnTo>
                  <a:lnTo>
                    <a:pt x="259" y="929"/>
                  </a:lnTo>
                  <a:lnTo>
                    <a:pt x="0" y="4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8" name="Freeform 64"/>
            <p:cNvSpPr>
              <a:spLocks/>
            </p:cNvSpPr>
            <p:nvPr/>
          </p:nvSpPr>
          <p:spPr bwMode="auto">
            <a:xfrm>
              <a:off x="2018" y="1126"/>
              <a:ext cx="934" cy="918"/>
            </a:xfrm>
            <a:custGeom>
              <a:avLst/>
              <a:gdLst>
                <a:gd name="T0" fmla="*/ 893 w 934"/>
                <a:gd name="T1" fmla="*/ 94 h 918"/>
                <a:gd name="T2" fmla="*/ 934 w 934"/>
                <a:gd name="T3" fmla="*/ 61 h 918"/>
                <a:gd name="T4" fmla="*/ 934 w 934"/>
                <a:gd name="T5" fmla="*/ 0 h 918"/>
                <a:gd name="T6" fmla="*/ 0 w 934"/>
                <a:gd name="T7" fmla="*/ 0 h 918"/>
                <a:gd name="T8" fmla="*/ 0 w 934"/>
                <a:gd name="T9" fmla="*/ 918 h 918"/>
                <a:gd name="T10" fmla="*/ 929 w 934"/>
                <a:gd name="T11" fmla="*/ 918 h 918"/>
                <a:gd name="T12" fmla="*/ 929 w 934"/>
                <a:gd name="T13" fmla="*/ 389 h 918"/>
                <a:gd name="T14" fmla="*/ 894 w 934"/>
                <a:gd name="T15" fmla="*/ 425 h 918"/>
                <a:gd name="T16" fmla="*/ 894 w 934"/>
                <a:gd name="T17" fmla="*/ 877 h 918"/>
                <a:gd name="T18" fmla="*/ 36 w 934"/>
                <a:gd name="T19" fmla="*/ 877 h 918"/>
                <a:gd name="T20" fmla="*/ 36 w 934"/>
                <a:gd name="T21" fmla="*/ 34 h 918"/>
                <a:gd name="T22" fmla="*/ 894 w 934"/>
                <a:gd name="T23" fmla="*/ 34 h 918"/>
                <a:gd name="T24" fmla="*/ 893 w 934"/>
                <a:gd name="T25" fmla="*/ 94 h 9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4" h="918">
                  <a:moveTo>
                    <a:pt x="893" y="94"/>
                  </a:moveTo>
                  <a:lnTo>
                    <a:pt x="934" y="61"/>
                  </a:lnTo>
                  <a:lnTo>
                    <a:pt x="934" y="0"/>
                  </a:lnTo>
                  <a:lnTo>
                    <a:pt x="0" y="0"/>
                  </a:lnTo>
                  <a:lnTo>
                    <a:pt x="0" y="918"/>
                  </a:lnTo>
                  <a:lnTo>
                    <a:pt x="929" y="918"/>
                  </a:lnTo>
                  <a:lnTo>
                    <a:pt x="929" y="389"/>
                  </a:lnTo>
                  <a:lnTo>
                    <a:pt x="894" y="425"/>
                  </a:lnTo>
                  <a:lnTo>
                    <a:pt x="894" y="877"/>
                  </a:lnTo>
                  <a:lnTo>
                    <a:pt x="36" y="877"/>
                  </a:lnTo>
                  <a:lnTo>
                    <a:pt x="36" y="34"/>
                  </a:lnTo>
                  <a:lnTo>
                    <a:pt x="894" y="34"/>
                  </a:lnTo>
                  <a:lnTo>
                    <a:pt x="893" y="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39" name="Coche-2"/>
          <p:cNvGrpSpPr>
            <a:grpSpLocks noChangeAspect="1"/>
          </p:cNvGrpSpPr>
          <p:nvPr/>
        </p:nvGrpSpPr>
        <p:grpSpPr bwMode="auto">
          <a:xfrm>
            <a:off x="2836633" y="3361485"/>
            <a:ext cx="1359489" cy="1055323"/>
            <a:chOff x="3562" y="1831"/>
            <a:chExt cx="1028" cy="798"/>
          </a:xfrm>
          <a:solidFill>
            <a:schemeClr val="tx1"/>
          </a:solidFill>
        </p:grpSpPr>
        <p:sp>
          <p:nvSpPr>
            <p:cNvPr id="40" name="Freeform 68"/>
            <p:cNvSpPr>
              <a:spLocks/>
            </p:cNvSpPr>
            <p:nvPr/>
          </p:nvSpPr>
          <p:spPr bwMode="auto">
            <a:xfrm>
              <a:off x="3562" y="1972"/>
              <a:ext cx="1028" cy="657"/>
            </a:xfrm>
            <a:custGeom>
              <a:avLst/>
              <a:gdLst>
                <a:gd name="T0" fmla="*/ 0 w 566"/>
                <a:gd name="T1" fmla="*/ 82 h 363"/>
                <a:gd name="T2" fmla="*/ 141 w 566"/>
                <a:gd name="T3" fmla="*/ 159 h 363"/>
                <a:gd name="T4" fmla="*/ 258 w 566"/>
                <a:gd name="T5" fmla="*/ 363 h 363"/>
                <a:gd name="T6" fmla="*/ 394 w 566"/>
                <a:gd name="T7" fmla="*/ 150 h 363"/>
                <a:gd name="T8" fmla="*/ 566 w 566"/>
                <a:gd name="T9" fmla="*/ 0 h 363"/>
                <a:gd name="T10" fmla="*/ 435 w 566"/>
                <a:gd name="T11" fmla="*/ 5 h 363"/>
                <a:gd name="T12" fmla="*/ 331 w 566"/>
                <a:gd name="T13" fmla="*/ 109 h 363"/>
                <a:gd name="T14" fmla="*/ 249 w 566"/>
                <a:gd name="T15" fmla="*/ 218 h 363"/>
                <a:gd name="T16" fmla="*/ 0 w 566"/>
                <a:gd name="T17" fmla="*/ 82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6" h="363">
                  <a:moveTo>
                    <a:pt x="0" y="82"/>
                  </a:moveTo>
                  <a:cubicBezTo>
                    <a:pt x="0" y="82"/>
                    <a:pt x="109" y="118"/>
                    <a:pt x="141" y="159"/>
                  </a:cubicBezTo>
                  <a:cubicBezTo>
                    <a:pt x="172" y="200"/>
                    <a:pt x="258" y="363"/>
                    <a:pt x="258" y="363"/>
                  </a:cubicBezTo>
                  <a:cubicBezTo>
                    <a:pt x="258" y="363"/>
                    <a:pt x="353" y="199"/>
                    <a:pt x="394" y="150"/>
                  </a:cubicBezTo>
                  <a:cubicBezTo>
                    <a:pt x="444" y="91"/>
                    <a:pt x="566" y="0"/>
                    <a:pt x="566" y="0"/>
                  </a:cubicBezTo>
                  <a:cubicBezTo>
                    <a:pt x="435" y="5"/>
                    <a:pt x="435" y="5"/>
                    <a:pt x="435" y="5"/>
                  </a:cubicBezTo>
                  <a:cubicBezTo>
                    <a:pt x="435" y="5"/>
                    <a:pt x="385" y="41"/>
                    <a:pt x="331" y="109"/>
                  </a:cubicBezTo>
                  <a:cubicBezTo>
                    <a:pt x="293" y="156"/>
                    <a:pt x="249" y="218"/>
                    <a:pt x="249" y="218"/>
                  </a:cubicBezTo>
                  <a:cubicBezTo>
                    <a:pt x="249" y="218"/>
                    <a:pt x="209" y="100"/>
                    <a:pt x="0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1" name="Freeform 69"/>
            <p:cNvSpPr>
              <a:spLocks/>
            </p:cNvSpPr>
            <p:nvPr/>
          </p:nvSpPr>
          <p:spPr bwMode="auto">
            <a:xfrm>
              <a:off x="3682" y="1831"/>
              <a:ext cx="773" cy="315"/>
            </a:xfrm>
            <a:custGeom>
              <a:avLst/>
              <a:gdLst>
                <a:gd name="T0" fmla="*/ 54 w 773"/>
                <a:gd name="T1" fmla="*/ 315 h 315"/>
                <a:gd name="T2" fmla="*/ 0 w 773"/>
                <a:gd name="T3" fmla="*/ 295 h 315"/>
                <a:gd name="T4" fmla="*/ 0 w 773"/>
                <a:gd name="T5" fmla="*/ 0 h 315"/>
                <a:gd name="T6" fmla="*/ 773 w 773"/>
                <a:gd name="T7" fmla="*/ 0 h 315"/>
                <a:gd name="T8" fmla="*/ 773 w 773"/>
                <a:gd name="T9" fmla="*/ 136 h 315"/>
                <a:gd name="T10" fmla="*/ 728 w 773"/>
                <a:gd name="T11" fmla="*/ 136 h 315"/>
                <a:gd name="T12" fmla="*/ 728 w 773"/>
                <a:gd name="T13" fmla="*/ 49 h 315"/>
                <a:gd name="T14" fmla="*/ 54 w 773"/>
                <a:gd name="T15" fmla="*/ 49 h 315"/>
                <a:gd name="T16" fmla="*/ 54 w 773"/>
                <a:gd name="T17" fmla="*/ 315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3" h="315">
                  <a:moveTo>
                    <a:pt x="54" y="315"/>
                  </a:moveTo>
                  <a:lnTo>
                    <a:pt x="0" y="295"/>
                  </a:lnTo>
                  <a:lnTo>
                    <a:pt x="0" y="0"/>
                  </a:lnTo>
                  <a:lnTo>
                    <a:pt x="773" y="0"/>
                  </a:lnTo>
                  <a:lnTo>
                    <a:pt x="773" y="136"/>
                  </a:lnTo>
                  <a:lnTo>
                    <a:pt x="728" y="136"/>
                  </a:lnTo>
                  <a:lnTo>
                    <a:pt x="728" y="49"/>
                  </a:lnTo>
                  <a:lnTo>
                    <a:pt x="54" y="49"/>
                  </a:lnTo>
                  <a:lnTo>
                    <a:pt x="54" y="3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2" name="Freeform 70"/>
            <p:cNvSpPr>
              <a:spLocks/>
            </p:cNvSpPr>
            <p:nvPr/>
          </p:nvSpPr>
          <p:spPr bwMode="auto">
            <a:xfrm>
              <a:off x="3682" y="2182"/>
              <a:ext cx="321" cy="420"/>
            </a:xfrm>
            <a:custGeom>
              <a:avLst/>
              <a:gdLst>
                <a:gd name="T0" fmla="*/ 0 w 321"/>
                <a:gd name="T1" fmla="*/ 0 h 420"/>
                <a:gd name="T2" fmla="*/ 54 w 321"/>
                <a:gd name="T3" fmla="*/ 27 h 420"/>
                <a:gd name="T4" fmla="*/ 54 w 321"/>
                <a:gd name="T5" fmla="*/ 376 h 420"/>
                <a:gd name="T6" fmla="*/ 294 w 321"/>
                <a:gd name="T7" fmla="*/ 376 h 420"/>
                <a:gd name="T8" fmla="*/ 321 w 321"/>
                <a:gd name="T9" fmla="*/ 420 h 420"/>
                <a:gd name="T10" fmla="*/ 0 w 321"/>
                <a:gd name="T11" fmla="*/ 420 h 420"/>
                <a:gd name="T12" fmla="*/ 0 w 321"/>
                <a:gd name="T13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1" h="420">
                  <a:moveTo>
                    <a:pt x="0" y="0"/>
                  </a:moveTo>
                  <a:lnTo>
                    <a:pt x="54" y="27"/>
                  </a:lnTo>
                  <a:lnTo>
                    <a:pt x="54" y="376"/>
                  </a:lnTo>
                  <a:lnTo>
                    <a:pt x="294" y="376"/>
                  </a:lnTo>
                  <a:lnTo>
                    <a:pt x="321" y="420"/>
                  </a:lnTo>
                  <a:lnTo>
                    <a:pt x="0" y="42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3" name="Freeform 71"/>
            <p:cNvSpPr>
              <a:spLocks/>
            </p:cNvSpPr>
            <p:nvPr/>
          </p:nvSpPr>
          <p:spPr bwMode="auto">
            <a:xfrm>
              <a:off x="4067" y="2092"/>
              <a:ext cx="387" cy="504"/>
            </a:xfrm>
            <a:custGeom>
              <a:avLst/>
              <a:gdLst>
                <a:gd name="T0" fmla="*/ 29 w 387"/>
                <a:gd name="T1" fmla="*/ 456 h 504"/>
                <a:gd name="T2" fmla="*/ 0 w 387"/>
                <a:gd name="T3" fmla="*/ 504 h 504"/>
                <a:gd name="T4" fmla="*/ 387 w 387"/>
                <a:gd name="T5" fmla="*/ 504 h 504"/>
                <a:gd name="T6" fmla="*/ 387 w 387"/>
                <a:gd name="T7" fmla="*/ 0 h 504"/>
                <a:gd name="T8" fmla="*/ 338 w 387"/>
                <a:gd name="T9" fmla="*/ 43 h 504"/>
                <a:gd name="T10" fmla="*/ 338 w 387"/>
                <a:gd name="T11" fmla="*/ 456 h 504"/>
                <a:gd name="T12" fmla="*/ 29 w 387"/>
                <a:gd name="T13" fmla="*/ 456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7" h="504">
                  <a:moveTo>
                    <a:pt x="29" y="456"/>
                  </a:moveTo>
                  <a:lnTo>
                    <a:pt x="0" y="504"/>
                  </a:lnTo>
                  <a:lnTo>
                    <a:pt x="387" y="504"/>
                  </a:lnTo>
                  <a:lnTo>
                    <a:pt x="387" y="0"/>
                  </a:lnTo>
                  <a:lnTo>
                    <a:pt x="338" y="43"/>
                  </a:lnTo>
                  <a:lnTo>
                    <a:pt x="338" y="456"/>
                  </a:lnTo>
                  <a:lnTo>
                    <a:pt x="29" y="4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44" name="Coche-3"/>
          <p:cNvGrpSpPr>
            <a:grpSpLocks noChangeAspect="1"/>
          </p:cNvGrpSpPr>
          <p:nvPr/>
        </p:nvGrpSpPr>
        <p:grpSpPr bwMode="auto">
          <a:xfrm>
            <a:off x="5428704" y="3302181"/>
            <a:ext cx="1284885" cy="1245490"/>
            <a:chOff x="4724" y="1224"/>
            <a:chExt cx="1272" cy="1233"/>
          </a:xfrm>
          <a:solidFill>
            <a:schemeClr val="tx1"/>
          </a:solidFill>
        </p:grpSpPr>
        <p:sp>
          <p:nvSpPr>
            <p:cNvPr id="45" name="Freeform 75"/>
            <p:cNvSpPr>
              <a:spLocks/>
            </p:cNvSpPr>
            <p:nvPr/>
          </p:nvSpPr>
          <p:spPr bwMode="auto">
            <a:xfrm>
              <a:off x="4724" y="1237"/>
              <a:ext cx="1272" cy="1220"/>
            </a:xfrm>
            <a:custGeom>
              <a:avLst/>
              <a:gdLst>
                <a:gd name="T0" fmla="*/ 607 w 702"/>
                <a:gd name="T1" fmla="*/ 178 h 676"/>
                <a:gd name="T2" fmla="*/ 619 w 702"/>
                <a:gd name="T3" fmla="*/ 477 h 676"/>
                <a:gd name="T4" fmla="*/ 403 w 702"/>
                <a:gd name="T5" fmla="*/ 621 h 676"/>
                <a:gd name="T6" fmla="*/ 153 w 702"/>
                <a:gd name="T7" fmla="*/ 533 h 676"/>
                <a:gd name="T8" fmla="*/ 73 w 702"/>
                <a:gd name="T9" fmla="*/ 281 h 676"/>
                <a:gd name="T10" fmla="*/ 223 w 702"/>
                <a:gd name="T11" fmla="*/ 75 h 676"/>
                <a:gd name="T12" fmla="*/ 520 w 702"/>
                <a:gd name="T13" fmla="*/ 91 h 676"/>
                <a:gd name="T14" fmla="*/ 535 w 702"/>
                <a:gd name="T15" fmla="*/ 65 h 676"/>
                <a:gd name="T16" fmla="*/ 249 w 702"/>
                <a:gd name="T17" fmla="*/ 38 h 676"/>
                <a:gd name="T18" fmla="*/ 73 w 702"/>
                <a:gd name="T19" fmla="*/ 211 h 676"/>
                <a:gd name="T20" fmla="*/ 258 w 702"/>
                <a:gd name="T21" fmla="*/ 634 h 676"/>
                <a:gd name="T22" fmla="*/ 597 w 702"/>
                <a:gd name="T23" fmla="*/ 541 h 676"/>
                <a:gd name="T24" fmla="*/ 626 w 702"/>
                <a:gd name="T25" fmla="*/ 155 h 676"/>
                <a:gd name="T26" fmla="*/ 607 w 702"/>
                <a:gd name="T27" fmla="*/ 178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2" h="676">
                  <a:moveTo>
                    <a:pt x="607" y="178"/>
                  </a:moveTo>
                  <a:cubicBezTo>
                    <a:pt x="665" y="268"/>
                    <a:pt x="671" y="383"/>
                    <a:pt x="619" y="477"/>
                  </a:cubicBezTo>
                  <a:cubicBezTo>
                    <a:pt x="575" y="557"/>
                    <a:pt x="493" y="609"/>
                    <a:pt x="403" y="621"/>
                  </a:cubicBezTo>
                  <a:cubicBezTo>
                    <a:pt x="311" y="633"/>
                    <a:pt x="217" y="598"/>
                    <a:pt x="153" y="533"/>
                  </a:cubicBezTo>
                  <a:cubicBezTo>
                    <a:pt x="88" y="467"/>
                    <a:pt x="58" y="372"/>
                    <a:pt x="73" y="281"/>
                  </a:cubicBezTo>
                  <a:cubicBezTo>
                    <a:pt x="86" y="192"/>
                    <a:pt x="144" y="117"/>
                    <a:pt x="223" y="75"/>
                  </a:cubicBezTo>
                  <a:cubicBezTo>
                    <a:pt x="316" y="26"/>
                    <a:pt x="432" y="35"/>
                    <a:pt x="520" y="91"/>
                  </a:cubicBezTo>
                  <a:cubicBezTo>
                    <a:pt x="531" y="98"/>
                    <a:pt x="546" y="72"/>
                    <a:pt x="535" y="65"/>
                  </a:cubicBezTo>
                  <a:cubicBezTo>
                    <a:pt x="450" y="11"/>
                    <a:pt x="343" y="0"/>
                    <a:pt x="249" y="38"/>
                  </a:cubicBezTo>
                  <a:cubicBezTo>
                    <a:pt x="170" y="70"/>
                    <a:pt x="108" y="134"/>
                    <a:pt x="73" y="211"/>
                  </a:cubicBezTo>
                  <a:cubicBezTo>
                    <a:pt x="0" y="377"/>
                    <a:pt x="88" y="576"/>
                    <a:pt x="258" y="634"/>
                  </a:cubicBezTo>
                  <a:cubicBezTo>
                    <a:pt x="379" y="676"/>
                    <a:pt x="513" y="635"/>
                    <a:pt x="597" y="541"/>
                  </a:cubicBezTo>
                  <a:cubicBezTo>
                    <a:pt x="691" y="434"/>
                    <a:pt x="702" y="274"/>
                    <a:pt x="626" y="155"/>
                  </a:cubicBezTo>
                  <a:cubicBezTo>
                    <a:pt x="619" y="144"/>
                    <a:pt x="601" y="168"/>
                    <a:pt x="607" y="1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6" name="Freeform 76"/>
            <p:cNvSpPr>
              <a:spLocks/>
            </p:cNvSpPr>
            <p:nvPr/>
          </p:nvSpPr>
          <p:spPr bwMode="auto">
            <a:xfrm>
              <a:off x="4961" y="1224"/>
              <a:ext cx="1033" cy="1002"/>
            </a:xfrm>
            <a:custGeom>
              <a:avLst/>
              <a:gdLst>
                <a:gd name="T0" fmla="*/ 21 w 570"/>
                <a:gd name="T1" fmla="*/ 370 h 555"/>
                <a:gd name="T2" fmla="*/ 136 w 570"/>
                <a:gd name="T3" fmla="*/ 480 h 555"/>
                <a:gd name="T4" fmla="*/ 152 w 570"/>
                <a:gd name="T5" fmla="*/ 498 h 555"/>
                <a:gd name="T6" fmla="*/ 159 w 570"/>
                <a:gd name="T7" fmla="*/ 506 h 555"/>
                <a:gd name="T8" fmla="*/ 163 w 570"/>
                <a:gd name="T9" fmla="*/ 511 h 555"/>
                <a:gd name="T10" fmla="*/ 172 w 570"/>
                <a:gd name="T11" fmla="*/ 524 h 555"/>
                <a:gd name="T12" fmla="*/ 177 w 570"/>
                <a:gd name="T13" fmla="*/ 533 h 555"/>
                <a:gd name="T14" fmla="*/ 219 w 570"/>
                <a:gd name="T15" fmla="*/ 538 h 555"/>
                <a:gd name="T16" fmla="*/ 289 w 570"/>
                <a:gd name="T17" fmla="*/ 405 h 555"/>
                <a:gd name="T18" fmla="*/ 423 w 570"/>
                <a:gd name="T19" fmla="*/ 196 h 555"/>
                <a:gd name="T20" fmla="*/ 551 w 570"/>
                <a:gd name="T21" fmla="*/ 70 h 555"/>
                <a:gd name="T22" fmla="*/ 516 w 570"/>
                <a:gd name="T23" fmla="*/ 18 h 555"/>
                <a:gd name="T24" fmla="*/ 220 w 570"/>
                <a:gd name="T25" fmla="*/ 418 h 555"/>
                <a:gd name="T26" fmla="*/ 188 w 570"/>
                <a:gd name="T27" fmla="*/ 479 h 555"/>
                <a:gd name="T28" fmla="*/ 185 w 570"/>
                <a:gd name="T29" fmla="*/ 484 h 555"/>
                <a:gd name="T30" fmla="*/ 181 w 570"/>
                <a:gd name="T31" fmla="*/ 490 h 555"/>
                <a:gd name="T32" fmla="*/ 186 w 570"/>
                <a:gd name="T33" fmla="*/ 489 h 555"/>
                <a:gd name="T34" fmla="*/ 205 w 570"/>
                <a:gd name="T35" fmla="*/ 503 h 555"/>
                <a:gd name="T36" fmla="*/ 145 w 570"/>
                <a:gd name="T37" fmla="*/ 428 h 555"/>
                <a:gd name="T38" fmla="*/ 70 w 570"/>
                <a:gd name="T39" fmla="*/ 355 h 555"/>
                <a:gd name="T40" fmla="*/ 39 w 570"/>
                <a:gd name="T41" fmla="*/ 326 h 555"/>
                <a:gd name="T42" fmla="*/ 21 w 570"/>
                <a:gd name="T43" fmla="*/ 370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70" h="555">
                  <a:moveTo>
                    <a:pt x="21" y="370"/>
                  </a:moveTo>
                  <a:cubicBezTo>
                    <a:pt x="61" y="405"/>
                    <a:pt x="100" y="442"/>
                    <a:pt x="136" y="480"/>
                  </a:cubicBezTo>
                  <a:cubicBezTo>
                    <a:pt x="142" y="486"/>
                    <a:pt x="147" y="492"/>
                    <a:pt x="152" y="498"/>
                  </a:cubicBezTo>
                  <a:cubicBezTo>
                    <a:pt x="155" y="501"/>
                    <a:pt x="157" y="504"/>
                    <a:pt x="159" y="506"/>
                  </a:cubicBezTo>
                  <a:cubicBezTo>
                    <a:pt x="159" y="506"/>
                    <a:pt x="166" y="515"/>
                    <a:pt x="163" y="511"/>
                  </a:cubicBezTo>
                  <a:cubicBezTo>
                    <a:pt x="166" y="515"/>
                    <a:pt x="169" y="519"/>
                    <a:pt x="172" y="524"/>
                  </a:cubicBezTo>
                  <a:cubicBezTo>
                    <a:pt x="166" y="514"/>
                    <a:pt x="178" y="535"/>
                    <a:pt x="177" y="533"/>
                  </a:cubicBezTo>
                  <a:cubicBezTo>
                    <a:pt x="188" y="550"/>
                    <a:pt x="206" y="555"/>
                    <a:pt x="219" y="538"/>
                  </a:cubicBezTo>
                  <a:cubicBezTo>
                    <a:pt x="248" y="498"/>
                    <a:pt x="266" y="449"/>
                    <a:pt x="289" y="405"/>
                  </a:cubicBezTo>
                  <a:cubicBezTo>
                    <a:pt x="327" y="332"/>
                    <a:pt x="371" y="261"/>
                    <a:pt x="423" y="196"/>
                  </a:cubicBezTo>
                  <a:cubicBezTo>
                    <a:pt x="461" y="149"/>
                    <a:pt x="503" y="106"/>
                    <a:pt x="551" y="70"/>
                  </a:cubicBezTo>
                  <a:cubicBezTo>
                    <a:pt x="570" y="55"/>
                    <a:pt x="540" y="0"/>
                    <a:pt x="516" y="18"/>
                  </a:cubicBezTo>
                  <a:cubicBezTo>
                    <a:pt x="382" y="121"/>
                    <a:pt x="294" y="269"/>
                    <a:pt x="220" y="418"/>
                  </a:cubicBezTo>
                  <a:cubicBezTo>
                    <a:pt x="209" y="439"/>
                    <a:pt x="200" y="459"/>
                    <a:pt x="188" y="479"/>
                  </a:cubicBezTo>
                  <a:cubicBezTo>
                    <a:pt x="185" y="485"/>
                    <a:pt x="189" y="479"/>
                    <a:pt x="185" y="484"/>
                  </a:cubicBezTo>
                  <a:cubicBezTo>
                    <a:pt x="184" y="486"/>
                    <a:pt x="182" y="488"/>
                    <a:pt x="181" y="490"/>
                  </a:cubicBezTo>
                  <a:cubicBezTo>
                    <a:pt x="179" y="492"/>
                    <a:pt x="183" y="489"/>
                    <a:pt x="186" y="489"/>
                  </a:cubicBezTo>
                  <a:cubicBezTo>
                    <a:pt x="196" y="487"/>
                    <a:pt x="214" y="519"/>
                    <a:pt x="205" y="503"/>
                  </a:cubicBezTo>
                  <a:cubicBezTo>
                    <a:pt x="190" y="474"/>
                    <a:pt x="167" y="451"/>
                    <a:pt x="145" y="428"/>
                  </a:cubicBezTo>
                  <a:cubicBezTo>
                    <a:pt x="121" y="403"/>
                    <a:pt x="96" y="379"/>
                    <a:pt x="70" y="355"/>
                  </a:cubicBezTo>
                  <a:cubicBezTo>
                    <a:pt x="60" y="346"/>
                    <a:pt x="49" y="336"/>
                    <a:pt x="39" y="326"/>
                  </a:cubicBezTo>
                  <a:cubicBezTo>
                    <a:pt x="7" y="298"/>
                    <a:pt x="0" y="351"/>
                    <a:pt x="21" y="3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47" name="Ciseaux"/>
          <p:cNvSpPr>
            <a:spLocks noEditPoints="1"/>
          </p:cNvSpPr>
          <p:nvPr/>
        </p:nvSpPr>
        <p:spPr bwMode="auto">
          <a:xfrm>
            <a:off x="7643535" y="3354872"/>
            <a:ext cx="1582979" cy="1115311"/>
          </a:xfrm>
          <a:custGeom>
            <a:avLst/>
            <a:gdLst>
              <a:gd name="T0" fmla="*/ 24 w 1943"/>
              <a:gd name="T1" fmla="*/ 1048 h 1373"/>
              <a:gd name="T2" fmla="*/ 880 w 1943"/>
              <a:gd name="T3" fmla="*/ 796 h 1373"/>
              <a:gd name="T4" fmla="*/ 1114 w 1943"/>
              <a:gd name="T5" fmla="*/ 889 h 1373"/>
              <a:gd name="T6" fmla="*/ 1209 w 1943"/>
              <a:gd name="T7" fmla="*/ 933 h 1373"/>
              <a:gd name="T8" fmla="*/ 1385 w 1943"/>
              <a:gd name="T9" fmla="*/ 1113 h 1373"/>
              <a:gd name="T10" fmla="*/ 1675 w 1943"/>
              <a:gd name="T11" fmla="*/ 1372 h 1373"/>
              <a:gd name="T12" fmla="*/ 1941 w 1943"/>
              <a:gd name="T13" fmla="*/ 1073 h 1373"/>
              <a:gd name="T14" fmla="*/ 1908 w 1943"/>
              <a:gd name="T15" fmla="*/ 1008 h 1373"/>
              <a:gd name="T16" fmla="*/ 1877 w 1943"/>
              <a:gd name="T17" fmla="*/ 981 h 1373"/>
              <a:gd name="T18" fmla="*/ 1164 w 1943"/>
              <a:gd name="T19" fmla="*/ 787 h 1373"/>
              <a:gd name="T20" fmla="*/ 1137 w 1943"/>
              <a:gd name="T21" fmla="*/ 802 h 1373"/>
              <a:gd name="T22" fmla="*/ 1092 w 1943"/>
              <a:gd name="T23" fmla="*/ 780 h 1373"/>
              <a:gd name="T24" fmla="*/ 1092 w 1943"/>
              <a:gd name="T25" fmla="*/ 756 h 1373"/>
              <a:gd name="T26" fmla="*/ 1086 w 1943"/>
              <a:gd name="T27" fmla="*/ 695 h 1373"/>
              <a:gd name="T28" fmla="*/ 1085 w 1943"/>
              <a:gd name="T29" fmla="*/ 620 h 1373"/>
              <a:gd name="T30" fmla="*/ 1085 w 1943"/>
              <a:gd name="T31" fmla="*/ 620 h 1373"/>
              <a:gd name="T32" fmla="*/ 1132 w 1943"/>
              <a:gd name="T33" fmla="*/ 602 h 1373"/>
              <a:gd name="T34" fmla="*/ 1763 w 1943"/>
              <a:gd name="T35" fmla="*/ 417 h 1373"/>
              <a:gd name="T36" fmla="*/ 1873 w 1943"/>
              <a:gd name="T37" fmla="*/ 369 h 1373"/>
              <a:gd name="T38" fmla="*/ 1920 w 1943"/>
              <a:gd name="T39" fmla="*/ 327 h 1373"/>
              <a:gd name="T40" fmla="*/ 1876 w 1943"/>
              <a:gd name="T41" fmla="*/ 162 h 1373"/>
              <a:gd name="T42" fmla="*/ 1505 w 1943"/>
              <a:gd name="T43" fmla="*/ 42 h 1373"/>
              <a:gd name="T44" fmla="*/ 1307 w 1943"/>
              <a:gd name="T45" fmla="*/ 383 h 1373"/>
              <a:gd name="T46" fmla="*/ 1114 w 1943"/>
              <a:gd name="T47" fmla="*/ 499 h 1373"/>
              <a:gd name="T48" fmla="*/ 1105 w 1943"/>
              <a:gd name="T49" fmla="*/ 534 h 1373"/>
              <a:gd name="T50" fmla="*/ 901 w 1943"/>
              <a:gd name="T51" fmla="*/ 619 h 1373"/>
              <a:gd name="T52" fmla="*/ 25 w 1943"/>
              <a:gd name="T53" fmla="*/ 386 h 1373"/>
              <a:gd name="T54" fmla="*/ 701 w 1943"/>
              <a:gd name="T55" fmla="*/ 713 h 1373"/>
              <a:gd name="T56" fmla="*/ 1478 w 1943"/>
              <a:gd name="T57" fmla="*/ 174 h 1373"/>
              <a:gd name="T58" fmla="*/ 1795 w 1943"/>
              <a:gd name="T59" fmla="*/ 182 h 1373"/>
              <a:gd name="T60" fmla="*/ 1678 w 1943"/>
              <a:gd name="T61" fmla="*/ 373 h 1373"/>
              <a:gd name="T62" fmla="*/ 1464 w 1943"/>
              <a:gd name="T63" fmla="*/ 284 h 1373"/>
              <a:gd name="T64" fmla="*/ 1484 w 1943"/>
              <a:gd name="T65" fmla="*/ 1100 h 1373"/>
              <a:gd name="T66" fmla="*/ 1694 w 1943"/>
              <a:gd name="T67" fmla="*/ 1002 h 1373"/>
              <a:gd name="T68" fmla="*/ 1819 w 1943"/>
              <a:gd name="T69" fmla="*/ 1187 h 1373"/>
              <a:gd name="T70" fmla="*/ 1503 w 1943"/>
              <a:gd name="T71" fmla="*/ 1209 h 1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43" h="1373">
                <a:moveTo>
                  <a:pt x="701" y="713"/>
                </a:moveTo>
                <a:cubicBezTo>
                  <a:pt x="451" y="835"/>
                  <a:pt x="0" y="1055"/>
                  <a:pt x="24" y="1048"/>
                </a:cubicBezTo>
                <a:cubicBezTo>
                  <a:pt x="41" y="1043"/>
                  <a:pt x="505" y="910"/>
                  <a:pt x="505" y="910"/>
                </a:cubicBezTo>
                <a:cubicBezTo>
                  <a:pt x="880" y="796"/>
                  <a:pt x="880" y="796"/>
                  <a:pt x="880" y="796"/>
                </a:cubicBezTo>
                <a:cubicBezTo>
                  <a:pt x="1113" y="882"/>
                  <a:pt x="1113" y="882"/>
                  <a:pt x="1113" y="882"/>
                </a:cubicBezTo>
                <a:cubicBezTo>
                  <a:pt x="1113" y="884"/>
                  <a:pt x="1113" y="887"/>
                  <a:pt x="1114" y="889"/>
                </a:cubicBezTo>
                <a:cubicBezTo>
                  <a:pt x="1115" y="897"/>
                  <a:pt x="1126" y="900"/>
                  <a:pt x="1126" y="900"/>
                </a:cubicBezTo>
                <a:cubicBezTo>
                  <a:pt x="1126" y="900"/>
                  <a:pt x="1158" y="912"/>
                  <a:pt x="1209" y="933"/>
                </a:cubicBezTo>
                <a:cubicBezTo>
                  <a:pt x="1259" y="953"/>
                  <a:pt x="1309" y="992"/>
                  <a:pt x="1323" y="1007"/>
                </a:cubicBezTo>
                <a:cubicBezTo>
                  <a:pt x="1338" y="1023"/>
                  <a:pt x="1373" y="1061"/>
                  <a:pt x="1385" y="1113"/>
                </a:cubicBezTo>
                <a:cubicBezTo>
                  <a:pt x="1407" y="1207"/>
                  <a:pt x="1454" y="1287"/>
                  <a:pt x="1536" y="1339"/>
                </a:cubicBezTo>
                <a:cubicBezTo>
                  <a:pt x="1536" y="1339"/>
                  <a:pt x="1587" y="1373"/>
                  <a:pt x="1675" y="1372"/>
                </a:cubicBezTo>
                <a:cubicBezTo>
                  <a:pt x="1785" y="1371"/>
                  <a:pt x="1864" y="1302"/>
                  <a:pt x="1901" y="1204"/>
                </a:cubicBezTo>
                <a:cubicBezTo>
                  <a:pt x="1911" y="1178"/>
                  <a:pt x="1937" y="1092"/>
                  <a:pt x="1941" y="1073"/>
                </a:cubicBezTo>
                <a:cubicBezTo>
                  <a:pt x="1943" y="1060"/>
                  <a:pt x="1942" y="1048"/>
                  <a:pt x="1938" y="1037"/>
                </a:cubicBezTo>
                <a:cubicBezTo>
                  <a:pt x="1932" y="1021"/>
                  <a:pt x="1920" y="1014"/>
                  <a:pt x="1908" y="1008"/>
                </a:cubicBezTo>
                <a:cubicBezTo>
                  <a:pt x="1901" y="1005"/>
                  <a:pt x="1895" y="1002"/>
                  <a:pt x="1889" y="997"/>
                </a:cubicBezTo>
                <a:cubicBezTo>
                  <a:pt x="1884" y="992"/>
                  <a:pt x="1881" y="987"/>
                  <a:pt x="1877" y="981"/>
                </a:cubicBezTo>
                <a:cubicBezTo>
                  <a:pt x="1777" y="954"/>
                  <a:pt x="1777" y="954"/>
                  <a:pt x="1777" y="954"/>
                </a:cubicBezTo>
                <a:cubicBezTo>
                  <a:pt x="1164" y="787"/>
                  <a:pt x="1164" y="787"/>
                  <a:pt x="1164" y="787"/>
                </a:cubicBezTo>
                <a:cubicBezTo>
                  <a:pt x="1144" y="780"/>
                  <a:pt x="1139" y="796"/>
                  <a:pt x="1139" y="796"/>
                </a:cubicBezTo>
                <a:cubicBezTo>
                  <a:pt x="1137" y="802"/>
                  <a:pt x="1137" y="802"/>
                  <a:pt x="1137" y="802"/>
                </a:cubicBezTo>
                <a:cubicBezTo>
                  <a:pt x="1120" y="796"/>
                  <a:pt x="1093" y="781"/>
                  <a:pt x="1092" y="780"/>
                </a:cubicBezTo>
                <a:cubicBezTo>
                  <a:pt x="1092" y="782"/>
                  <a:pt x="1092" y="780"/>
                  <a:pt x="1092" y="780"/>
                </a:cubicBezTo>
                <a:cubicBezTo>
                  <a:pt x="1092" y="780"/>
                  <a:pt x="1092" y="780"/>
                  <a:pt x="1092" y="780"/>
                </a:cubicBezTo>
                <a:cubicBezTo>
                  <a:pt x="1092" y="778"/>
                  <a:pt x="1092" y="772"/>
                  <a:pt x="1092" y="756"/>
                </a:cubicBezTo>
                <a:cubicBezTo>
                  <a:pt x="1092" y="737"/>
                  <a:pt x="1085" y="738"/>
                  <a:pt x="1084" y="712"/>
                </a:cubicBezTo>
                <a:cubicBezTo>
                  <a:pt x="1084" y="711"/>
                  <a:pt x="1086" y="696"/>
                  <a:pt x="1086" y="695"/>
                </a:cubicBezTo>
                <a:cubicBezTo>
                  <a:pt x="1090" y="676"/>
                  <a:pt x="1087" y="662"/>
                  <a:pt x="1087" y="645"/>
                </a:cubicBezTo>
                <a:cubicBezTo>
                  <a:pt x="1086" y="628"/>
                  <a:pt x="1086" y="622"/>
                  <a:pt x="1085" y="620"/>
                </a:cubicBezTo>
                <a:cubicBezTo>
                  <a:pt x="1085" y="620"/>
                  <a:pt x="1085" y="620"/>
                  <a:pt x="1085" y="620"/>
                </a:cubicBezTo>
                <a:cubicBezTo>
                  <a:pt x="1085" y="620"/>
                  <a:pt x="1085" y="618"/>
                  <a:pt x="1085" y="620"/>
                </a:cubicBezTo>
                <a:cubicBezTo>
                  <a:pt x="1087" y="619"/>
                  <a:pt x="1113" y="603"/>
                  <a:pt x="1129" y="596"/>
                </a:cubicBezTo>
                <a:cubicBezTo>
                  <a:pt x="1132" y="602"/>
                  <a:pt x="1132" y="602"/>
                  <a:pt x="1132" y="602"/>
                </a:cubicBezTo>
                <a:cubicBezTo>
                  <a:pt x="1132" y="602"/>
                  <a:pt x="1137" y="618"/>
                  <a:pt x="1158" y="611"/>
                </a:cubicBezTo>
                <a:cubicBezTo>
                  <a:pt x="1763" y="417"/>
                  <a:pt x="1763" y="417"/>
                  <a:pt x="1763" y="417"/>
                </a:cubicBezTo>
                <a:cubicBezTo>
                  <a:pt x="1861" y="386"/>
                  <a:pt x="1861" y="386"/>
                  <a:pt x="1861" y="386"/>
                </a:cubicBezTo>
                <a:cubicBezTo>
                  <a:pt x="1865" y="379"/>
                  <a:pt x="1868" y="374"/>
                  <a:pt x="1873" y="369"/>
                </a:cubicBezTo>
                <a:cubicBezTo>
                  <a:pt x="1878" y="363"/>
                  <a:pt x="1884" y="361"/>
                  <a:pt x="1891" y="357"/>
                </a:cubicBezTo>
                <a:cubicBezTo>
                  <a:pt x="1903" y="351"/>
                  <a:pt x="1914" y="343"/>
                  <a:pt x="1920" y="327"/>
                </a:cubicBezTo>
                <a:cubicBezTo>
                  <a:pt x="1923" y="316"/>
                  <a:pt x="1923" y="304"/>
                  <a:pt x="1921" y="291"/>
                </a:cubicBezTo>
                <a:cubicBezTo>
                  <a:pt x="1917" y="272"/>
                  <a:pt x="1887" y="187"/>
                  <a:pt x="1876" y="162"/>
                </a:cubicBezTo>
                <a:cubicBezTo>
                  <a:pt x="1835" y="66"/>
                  <a:pt x="1752" y="0"/>
                  <a:pt x="1643" y="4"/>
                </a:cubicBezTo>
                <a:cubicBezTo>
                  <a:pt x="1555" y="7"/>
                  <a:pt x="1505" y="42"/>
                  <a:pt x="1505" y="42"/>
                </a:cubicBezTo>
                <a:cubicBezTo>
                  <a:pt x="1426" y="98"/>
                  <a:pt x="1382" y="180"/>
                  <a:pt x="1364" y="276"/>
                </a:cubicBezTo>
                <a:cubicBezTo>
                  <a:pt x="1355" y="327"/>
                  <a:pt x="1321" y="367"/>
                  <a:pt x="1307" y="383"/>
                </a:cubicBezTo>
                <a:cubicBezTo>
                  <a:pt x="1293" y="399"/>
                  <a:pt x="1245" y="440"/>
                  <a:pt x="1196" y="463"/>
                </a:cubicBezTo>
                <a:cubicBezTo>
                  <a:pt x="1146" y="485"/>
                  <a:pt x="1114" y="499"/>
                  <a:pt x="1114" y="499"/>
                </a:cubicBezTo>
                <a:cubicBezTo>
                  <a:pt x="1114" y="499"/>
                  <a:pt x="1104" y="502"/>
                  <a:pt x="1103" y="510"/>
                </a:cubicBezTo>
                <a:cubicBezTo>
                  <a:pt x="1101" y="519"/>
                  <a:pt x="1105" y="534"/>
                  <a:pt x="1105" y="534"/>
                </a:cubicBezTo>
                <a:cubicBezTo>
                  <a:pt x="1105" y="534"/>
                  <a:pt x="1105" y="534"/>
                  <a:pt x="1105" y="534"/>
                </a:cubicBezTo>
                <a:cubicBezTo>
                  <a:pt x="901" y="619"/>
                  <a:pt x="901" y="619"/>
                  <a:pt x="901" y="619"/>
                </a:cubicBezTo>
                <a:cubicBezTo>
                  <a:pt x="499" y="515"/>
                  <a:pt x="499" y="515"/>
                  <a:pt x="499" y="515"/>
                </a:cubicBezTo>
                <a:cubicBezTo>
                  <a:pt x="499" y="515"/>
                  <a:pt x="42" y="390"/>
                  <a:pt x="25" y="386"/>
                </a:cubicBezTo>
                <a:cubicBezTo>
                  <a:pt x="24" y="386"/>
                  <a:pt x="24" y="386"/>
                  <a:pt x="24" y="386"/>
                </a:cubicBezTo>
                <a:cubicBezTo>
                  <a:pt x="37" y="397"/>
                  <a:pt x="460" y="599"/>
                  <a:pt x="701" y="713"/>
                </a:cubicBezTo>
                <a:moveTo>
                  <a:pt x="1464" y="284"/>
                </a:moveTo>
                <a:cubicBezTo>
                  <a:pt x="1453" y="239"/>
                  <a:pt x="1462" y="209"/>
                  <a:pt x="1478" y="174"/>
                </a:cubicBezTo>
                <a:cubicBezTo>
                  <a:pt x="1496" y="134"/>
                  <a:pt x="1530" y="97"/>
                  <a:pt x="1578" y="80"/>
                </a:cubicBezTo>
                <a:cubicBezTo>
                  <a:pt x="1668" y="49"/>
                  <a:pt x="1765" y="96"/>
                  <a:pt x="1795" y="182"/>
                </a:cubicBezTo>
                <a:cubicBezTo>
                  <a:pt x="1809" y="222"/>
                  <a:pt x="1809" y="258"/>
                  <a:pt x="1790" y="292"/>
                </a:cubicBezTo>
                <a:cubicBezTo>
                  <a:pt x="1769" y="330"/>
                  <a:pt x="1725" y="356"/>
                  <a:pt x="1678" y="373"/>
                </a:cubicBezTo>
                <a:cubicBezTo>
                  <a:pt x="1641" y="385"/>
                  <a:pt x="1602" y="394"/>
                  <a:pt x="1568" y="388"/>
                </a:cubicBezTo>
                <a:cubicBezTo>
                  <a:pt x="1517" y="378"/>
                  <a:pt x="1476" y="342"/>
                  <a:pt x="1464" y="284"/>
                </a:cubicBezTo>
                <a:moveTo>
                  <a:pt x="1503" y="1209"/>
                </a:moveTo>
                <a:cubicBezTo>
                  <a:pt x="1485" y="1175"/>
                  <a:pt x="1476" y="1145"/>
                  <a:pt x="1484" y="1100"/>
                </a:cubicBezTo>
                <a:cubicBezTo>
                  <a:pt x="1494" y="1041"/>
                  <a:pt x="1534" y="1003"/>
                  <a:pt x="1584" y="992"/>
                </a:cubicBezTo>
                <a:cubicBezTo>
                  <a:pt x="1618" y="984"/>
                  <a:pt x="1657" y="991"/>
                  <a:pt x="1694" y="1002"/>
                </a:cubicBezTo>
                <a:cubicBezTo>
                  <a:pt x="1742" y="1016"/>
                  <a:pt x="1787" y="1041"/>
                  <a:pt x="1810" y="1077"/>
                </a:cubicBezTo>
                <a:cubicBezTo>
                  <a:pt x="1830" y="1111"/>
                  <a:pt x="1831" y="1146"/>
                  <a:pt x="1819" y="1187"/>
                </a:cubicBezTo>
                <a:cubicBezTo>
                  <a:pt x="1794" y="1274"/>
                  <a:pt x="1699" y="1325"/>
                  <a:pt x="1607" y="1298"/>
                </a:cubicBezTo>
                <a:cubicBezTo>
                  <a:pt x="1558" y="1284"/>
                  <a:pt x="1523" y="1248"/>
                  <a:pt x="1503" y="1209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48" name="Cible"/>
          <p:cNvGrpSpPr>
            <a:grpSpLocks noChangeAspect="1"/>
          </p:cNvGrpSpPr>
          <p:nvPr/>
        </p:nvGrpSpPr>
        <p:grpSpPr bwMode="auto">
          <a:xfrm>
            <a:off x="10305841" y="3288441"/>
            <a:ext cx="1257005" cy="1252185"/>
            <a:chOff x="1460" y="663"/>
            <a:chExt cx="1565" cy="1559"/>
          </a:xfrm>
          <a:solidFill>
            <a:schemeClr val="tx1"/>
          </a:solidFill>
        </p:grpSpPr>
        <p:sp>
          <p:nvSpPr>
            <p:cNvPr id="49" name="Freeform 84"/>
            <p:cNvSpPr>
              <a:spLocks noEditPoints="1"/>
            </p:cNvSpPr>
            <p:nvPr/>
          </p:nvSpPr>
          <p:spPr bwMode="auto">
            <a:xfrm>
              <a:off x="1460" y="663"/>
              <a:ext cx="1565" cy="1559"/>
            </a:xfrm>
            <a:custGeom>
              <a:avLst/>
              <a:gdLst>
                <a:gd name="T0" fmla="*/ 432 w 864"/>
                <a:gd name="T1" fmla="*/ 0 h 864"/>
                <a:gd name="T2" fmla="*/ 0 w 864"/>
                <a:gd name="T3" fmla="*/ 432 h 864"/>
                <a:gd name="T4" fmla="*/ 432 w 864"/>
                <a:gd name="T5" fmla="*/ 864 h 864"/>
                <a:gd name="T6" fmla="*/ 864 w 864"/>
                <a:gd name="T7" fmla="*/ 432 h 864"/>
                <a:gd name="T8" fmla="*/ 432 w 864"/>
                <a:gd name="T9" fmla="*/ 0 h 864"/>
                <a:gd name="T10" fmla="*/ 432 w 864"/>
                <a:gd name="T11" fmla="*/ 776 h 864"/>
                <a:gd name="T12" fmla="*/ 88 w 864"/>
                <a:gd name="T13" fmla="*/ 432 h 864"/>
                <a:gd name="T14" fmla="*/ 432 w 864"/>
                <a:gd name="T15" fmla="*/ 88 h 864"/>
                <a:gd name="T16" fmla="*/ 776 w 864"/>
                <a:gd name="T17" fmla="*/ 432 h 864"/>
                <a:gd name="T18" fmla="*/ 432 w 864"/>
                <a:gd name="T19" fmla="*/ 776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64" h="864">
                  <a:moveTo>
                    <a:pt x="432" y="0"/>
                  </a:moveTo>
                  <a:cubicBezTo>
                    <a:pt x="193" y="0"/>
                    <a:pt x="0" y="193"/>
                    <a:pt x="0" y="432"/>
                  </a:cubicBezTo>
                  <a:cubicBezTo>
                    <a:pt x="0" y="670"/>
                    <a:pt x="193" y="864"/>
                    <a:pt x="432" y="864"/>
                  </a:cubicBezTo>
                  <a:cubicBezTo>
                    <a:pt x="670" y="864"/>
                    <a:pt x="864" y="670"/>
                    <a:pt x="864" y="432"/>
                  </a:cubicBezTo>
                  <a:cubicBezTo>
                    <a:pt x="864" y="193"/>
                    <a:pt x="670" y="0"/>
                    <a:pt x="432" y="0"/>
                  </a:cubicBezTo>
                  <a:close/>
                  <a:moveTo>
                    <a:pt x="432" y="776"/>
                  </a:moveTo>
                  <a:cubicBezTo>
                    <a:pt x="242" y="776"/>
                    <a:pt x="88" y="622"/>
                    <a:pt x="88" y="432"/>
                  </a:cubicBezTo>
                  <a:cubicBezTo>
                    <a:pt x="88" y="242"/>
                    <a:pt x="242" y="88"/>
                    <a:pt x="432" y="88"/>
                  </a:cubicBezTo>
                  <a:cubicBezTo>
                    <a:pt x="622" y="88"/>
                    <a:pt x="776" y="242"/>
                    <a:pt x="776" y="432"/>
                  </a:cubicBezTo>
                  <a:cubicBezTo>
                    <a:pt x="776" y="622"/>
                    <a:pt x="622" y="776"/>
                    <a:pt x="432" y="7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0" name="Freeform 85"/>
            <p:cNvSpPr>
              <a:spLocks noEditPoints="1"/>
            </p:cNvSpPr>
            <p:nvPr/>
          </p:nvSpPr>
          <p:spPr bwMode="auto">
            <a:xfrm>
              <a:off x="1765" y="966"/>
              <a:ext cx="956" cy="953"/>
            </a:xfrm>
            <a:custGeom>
              <a:avLst/>
              <a:gdLst>
                <a:gd name="T0" fmla="*/ 264 w 528"/>
                <a:gd name="T1" fmla="*/ 0 h 528"/>
                <a:gd name="T2" fmla="*/ 0 w 528"/>
                <a:gd name="T3" fmla="*/ 264 h 528"/>
                <a:gd name="T4" fmla="*/ 264 w 528"/>
                <a:gd name="T5" fmla="*/ 528 h 528"/>
                <a:gd name="T6" fmla="*/ 528 w 528"/>
                <a:gd name="T7" fmla="*/ 264 h 528"/>
                <a:gd name="T8" fmla="*/ 264 w 528"/>
                <a:gd name="T9" fmla="*/ 0 h 528"/>
                <a:gd name="T10" fmla="*/ 264 w 528"/>
                <a:gd name="T11" fmla="*/ 428 h 528"/>
                <a:gd name="T12" fmla="*/ 100 w 528"/>
                <a:gd name="T13" fmla="*/ 264 h 528"/>
                <a:gd name="T14" fmla="*/ 264 w 528"/>
                <a:gd name="T15" fmla="*/ 100 h 528"/>
                <a:gd name="T16" fmla="*/ 428 w 528"/>
                <a:gd name="T17" fmla="*/ 264 h 528"/>
                <a:gd name="T18" fmla="*/ 264 w 528"/>
                <a:gd name="T19" fmla="*/ 428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8" h="528">
                  <a:moveTo>
                    <a:pt x="264" y="0"/>
                  </a:moveTo>
                  <a:cubicBezTo>
                    <a:pt x="118" y="0"/>
                    <a:pt x="0" y="118"/>
                    <a:pt x="0" y="264"/>
                  </a:cubicBezTo>
                  <a:cubicBezTo>
                    <a:pt x="0" y="410"/>
                    <a:pt x="118" y="528"/>
                    <a:pt x="264" y="528"/>
                  </a:cubicBezTo>
                  <a:cubicBezTo>
                    <a:pt x="409" y="528"/>
                    <a:pt x="528" y="410"/>
                    <a:pt x="528" y="264"/>
                  </a:cubicBezTo>
                  <a:cubicBezTo>
                    <a:pt x="528" y="118"/>
                    <a:pt x="409" y="0"/>
                    <a:pt x="264" y="0"/>
                  </a:cubicBezTo>
                  <a:close/>
                  <a:moveTo>
                    <a:pt x="264" y="428"/>
                  </a:moveTo>
                  <a:cubicBezTo>
                    <a:pt x="173" y="428"/>
                    <a:pt x="100" y="354"/>
                    <a:pt x="100" y="264"/>
                  </a:cubicBezTo>
                  <a:cubicBezTo>
                    <a:pt x="100" y="173"/>
                    <a:pt x="173" y="100"/>
                    <a:pt x="264" y="100"/>
                  </a:cubicBezTo>
                  <a:cubicBezTo>
                    <a:pt x="354" y="100"/>
                    <a:pt x="428" y="173"/>
                    <a:pt x="428" y="264"/>
                  </a:cubicBezTo>
                  <a:cubicBezTo>
                    <a:pt x="428" y="354"/>
                    <a:pt x="354" y="428"/>
                    <a:pt x="264" y="4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1" name="Oval 86"/>
            <p:cNvSpPr>
              <a:spLocks noChangeArrowheads="1"/>
            </p:cNvSpPr>
            <p:nvPr/>
          </p:nvSpPr>
          <p:spPr bwMode="auto">
            <a:xfrm>
              <a:off x="2101" y="1302"/>
              <a:ext cx="283" cy="28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52" name="Clé-1"/>
          <p:cNvGrpSpPr>
            <a:grpSpLocks noChangeAspect="1"/>
          </p:cNvGrpSpPr>
          <p:nvPr/>
        </p:nvGrpSpPr>
        <p:grpSpPr bwMode="auto">
          <a:xfrm>
            <a:off x="442809" y="5216576"/>
            <a:ext cx="1318870" cy="1244183"/>
            <a:chOff x="1470" y="599"/>
            <a:chExt cx="2172" cy="2049"/>
          </a:xfrm>
          <a:solidFill>
            <a:schemeClr val="tx1"/>
          </a:solidFill>
        </p:grpSpPr>
        <p:sp>
          <p:nvSpPr>
            <p:cNvPr id="53" name="Freeform 90"/>
            <p:cNvSpPr>
              <a:spLocks noEditPoints="1"/>
            </p:cNvSpPr>
            <p:nvPr/>
          </p:nvSpPr>
          <p:spPr bwMode="auto">
            <a:xfrm>
              <a:off x="2239" y="1398"/>
              <a:ext cx="1403" cy="1250"/>
            </a:xfrm>
            <a:custGeom>
              <a:avLst/>
              <a:gdLst>
                <a:gd name="T0" fmla="*/ 728 w 775"/>
                <a:gd name="T1" fmla="*/ 534 h 694"/>
                <a:gd name="T2" fmla="*/ 193 w 775"/>
                <a:gd name="T3" fmla="*/ 0 h 694"/>
                <a:gd name="T4" fmla="*/ 0 w 775"/>
                <a:gd name="T5" fmla="*/ 202 h 694"/>
                <a:gd name="T6" fmla="*/ 135 w 775"/>
                <a:gd name="T7" fmla="*/ 292 h 694"/>
                <a:gd name="T8" fmla="*/ 256 w 775"/>
                <a:gd name="T9" fmla="*/ 287 h 694"/>
                <a:gd name="T10" fmla="*/ 260 w 775"/>
                <a:gd name="T11" fmla="*/ 386 h 694"/>
                <a:gd name="T12" fmla="*/ 295 w 775"/>
                <a:gd name="T13" fmla="*/ 425 h 694"/>
                <a:gd name="T14" fmla="*/ 386 w 775"/>
                <a:gd name="T15" fmla="*/ 447 h 694"/>
                <a:gd name="T16" fmla="*/ 408 w 775"/>
                <a:gd name="T17" fmla="*/ 535 h 694"/>
                <a:gd name="T18" fmla="*/ 428 w 775"/>
                <a:gd name="T19" fmla="*/ 553 h 694"/>
                <a:gd name="T20" fmla="*/ 521 w 775"/>
                <a:gd name="T21" fmla="*/ 573 h 694"/>
                <a:gd name="T22" fmla="*/ 552 w 775"/>
                <a:gd name="T23" fmla="*/ 651 h 694"/>
                <a:gd name="T24" fmla="*/ 599 w 775"/>
                <a:gd name="T25" fmla="*/ 694 h 694"/>
                <a:gd name="T26" fmla="*/ 708 w 775"/>
                <a:gd name="T27" fmla="*/ 690 h 694"/>
                <a:gd name="T28" fmla="*/ 765 w 775"/>
                <a:gd name="T29" fmla="*/ 654 h 694"/>
                <a:gd name="T30" fmla="*/ 775 w 775"/>
                <a:gd name="T31" fmla="*/ 589 h 694"/>
                <a:gd name="T32" fmla="*/ 728 w 775"/>
                <a:gd name="T33" fmla="*/ 534 h 694"/>
                <a:gd name="T34" fmla="*/ 712 w 775"/>
                <a:gd name="T35" fmla="*/ 618 h 694"/>
                <a:gd name="T36" fmla="*/ 146 w 775"/>
                <a:gd name="T37" fmla="*/ 60 h 694"/>
                <a:gd name="T38" fmla="*/ 182 w 775"/>
                <a:gd name="T39" fmla="*/ 35 h 694"/>
                <a:gd name="T40" fmla="*/ 739 w 775"/>
                <a:gd name="T41" fmla="*/ 589 h 694"/>
                <a:gd name="T42" fmla="*/ 712 w 775"/>
                <a:gd name="T43" fmla="*/ 618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75" h="694">
                  <a:moveTo>
                    <a:pt x="728" y="534"/>
                  </a:moveTo>
                  <a:cubicBezTo>
                    <a:pt x="712" y="515"/>
                    <a:pt x="193" y="0"/>
                    <a:pt x="193" y="0"/>
                  </a:cubicBezTo>
                  <a:cubicBezTo>
                    <a:pt x="0" y="202"/>
                    <a:pt x="0" y="202"/>
                    <a:pt x="0" y="202"/>
                  </a:cubicBezTo>
                  <a:cubicBezTo>
                    <a:pt x="135" y="292"/>
                    <a:pt x="135" y="292"/>
                    <a:pt x="135" y="292"/>
                  </a:cubicBezTo>
                  <a:cubicBezTo>
                    <a:pt x="256" y="287"/>
                    <a:pt x="256" y="287"/>
                    <a:pt x="256" y="287"/>
                  </a:cubicBezTo>
                  <a:cubicBezTo>
                    <a:pt x="260" y="386"/>
                    <a:pt x="260" y="386"/>
                    <a:pt x="260" y="386"/>
                  </a:cubicBezTo>
                  <a:cubicBezTo>
                    <a:pt x="295" y="425"/>
                    <a:pt x="295" y="425"/>
                    <a:pt x="295" y="425"/>
                  </a:cubicBezTo>
                  <a:cubicBezTo>
                    <a:pt x="386" y="447"/>
                    <a:pt x="386" y="447"/>
                    <a:pt x="386" y="447"/>
                  </a:cubicBezTo>
                  <a:cubicBezTo>
                    <a:pt x="408" y="535"/>
                    <a:pt x="408" y="535"/>
                    <a:pt x="408" y="535"/>
                  </a:cubicBezTo>
                  <a:cubicBezTo>
                    <a:pt x="428" y="553"/>
                    <a:pt x="428" y="553"/>
                    <a:pt x="428" y="553"/>
                  </a:cubicBezTo>
                  <a:cubicBezTo>
                    <a:pt x="521" y="573"/>
                    <a:pt x="521" y="573"/>
                    <a:pt x="521" y="573"/>
                  </a:cubicBezTo>
                  <a:cubicBezTo>
                    <a:pt x="552" y="651"/>
                    <a:pt x="552" y="651"/>
                    <a:pt x="552" y="651"/>
                  </a:cubicBezTo>
                  <a:cubicBezTo>
                    <a:pt x="599" y="694"/>
                    <a:pt x="599" y="694"/>
                    <a:pt x="599" y="694"/>
                  </a:cubicBezTo>
                  <a:cubicBezTo>
                    <a:pt x="708" y="690"/>
                    <a:pt x="708" y="690"/>
                    <a:pt x="708" y="690"/>
                  </a:cubicBezTo>
                  <a:cubicBezTo>
                    <a:pt x="765" y="654"/>
                    <a:pt x="765" y="654"/>
                    <a:pt x="765" y="654"/>
                  </a:cubicBezTo>
                  <a:cubicBezTo>
                    <a:pt x="775" y="589"/>
                    <a:pt x="775" y="589"/>
                    <a:pt x="775" y="589"/>
                  </a:cubicBezTo>
                  <a:cubicBezTo>
                    <a:pt x="775" y="589"/>
                    <a:pt x="743" y="554"/>
                    <a:pt x="728" y="534"/>
                  </a:cubicBezTo>
                  <a:close/>
                  <a:moveTo>
                    <a:pt x="712" y="618"/>
                  </a:moveTo>
                  <a:cubicBezTo>
                    <a:pt x="146" y="60"/>
                    <a:pt x="146" y="60"/>
                    <a:pt x="146" y="60"/>
                  </a:cubicBezTo>
                  <a:cubicBezTo>
                    <a:pt x="182" y="35"/>
                    <a:pt x="182" y="35"/>
                    <a:pt x="182" y="35"/>
                  </a:cubicBezTo>
                  <a:cubicBezTo>
                    <a:pt x="739" y="589"/>
                    <a:pt x="739" y="589"/>
                    <a:pt x="739" y="589"/>
                  </a:cubicBezTo>
                  <a:lnTo>
                    <a:pt x="712" y="6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4" name="Freeform 91"/>
            <p:cNvSpPr>
              <a:spLocks noEditPoints="1"/>
            </p:cNvSpPr>
            <p:nvPr/>
          </p:nvSpPr>
          <p:spPr bwMode="auto">
            <a:xfrm>
              <a:off x="1470" y="599"/>
              <a:ext cx="1185" cy="1181"/>
            </a:xfrm>
            <a:custGeom>
              <a:avLst/>
              <a:gdLst>
                <a:gd name="T0" fmla="*/ 328 w 655"/>
                <a:gd name="T1" fmla="*/ 0 h 655"/>
                <a:gd name="T2" fmla="*/ 0 w 655"/>
                <a:gd name="T3" fmla="*/ 328 h 655"/>
                <a:gd name="T4" fmla="*/ 328 w 655"/>
                <a:gd name="T5" fmla="*/ 655 h 655"/>
                <a:gd name="T6" fmla="*/ 655 w 655"/>
                <a:gd name="T7" fmla="*/ 328 h 655"/>
                <a:gd name="T8" fmla="*/ 328 w 655"/>
                <a:gd name="T9" fmla="*/ 0 h 655"/>
                <a:gd name="T10" fmla="*/ 246 w 655"/>
                <a:gd name="T11" fmla="*/ 291 h 655"/>
                <a:gd name="T12" fmla="*/ 193 w 655"/>
                <a:gd name="T13" fmla="*/ 238 h 655"/>
                <a:gd name="T14" fmla="*/ 246 w 655"/>
                <a:gd name="T15" fmla="*/ 185 h 655"/>
                <a:gd name="T16" fmla="*/ 299 w 655"/>
                <a:gd name="T17" fmla="*/ 238 h 655"/>
                <a:gd name="T18" fmla="*/ 246 w 655"/>
                <a:gd name="T19" fmla="*/ 291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5" h="655">
                  <a:moveTo>
                    <a:pt x="328" y="0"/>
                  </a:moveTo>
                  <a:cubicBezTo>
                    <a:pt x="147" y="0"/>
                    <a:pt x="0" y="147"/>
                    <a:pt x="0" y="328"/>
                  </a:cubicBezTo>
                  <a:cubicBezTo>
                    <a:pt x="0" y="509"/>
                    <a:pt x="147" y="655"/>
                    <a:pt x="328" y="655"/>
                  </a:cubicBezTo>
                  <a:cubicBezTo>
                    <a:pt x="509" y="655"/>
                    <a:pt x="655" y="509"/>
                    <a:pt x="655" y="328"/>
                  </a:cubicBezTo>
                  <a:cubicBezTo>
                    <a:pt x="655" y="147"/>
                    <a:pt x="509" y="0"/>
                    <a:pt x="328" y="0"/>
                  </a:cubicBezTo>
                  <a:close/>
                  <a:moveTo>
                    <a:pt x="246" y="291"/>
                  </a:moveTo>
                  <a:cubicBezTo>
                    <a:pt x="217" y="291"/>
                    <a:pt x="193" y="267"/>
                    <a:pt x="193" y="238"/>
                  </a:cubicBezTo>
                  <a:cubicBezTo>
                    <a:pt x="193" y="208"/>
                    <a:pt x="217" y="185"/>
                    <a:pt x="246" y="185"/>
                  </a:cubicBezTo>
                  <a:cubicBezTo>
                    <a:pt x="275" y="185"/>
                    <a:pt x="299" y="208"/>
                    <a:pt x="299" y="238"/>
                  </a:cubicBezTo>
                  <a:cubicBezTo>
                    <a:pt x="299" y="267"/>
                    <a:pt x="275" y="291"/>
                    <a:pt x="246" y="2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55" name="Clé-2"/>
          <p:cNvGrpSpPr>
            <a:grpSpLocks noChangeAspect="1"/>
          </p:cNvGrpSpPr>
          <p:nvPr/>
        </p:nvGrpSpPr>
        <p:grpSpPr bwMode="auto">
          <a:xfrm>
            <a:off x="3026481" y="5106423"/>
            <a:ext cx="1069129" cy="1190635"/>
            <a:chOff x="4409" y="1139"/>
            <a:chExt cx="1795" cy="1999"/>
          </a:xfrm>
          <a:solidFill>
            <a:schemeClr val="tx1"/>
          </a:solidFill>
        </p:grpSpPr>
        <p:sp>
          <p:nvSpPr>
            <p:cNvPr id="56" name="Freeform 95"/>
            <p:cNvSpPr>
              <a:spLocks/>
            </p:cNvSpPr>
            <p:nvPr/>
          </p:nvSpPr>
          <p:spPr bwMode="auto">
            <a:xfrm>
              <a:off x="4409" y="1768"/>
              <a:ext cx="1172" cy="1370"/>
            </a:xfrm>
            <a:custGeom>
              <a:avLst/>
              <a:gdLst>
                <a:gd name="T0" fmla="*/ 1172 w 1172"/>
                <a:gd name="T1" fmla="*/ 191 h 1370"/>
                <a:gd name="T2" fmla="*/ 632 w 1172"/>
                <a:gd name="T3" fmla="*/ 851 h 1370"/>
                <a:gd name="T4" fmla="*/ 705 w 1172"/>
                <a:gd name="T5" fmla="*/ 910 h 1370"/>
                <a:gd name="T6" fmla="*/ 813 w 1172"/>
                <a:gd name="T7" fmla="*/ 999 h 1370"/>
                <a:gd name="T8" fmla="*/ 701 w 1172"/>
                <a:gd name="T9" fmla="*/ 1134 h 1370"/>
                <a:gd name="T10" fmla="*/ 612 w 1172"/>
                <a:gd name="T11" fmla="*/ 1060 h 1370"/>
                <a:gd name="T12" fmla="*/ 533 w 1172"/>
                <a:gd name="T13" fmla="*/ 1157 h 1370"/>
                <a:gd name="T14" fmla="*/ 627 w 1172"/>
                <a:gd name="T15" fmla="*/ 1235 h 1370"/>
                <a:gd name="T16" fmla="*/ 516 w 1172"/>
                <a:gd name="T17" fmla="*/ 1370 h 1370"/>
                <a:gd name="T18" fmla="*/ 326 w 1172"/>
                <a:gd name="T19" fmla="*/ 1215 h 1370"/>
                <a:gd name="T20" fmla="*/ 230 w 1172"/>
                <a:gd name="T21" fmla="*/ 1332 h 1370"/>
                <a:gd name="T22" fmla="*/ 0 w 1172"/>
                <a:gd name="T23" fmla="*/ 1145 h 1370"/>
                <a:gd name="T24" fmla="*/ 936 w 1172"/>
                <a:gd name="T25" fmla="*/ 0 h 1370"/>
                <a:gd name="T26" fmla="*/ 1172 w 1172"/>
                <a:gd name="T27" fmla="*/ 191 h 1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72" h="1370">
                  <a:moveTo>
                    <a:pt x="1172" y="191"/>
                  </a:moveTo>
                  <a:lnTo>
                    <a:pt x="632" y="851"/>
                  </a:lnTo>
                  <a:lnTo>
                    <a:pt x="705" y="910"/>
                  </a:lnTo>
                  <a:lnTo>
                    <a:pt x="813" y="999"/>
                  </a:lnTo>
                  <a:lnTo>
                    <a:pt x="701" y="1134"/>
                  </a:lnTo>
                  <a:lnTo>
                    <a:pt x="612" y="1060"/>
                  </a:lnTo>
                  <a:lnTo>
                    <a:pt x="533" y="1157"/>
                  </a:lnTo>
                  <a:lnTo>
                    <a:pt x="627" y="1235"/>
                  </a:lnTo>
                  <a:lnTo>
                    <a:pt x="516" y="1370"/>
                  </a:lnTo>
                  <a:lnTo>
                    <a:pt x="326" y="1215"/>
                  </a:lnTo>
                  <a:lnTo>
                    <a:pt x="230" y="1332"/>
                  </a:lnTo>
                  <a:lnTo>
                    <a:pt x="0" y="1145"/>
                  </a:lnTo>
                  <a:lnTo>
                    <a:pt x="936" y="0"/>
                  </a:lnTo>
                  <a:lnTo>
                    <a:pt x="1172" y="1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7" name="Freeform 96"/>
            <p:cNvSpPr>
              <a:spLocks noEditPoints="1"/>
            </p:cNvSpPr>
            <p:nvPr/>
          </p:nvSpPr>
          <p:spPr bwMode="auto">
            <a:xfrm>
              <a:off x="5179" y="1139"/>
              <a:ext cx="1025" cy="970"/>
            </a:xfrm>
            <a:custGeom>
              <a:avLst/>
              <a:gdLst>
                <a:gd name="T0" fmla="*/ 427 w 566"/>
                <a:gd name="T1" fmla="*/ 92 h 538"/>
                <a:gd name="T2" fmla="*/ 79 w 566"/>
                <a:gd name="T3" fmla="*/ 103 h 538"/>
                <a:gd name="T4" fmla="*/ 139 w 566"/>
                <a:gd name="T5" fmla="*/ 446 h 538"/>
                <a:gd name="T6" fmla="*/ 487 w 566"/>
                <a:gd name="T7" fmla="*/ 435 h 538"/>
                <a:gd name="T8" fmla="*/ 427 w 566"/>
                <a:gd name="T9" fmla="*/ 92 h 538"/>
                <a:gd name="T10" fmla="*/ 405 w 566"/>
                <a:gd name="T11" fmla="*/ 369 h 538"/>
                <a:gd name="T12" fmla="*/ 196 w 566"/>
                <a:gd name="T13" fmla="*/ 375 h 538"/>
                <a:gd name="T14" fmla="*/ 161 w 566"/>
                <a:gd name="T15" fmla="*/ 169 h 538"/>
                <a:gd name="T16" fmla="*/ 370 w 566"/>
                <a:gd name="T17" fmla="*/ 163 h 538"/>
                <a:gd name="T18" fmla="*/ 405 w 566"/>
                <a:gd name="T19" fmla="*/ 369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6" h="538">
                  <a:moveTo>
                    <a:pt x="427" y="92"/>
                  </a:moveTo>
                  <a:cubicBezTo>
                    <a:pt x="315" y="0"/>
                    <a:pt x="159" y="5"/>
                    <a:pt x="79" y="103"/>
                  </a:cubicBezTo>
                  <a:cubicBezTo>
                    <a:pt x="0" y="201"/>
                    <a:pt x="26" y="354"/>
                    <a:pt x="139" y="446"/>
                  </a:cubicBezTo>
                  <a:cubicBezTo>
                    <a:pt x="251" y="538"/>
                    <a:pt x="407" y="533"/>
                    <a:pt x="487" y="435"/>
                  </a:cubicBezTo>
                  <a:cubicBezTo>
                    <a:pt x="566" y="337"/>
                    <a:pt x="540" y="184"/>
                    <a:pt x="427" y="92"/>
                  </a:cubicBezTo>
                  <a:close/>
                  <a:moveTo>
                    <a:pt x="405" y="369"/>
                  </a:moveTo>
                  <a:cubicBezTo>
                    <a:pt x="357" y="427"/>
                    <a:pt x="264" y="430"/>
                    <a:pt x="196" y="375"/>
                  </a:cubicBezTo>
                  <a:cubicBezTo>
                    <a:pt x="129" y="320"/>
                    <a:pt x="113" y="228"/>
                    <a:pt x="161" y="169"/>
                  </a:cubicBezTo>
                  <a:cubicBezTo>
                    <a:pt x="209" y="111"/>
                    <a:pt x="302" y="108"/>
                    <a:pt x="370" y="163"/>
                  </a:cubicBezTo>
                  <a:cubicBezTo>
                    <a:pt x="437" y="218"/>
                    <a:pt x="453" y="310"/>
                    <a:pt x="405" y="3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58" name="Coeur-1"/>
          <p:cNvSpPr>
            <a:spLocks/>
          </p:cNvSpPr>
          <p:nvPr/>
        </p:nvSpPr>
        <p:spPr bwMode="auto">
          <a:xfrm>
            <a:off x="5613189" y="1505433"/>
            <a:ext cx="1262753" cy="1213051"/>
          </a:xfrm>
          <a:custGeom>
            <a:avLst/>
            <a:gdLst>
              <a:gd name="T0" fmla="*/ 655 w 898"/>
              <a:gd name="T1" fmla="*/ 0 h 866"/>
              <a:gd name="T2" fmla="*/ 696 w 898"/>
              <a:gd name="T3" fmla="*/ 2 h 866"/>
              <a:gd name="T4" fmla="*/ 898 w 898"/>
              <a:gd name="T5" fmla="*/ 248 h 866"/>
              <a:gd name="T6" fmla="*/ 898 w 898"/>
              <a:gd name="T7" fmla="*/ 300 h 866"/>
              <a:gd name="T8" fmla="*/ 449 w 898"/>
              <a:gd name="T9" fmla="*/ 866 h 866"/>
              <a:gd name="T10" fmla="*/ 0 w 898"/>
              <a:gd name="T11" fmla="*/ 300 h 866"/>
              <a:gd name="T12" fmla="*/ 0 w 898"/>
              <a:gd name="T13" fmla="*/ 248 h 866"/>
              <a:gd name="T14" fmla="*/ 202 w 898"/>
              <a:gd name="T15" fmla="*/ 2 h 866"/>
              <a:gd name="T16" fmla="*/ 243 w 898"/>
              <a:gd name="T17" fmla="*/ 0 h 866"/>
              <a:gd name="T18" fmla="*/ 449 w 898"/>
              <a:gd name="T19" fmla="*/ 111 h 866"/>
              <a:gd name="T20" fmla="*/ 655 w 898"/>
              <a:gd name="T21" fmla="*/ 0 h 8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98" h="866">
                <a:moveTo>
                  <a:pt x="655" y="0"/>
                </a:moveTo>
                <a:cubicBezTo>
                  <a:pt x="668" y="0"/>
                  <a:pt x="681" y="0"/>
                  <a:pt x="696" y="2"/>
                </a:cubicBezTo>
                <a:cubicBezTo>
                  <a:pt x="784" y="10"/>
                  <a:pt x="885" y="92"/>
                  <a:pt x="898" y="248"/>
                </a:cubicBezTo>
                <a:cubicBezTo>
                  <a:pt x="898" y="300"/>
                  <a:pt x="898" y="300"/>
                  <a:pt x="898" y="300"/>
                </a:cubicBezTo>
                <a:cubicBezTo>
                  <a:pt x="886" y="450"/>
                  <a:pt x="775" y="635"/>
                  <a:pt x="449" y="866"/>
                </a:cubicBezTo>
                <a:cubicBezTo>
                  <a:pt x="123" y="635"/>
                  <a:pt x="11" y="450"/>
                  <a:pt x="0" y="300"/>
                </a:cubicBezTo>
                <a:cubicBezTo>
                  <a:pt x="0" y="248"/>
                  <a:pt x="0" y="248"/>
                  <a:pt x="0" y="248"/>
                </a:cubicBezTo>
                <a:cubicBezTo>
                  <a:pt x="13" y="92"/>
                  <a:pt x="114" y="10"/>
                  <a:pt x="202" y="2"/>
                </a:cubicBezTo>
                <a:cubicBezTo>
                  <a:pt x="216" y="0"/>
                  <a:pt x="230" y="0"/>
                  <a:pt x="243" y="0"/>
                </a:cubicBezTo>
                <a:cubicBezTo>
                  <a:pt x="345" y="0"/>
                  <a:pt x="393" y="44"/>
                  <a:pt x="449" y="111"/>
                </a:cubicBezTo>
                <a:cubicBezTo>
                  <a:pt x="505" y="44"/>
                  <a:pt x="553" y="0"/>
                  <a:pt x="655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9" name="Coeur-2"/>
          <p:cNvSpPr>
            <a:spLocks/>
          </p:cNvSpPr>
          <p:nvPr/>
        </p:nvSpPr>
        <p:spPr bwMode="auto">
          <a:xfrm>
            <a:off x="8010149" y="1610686"/>
            <a:ext cx="1172717" cy="1021750"/>
          </a:xfrm>
          <a:custGeom>
            <a:avLst/>
            <a:gdLst>
              <a:gd name="T0" fmla="*/ 607 w 832"/>
              <a:gd name="T1" fmla="*/ 0 h 727"/>
              <a:gd name="T2" fmla="*/ 645 w 832"/>
              <a:gd name="T3" fmla="*/ 2 h 727"/>
              <a:gd name="T4" fmla="*/ 832 w 832"/>
              <a:gd name="T5" fmla="*/ 237 h 727"/>
              <a:gd name="T6" fmla="*/ 832 w 832"/>
              <a:gd name="T7" fmla="*/ 279 h 727"/>
              <a:gd name="T8" fmla="*/ 416 w 832"/>
              <a:gd name="T9" fmla="*/ 727 h 727"/>
              <a:gd name="T10" fmla="*/ 0 w 832"/>
              <a:gd name="T11" fmla="*/ 279 h 727"/>
              <a:gd name="T12" fmla="*/ 0 w 832"/>
              <a:gd name="T13" fmla="*/ 237 h 727"/>
              <a:gd name="T14" fmla="*/ 187 w 832"/>
              <a:gd name="T15" fmla="*/ 2 h 727"/>
              <a:gd name="T16" fmla="*/ 225 w 832"/>
              <a:gd name="T17" fmla="*/ 0 h 727"/>
              <a:gd name="T18" fmla="*/ 416 w 832"/>
              <a:gd name="T19" fmla="*/ 129 h 727"/>
              <a:gd name="T20" fmla="*/ 607 w 832"/>
              <a:gd name="T21" fmla="*/ 0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32" h="727">
                <a:moveTo>
                  <a:pt x="607" y="0"/>
                </a:moveTo>
                <a:cubicBezTo>
                  <a:pt x="619" y="0"/>
                  <a:pt x="631" y="1"/>
                  <a:pt x="645" y="2"/>
                </a:cubicBezTo>
                <a:cubicBezTo>
                  <a:pt x="726" y="9"/>
                  <a:pt x="820" y="114"/>
                  <a:pt x="832" y="237"/>
                </a:cubicBezTo>
                <a:cubicBezTo>
                  <a:pt x="832" y="279"/>
                  <a:pt x="832" y="279"/>
                  <a:pt x="832" y="279"/>
                </a:cubicBezTo>
                <a:cubicBezTo>
                  <a:pt x="821" y="397"/>
                  <a:pt x="718" y="543"/>
                  <a:pt x="416" y="727"/>
                </a:cubicBezTo>
                <a:cubicBezTo>
                  <a:pt x="114" y="543"/>
                  <a:pt x="11" y="397"/>
                  <a:pt x="0" y="279"/>
                </a:cubicBezTo>
                <a:cubicBezTo>
                  <a:pt x="0" y="237"/>
                  <a:pt x="0" y="237"/>
                  <a:pt x="0" y="237"/>
                </a:cubicBezTo>
                <a:cubicBezTo>
                  <a:pt x="12" y="114"/>
                  <a:pt x="106" y="9"/>
                  <a:pt x="187" y="2"/>
                </a:cubicBezTo>
                <a:cubicBezTo>
                  <a:pt x="201" y="1"/>
                  <a:pt x="213" y="0"/>
                  <a:pt x="225" y="0"/>
                </a:cubicBezTo>
                <a:cubicBezTo>
                  <a:pt x="319" y="0"/>
                  <a:pt x="364" y="76"/>
                  <a:pt x="416" y="129"/>
                </a:cubicBezTo>
                <a:cubicBezTo>
                  <a:pt x="468" y="76"/>
                  <a:pt x="513" y="0"/>
                  <a:pt x="607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60" name="Couverts"/>
          <p:cNvGrpSpPr>
            <a:grpSpLocks noChangeAspect="1"/>
          </p:cNvGrpSpPr>
          <p:nvPr/>
        </p:nvGrpSpPr>
        <p:grpSpPr bwMode="auto">
          <a:xfrm>
            <a:off x="10619376" y="1497044"/>
            <a:ext cx="629933" cy="1190575"/>
            <a:chOff x="3282" y="1403"/>
            <a:chExt cx="800" cy="1512"/>
          </a:xfrm>
          <a:solidFill>
            <a:schemeClr val="tx1"/>
          </a:solidFill>
        </p:grpSpPr>
        <p:sp>
          <p:nvSpPr>
            <p:cNvPr id="61" name="Freeform 145"/>
            <p:cNvSpPr>
              <a:spLocks/>
            </p:cNvSpPr>
            <p:nvPr/>
          </p:nvSpPr>
          <p:spPr bwMode="auto">
            <a:xfrm>
              <a:off x="3828" y="1407"/>
              <a:ext cx="254" cy="1508"/>
            </a:xfrm>
            <a:custGeom>
              <a:avLst/>
              <a:gdLst>
                <a:gd name="T0" fmla="*/ 87 w 140"/>
                <a:gd name="T1" fmla="*/ 836 h 836"/>
                <a:gd name="T2" fmla="*/ 87 w 140"/>
                <a:gd name="T3" fmla="*/ 506 h 836"/>
                <a:gd name="T4" fmla="*/ 106 w 140"/>
                <a:gd name="T5" fmla="*/ 506 h 836"/>
                <a:gd name="T6" fmla="*/ 0 w 140"/>
                <a:gd name="T7" fmla="*/ 0 h 836"/>
                <a:gd name="T8" fmla="*/ 0 w 140"/>
                <a:gd name="T9" fmla="*/ 836 h 836"/>
                <a:gd name="T10" fmla="*/ 87 w 140"/>
                <a:gd name="T11" fmla="*/ 836 h 8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" h="836">
                  <a:moveTo>
                    <a:pt x="87" y="836"/>
                  </a:moveTo>
                  <a:cubicBezTo>
                    <a:pt x="87" y="506"/>
                    <a:pt x="87" y="506"/>
                    <a:pt x="87" y="506"/>
                  </a:cubicBezTo>
                  <a:cubicBezTo>
                    <a:pt x="106" y="506"/>
                    <a:pt x="106" y="506"/>
                    <a:pt x="106" y="506"/>
                  </a:cubicBezTo>
                  <a:cubicBezTo>
                    <a:pt x="104" y="523"/>
                    <a:pt x="140" y="89"/>
                    <a:pt x="0" y="0"/>
                  </a:cubicBezTo>
                  <a:cubicBezTo>
                    <a:pt x="4" y="144"/>
                    <a:pt x="0" y="836"/>
                    <a:pt x="0" y="836"/>
                  </a:cubicBezTo>
                  <a:lnTo>
                    <a:pt x="87" y="8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" name="Freeform 146"/>
            <p:cNvSpPr>
              <a:spLocks/>
            </p:cNvSpPr>
            <p:nvPr/>
          </p:nvSpPr>
          <p:spPr bwMode="auto">
            <a:xfrm>
              <a:off x="3282" y="1403"/>
              <a:ext cx="218" cy="1512"/>
            </a:xfrm>
            <a:custGeom>
              <a:avLst/>
              <a:gdLst>
                <a:gd name="T0" fmla="*/ 120 w 120"/>
                <a:gd name="T1" fmla="*/ 838 h 838"/>
                <a:gd name="T2" fmla="*/ 58 w 120"/>
                <a:gd name="T3" fmla="*/ 838 h 838"/>
                <a:gd name="T4" fmla="*/ 54 w 120"/>
                <a:gd name="T5" fmla="*/ 349 h 838"/>
                <a:gd name="T6" fmla="*/ 14 w 120"/>
                <a:gd name="T7" fmla="*/ 332 h 838"/>
                <a:gd name="T8" fmla="*/ 14 w 120"/>
                <a:gd name="T9" fmla="*/ 6 h 838"/>
                <a:gd name="T10" fmla="*/ 27 w 120"/>
                <a:gd name="T11" fmla="*/ 0 h 838"/>
                <a:gd name="T12" fmla="*/ 37 w 120"/>
                <a:gd name="T13" fmla="*/ 6 h 838"/>
                <a:gd name="T14" fmla="*/ 37 w 120"/>
                <a:gd name="T15" fmla="*/ 183 h 838"/>
                <a:gd name="T16" fmla="*/ 66 w 120"/>
                <a:gd name="T17" fmla="*/ 183 h 838"/>
                <a:gd name="T18" fmla="*/ 66 w 120"/>
                <a:gd name="T19" fmla="*/ 6 h 838"/>
                <a:gd name="T20" fmla="*/ 80 w 120"/>
                <a:gd name="T21" fmla="*/ 0 h 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0" h="838">
                  <a:moveTo>
                    <a:pt x="120" y="838"/>
                  </a:moveTo>
                  <a:cubicBezTo>
                    <a:pt x="84" y="838"/>
                    <a:pt x="91" y="838"/>
                    <a:pt x="58" y="838"/>
                  </a:cubicBezTo>
                  <a:cubicBezTo>
                    <a:pt x="54" y="349"/>
                    <a:pt x="54" y="349"/>
                    <a:pt x="54" y="349"/>
                  </a:cubicBezTo>
                  <a:cubicBezTo>
                    <a:pt x="54" y="349"/>
                    <a:pt x="16" y="342"/>
                    <a:pt x="14" y="332"/>
                  </a:cubicBezTo>
                  <a:cubicBezTo>
                    <a:pt x="0" y="243"/>
                    <a:pt x="14" y="6"/>
                    <a:pt x="14" y="6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183"/>
                    <a:pt x="37" y="183"/>
                    <a:pt x="37" y="183"/>
                  </a:cubicBezTo>
                  <a:cubicBezTo>
                    <a:pt x="66" y="183"/>
                    <a:pt x="66" y="183"/>
                    <a:pt x="66" y="183"/>
                  </a:cubicBezTo>
                  <a:cubicBezTo>
                    <a:pt x="66" y="6"/>
                    <a:pt x="66" y="6"/>
                    <a:pt x="66" y="6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3" name="Freeform 147"/>
            <p:cNvSpPr>
              <a:spLocks/>
            </p:cNvSpPr>
            <p:nvPr/>
          </p:nvSpPr>
          <p:spPr bwMode="auto">
            <a:xfrm>
              <a:off x="3400" y="1403"/>
              <a:ext cx="273" cy="1512"/>
            </a:xfrm>
            <a:custGeom>
              <a:avLst/>
              <a:gdLst>
                <a:gd name="T0" fmla="*/ 28 w 150"/>
                <a:gd name="T1" fmla="*/ 838 h 838"/>
                <a:gd name="T2" fmla="*/ 90 w 150"/>
                <a:gd name="T3" fmla="*/ 838 h 838"/>
                <a:gd name="T4" fmla="*/ 94 w 150"/>
                <a:gd name="T5" fmla="*/ 349 h 838"/>
                <a:gd name="T6" fmla="*/ 134 w 150"/>
                <a:gd name="T7" fmla="*/ 332 h 838"/>
                <a:gd name="T8" fmla="*/ 134 w 150"/>
                <a:gd name="T9" fmla="*/ 6 h 838"/>
                <a:gd name="T10" fmla="*/ 121 w 150"/>
                <a:gd name="T11" fmla="*/ 0 h 838"/>
                <a:gd name="T12" fmla="*/ 111 w 150"/>
                <a:gd name="T13" fmla="*/ 6 h 838"/>
                <a:gd name="T14" fmla="*/ 107 w 150"/>
                <a:gd name="T15" fmla="*/ 183 h 838"/>
                <a:gd name="T16" fmla="*/ 26 w 150"/>
                <a:gd name="T17" fmla="*/ 183 h 838"/>
                <a:gd name="T18" fmla="*/ 26 w 150"/>
                <a:gd name="T19" fmla="*/ 6 h 838"/>
                <a:gd name="T20" fmla="*/ 13 w 150"/>
                <a:gd name="T21" fmla="*/ 0 h 838"/>
                <a:gd name="T22" fmla="*/ 0 w 150"/>
                <a:gd name="T23" fmla="*/ 6 h 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0" h="838">
                  <a:moveTo>
                    <a:pt x="28" y="838"/>
                  </a:moveTo>
                  <a:cubicBezTo>
                    <a:pt x="65" y="838"/>
                    <a:pt x="58" y="838"/>
                    <a:pt x="90" y="838"/>
                  </a:cubicBezTo>
                  <a:cubicBezTo>
                    <a:pt x="94" y="349"/>
                    <a:pt x="94" y="349"/>
                    <a:pt x="94" y="349"/>
                  </a:cubicBezTo>
                  <a:cubicBezTo>
                    <a:pt x="94" y="349"/>
                    <a:pt x="132" y="342"/>
                    <a:pt x="134" y="332"/>
                  </a:cubicBezTo>
                  <a:cubicBezTo>
                    <a:pt x="150" y="241"/>
                    <a:pt x="134" y="6"/>
                    <a:pt x="134" y="6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07" y="183"/>
                    <a:pt x="107" y="183"/>
                    <a:pt x="107" y="183"/>
                  </a:cubicBezTo>
                  <a:cubicBezTo>
                    <a:pt x="26" y="183"/>
                    <a:pt x="26" y="183"/>
                    <a:pt x="26" y="183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0" y="6"/>
                    <a:pt x="0" y="6"/>
                    <a:pt x="0" y="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4" name="Freeform 148"/>
            <p:cNvSpPr>
              <a:spLocks/>
            </p:cNvSpPr>
            <p:nvPr/>
          </p:nvSpPr>
          <p:spPr bwMode="auto">
            <a:xfrm>
              <a:off x="3502" y="1405"/>
              <a:ext cx="48" cy="339"/>
            </a:xfrm>
            <a:custGeom>
              <a:avLst/>
              <a:gdLst>
                <a:gd name="T0" fmla="*/ 0 w 48"/>
                <a:gd name="T1" fmla="*/ 339 h 339"/>
                <a:gd name="T2" fmla="*/ 0 w 48"/>
                <a:gd name="T3" fmla="*/ 15 h 339"/>
                <a:gd name="T4" fmla="*/ 24 w 48"/>
                <a:gd name="T5" fmla="*/ 0 h 339"/>
                <a:gd name="T6" fmla="*/ 48 w 48"/>
                <a:gd name="T7" fmla="*/ 15 h 339"/>
                <a:gd name="T8" fmla="*/ 48 w 48"/>
                <a:gd name="T9" fmla="*/ 15 h 339"/>
                <a:gd name="T10" fmla="*/ 48 w 48"/>
                <a:gd name="T11" fmla="*/ 339 h 339"/>
                <a:gd name="T12" fmla="*/ 0 w 48"/>
                <a:gd name="T13" fmla="*/ 339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39">
                  <a:moveTo>
                    <a:pt x="0" y="339"/>
                  </a:moveTo>
                  <a:lnTo>
                    <a:pt x="0" y="15"/>
                  </a:lnTo>
                  <a:lnTo>
                    <a:pt x="24" y="0"/>
                  </a:lnTo>
                  <a:lnTo>
                    <a:pt x="48" y="15"/>
                  </a:lnTo>
                  <a:lnTo>
                    <a:pt x="48" y="15"/>
                  </a:lnTo>
                  <a:lnTo>
                    <a:pt x="48" y="339"/>
                  </a:lnTo>
                  <a:lnTo>
                    <a:pt x="0" y="3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6709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0" y="1"/>
            <a:ext cx="12192000" cy="679622"/>
          </a:xfrm>
          <a:prstGeom prst="rect">
            <a:avLst/>
          </a:prstGeom>
          <a:solidFill>
            <a:srgbClr val="C0C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217808" y="47423"/>
            <a:ext cx="17203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>
                <a:solidFill>
                  <a:schemeClr val="bg1"/>
                </a:solidFill>
                <a:latin typeface="Raleway Black" panose="020B0A03030101060003" pitchFamily="34" charset="0"/>
              </a:rPr>
              <a:t>ICÔNES</a:t>
            </a:r>
          </a:p>
        </p:txBody>
      </p:sp>
      <p:grpSp>
        <p:nvGrpSpPr>
          <p:cNvPr id="75" name="Label-1"/>
          <p:cNvGrpSpPr>
            <a:grpSpLocks noChangeAspect="1"/>
          </p:cNvGrpSpPr>
          <p:nvPr/>
        </p:nvGrpSpPr>
        <p:grpSpPr bwMode="auto">
          <a:xfrm>
            <a:off x="7988050" y="5074533"/>
            <a:ext cx="903313" cy="1408270"/>
            <a:chOff x="3006" y="746"/>
            <a:chExt cx="966" cy="1506"/>
          </a:xfrm>
          <a:solidFill>
            <a:schemeClr val="tx1"/>
          </a:solidFill>
        </p:grpSpPr>
        <p:sp>
          <p:nvSpPr>
            <p:cNvPr id="76" name="Freeform 172"/>
            <p:cNvSpPr>
              <a:spLocks/>
            </p:cNvSpPr>
            <p:nvPr/>
          </p:nvSpPr>
          <p:spPr bwMode="auto">
            <a:xfrm>
              <a:off x="3142" y="1473"/>
              <a:ext cx="325" cy="709"/>
            </a:xfrm>
            <a:custGeom>
              <a:avLst/>
              <a:gdLst>
                <a:gd name="T0" fmla="*/ 52 w 179"/>
                <a:gd name="T1" fmla="*/ 0 h 393"/>
                <a:gd name="T2" fmla="*/ 51 w 179"/>
                <a:gd name="T3" fmla="*/ 72 h 393"/>
                <a:gd name="T4" fmla="*/ 53 w 179"/>
                <a:gd name="T5" fmla="*/ 180 h 393"/>
                <a:gd name="T6" fmla="*/ 33 w 179"/>
                <a:gd name="T7" fmla="*/ 353 h 393"/>
                <a:gd name="T8" fmla="*/ 150 w 179"/>
                <a:gd name="T9" fmla="*/ 393 h 393"/>
                <a:gd name="T10" fmla="*/ 152 w 179"/>
                <a:gd name="T11" fmla="*/ 302 h 393"/>
                <a:gd name="T12" fmla="*/ 176 w 179"/>
                <a:gd name="T13" fmla="*/ 132 h 393"/>
                <a:gd name="T14" fmla="*/ 176 w 179"/>
                <a:gd name="T15" fmla="*/ 45 h 393"/>
                <a:gd name="T16" fmla="*/ 52 w 179"/>
                <a:gd name="T17" fmla="*/ 0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" h="393">
                  <a:moveTo>
                    <a:pt x="52" y="0"/>
                  </a:moveTo>
                  <a:cubicBezTo>
                    <a:pt x="52" y="0"/>
                    <a:pt x="43" y="40"/>
                    <a:pt x="51" y="72"/>
                  </a:cubicBezTo>
                  <a:cubicBezTo>
                    <a:pt x="60" y="105"/>
                    <a:pt x="67" y="125"/>
                    <a:pt x="53" y="180"/>
                  </a:cubicBezTo>
                  <a:cubicBezTo>
                    <a:pt x="39" y="235"/>
                    <a:pt x="0" y="313"/>
                    <a:pt x="33" y="353"/>
                  </a:cubicBezTo>
                  <a:cubicBezTo>
                    <a:pt x="76" y="368"/>
                    <a:pt x="150" y="393"/>
                    <a:pt x="150" y="393"/>
                  </a:cubicBezTo>
                  <a:cubicBezTo>
                    <a:pt x="150" y="393"/>
                    <a:pt x="134" y="346"/>
                    <a:pt x="152" y="302"/>
                  </a:cubicBezTo>
                  <a:cubicBezTo>
                    <a:pt x="170" y="259"/>
                    <a:pt x="179" y="174"/>
                    <a:pt x="176" y="132"/>
                  </a:cubicBezTo>
                  <a:cubicBezTo>
                    <a:pt x="173" y="90"/>
                    <a:pt x="176" y="45"/>
                    <a:pt x="176" y="45"/>
                  </a:cubicBezTo>
                  <a:lnTo>
                    <a:pt x="5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7" name="Freeform 173"/>
            <p:cNvSpPr>
              <a:spLocks/>
            </p:cNvSpPr>
            <p:nvPr/>
          </p:nvSpPr>
          <p:spPr bwMode="auto">
            <a:xfrm>
              <a:off x="3436" y="1486"/>
              <a:ext cx="354" cy="766"/>
            </a:xfrm>
            <a:custGeom>
              <a:avLst/>
              <a:gdLst>
                <a:gd name="T0" fmla="*/ 27 w 195"/>
                <a:gd name="T1" fmla="*/ 8 h 425"/>
                <a:gd name="T2" fmla="*/ 63 w 195"/>
                <a:gd name="T3" fmla="*/ 425 h 425"/>
                <a:gd name="T4" fmla="*/ 195 w 195"/>
                <a:gd name="T5" fmla="*/ 391 h 425"/>
                <a:gd name="T6" fmla="*/ 150 w 195"/>
                <a:gd name="T7" fmla="*/ 22 h 425"/>
                <a:gd name="T8" fmla="*/ 27 w 195"/>
                <a:gd name="T9" fmla="*/ 8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425">
                  <a:moveTo>
                    <a:pt x="27" y="8"/>
                  </a:moveTo>
                  <a:cubicBezTo>
                    <a:pt x="27" y="8"/>
                    <a:pt x="0" y="372"/>
                    <a:pt x="63" y="425"/>
                  </a:cubicBezTo>
                  <a:cubicBezTo>
                    <a:pt x="126" y="408"/>
                    <a:pt x="195" y="391"/>
                    <a:pt x="195" y="391"/>
                  </a:cubicBezTo>
                  <a:cubicBezTo>
                    <a:pt x="195" y="391"/>
                    <a:pt x="123" y="349"/>
                    <a:pt x="150" y="22"/>
                  </a:cubicBezTo>
                  <a:cubicBezTo>
                    <a:pt x="63" y="0"/>
                    <a:pt x="27" y="8"/>
                    <a:pt x="2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8" name="Oval 174"/>
            <p:cNvSpPr>
              <a:spLocks noChangeArrowheads="1"/>
            </p:cNvSpPr>
            <p:nvPr/>
          </p:nvSpPr>
          <p:spPr bwMode="auto">
            <a:xfrm>
              <a:off x="3053" y="793"/>
              <a:ext cx="872" cy="8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9" name="Freeform 175"/>
            <p:cNvSpPr>
              <a:spLocks noEditPoints="1"/>
            </p:cNvSpPr>
            <p:nvPr/>
          </p:nvSpPr>
          <p:spPr bwMode="auto">
            <a:xfrm>
              <a:off x="3052" y="791"/>
              <a:ext cx="875" cy="870"/>
            </a:xfrm>
            <a:custGeom>
              <a:avLst/>
              <a:gdLst>
                <a:gd name="T0" fmla="*/ 241 w 482"/>
                <a:gd name="T1" fmla="*/ 482 h 482"/>
                <a:gd name="T2" fmla="*/ 0 w 482"/>
                <a:gd name="T3" fmla="*/ 241 h 482"/>
                <a:gd name="T4" fmla="*/ 241 w 482"/>
                <a:gd name="T5" fmla="*/ 0 h 482"/>
                <a:gd name="T6" fmla="*/ 482 w 482"/>
                <a:gd name="T7" fmla="*/ 241 h 482"/>
                <a:gd name="T8" fmla="*/ 241 w 482"/>
                <a:gd name="T9" fmla="*/ 482 h 482"/>
                <a:gd name="T10" fmla="*/ 241 w 482"/>
                <a:gd name="T11" fmla="*/ 2 h 482"/>
                <a:gd name="T12" fmla="*/ 2 w 482"/>
                <a:gd name="T13" fmla="*/ 241 h 482"/>
                <a:gd name="T14" fmla="*/ 241 w 482"/>
                <a:gd name="T15" fmla="*/ 480 h 482"/>
                <a:gd name="T16" fmla="*/ 480 w 482"/>
                <a:gd name="T17" fmla="*/ 241 h 482"/>
                <a:gd name="T18" fmla="*/ 241 w 482"/>
                <a:gd name="T19" fmla="*/ 2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2" h="482">
                  <a:moveTo>
                    <a:pt x="241" y="482"/>
                  </a:moveTo>
                  <a:cubicBezTo>
                    <a:pt x="108" y="482"/>
                    <a:pt x="0" y="374"/>
                    <a:pt x="0" y="241"/>
                  </a:cubicBezTo>
                  <a:cubicBezTo>
                    <a:pt x="0" y="108"/>
                    <a:pt x="108" y="0"/>
                    <a:pt x="241" y="0"/>
                  </a:cubicBezTo>
                  <a:cubicBezTo>
                    <a:pt x="374" y="0"/>
                    <a:pt x="482" y="108"/>
                    <a:pt x="482" y="241"/>
                  </a:cubicBezTo>
                  <a:cubicBezTo>
                    <a:pt x="482" y="374"/>
                    <a:pt x="374" y="482"/>
                    <a:pt x="241" y="482"/>
                  </a:cubicBezTo>
                  <a:close/>
                  <a:moveTo>
                    <a:pt x="241" y="2"/>
                  </a:moveTo>
                  <a:cubicBezTo>
                    <a:pt x="109" y="2"/>
                    <a:pt x="2" y="109"/>
                    <a:pt x="2" y="241"/>
                  </a:cubicBezTo>
                  <a:cubicBezTo>
                    <a:pt x="2" y="373"/>
                    <a:pt x="109" y="480"/>
                    <a:pt x="241" y="480"/>
                  </a:cubicBezTo>
                  <a:cubicBezTo>
                    <a:pt x="373" y="480"/>
                    <a:pt x="480" y="373"/>
                    <a:pt x="480" y="241"/>
                  </a:cubicBezTo>
                  <a:cubicBezTo>
                    <a:pt x="480" y="109"/>
                    <a:pt x="373" y="2"/>
                    <a:pt x="24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0" name="Freeform 176"/>
            <p:cNvSpPr>
              <a:spLocks/>
            </p:cNvSpPr>
            <p:nvPr/>
          </p:nvSpPr>
          <p:spPr bwMode="auto">
            <a:xfrm>
              <a:off x="3896" y="1226"/>
              <a:ext cx="72" cy="48"/>
            </a:xfrm>
            <a:custGeom>
              <a:avLst/>
              <a:gdLst>
                <a:gd name="T0" fmla="*/ 2 w 40"/>
                <a:gd name="T1" fmla="*/ 0 h 27"/>
                <a:gd name="T2" fmla="*/ 40 w 40"/>
                <a:gd name="T3" fmla="*/ 14 h 27"/>
                <a:gd name="T4" fmla="*/ 0 w 40"/>
                <a:gd name="T5" fmla="*/ 27 h 27"/>
                <a:gd name="T6" fmla="*/ 2 w 40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27">
                  <a:moveTo>
                    <a:pt x="2" y="0"/>
                  </a:moveTo>
                  <a:cubicBezTo>
                    <a:pt x="15" y="4"/>
                    <a:pt x="27" y="8"/>
                    <a:pt x="40" y="14"/>
                  </a:cubicBezTo>
                  <a:cubicBezTo>
                    <a:pt x="27" y="19"/>
                    <a:pt x="14" y="24"/>
                    <a:pt x="0" y="27"/>
                  </a:cubicBezTo>
                  <a:cubicBezTo>
                    <a:pt x="2" y="18"/>
                    <a:pt x="1" y="9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1" name="Freeform 177"/>
            <p:cNvSpPr>
              <a:spLocks noEditPoints="1"/>
            </p:cNvSpPr>
            <p:nvPr/>
          </p:nvSpPr>
          <p:spPr bwMode="auto">
            <a:xfrm>
              <a:off x="3894" y="1224"/>
              <a:ext cx="78" cy="52"/>
            </a:xfrm>
            <a:custGeom>
              <a:avLst/>
              <a:gdLst>
                <a:gd name="T0" fmla="*/ 0 w 43"/>
                <a:gd name="T1" fmla="*/ 29 h 29"/>
                <a:gd name="T2" fmla="*/ 0 w 43"/>
                <a:gd name="T3" fmla="*/ 28 h 29"/>
                <a:gd name="T4" fmla="*/ 2 w 43"/>
                <a:gd name="T5" fmla="*/ 11 h 29"/>
                <a:gd name="T6" fmla="*/ 2 w 43"/>
                <a:gd name="T7" fmla="*/ 1 h 29"/>
                <a:gd name="T8" fmla="*/ 2 w 43"/>
                <a:gd name="T9" fmla="*/ 0 h 29"/>
                <a:gd name="T10" fmla="*/ 3 w 43"/>
                <a:gd name="T11" fmla="*/ 0 h 29"/>
                <a:gd name="T12" fmla="*/ 41 w 43"/>
                <a:gd name="T13" fmla="*/ 14 h 29"/>
                <a:gd name="T14" fmla="*/ 43 w 43"/>
                <a:gd name="T15" fmla="*/ 15 h 29"/>
                <a:gd name="T16" fmla="*/ 41 w 43"/>
                <a:gd name="T17" fmla="*/ 15 h 29"/>
                <a:gd name="T18" fmla="*/ 2 w 43"/>
                <a:gd name="T19" fmla="*/ 29 h 29"/>
                <a:gd name="T20" fmla="*/ 0 w 43"/>
                <a:gd name="T21" fmla="*/ 29 h 29"/>
                <a:gd name="T22" fmla="*/ 4 w 43"/>
                <a:gd name="T23" fmla="*/ 2 h 29"/>
                <a:gd name="T24" fmla="*/ 3 w 43"/>
                <a:gd name="T25" fmla="*/ 11 h 29"/>
                <a:gd name="T26" fmla="*/ 2 w 43"/>
                <a:gd name="T27" fmla="*/ 27 h 29"/>
                <a:gd name="T28" fmla="*/ 38 w 43"/>
                <a:gd name="T29" fmla="*/ 15 h 29"/>
                <a:gd name="T30" fmla="*/ 4 w 43"/>
                <a:gd name="T31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3" h="29">
                  <a:moveTo>
                    <a:pt x="0" y="29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1" y="22"/>
                    <a:pt x="1" y="17"/>
                    <a:pt x="2" y="11"/>
                  </a:cubicBezTo>
                  <a:cubicBezTo>
                    <a:pt x="2" y="8"/>
                    <a:pt x="2" y="4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6" y="4"/>
                    <a:pt x="29" y="9"/>
                    <a:pt x="41" y="14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30" y="20"/>
                    <a:pt x="17" y="25"/>
                    <a:pt x="2" y="29"/>
                  </a:cubicBezTo>
                  <a:cubicBezTo>
                    <a:pt x="0" y="29"/>
                    <a:pt x="0" y="29"/>
                    <a:pt x="0" y="29"/>
                  </a:cubicBezTo>
                  <a:close/>
                  <a:moveTo>
                    <a:pt x="4" y="2"/>
                  </a:moveTo>
                  <a:cubicBezTo>
                    <a:pt x="4" y="5"/>
                    <a:pt x="4" y="8"/>
                    <a:pt x="3" y="11"/>
                  </a:cubicBezTo>
                  <a:cubicBezTo>
                    <a:pt x="3" y="16"/>
                    <a:pt x="3" y="22"/>
                    <a:pt x="2" y="27"/>
                  </a:cubicBezTo>
                  <a:cubicBezTo>
                    <a:pt x="16" y="23"/>
                    <a:pt x="28" y="19"/>
                    <a:pt x="38" y="15"/>
                  </a:cubicBezTo>
                  <a:cubicBezTo>
                    <a:pt x="27" y="10"/>
                    <a:pt x="15" y="6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2" name="Freeform 178"/>
            <p:cNvSpPr>
              <a:spLocks/>
            </p:cNvSpPr>
            <p:nvPr/>
          </p:nvSpPr>
          <p:spPr bwMode="auto">
            <a:xfrm>
              <a:off x="3887" y="1274"/>
              <a:ext cx="74" cy="49"/>
            </a:xfrm>
            <a:custGeom>
              <a:avLst/>
              <a:gdLst>
                <a:gd name="T0" fmla="*/ 5 w 41"/>
                <a:gd name="T1" fmla="*/ 0 h 27"/>
                <a:gd name="T2" fmla="*/ 41 w 41"/>
                <a:gd name="T3" fmla="*/ 18 h 27"/>
                <a:gd name="T4" fmla="*/ 0 w 41"/>
                <a:gd name="T5" fmla="*/ 27 h 27"/>
                <a:gd name="T6" fmla="*/ 5 w 41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27">
                  <a:moveTo>
                    <a:pt x="5" y="0"/>
                  </a:moveTo>
                  <a:cubicBezTo>
                    <a:pt x="17" y="6"/>
                    <a:pt x="29" y="12"/>
                    <a:pt x="41" y="18"/>
                  </a:cubicBezTo>
                  <a:cubicBezTo>
                    <a:pt x="28" y="22"/>
                    <a:pt x="14" y="25"/>
                    <a:pt x="0" y="27"/>
                  </a:cubicBezTo>
                  <a:cubicBezTo>
                    <a:pt x="3" y="18"/>
                    <a:pt x="4" y="9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3" name="Freeform 179"/>
            <p:cNvSpPr>
              <a:spLocks noEditPoints="1"/>
            </p:cNvSpPr>
            <p:nvPr/>
          </p:nvSpPr>
          <p:spPr bwMode="auto">
            <a:xfrm>
              <a:off x="3885" y="1273"/>
              <a:ext cx="82" cy="52"/>
            </a:xfrm>
            <a:custGeom>
              <a:avLst/>
              <a:gdLst>
                <a:gd name="T0" fmla="*/ 0 w 45"/>
                <a:gd name="T1" fmla="*/ 29 h 29"/>
                <a:gd name="T2" fmla="*/ 0 w 45"/>
                <a:gd name="T3" fmla="*/ 28 h 29"/>
                <a:gd name="T4" fmla="*/ 4 w 45"/>
                <a:gd name="T5" fmla="*/ 9 h 29"/>
                <a:gd name="T6" fmla="*/ 5 w 45"/>
                <a:gd name="T7" fmla="*/ 1 h 29"/>
                <a:gd name="T8" fmla="*/ 6 w 45"/>
                <a:gd name="T9" fmla="*/ 0 h 29"/>
                <a:gd name="T10" fmla="*/ 7 w 45"/>
                <a:gd name="T11" fmla="*/ 0 h 29"/>
                <a:gd name="T12" fmla="*/ 43 w 45"/>
                <a:gd name="T13" fmla="*/ 18 h 29"/>
                <a:gd name="T14" fmla="*/ 45 w 45"/>
                <a:gd name="T15" fmla="*/ 20 h 29"/>
                <a:gd name="T16" fmla="*/ 43 w 45"/>
                <a:gd name="T17" fmla="*/ 20 h 29"/>
                <a:gd name="T18" fmla="*/ 1 w 45"/>
                <a:gd name="T19" fmla="*/ 29 h 29"/>
                <a:gd name="T20" fmla="*/ 0 w 45"/>
                <a:gd name="T21" fmla="*/ 29 h 29"/>
                <a:gd name="T22" fmla="*/ 7 w 45"/>
                <a:gd name="T23" fmla="*/ 2 h 29"/>
                <a:gd name="T24" fmla="*/ 6 w 45"/>
                <a:gd name="T25" fmla="*/ 9 h 29"/>
                <a:gd name="T26" fmla="*/ 3 w 45"/>
                <a:gd name="T27" fmla="*/ 27 h 29"/>
                <a:gd name="T28" fmla="*/ 40 w 45"/>
                <a:gd name="T29" fmla="*/ 19 h 29"/>
                <a:gd name="T30" fmla="*/ 7 w 45"/>
                <a:gd name="T31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" h="29">
                  <a:moveTo>
                    <a:pt x="0" y="29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2" y="22"/>
                    <a:pt x="3" y="15"/>
                    <a:pt x="4" y="9"/>
                  </a:cubicBezTo>
                  <a:cubicBezTo>
                    <a:pt x="5" y="6"/>
                    <a:pt x="5" y="4"/>
                    <a:pt x="5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9" y="6"/>
                    <a:pt x="31" y="12"/>
                    <a:pt x="43" y="18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30" y="24"/>
                    <a:pt x="16" y="27"/>
                    <a:pt x="1" y="29"/>
                  </a:cubicBezTo>
                  <a:cubicBezTo>
                    <a:pt x="0" y="29"/>
                    <a:pt x="0" y="29"/>
                    <a:pt x="0" y="29"/>
                  </a:cubicBezTo>
                  <a:close/>
                  <a:moveTo>
                    <a:pt x="7" y="2"/>
                  </a:moveTo>
                  <a:cubicBezTo>
                    <a:pt x="7" y="5"/>
                    <a:pt x="6" y="7"/>
                    <a:pt x="6" y="9"/>
                  </a:cubicBezTo>
                  <a:cubicBezTo>
                    <a:pt x="5" y="15"/>
                    <a:pt x="4" y="21"/>
                    <a:pt x="3" y="27"/>
                  </a:cubicBezTo>
                  <a:cubicBezTo>
                    <a:pt x="16" y="25"/>
                    <a:pt x="28" y="22"/>
                    <a:pt x="40" y="19"/>
                  </a:cubicBezTo>
                  <a:cubicBezTo>
                    <a:pt x="29" y="13"/>
                    <a:pt x="18" y="7"/>
                    <a:pt x="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4" name="Freeform 180"/>
            <p:cNvSpPr>
              <a:spLocks/>
            </p:cNvSpPr>
            <p:nvPr/>
          </p:nvSpPr>
          <p:spPr bwMode="auto">
            <a:xfrm>
              <a:off x="3872" y="1323"/>
              <a:ext cx="76" cy="47"/>
            </a:xfrm>
            <a:custGeom>
              <a:avLst/>
              <a:gdLst>
                <a:gd name="T0" fmla="*/ 8 w 42"/>
                <a:gd name="T1" fmla="*/ 0 h 26"/>
                <a:gd name="T2" fmla="*/ 42 w 42"/>
                <a:gd name="T3" fmla="*/ 22 h 26"/>
                <a:gd name="T4" fmla="*/ 0 w 42"/>
                <a:gd name="T5" fmla="*/ 26 h 26"/>
                <a:gd name="T6" fmla="*/ 8 w 42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26">
                  <a:moveTo>
                    <a:pt x="8" y="0"/>
                  </a:moveTo>
                  <a:cubicBezTo>
                    <a:pt x="20" y="7"/>
                    <a:pt x="31" y="14"/>
                    <a:pt x="42" y="22"/>
                  </a:cubicBezTo>
                  <a:cubicBezTo>
                    <a:pt x="28" y="25"/>
                    <a:pt x="14" y="26"/>
                    <a:pt x="0" y="26"/>
                  </a:cubicBezTo>
                  <a:cubicBezTo>
                    <a:pt x="4" y="18"/>
                    <a:pt x="6" y="9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5" name="Freeform 181"/>
            <p:cNvSpPr>
              <a:spLocks noEditPoints="1"/>
            </p:cNvSpPr>
            <p:nvPr/>
          </p:nvSpPr>
          <p:spPr bwMode="auto">
            <a:xfrm>
              <a:off x="3870" y="1321"/>
              <a:ext cx="82" cy="51"/>
            </a:xfrm>
            <a:custGeom>
              <a:avLst/>
              <a:gdLst>
                <a:gd name="T0" fmla="*/ 0 w 45"/>
                <a:gd name="T1" fmla="*/ 28 h 28"/>
                <a:gd name="T2" fmla="*/ 0 w 45"/>
                <a:gd name="T3" fmla="*/ 27 h 28"/>
                <a:gd name="T4" fmla="*/ 8 w 45"/>
                <a:gd name="T5" fmla="*/ 1 h 28"/>
                <a:gd name="T6" fmla="*/ 9 w 45"/>
                <a:gd name="T7" fmla="*/ 0 h 28"/>
                <a:gd name="T8" fmla="*/ 10 w 45"/>
                <a:gd name="T9" fmla="*/ 0 h 28"/>
                <a:gd name="T10" fmla="*/ 44 w 45"/>
                <a:gd name="T11" fmla="*/ 23 h 28"/>
                <a:gd name="T12" fmla="*/ 45 w 45"/>
                <a:gd name="T13" fmla="*/ 24 h 28"/>
                <a:gd name="T14" fmla="*/ 43 w 45"/>
                <a:gd name="T15" fmla="*/ 24 h 28"/>
                <a:gd name="T16" fmla="*/ 1 w 45"/>
                <a:gd name="T17" fmla="*/ 28 h 28"/>
                <a:gd name="T18" fmla="*/ 0 w 45"/>
                <a:gd name="T19" fmla="*/ 28 h 28"/>
                <a:gd name="T20" fmla="*/ 10 w 45"/>
                <a:gd name="T21" fmla="*/ 2 h 28"/>
                <a:gd name="T22" fmla="*/ 3 w 45"/>
                <a:gd name="T23" fmla="*/ 26 h 28"/>
                <a:gd name="T24" fmla="*/ 41 w 45"/>
                <a:gd name="T25" fmla="*/ 23 h 28"/>
                <a:gd name="T26" fmla="*/ 10 w 45"/>
                <a:gd name="T27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28">
                  <a:moveTo>
                    <a:pt x="0" y="28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4" y="18"/>
                    <a:pt x="7" y="9"/>
                    <a:pt x="8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21" y="7"/>
                    <a:pt x="33" y="15"/>
                    <a:pt x="44" y="23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30" y="26"/>
                    <a:pt x="16" y="27"/>
                    <a:pt x="1" y="28"/>
                  </a:cubicBezTo>
                  <a:cubicBezTo>
                    <a:pt x="0" y="28"/>
                    <a:pt x="0" y="28"/>
                    <a:pt x="0" y="28"/>
                  </a:cubicBezTo>
                  <a:close/>
                  <a:moveTo>
                    <a:pt x="10" y="2"/>
                  </a:moveTo>
                  <a:cubicBezTo>
                    <a:pt x="8" y="10"/>
                    <a:pt x="6" y="18"/>
                    <a:pt x="3" y="26"/>
                  </a:cubicBezTo>
                  <a:cubicBezTo>
                    <a:pt x="16" y="26"/>
                    <a:pt x="29" y="25"/>
                    <a:pt x="41" y="23"/>
                  </a:cubicBezTo>
                  <a:cubicBezTo>
                    <a:pt x="31" y="15"/>
                    <a:pt x="2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6" name="Freeform 182"/>
            <p:cNvSpPr>
              <a:spLocks/>
            </p:cNvSpPr>
            <p:nvPr/>
          </p:nvSpPr>
          <p:spPr bwMode="auto">
            <a:xfrm>
              <a:off x="3852" y="1370"/>
              <a:ext cx="76" cy="49"/>
            </a:xfrm>
            <a:custGeom>
              <a:avLst/>
              <a:gdLst>
                <a:gd name="T0" fmla="*/ 11 w 42"/>
                <a:gd name="T1" fmla="*/ 0 h 27"/>
                <a:gd name="T2" fmla="*/ 42 w 42"/>
                <a:gd name="T3" fmla="*/ 26 h 27"/>
                <a:gd name="T4" fmla="*/ 0 w 42"/>
                <a:gd name="T5" fmla="*/ 25 h 27"/>
                <a:gd name="T6" fmla="*/ 11 w 42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27">
                  <a:moveTo>
                    <a:pt x="11" y="0"/>
                  </a:moveTo>
                  <a:cubicBezTo>
                    <a:pt x="22" y="8"/>
                    <a:pt x="32" y="17"/>
                    <a:pt x="42" y="26"/>
                  </a:cubicBezTo>
                  <a:cubicBezTo>
                    <a:pt x="28" y="27"/>
                    <a:pt x="14" y="26"/>
                    <a:pt x="0" y="25"/>
                  </a:cubicBezTo>
                  <a:cubicBezTo>
                    <a:pt x="4" y="17"/>
                    <a:pt x="8" y="9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7" name="Freeform 183"/>
            <p:cNvSpPr>
              <a:spLocks noEditPoints="1"/>
            </p:cNvSpPr>
            <p:nvPr/>
          </p:nvSpPr>
          <p:spPr bwMode="auto">
            <a:xfrm>
              <a:off x="3850" y="1366"/>
              <a:ext cx="82" cy="53"/>
            </a:xfrm>
            <a:custGeom>
              <a:avLst/>
              <a:gdLst>
                <a:gd name="T0" fmla="*/ 34 w 45"/>
                <a:gd name="T1" fmla="*/ 29 h 29"/>
                <a:gd name="T2" fmla="*/ 1 w 45"/>
                <a:gd name="T3" fmla="*/ 28 h 29"/>
                <a:gd name="T4" fmla="*/ 0 w 45"/>
                <a:gd name="T5" fmla="*/ 28 h 29"/>
                <a:gd name="T6" fmla="*/ 0 w 45"/>
                <a:gd name="T7" fmla="*/ 27 h 29"/>
                <a:gd name="T8" fmla="*/ 4 w 45"/>
                <a:gd name="T9" fmla="*/ 19 h 29"/>
                <a:gd name="T10" fmla="*/ 11 w 45"/>
                <a:gd name="T11" fmla="*/ 2 h 29"/>
                <a:gd name="T12" fmla="*/ 12 w 45"/>
                <a:gd name="T13" fmla="*/ 0 h 29"/>
                <a:gd name="T14" fmla="*/ 13 w 45"/>
                <a:gd name="T15" fmla="*/ 1 h 29"/>
                <a:gd name="T16" fmla="*/ 44 w 45"/>
                <a:gd name="T17" fmla="*/ 28 h 29"/>
                <a:gd name="T18" fmla="*/ 45 w 45"/>
                <a:gd name="T19" fmla="*/ 29 h 29"/>
                <a:gd name="T20" fmla="*/ 43 w 45"/>
                <a:gd name="T21" fmla="*/ 29 h 29"/>
                <a:gd name="T22" fmla="*/ 34 w 45"/>
                <a:gd name="T23" fmla="*/ 29 h 29"/>
                <a:gd name="T24" fmla="*/ 2 w 45"/>
                <a:gd name="T25" fmla="*/ 26 h 29"/>
                <a:gd name="T26" fmla="*/ 41 w 45"/>
                <a:gd name="T27" fmla="*/ 27 h 29"/>
                <a:gd name="T28" fmla="*/ 13 w 45"/>
                <a:gd name="T29" fmla="*/ 3 h 29"/>
                <a:gd name="T30" fmla="*/ 6 w 45"/>
                <a:gd name="T31" fmla="*/ 20 h 29"/>
                <a:gd name="T32" fmla="*/ 2 w 45"/>
                <a:gd name="T33" fmla="*/ 2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" h="29">
                  <a:moveTo>
                    <a:pt x="34" y="29"/>
                  </a:moveTo>
                  <a:cubicBezTo>
                    <a:pt x="23" y="29"/>
                    <a:pt x="12" y="29"/>
                    <a:pt x="1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" y="24"/>
                    <a:pt x="3" y="21"/>
                    <a:pt x="4" y="19"/>
                  </a:cubicBezTo>
                  <a:cubicBezTo>
                    <a:pt x="7" y="13"/>
                    <a:pt x="10" y="8"/>
                    <a:pt x="11" y="2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25" y="10"/>
                    <a:pt x="35" y="19"/>
                    <a:pt x="44" y="28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0" y="29"/>
                    <a:pt x="37" y="29"/>
                    <a:pt x="34" y="29"/>
                  </a:cubicBezTo>
                  <a:close/>
                  <a:moveTo>
                    <a:pt x="2" y="26"/>
                  </a:moveTo>
                  <a:cubicBezTo>
                    <a:pt x="15" y="27"/>
                    <a:pt x="28" y="28"/>
                    <a:pt x="41" y="27"/>
                  </a:cubicBezTo>
                  <a:cubicBezTo>
                    <a:pt x="33" y="20"/>
                    <a:pt x="23" y="12"/>
                    <a:pt x="13" y="3"/>
                  </a:cubicBezTo>
                  <a:cubicBezTo>
                    <a:pt x="11" y="9"/>
                    <a:pt x="8" y="14"/>
                    <a:pt x="6" y="20"/>
                  </a:cubicBezTo>
                  <a:cubicBezTo>
                    <a:pt x="5" y="22"/>
                    <a:pt x="3" y="24"/>
                    <a:pt x="2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8" name="Freeform 184"/>
            <p:cNvSpPr>
              <a:spLocks/>
            </p:cNvSpPr>
            <p:nvPr/>
          </p:nvSpPr>
          <p:spPr bwMode="auto">
            <a:xfrm>
              <a:off x="3827" y="1415"/>
              <a:ext cx="74" cy="54"/>
            </a:xfrm>
            <a:custGeom>
              <a:avLst/>
              <a:gdLst>
                <a:gd name="T0" fmla="*/ 14 w 41"/>
                <a:gd name="T1" fmla="*/ 0 h 30"/>
                <a:gd name="T2" fmla="*/ 41 w 41"/>
                <a:gd name="T3" fmla="*/ 30 h 30"/>
                <a:gd name="T4" fmla="*/ 0 w 41"/>
                <a:gd name="T5" fmla="*/ 23 h 30"/>
                <a:gd name="T6" fmla="*/ 14 w 41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30">
                  <a:moveTo>
                    <a:pt x="14" y="0"/>
                  </a:moveTo>
                  <a:cubicBezTo>
                    <a:pt x="24" y="9"/>
                    <a:pt x="33" y="19"/>
                    <a:pt x="41" y="30"/>
                  </a:cubicBezTo>
                  <a:cubicBezTo>
                    <a:pt x="27" y="28"/>
                    <a:pt x="14" y="26"/>
                    <a:pt x="0" y="23"/>
                  </a:cubicBezTo>
                  <a:cubicBezTo>
                    <a:pt x="5" y="16"/>
                    <a:pt x="10" y="8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9" name="Freeform 185"/>
            <p:cNvSpPr>
              <a:spLocks noEditPoints="1"/>
            </p:cNvSpPr>
            <p:nvPr/>
          </p:nvSpPr>
          <p:spPr bwMode="auto">
            <a:xfrm>
              <a:off x="3825" y="1412"/>
              <a:ext cx="80" cy="59"/>
            </a:xfrm>
            <a:custGeom>
              <a:avLst/>
              <a:gdLst>
                <a:gd name="T0" fmla="*/ 44 w 44"/>
                <a:gd name="T1" fmla="*/ 33 h 33"/>
                <a:gd name="T2" fmla="*/ 42 w 44"/>
                <a:gd name="T3" fmla="*/ 33 h 33"/>
                <a:gd name="T4" fmla="*/ 1 w 44"/>
                <a:gd name="T5" fmla="*/ 26 h 33"/>
                <a:gd name="T6" fmla="*/ 0 w 44"/>
                <a:gd name="T7" fmla="*/ 26 h 33"/>
                <a:gd name="T8" fmla="*/ 0 w 44"/>
                <a:gd name="T9" fmla="*/ 25 h 33"/>
                <a:gd name="T10" fmla="*/ 14 w 44"/>
                <a:gd name="T11" fmla="*/ 1 h 33"/>
                <a:gd name="T12" fmla="*/ 15 w 44"/>
                <a:gd name="T13" fmla="*/ 0 h 33"/>
                <a:gd name="T14" fmla="*/ 16 w 44"/>
                <a:gd name="T15" fmla="*/ 1 h 33"/>
                <a:gd name="T16" fmla="*/ 43 w 44"/>
                <a:gd name="T17" fmla="*/ 31 h 33"/>
                <a:gd name="T18" fmla="*/ 44 w 44"/>
                <a:gd name="T19" fmla="*/ 33 h 33"/>
                <a:gd name="T20" fmla="*/ 2 w 44"/>
                <a:gd name="T21" fmla="*/ 25 h 33"/>
                <a:gd name="T22" fmla="*/ 40 w 44"/>
                <a:gd name="T23" fmla="*/ 31 h 33"/>
                <a:gd name="T24" fmla="*/ 15 w 44"/>
                <a:gd name="T25" fmla="*/ 3 h 33"/>
                <a:gd name="T26" fmla="*/ 2 w 44"/>
                <a:gd name="T2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" h="33">
                  <a:moveTo>
                    <a:pt x="44" y="33"/>
                  </a:moveTo>
                  <a:cubicBezTo>
                    <a:pt x="42" y="33"/>
                    <a:pt x="42" y="33"/>
                    <a:pt x="42" y="33"/>
                  </a:cubicBezTo>
                  <a:cubicBezTo>
                    <a:pt x="26" y="31"/>
                    <a:pt x="13" y="29"/>
                    <a:pt x="1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6" y="16"/>
                    <a:pt x="11" y="8"/>
                    <a:pt x="14" y="1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25" y="10"/>
                    <a:pt x="33" y="19"/>
                    <a:pt x="43" y="31"/>
                  </a:cubicBezTo>
                  <a:cubicBezTo>
                    <a:pt x="44" y="33"/>
                    <a:pt x="44" y="33"/>
                    <a:pt x="44" y="33"/>
                  </a:cubicBezTo>
                  <a:close/>
                  <a:moveTo>
                    <a:pt x="2" y="25"/>
                  </a:moveTo>
                  <a:cubicBezTo>
                    <a:pt x="14" y="27"/>
                    <a:pt x="26" y="29"/>
                    <a:pt x="40" y="31"/>
                  </a:cubicBezTo>
                  <a:cubicBezTo>
                    <a:pt x="31" y="20"/>
                    <a:pt x="23" y="11"/>
                    <a:pt x="15" y="3"/>
                  </a:cubicBezTo>
                  <a:cubicBezTo>
                    <a:pt x="12" y="10"/>
                    <a:pt x="8" y="17"/>
                    <a:pt x="2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0" name="Freeform 186"/>
            <p:cNvSpPr>
              <a:spLocks/>
            </p:cNvSpPr>
            <p:nvPr/>
          </p:nvSpPr>
          <p:spPr bwMode="auto">
            <a:xfrm>
              <a:off x="3796" y="1457"/>
              <a:ext cx="73" cy="59"/>
            </a:xfrm>
            <a:custGeom>
              <a:avLst/>
              <a:gdLst>
                <a:gd name="T0" fmla="*/ 17 w 40"/>
                <a:gd name="T1" fmla="*/ 0 h 33"/>
                <a:gd name="T2" fmla="*/ 40 w 40"/>
                <a:gd name="T3" fmla="*/ 33 h 33"/>
                <a:gd name="T4" fmla="*/ 0 w 40"/>
                <a:gd name="T5" fmla="*/ 22 h 33"/>
                <a:gd name="T6" fmla="*/ 17 w 40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3">
                  <a:moveTo>
                    <a:pt x="17" y="0"/>
                  </a:moveTo>
                  <a:cubicBezTo>
                    <a:pt x="25" y="11"/>
                    <a:pt x="33" y="22"/>
                    <a:pt x="40" y="33"/>
                  </a:cubicBezTo>
                  <a:cubicBezTo>
                    <a:pt x="27" y="30"/>
                    <a:pt x="13" y="26"/>
                    <a:pt x="0" y="22"/>
                  </a:cubicBezTo>
                  <a:cubicBezTo>
                    <a:pt x="7" y="15"/>
                    <a:pt x="11" y="7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1" name="Freeform 187"/>
            <p:cNvSpPr>
              <a:spLocks noEditPoints="1"/>
            </p:cNvSpPr>
            <p:nvPr/>
          </p:nvSpPr>
          <p:spPr bwMode="auto">
            <a:xfrm>
              <a:off x="3792" y="1455"/>
              <a:ext cx="80" cy="63"/>
            </a:xfrm>
            <a:custGeom>
              <a:avLst/>
              <a:gdLst>
                <a:gd name="T0" fmla="*/ 44 w 44"/>
                <a:gd name="T1" fmla="*/ 35 h 35"/>
                <a:gd name="T2" fmla="*/ 42 w 44"/>
                <a:gd name="T3" fmla="*/ 35 h 35"/>
                <a:gd name="T4" fmla="*/ 2 w 44"/>
                <a:gd name="T5" fmla="*/ 23 h 35"/>
                <a:gd name="T6" fmla="*/ 0 w 44"/>
                <a:gd name="T7" fmla="*/ 23 h 35"/>
                <a:gd name="T8" fmla="*/ 1 w 44"/>
                <a:gd name="T9" fmla="*/ 22 h 35"/>
                <a:gd name="T10" fmla="*/ 13 w 44"/>
                <a:gd name="T11" fmla="*/ 8 h 35"/>
                <a:gd name="T12" fmla="*/ 18 w 44"/>
                <a:gd name="T13" fmla="*/ 1 h 35"/>
                <a:gd name="T14" fmla="*/ 19 w 44"/>
                <a:gd name="T15" fmla="*/ 0 h 35"/>
                <a:gd name="T16" fmla="*/ 20 w 44"/>
                <a:gd name="T17" fmla="*/ 1 h 35"/>
                <a:gd name="T18" fmla="*/ 43 w 44"/>
                <a:gd name="T19" fmla="*/ 34 h 35"/>
                <a:gd name="T20" fmla="*/ 44 w 44"/>
                <a:gd name="T21" fmla="*/ 35 h 35"/>
                <a:gd name="T22" fmla="*/ 4 w 44"/>
                <a:gd name="T23" fmla="*/ 22 h 35"/>
                <a:gd name="T24" fmla="*/ 40 w 44"/>
                <a:gd name="T25" fmla="*/ 33 h 35"/>
                <a:gd name="T26" fmla="*/ 19 w 44"/>
                <a:gd name="T27" fmla="*/ 3 h 35"/>
                <a:gd name="T28" fmla="*/ 14 w 44"/>
                <a:gd name="T29" fmla="*/ 9 h 35"/>
                <a:gd name="T30" fmla="*/ 4 w 44"/>
                <a:gd name="T31" fmla="*/ 2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" h="35">
                  <a:moveTo>
                    <a:pt x="44" y="35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29" y="32"/>
                    <a:pt x="15" y="28"/>
                    <a:pt x="2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6" y="18"/>
                    <a:pt x="9" y="13"/>
                    <a:pt x="13" y="8"/>
                  </a:cubicBezTo>
                  <a:cubicBezTo>
                    <a:pt x="15" y="5"/>
                    <a:pt x="16" y="3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8" y="11"/>
                    <a:pt x="36" y="22"/>
                    <a:pt x="43" y="34"/>
                  </a:cubicBezTo>
                  <a:cubicBezTo>
                    <a:pt x="44" y="35"/>
                    <a:pt x="44" y="35"/>
                    <a:pt x="44" y="35"/>
                  </a:cubicBezTo>
                  <a:close/>
                  <a:moveTo>
                    <a:pt x="4" y="22"/>
                  </a:moveTo>
                  <a:cubicBezTo>
                    <a:pt x="16" y="27"/>
                    <a:pt x="28" y="30"/>
                    <a:pt x="40" y="33"/>
                  </a:cubicBezTo>
                  <a:cubicBezTo>
                    <a:pt x="34" y="22"/>
                    <a:pt x="27" y="12"/>
                    <a:pt x="19" y="3"/>
                  </a:cubicBezTo>
                  <a:cubicBezTo>
                    <a:pt x="17" y="5"/>
                    <a:pt x="16" y="7"/>
                    <a:pt x="14" y="9"/>
                  </a:cubicBezTo>
                  <a:cubicBezTo>
                    <a:pt x="11" y="13"/>
                    <a:pt x="8" y="18"/>
                    <a:pt x="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2" name="Freeform 188"/>
            <p:cNvSpPr>
              <a:spLocks/>
            </p:cNvSpPr>
            <p:nvPr/>
          </p:nvSpPr>
          <p:spPr bwMode="auto">
            <a:xfrm>
              <a:off x="3761" y="1496"/>
              <a:ext cx="71" cy="64"/>
            </a:xfrm>
            <a:custGeom>
              <a:avLst/>
              <a:gdLst>
                <a:gd name="T0" fmla="*/ 19 w 39"/>
                <a:gd name="T1" fmla="*/ 0 h 35"/>
                <a:gd name="T2" fmla="*/ 39 w 39"/>
                <a:gd name="T3" fmla="*/ 35 h 35"/>
                <a:gd name="T4" fmla="*/ 0 w 39"/>
                <a:gd name="T5" fmla="*/ 19 h 35"/>
                <a:gd name="T6" fmla="*/ 19 w 39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5">
                  <a:moveTo>
                    <a:pt x="19" y="0"/>
                  </a:moveTo>
                  <a:cubicBezTo>
                    <a:pt x="26" y="11"/>
                    <a:pt x="33" y="23"/>
                    <a:pt x="39" y="35"/>
                  </a:cubicBezTo>
                  <a:cubicBezTo>
                    <a:pt x="25" y="31"/>
                    <a:pt x="12" y="25"/>
                    <a:pt x="0" y="19"/>
                  </a:cubicBezTo>
                  <a:cubicBezTo>
                    <a:pt x="7" y="13"/>
                    <a:pt x="13" y="7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3" name="Freeform 189"/>
            <p:cNvSpPr>
              <a:spLocks noEditPoints="1"/>
            </p:cNvSpPr>
            <p:nvPr/>
          </p:nvSpPr>
          <p:spPr bwMode="auto">
            <a:xfrm>
              <a:off x="3758" y="1493"/>
              <a:ext cx="76" cy="70"/>
            </a:xfrm>
            <a:custGeom>
              <a:avLst/>
              <a:gdLst>
                <a:gd name="T0" fmla="*/ 42 w 42"/>
                <a:gd name="T1" fmla="*/ 39 h 39"/>
                <a:gd name="T2" fmla="*/ 40 w 42"/>
                <a:gd name="T3" fmla="*/ 38 h 39"/>
                <a:gd name="T4" fmla="*/ 1 w 42"/>
                <a:gd name="T5" fmla="*/ 22 h 39"/>
                <a:gd name="T6" fmla="*/ 0 w 42"/>
                <a:gd name="T7" fmla="*/ 21 h 39"/>
                <a:gd name="T8" fmla="*/ 1 w 42"/>
                <a:gd name="T9" fmla="*/ 20 h 39"/>
                <a:gd name="T10" fmla="*/ 20 w 42"/>
                <a:gd name="T11" fmla="*/ 1 h 39"/>
                <a:gd name="T12" fmla="*/ 21 w 42"/>
                <a:gd name="T13" fmla="*/ 0 h 39"/>
                <a:gd name="T14" fmla="*/ 22 w 42"/>
                <a:gd name="T15" fmla="*/ 1 h 39"/>
                <a:gd name="T16" fmla="*/ 41 w 42"/>
                <a:gd name="T17" fmla="*/ 37 h 39"/>
                <a:gd name="T18" fmla="*/ 42 w 42"/>
                <a:gd name="T19" fmla="*/ 39 h 39"/>
                <a:gd name="T20" fmla="*/ 3 w 42"/>
                <a:gd name="T21" fmla="*/ 21 h 39"/>
                <a:gd name="T22" fmla="*/ 39 w 42"/>
                <a:gd name="T23" fmla="*/ 36 h 39"/>
                <a:gd name="T24" fmla="*/ 21 w 42"/>
                <a:gd name="T25" fmla="*/ 3 h 39"/>
                <a:gd name="T26" fmla="*/ 3 w 42"/>
                <a:gd name="T27" fmla="*/ 2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" h="39">
                  <a:moveTo>
                    <a:pt x="42" y="39"/>
                  </a:moveTo>
                  <a:cubicBezTo>
                    <a:pt x="40" y="38"/>
                    <a:pt x="40" y="38"/>
                    <a:pt x="40" y="38"/>
                  </a:cubicBezTo>
                  <a:cubicBezTo>
                    <a:pt x="28" y="34"/>
                    <a:pt x="15" y="28"/>
                    <a:pt x="1" y="2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8" y="14"/>
                    <a:pt x="15" y="8"/>
                    <a:pt x="20" y="1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9" y="13"/>
                    <a:pt x="35" y="25"/>
                    <a:pt x="41" y="37"/>
                  </a:cubicBezTo>
                  <a:cubicBezTo>
                    <a:pt x="42" y="39"/>
                    <a:pt x="42" y="39"/>
                    <a:pt x="42" y="39"/>
                  </a:cubicBezTo>
                  <a:close/>
                  <a:moveTo>
                    <a:pt x="3" y="21"/>
                  </a:moveTo>
                  <a:cubicBezTo>
                    <a:pt x="16" y="27"/>
                    <a:pt x="27" y="32"/>
                    <a:pt x="39" y="36"/>
                  </a:cubicBezTo>
                  <a:cubicBezTo>
                    <a:pt x="33" y="25"/>
                    <a:pt x="27" y="14"/>
                    <a:pt x="21" y="3"/>
                  </a:cubicBezTo>
                  <a:cubicBezTo>
                    <a:pt x="16" y="9"/>
                    <a:pt x="10" y="15"/>
                    <a:pt x="3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4" name="Freeform 190"/>
            <p:cNvSpPr>
              <a:spLocks/>
            </p:cNvSpPr>
            <p:nvPr/>
          </p:nvSpPr>
          <p:spPr bwMode="auto">
            <a:xfrm>
              <a:off x="3721" y="1531"/>
              <a:ext cx="68" cy="68"/>
            </a:xfrm>
            <a:custGeom>
              <a:avLst/>
              <a:gdLst>
                <a:gd name="T0" fmla="*/ 22 w 37"/>
                <a:gd name="T1" fmla="*/ 0 h 38"/>
                <a:gd name="T2" fmla="*/ 37 w 37"/>
                <a:gd name="T3" fmla="*/ 38 h 38"/>
                <a:gd name="T4" fmla="*/ 0 w 37"/>
                <a:gd name="T5" fmla="*/ 17 h 38"/>
                <a:gd name="T6" fmla="*/ 22 w 37"/>
                <a:gd name="T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38">
                  <a:moveTo>
                    <a:pt x="22" y="0"/>
                  </a:moveTo>
                  <a:cubicBezTo>
                    <a:pt x="27" y="12"/>
                    <a:pt x="33" y="25"/>
                    <a:pt x="37" y="38"/>
                  </a:cubicBezTo>
                  <a:cubicBezTo>
                    <a:pt x="24" y="31"/>
                    <a:pt x="12" y="24"/>
                    <a:pt x="0" y="17"/>
                  </a:cubicBezTo>
                  <a:cubicBezTo>
                    <a:pt x="8" y="11"/>
                    <a:pt x="15" y="6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5" name="Freeform 191"/>
            <p:cNvSpPr>
              <a:spLocks noEditPoints="1"/>
            </p:cNvSpPr>
            <p:nvPr/>
          </p:nvSpPr>
          <p:spPr bwMode="auto">
            <a:xfrm>
              <a:off x="3720" y="1527"/>
              <a:ext cx="70" cy="74"/>
            </a:xfrm>
            <a:custGeom>
              <a:avLst/>
              <a:gdLst>
                <a:gd name="T0" fmla="*/ 39 w 39"/>
                <a:gd name="T1" fmla="*/ 41 h 41"/>
                <a:gd name="T2" fmla="*/ 37 w 39"/>
                <a:gd name="T3" fmla="*/ 40 h 41"/>
                <a:gd name="T4" fmla="*/ 1 w 39"/>
                <a:gd name="T5" fmla="*/ 20 h 41"/>
                <a:gd name="T6" fmla="*/ 0 w 39"/>
                <a:gd name="T7" fmla="*/ 19 h 41"/>
                <a:gd name="T8" fmla="*/ 1 w 39"/>
                <a:gd name="T9" fmla="*/ 18 h 41"/>
                <a:gd name="T10" fmla="*/ 8 w 39"/>
                <a:gd name="T11" fmla="*/ 13 h 41"/>
                <a:gd name="T12" fmla="*/ 22 w 39"/>
                <a:gd name="T13" fmla="*/ 1 h 41"/>
                <a:gd name="T14" fmla="*/ 23 w 39"/>
                <a:gd name="T15" fmla="*/ 0 h 41"/>
                <a:gd name="T16" fmla="*/ 24 w 39"/>
                <a:gd name="T17" fmla="*/ 2 h 41"/>
                <a:gd name="T18" fmla="*/ 39 w 39"/>
                <a:gd name="T19" fmla="*/ 39 h 41"/>
                <a:gd name="T20" fmla="*/ 39 w 39"/>
                <a:gd name="T21" fmla="*/ 41 h 41"/>
                <a:gd name="T22" fmla="*/ 3 w 39"/>
                <a:gd name="T23" fmla="*/ 19 h 41"/>
                <a:gd name="T24" fmla="*/ 36 w 39"/>
                <a:gd name="T25" fmla="*/ 38 h 41"/>
                <a:gd name="T26" fmla="*/ 22 w 39"/>
                <a:gd name="T27" fmla="*/ 3 h 41"/>
                <a:gd name="T28" fmla="*/ 9 w 39"/>
                <a:gd name="T29" fmla="*/ 14 h 41"/>
                <a:gd name="T30" fmla="*/ 3 w 39"/>
                <a:gd name="T31" fmla="*/ 1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" h="41">
                  <a:moveTo>
                    <a:pt x="39" y="41"/>
                  </a:moveTo>
                  <a:cubicBezTo>
                    <a:pt x="37" y="40"/>
                    <a:pt x="37" y="40"/>
                    <a:pt x="37" y="40"/>
                  </a:cubicBezTo>
                  <a:cubicBezTo>
                    <a:pt x="25" y="34"/>
                    <a:pt x="12" y="27"/>
                    <a:pt x="1" y="2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3" y="16"/>
                    <a:pt x="6" y="15"/>
                    <a:pt x="8" y="13"/>
                  </a:cubicBezTo>
                  <a:cubicBezTo>
                    <a:pt x="13" y="9"/>
                    <a:pt x="18" y="6"/>
                    <a:pt x="22" y="1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30" y="15"/>
                    <a:pt x="35" y="28"/>
                    <a:pt x="39" y="39"/>
                  </a:cubicBezTo>
                  <a:cubicBezTo>
                    <a:pt x="39" y="41"/>
                    <a:pt x="39" y="41"/>
                    <a:pt x="39" y="41"/>
                  </a:cubicBezTo>
                  <a:close/>
                  <a:moveTo>
                    <a:pt x="3" y="19"/>
                  </a:moveTo>
                  <a:cubicBezTo>
                    <a:pt x="13" y="26"/>
                    <a:pt x="25" y="32"/>
                    <a:pt x="36" y="38"/>
                  </a:cubicBezTo>
                  <a:cubicBezTo>
                    <a:pt x="33" y="27"/>
                    <a:pt x="28" y="16"/>
                    <a:pt x="22" y="3"/>
                  </a:cubicBezTo>
                  <a:cubicBezTo>
                    <a:pt x="18" y="7"/>
                    <a:pt x="14" y="11"/>
                    <a:pt x="9" y="14"/>
                  </a:cubicBezTo>
                  <a:cubicBezTo>
                    <a:pt x="7" y="16"/>
                    <a:pt x="5" y="17"/>
                    <a:pt x="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6" name="Freeform 192"/>
            <p:cNvSpPr>
              <a:spLocks/>
            </p:cNvSpPr>
            <p:nvPr/>
          </p:nvSpPr>
          <p:spPr bwMode="auto">
            <a:xfrm>
              <a:off x="3680" y="1561"/>
              <a:ext cx="61" cy="71"/>
            </a:xfrm>
            <a:custGeom>
              <a:avLst/>
              <a:gdLst>
                <a:gd name="T0" fmla="*/ 23 w 34"/>
                <a:gd name="T1" fmla="*/ 0 h 39"/>
                <a:gd name="T2" fmla="*/ 34 w 34"/>
                <a:gd name="T3" fmla="*/ 39 h 39"/>
                <a:gd name="T4" fmla="*/ 0 w 34"/>
                <a:gd name="T5" fmla="*/ 14 h 39"/>
                <a:gd name="T6" fmla="*/ 23 w 34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9">
                  <a:moveTo>
                    <a:pt x="23" y="0"/>
                  </a:moveTo>
                  <a:cubicBezTo>
                    <a:pt x="28" y="13"/>
                    <a:pt x="31" y="25"/>
                    <a:pt x="34" y="39"/>
                  </a:cubicBezTo>
                  <a:cubicBezTo>
                    <a:pt x="22" y="31"/>
                    <a:pt x="11" y="23"/>
                    <a:pt x="0" y="14"/>
                  </a:cubicBezTo>
                  <a:cubicBezTo>
                    <a:pt x="8" y="10"/>
                    <a:pt x="16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7" name="Freeform 193"/>
            <p:cNvSpPr>
              <a:spLocks noEditPoints="1"/>
            </p:cNvSpPr>
            <p:nvPr/>
          </p:nvSpPr>
          <p:spPr bwMode="auto">
            <a:xfrm>
              <a:off x="3676" y="1560"/>
              <a:ext cx="67" cy="75"/>
            </a:xfrm>
            <a:custGeom>
              <a:avLst/>
              <a:gdLst>
                <a:gd name="T0" fmla="*/ 37 w 37"/>
                <a:gd name="T1" fmla="*/ 42 h 42"/>
                <a:gd name="T2" fmla="*/ 35 w 37"/>
                <a:gd name="T3" fmla="*/ 41 h 42"/>
                <a:gd name="T4" fmla="*/ 1 w 37"/>
                <a:gd name="T5" fmla="*/ 16 h 42"/>
                <a:gd name="T6" fmla="*/ 0 w 37"/>
                <a:gd name="T7" fmla="*/ 15 h 42"/>
                <a:gd name="T8" fmla="*/ 2 w 37"/>
                <a:gd name="T9" fmla="*/ 14 h 42"/>
                <a:gd name="T10" fmla="*/ 25 w 37"/>
                <a:gd name="T11" fmla="*/ 0 h 42"/>
                <a:gd name="T12" fmla="*/ 26 w 37"/>
                <a:gd name="T13" fmla="*/ 0 h 42"/>
                <a:gd name="T14" fmla="*/ 26 w 37"/>
                <a:gd name="T15" fmla="*/ 1 h 42"/>
                <a:gd name="T16" fmla="*/ 37 w 37"/>
                <a:gd name="T17" fmla="*/ 40 h 42"/>
                <a:gd name="T18" fmla="*/ 37 w 37"/>
                <a:gd name="T19" fmla="*/ 42 h 42"/>
                <a:gd name="T20" fmla="*/ 4 w 37"/>
                <a:gd name="T21" fmla="*/ 15 h 42"/>
                <a:gd name="T22" fmla="*/ 34 w 37"/>
                <a:gd name="T23" fmla="*/ 38 h 42"/>
                <a:gd name="T24" fmla="*/ 25 w 37"/>
                <a:gd name="T25" fmla="*/ 2 h 42"/>
                <a:gd name="T26" fmla="*/ 4 w 37"/>
                <a:gd name="T27" fmla="*/ 1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" h="42">
                  <a:moveTo>
                    <a:pt x="37" y="42"/>
                  </a:moveTo>
                  <a:cubicBezTo>
                    <a:pt x="35" y="41"/>
                    <a:pt x="35" y="41"/>
                    <a:pt x="35" y="41"/>
                  </a:cubicBezTo>
                  <a:cubicBezTo>
                    <a:pt x="21" y="32"/>
                    <a:pt x="11" y="24"/>
                    <a:pt x="1" y="16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9" y="10"/>
                    <a:pt x="16" y="6"/>
                    <a:pt x="25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30" y="12"/>
                    <a:pt x="33" y="25"/>
                    <a:pt x="37" y="40"/>
                  </a:cubicBezTo>
                  <a:cubicBezTo>
                    <a:pt x="37" y="42"/>
                    <a:pt x="37" y="42"/>
                    <a:pt x="37" y="42"/>
                  </a:cubicBezTo>
                  <a:close/>
                  <a:moveTo>
                    <a:pt x="4" y="15"/>
                  </a:moveTo>
                  <a:cubicBezTo>
                    <a:pt x="12" y="23"/>
                    <a:pt x="22" y="30"/>
                    <a:pt x="34" y="38"/>
                  </a:cubicBezTo>
                  <a:cubicBezTo>
                    <a:pt x="31" y="24"/>
                    <a:pt x="28" y="13"/>
                    <a:pt x="25" y="2"/>
                  </a:cubicBezTo>
                  <a:cubicBezTo>
                    <a:pt x="17" y="7"/>
                    <a:pt x="10" y="12"/>
                    <a:pt x="4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8" name="Freeform 194"/>
            <p:cNvSpPr>
              <a:spLocks/>
            </p:cNvSpPr>
            <p:nvPr/>
          </p:nvSpPr>
          <p:spPr bwMode="auto">
            <a:xfrm>
              <a:off x="3634" y="1587"/>
              <a:ext cx="57" cy="72"/>
            </a:xfrm>
            <a:custGeom>
              <a:avLst/>
              <a:gdLst>
                <a:gd name="T0" fmla="*/ 25 w 31"/>
                <a:gd name="T1" fmla="*/ 0 h 40"/>
                <a:gd name="T2" fmla="*/ 31 w 31"/>
                <a:gd name="T3" fmla="*/ 40 h 40"/>
                <a:gd name="T4" fmla="*/ 0 w 31"/>
                <a:gd name="T5" fmla="*/ 11 h 40"/>
                <a:gd name="T6" fmla="*/ 25 w 31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40">
                  <a:moveTo>
                    <a:pt x="25" y="0"/>
                  </a:moveTo>
                  <a:cubicBezTo>
                    <a:pt x="27" y="13"/>
                    <a:pt x="29" y="26"/>
                    <a:pt x="31" y="40"/>
                  </a:cubicBezTo>
                  <a:cubicBezTo>
                    <a:pt x="20" y="31"/>
                    <a:pt x="10" y="21"/>
                    <a:pt x="0" y="11"/>
                  </a:cubicBezTo>
                  <a:cubicBezTo>
                    <a:pt x="9" y="8"/>
                    <a:pt x="17" y="4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9" name="Freeform 195"/>
            <p:cNvSpPr>
              <a:spLocks noEditPoints="1"/>
            </p:cNvSpPr>
            <p:nvPr/>
          </p:nvSpPr>
          <p:spPr bwMode="auto">
            <a:xfrm>
              <a:off x="3631" y="1585"/>
              <a:ext cx="61" cy="77"/>
            </a:xfrm>
            <a:custGeom>
              <a:avLst/>
              <a:gdLst>
                <a:gd name="T0" fmla="*/ 34 w 34"/>
                <a:gd name="T1" fmla="*/ 43 h 43"/>
                <a:gd name="T2" fmla="*/ 32 w 34"/>
                <a:gd name="T3" fmla="*/ 42 h 43"/>
                <a:gd name="T4" fmla="*/ 1 w 34"/>
                <a:gd name="T5" fmla="*/ 13 h 43"/>
                <a:gd name="T6" fmla="*/ 0 w 34"/>
                <a:gd name="T7" fmla="*/ 12 h 43"/>
                <a:gd name="T8" fmla="*/ 2 w 34"/>
                <a:gd name="T9" fmla="*/ 11 h 43"/>
                <a:gd name="T10" fmla="*/ 19 w 34"/>
                <a:gd name="T11" fmla="*/ 4 h 43"/>
                <a:gd name="T12" fmla="*/ 27 w 34"/>
                <a:gd name="T13" fmla="*/ 0 h 43"/>
                <a:gd name="T14" fmla="*/ 28 w 34"/>
                <a:gd name="T15" fmla="*/ 0 h 43"/>
                <a:gd name="T16" fmla="*/ 28 w 34"/>
                <a:gd name="T17" fmla="*/ 1 h 43"/>
                <a:gd name="T18" fmla="*/ 33 w 34"/>
                <a:gd name="T19" fmla="*/ 41 h 43"/>
                <a:gd name="T20" fmla="*/ 34 w 34"/>
                <a:gd name="T21" fmla="*/ 43 h 43"/>
                <a:gd name="T22" fmla="*/ 4 w 34"/>
                <a:gd name="T23" fmla="*/ 13 h 43"/>
                <a:gd name="T24" fmla="*/ 31 w 34"/>
                <a:gd name="T25" fmla="*/ 39 h 43"/>
                <a:gd name="T26" fmla="*/ 26 w 34"/>
                <a:gd name="T27" fmla="*/ 2 h 43"/>
                <a:gd name="T28" fmla="*/ 20 w 34"/>
                <a:gd name="T29" fmla="*/ 5 h 43"/>
                <a:gd name="T30" fmla="*/ 4 w 34"/>
                <a:gd name="T31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4" h="43">
                  <a:moveTo>
                    <a:pt x="34" y="43"/>
                  </a:moveTo>
                  <a:cubicBezTo>
                    <a:pt x="32" y="42"/>
                    <a:pt x="32" y="42"/>
                    <a:pt x="32" y="42"/>
                  </a:cubicBezTo>
                  <a:cubicBezTo>
                    <a:pt x="22" y="33"/>
                    <a:pt x="11" y="23"/>
                    <a:pt x="1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8" y="9"/>
                    <a:pt x="14" y="7"/>
                    <a:pt x="19" y="4"/>
                  </a:cubicBezTo>
                  <a:cubicBezTo>
                    <a:pt x="22" y="3"/>
                    <a:pt x="24" y="1"/>
                    <a:pt x="27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30" y="14"/>
                    <a:pt x="32" y="27"/>
                    <a:pt x="33" y="41"/>
                  </a:cubicBezTo>
                  <a:cubicBezTo>
                    <a:pt x="34" y="43"/>
                    <a:pt x="34" y="43"/>
                    <a:pt x="34" y="43"/>
                  </a:cubicBezTo>
                  <a:close/>
                  <a:moveTo>
                    <a:pt x="4" y="13"/>
                  </a:moveTo>
                  <a:cubicBezTo>
                    <a:pt x="13" y="22"/>
                    <a:pt x="22" y="31"/>
                    <a:pt x="31" y="39"/>
                  </a:cubicBezTo>
                  <a:cubicBezTo>
                    <a:pt x="30" y="27"/>
                    <a:pt x="29" y="14"/>
                    <a:pt x="26" y="2"/>
                  </a:cubicBezTo>
                  <a:cubicBezTo>
                    <a:pt x="24" y="3"/>
                    <a:pt x="22" y="4"/>
                    <a:pt x="20" y="5"/>
                  </a:cubicBezTo>
                  <a:cubicBezTo>
                    <a:pt x="15" y="8"/>
                    <a:pt x="9" y="11"/>
                    <a:pt x="4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0" name="Freeform 196"/>
            <p:cNvSpPr>
              <a:spLocks/>
            </p:cNvSpPr>
            <p:nvPr/>
          </p:nvSpPr>
          <p:spPr bwMode="auto">
            <a:xfrm>
              <a:off x="3587" y="1606"/>
              <a:ext cx="49" cy="74"/>
            </a:xfrm>
            <a:custGeom>
              <a:avLst/>
              <a:gdLst>
                <a:gd name="T0" fmla="*/ 26 w 27"/>
                <a:gd name="T1" fmla="*/ 0 h 41"/>
                <a:gd name="T2" fmla="*/ 27 w 27"/>
                <a:gd name="T3" fmla="*/ 41 h 41"/>
                <a:gd name="T4" fmla="*/ 0 w 27"/>
                <a:gd name="T5" fmla="*/ 8 h 41"/>
                <a:gd name="T6" fmla="*/ 26 w 27"/>
                <a:gd name="T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41">
                  <a:moveTo>
                    <a:pt x="26" y="0"/>
                  </a:moveTo>
                  <a:cubicBezTo>
                    <a:pt x="27" y="13"/>
                    <a:pt x="27" y="27"/>
                    <a:pt x="27" y="41"/>
                  </a:cubicBezTo>
                  <a:cubicBezTo>
                    <a:pt x="17" y="30"/>
                    <a:pt x="8" y="19"/>
                    <a:pt x="0" y="8"/>
                  </a:cubicBezTo>
                  <a:cubicBezTo>
                    <a:pt x="9" y="6"/>
                    <a:pt x="18" y="4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1" name="Freeform 197"/>
            <p:cNvSpPr>
              <a:spLocks noEditPoints="1"/>
            </p:cNvSpPr>
            <p:nvPr/>
          </p:nvSpPr>
          <p:spPr bwMode="auto">
            <a:xfrm>
              <a:off x="3585" y="1605"/>
              <a:ext cx="53" cy="79"/>
            </a:xfrm>
            <a:custGeom>
              <a:avLst/>
              <a:gdLst>
                <a:gd name="T0" fmla="*/ 29 w 29"/>
                <a:gd name="T1" fmla="*/ 44 h 44"/>
                <a:gd name="T2" fmla="*/ 27 w 29"/>
                <a:gd name="T3" fmla="*/ 42 h 44"/>
                <a:gd name="T4" fmla="*/ 0 w 29"/>
                <a:gd name="T5" fmla="*/ 10 h 44"/>
                <a:gd name="T6" fmla="*/ 0 w 29"/>
                <a:gd name="T7" fmla="*/ 9 h 44"/>
                <a:gd name="T8" fmla="*/ 1 w 29"/>
                <a:gd name="T9" fmla="*/ 8 h 44"/>
                <a:gd name="T10" fmla="*/ 27 w 29"/>
                <a:gd name="T11" fmla="*/ 0 h 44"/>
                <a:gd name="T12" fmla="*/ 28 w 29"/>
                <a:gd name="T13" fmla="*/ 0 h 44"/>
                <a:gd name="T14" fmla="*/ 28 w 29"/>
                <a:gd name="T15" fmla="*/ 1 h 44"/>
                <a:gd name="T16" fmla="*/ 29 w 29"/>
                <a:gd name="T17" fmla="*/ 42 h 44"/>
                <a:gd name="T18" fmla="*/ 29 w 29"/>
                <a:gd name="T19" fmla="*/ 44 h 44"/>
                <a:gd name="T20" fmla="*/ 3 w 29"/>
                <a:gd name="T21" fmla="*/ 10 h 44"/>
                <a:gd name="T22" fmla="*/ 27 w 29"/>
                <a:gd name="T23" fmla="*/ 40 h 44"/>
                <a:gd name="T24" fmla="*/ 26 w 29"/>
                <a:gd name="T25" fmla="*/ 2 h 44"/>
                <a:gd name="T26" fmla="*/ 3 w 29"/>
                <a:gd name="T27" fmla="*/ 1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44">
                  <a:moveTo>
                    <a:pt x="29" y="44"/>
                  </a:moveTo>
                  <a:cubicBezTo>
                    <a:pt x="27" y="42"/>
                    <a:pt x="27" y="42"/>
                    <a:pt x="27" y="42"/>
                  </a:cubicBezTo>
                  <a:cubicBezTo>
                    <a:pt x="18" y="33"/>
                    <a:pt x="9" y="22"/>
                    <a:pt x="0" y="1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0" y="6"/>
                    <a:pt x="18" y="4"/>
                    <a:pt x="27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9" y="14"/>
                    <a:pt x="29" y="28"/>
                    <a:pt x="29" y="42"/>
                  </a:cubicBezTo>
                  <a:cubicBezTo>
                    <a:pt x="29" y="44"/>
                    <a:pt x="29" y="44"/>
                    <a:pt x="29" y="44"/>
                  </a:cubicBezTo>
                  <a:close/>
                  <a:moveTo>
                    <a:pt x="3" y="10"/>
                  </a:moveTo>
                  <a:cubicBezTo>
                    <a:pt x="11" y="21"/>
                    <a:pt x="19" y="31"/>
                    <a:pt x="27" y="40"/>
                  </a:cubicBezTo>
                  <a:cubicBezTo>
                    <a:pt x="27" y="27"/>
                    <a:pt x="27" y="15"/>
                    <a:pt x="26" y="2"/>
                  </a:cubicBezTo>
                  <a:cubicBezTo>
                    <a:pt x="19" y="5"/>
                    <a:pt x="11" y="8"/>
                    <a:pt x="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2" name="Freeform 198"/>
            <p:cNvSpPr>
              <a:spLocks/>
            </p:cNvSpPr>
            <p:nvPr/>
          </p:nvSpPr>
          <p:spPr bwMode="auto">
            <a:xfrm>
              <a:off x="3538" y="1621"/>
              <a:ext cx="49" cy="74"/>
            </a:xfrm>
            <a:custGeom>
              <a:avLst/>
              <a:gdLst>
                <a:gd name="T0" fmla="*/ 27 w 27"/>
                <a:gd name="T1" fmla="*/ 0 h 41"/>
                <a:gd name="T2" fmla="*/ 23 w 27"/>
                <a:gd name="T3" fmla="*/ 41 h 41"/>
                <a:gd name="T4" fmla="*/ 0 w 27"/>
                <a:gd name="T5" fmla="*/ 5 h 41"/>
                <a:gd name="T6" fmla="*/ 27 w 27"/>
                <a:gd name="T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41">
                  <a:moveTo>
                    <a:pt x="27" y="0"/>
                  </a:moveTo>
                  <a:cubicBezTo>
                    <a:pt x="26" y="13"/>
                    <a:pt x="25" y="27"/>
                    <a:pt x="23" y="41"/>
                  </a:cubicBezTo>
                  <a:cubicBezTo>
                    <a:pt x="14" y="29"/>
                    <a:pt x="7" y="17"/>
                    <a:pt x="0" y="5"/>
                  </a:cubicBezTo>
                  <a:cubicBezTo>
                    <a:pt x="9" y="4"/>
                    <a:pt x="18" y="3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" name="Freeform 199"/>
            <p:cNvSpPr>
              <a:spLocks noEditPoints="1"/>
            </p:cNvSpPr>
            <p:nvPr/>
          </p:nvSpPr>
          <p:spPr bwMode="auto">
            <a:xfrm>
              <a:off x="3536" y="1619"/>
              <a:ext cx="53" cy="79"/>
            </a:xfrm>
            <a:custGeom>
              <a:avLst/>
              <a:gdLst>
                <a:gd name="T0" fmla="*/ 24 w 29"/>
                <a:gd name="T1" fmla="*/ 44 h 44"/>
                <a:gd name="T2" fmla="*/ 23 w 29"/>
                <a:gd name="T3" fmla="*/ 42 h 44"/>
                <a:gd name="T4" fmla="*/ 0 w 29"/>
                <a:gd name="T5" fmla="*/ 7 h 44"/>
                <a:gd name="T6" fmla="*/ 0 w 29"/>
                <a:gd name="T7" fmla="*/ 6 h 44"/>
                <a:gd name="T8" fmla="*/ 1 w 29"/>
                <a:gd name="T9" fmla="*/ 5 h 44"/>
                <a:gd name="T10" fmla="*/ 9 w 29"/>
                <a:gd name="T11" fmla="*/ 4 h 44"/>
                <a:gd name="T12" fmla="*/ 28 w 29"/>
                <a:gd name="T13" fmla="*/ 0 h 44"/>
                <a:gd name="T14" fmla="*/ 29 w 29"/>
                <a:gd name="T15" fmla="*/ 0 h 44"/>
                <a:gd name="T16" fmla="*/ 29 w 29"/>
                <a:gd name="T17" fmla="*/ 1 h 44"/>
                <a:gd name="T18" fmla="*/ 25 w 29"/>
                <a:gd name="T19" fmla="*/ 42 h 44"/>
                <a:gd name="T20" fmla="*/ 24 w 29"/>
                <a:gd name="T21" fmla="*/ 44 h 44"/>
                <a:gd name="T22" fmla="*/ 3 w 29"/>
                <a:gd name="T23" fmla="*/ 7 h 44"/>
                <a:gd name="T24" fmla="*/ 23 w 29"/>
                <a:gd name="T25" fmla="*/ 39 h 44"/>
                <a:gd name="T26" fmla="*/ 27 w 29"/>
                <a:gd name="T27" fmla="*/ 2 h 44"/>
                <a:gd name="T28" fmla="*/ 9 w 29"/>
                <a:gd name="T29" fmla="*/ 6 h 44"/>
                <a:gd name="T30" fmla="*/ 3 w 29"/>
                <a:gd name="T31" fmla="*/ 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44">
                  <a:moveTo>
                    <a:pt x="24" y="44"/>
                  </a:moveTo>
                  <a:cubicBezTo>
                    <a:pt x="23" y="42"/>
                    <a:pt x="23" y="42"/>
                    <a:pt x="23" y="42"/>
                  </a:cubicBezTo>
                  <a:cubicBezTo>
                    <a:pt x="15" y="31"/>
                    <a:pt x="7" y="19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4" y="5"/>
                    <a:pt x="6" y="4"/>
                    <a:pt x="9" y="4"/>
                  </a:cubicBezTo>
                  <a:cubicBezTo>
                    <a:pt x="15" y="3"/>
                    <a:pt x="22" y="2"/>
                    <a:pt x="28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8" y="16"/>
                    <a:pt x="27" y="30"/>
                    <a:pt x="25" y="42"/>
                  </a:cubicBezTo>
                  <a:cubicBezTo>
                    <a:pt x="24" y="44"/>
                    <a:pt x="24" y="44"/>
                    <a:pt x="24" y="44"/>
                  </a:cubicBezTo>
                  <a:close/>
                  <a:moveTo>
                    <a:pt x="3" y="7"/>
                  </a:moveTo>
                  <a:cubicBezTo>
                    <a:pt x="9" y="18"/>
                    <a:pt x="16" y="29"/>
                    <a:pt x="23" y="39"/>
                  </a:cubicBezTo>
                  <a:cubicBezTo>
                    <a:pt x="25" y="28"/>
                    <a:pt x="26" y="16"/>
                    <a:pt x="27" y="2"/>
                  </a:cubicBezTo>
                  <a:cubicBezTo>
                    <a:pt x="21" y="4"/>
                    <a:pt x="15" y="5"/>
                    <a:pt x="9" y="6"/>
                  </a:cubicBezTo>
                  <a:cubicBezTo>
                    <a:pt x="7" y="6"/>
                    <a:pt x="5" y="6"/>
                    <a:pt x="3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" name="Freeform 200"/>
            <p:cNvSpPr>
              <a:spLocks/>
            </p:cNvSpPr>
            <p:nvPr/>
          </p:nvSpPr>
          <p:spPr bwMode="auto">
            <a:xfrm>
              <a:off x="3489" y="1630"/>
              <a:ext cx="49" cy="70"/>
            </a:xfrm>
            <a:custGeom>
              <a:avLst/>
              <a:gdLst>
                <a:gd name="T0" fmla="*/ 27 w 27"/>
                <a:gd name="T1" fmla="*/ 0 h 39"/>
                <a:gd name="T2" fmla="*/ 18 w 27"/>
                <a:gd name="T3" fmla="*/ 39 h 39"/>
                <a:gd name="T4" fmla="*/ 0 w 27"/>
                <a:gd name="T5" fmla="*/ 2 h 39"/>
                <a:gd name="T6" fmla="*/ 27 w 27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9">
                  <a:moveTo>
                    <a:pt x="27" y="0"/>
                  </a:moveTo>
                  <a:cubicBezTo>
                    <a:pt x="25" y="14"/>
                    <a:pt x="22" y="26"/>
                    <a:pt x="18" y="39"/>
                  </a:cubicBezTo>
                  <a:cubicBezTo>
                    <a:pt x="11" y="27"/>
                    <a:pt x="5" y="15"/>
                    <a:pt x="0" y="2"/>
                  </a:cubicBezTo>
                  <a:cubicBezTo>
                    <a:pt x="9" y="1"/>
                    <a:pt x="18" y="1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" name="Freeform 201"/>
            <p:cNvSpPr>
              <a:spLocks noEditPoints="1"/>
            </p:cNvSpPr>
            <p:nvPr/>
          </p:nvSpPr>
          <p:spPr bwMode="auto">
            <a:xfrm>
              <a:off x="3487" y="1628"/>
              <a:ext cx="53" cy="78"/>
            </a:xfrm>
            <a:custGeom>
              <a:avLst/>
              <a:gdLst>
                <a:gd name="T0" fmla="*/ 19 w 29"/>
                <a:gd name="T1" fmla="*/ 43 h 43"/>
                <a:gd name="T2" fmla="*/ 18 w 29"/>
                <a:gd name="T3" fmla="*/ 41 h 43"/>
                <a:gd name="T4" fmla="*/ 0 w 29"/>
                <a:gd name="T5" fmla="*/ 3 h 43"/>
                <a:gd name="T6" fmla="*/ 0 w 29"/>
                <a:gd name="T7" fmla="*/ 2 h 43"/>
                <a:gd name="T8" fmla="*/ 1 w 29"/>
                <a:gd name="T9" fmla="*/ 2 h 43"/>
                <a:gd name="T10" fmla="*/ 11 w 29"/>
                <a:gd name="T11" fmla="*/ 2 h 43"/>
                <a:gd name="T12" fmla="*/ 28 w 29"/>
                <a:gd name="T13" fmla="*/ 0 h 43"/>
                <a:gd name="T14" fmla="*/ 29 w 29"/>
                <a:gd name="T15" fmla="*/ 0 h 43"/>
                <a:gd name="T16" fmla="*/ 29 w 29"/>
                <a:gd name="T17" fmla="*/ 1 h 43"/>
                <a:gd name="T18" fmla="*/ 20 w 29"/>
                <a:gd name="T19" fmla="*/ 41 h 43"/>
                <a:gd name="T20" fmla="*/ 19 w 29"/>
                <a:gd name="T21" fmla="*/ 43 h 43"/>
                <a:gd name="T22" fmla="*/ 2 w 29"/>
                <a:gd name="T23" fmla="*/ 4 h 43"/>
                <a:gd name="T24" fmla="*/ 19 w 29"/>
                <a:gd name="T25" fmla="*/ 38 h 43"/>
                <a:gd name="T26" fmla="*/ 27 w 29"/>
                <a:gd name="T27" fmla="*/ 2 h 43"/>
                <a:gd name="T28" fmla="*/ 11 w 29"/>
                <a:gd name="T29" fmla="*/ 3 h 43"/>
                <a:gd name="T30" fmla="*/ 2 w 29"/>
                <a:gd name="T31" fmla="*/ 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43">
                  <a:moveTo>
                    <a:pt x="19" y="43"/>
                  </a:moveTo>
                  <a:cubicBezTo>
                    <a:pt x="18" y="41"/>
                    <a:pt x="18" y="41"/>
                    <a:pt x="18" y="41"/>
                  </a:cubicBezTo>
                  <a:cubicBezTo>
                    <a:pt x="12" y="29"/>
                    <a:pt x="5" y="16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4" y="2"/>
                    <a:pt x="8" y="2"/>
                    <a:pt x="11" y="2"/>
                  </a:cubicBezTo>
                  <a:cubicBezTo>
                    <a:pt x="17" y="1"/>
                    <a:pt x="22" y="1"/>
                    <a:pt x="28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7" y="14"/>
                    <a:pt x="24" y="27"/>
                    <a:pt x="20" y="41"/>
                  </a:cubicBezTo>
                  <a:cubicBezTo>
                    <a:pt x="19" y="43"/>
                    <a:pt x="19" y="43"/>
                    <a:pt x="19" y="43"/>
                  </a:cubicBezTo>
                  <a:close/>
                  <a:moveTo>
                    <a:pt x="2" y="4"/>
                  </a:moveTo>
                  <a:cubicBezTo>
                    <a:pt x="7" y="15"/>
                    <a:pt x="13" y="27"/>
                    <a:pt x="19" y="38"/>
                  </a:cubicBezTo>
                  <a:cubicBezTo>
                    <a:pt x="22" y="25"/>
                    <a:pt x="25" y="14"/>
                    <a:pt x="27" y="2"/>
                  </a:cubicBezTo>
                  <a:cubicBezTo>
                    <a:pt x="22" y="3"/>
                    <a:pt x="16" y="3"/>
                    <a:pt x="11" y="3"/>
                  </a:cubicBezTo>
                  <a:cubicBezTo>
                    <a:pt x="8" y="3"/>
                    <a:pt x="5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6" name="Freeform 202"/>
            <p:cNvSpPr>
              <a:spLocks/>
            </p:cNvSpPr>
            <p:nvPr/>
          </p:nvSpPr>
          <p:spPr bwMode="auto">
            <a:xfrm>
              <a:off x="3440" y="1630"/>
              <a:ext cx="49" cy="72"/>
            </a:xfrm>
            <a:custGeom>
              <a:avLst/>
              <a:gdLst>
                <a:gd name="T0" fmla="*/ 27 w 27"/>
                <a:gd name="T1" fmla="*/ 2 h 40"/>
                <a:gd name="T2" fmla="*/ 13 w 27"/>
                <a:gd name="T3" fmla="*/ 40 h 40"/>
                <a:gd name="T4" fmla="*/ 0 w 27"/>
                <a:gd name="T5" fmla="*/ 0 h 40"/>
                <a:gd name="T6" fmla="*/ 27 w 27"/>
                <a:gd name="T7" fmla="*/ 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40">
                  <a:moveTo>
                    <a:pt x="27" y="2"/>
                  </a:moveTo>
                  <a:cubicBezTo>
                    <a:pt x="23" y="15"/>
                    <a:pt x="19" y="27"/>
                    <a:pt x="13" y="40"/>
                  </a:cubicBezTo>
                  <a:cubicBezTo>
                    <a:pt x="8" y="26"/>
                    <a:pt x="3" y="14"/>
                    <a:pt x="0" y="0"/>
                  </a:cubicBezTo>
                  <a:cubicBezTo>
                    <a:pt x="9" y="1"/>
                    <a:pt x="18" y="1"/>
                    <a:pt x="2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7" name="Freeform 203"/>
            <p:cNvSpPr>
              <a:spLocks noEditPoints="1"/>
            </p:cNvSpPr>
            <p:nvPr/>
          </p:nvSpPr>
          <p:spPr bwMode="auto">
            <a:xfrm>
              <a:off x="3438" y="1628"/>
              <a:ext cx="53" cy="78"/>
            </a:xfrm>
            <a:custGeom>
              <a:avLst/>
              <a:gdLst>
                <a:gd name="T0" fmla="*/ 14 w 29"/>
                <a:gd name="T1" fmla="*/ 43 h 43"/>
                <a:gd name="T2" fmla="*/ 13 w 29"/>
                <a:gd name="T3" fmla="*/ 41 h 43"/>
                <a:gd name="T4" fmla="*/ 0 w 29"/>
                <a:gd name="T5" fmla="*/ 1 h 43"/>
                <a:gd name="T6" fmla="*/ 0 w 29"/>
                <a:gd name="T7" fmla="*/ 0 h 43"/>
                <a:gd name="T8" fmla="*/ 1 w 29"/>
                <a:gd name="T9" fmla="*/ 0 h 43"/>
                <a:gd name="T10" fmla="*/ 18 w 29"/>
                <a:gd name="T11" fmla="*/ 2 h 43"/>
                <a:gd name="T12" fmla="*/ 28 w 29"/>
                <a:gd name="T13" fmla="*/ 2 h 43"/>
                <a:gd name="T14" fmla="*/ 29 w 29"/>
                <a:gd name="T15" fmla="*/ 2 h 43"/>
                <a:gd name="T16" fmla="*/ 29 w 29"/>
                <a:gd name="T17" fmla="*/ 3 h 43"/>
                <a:gd name="T18" fmla="*/ 15 w 29"/>
                <a:gd name="T19" fmla="*/ 41 h 43"/>
                <a:gd name="T20" fmla="*/ 14 w 29"/>
                <a:gd name="T21" fmla="*/ 43 h 43"/>
                <a:gd name="T22" fmla="*/ 2 w 29"/>
                <a:gd name="T23" fmla="*/ 2 h 43"/>
                <a:gd name="T24" fmla="*/ 14 w 29"/>
                <a:gd name="T25" fmla="*/ 38 h 43"/>
                <a:gd name="T26" fmla="*/ 27 w 29"/>
                <a:gd name="T27" fmla="*/ 4 h 43"/>
                <a:gd name="T28" fmla="*/ 18 w 29"/>
                <a:gd name="T29" fmla="*/ 3 h 43"/>
                <a:gd name="T30" fmla="*/ 2 w 29"/>
                <a:gd name="T31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43">
                  <a:moveTo>
                    <a:pt x="14" y="43"/>
                  </a:moveTo>
                  <a:cubicBezTo>
                    <a:pt x="13" y="41"/>
                    <a:pt x="13" y="41"/>
                    <a:pt x="13" y="41"/>
                  </a:cubicBezTo>
                  <a:cubicBezTo>
                    <a:pt x="9" y="30"/>
                    <a:pt x="4" y="17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6" y="1"/>
                    <a:pt x="12" y="1"/>
                    <a:pt x="18" y="2"/>
                  </a:cubicBezTo>
                  <a:cubicBezTo>
                    <a:pt x="21" y="2"/>
                    <a:pt x="25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5" y="16"/>
                    <a:pt x="20" y="29"/>
                    <a:pt x="15" y="41"/>
                  </a:cubicBezTo>
                  <a:cubicBezTo>
                    <a:pt x="14" y="43"/>
                    <a:pt x="14" y="43"/>
                    <a:pt x="14" y="43"/>
                  </a:cubicBezTo>
                  <a:close/>
                  <a:moveTo>
                    <a:pt x="2" y="2"/>
                  </a:moveTo>
                  <a:cubicBezTo>
                    <a:pt x="6" y="16"/>
                    <a:pt x="10" y="28"/>
                    <a:pt x="14" y="38"/>
                  </a:cubicBezTo>
                  <a:cubicBezTo>
                    <a:pt x="19" y="27"/>
                    <a:pt x="23" y="15"/>
                    <a:pt x="27" y="4"/>
                  </a:cubicBezTo>
                  <a:cubicBezTo>
                    <a:pt x="24" y="4"/>
                    <a:pt x="21" y="3"/>
                    <a:pt x="18" y="3"/>
                  </a:cubicBezTo>
                  <a:cubicBezTo>
                    <a:pt x="13" y="3"/>
                    <a:pt x="7" y="3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8" name="Freeform 204"/>
            <p:cNvSpPr>
              <a:spLocks/>
            </p:cNvSpPr>
            <p:nvPr/>
          </p:nvSpPr>
          <p:spPr bwMode="auto">
            <a:xfrm>
              <a:off x="3391" y="1621"/>
              <a:ext cx="49" cy="74"/>
            </a:xfrm>
            <a:custGeom>
              <a:avLst/>
              <a:gdLst>
                <a:gd name="T0" fmla="*/ 27 w 27"/>
                <a:gd name="T1" fmla="*/ 5 h 41"/>
                <a:gd name="T2" fmla="*/ 9 w 27"/>
                <a:gd name="T3" fmla="*/ 41 h 41"/>
                <a:gd name="T4" fmla="*/ 0 w 27"/>
                <a:gd name="T5" fmla="*/ 0 h 41"/>
                <a:gd name="T6" fmla="*/ 27 w 27"/>
                <a:gd name="T7" fmla="*/ 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41">
                  <a:moveTo>
                    <a:pt x="27" y="5"/>
                  </a:moveTo>
                  <a:cubicBezTo>
                    <a:pt x="21" y="17"/>
                    <a:pt x="15" y="29"/>
                    <a:pt x="9" y="41"/>
                  </a:cubicBezTo>
                  <a:cubicBezTo>
                    <a:pt x="5" y="28"/>
                    <a:pt x="2" y="14"/>
                    <a:pt x="0" y="0"/>
                  </a:cubicBezTo>
                  <a:cubicBezTo>
                    <a:pt x="9" y="3"/>
                    <a:pt x="18" y="4"/>
                    <a:pt x="2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9" name="Freeform 205"/>
            <p:cNvSpPr>
              <a:spLocks noEditPoints="1"/>
            </p:cNvSpPr>
            <p:nvPr/>
          </p:nvSpPr>
          <p:spPr bwMode="auto">
            <a:xfrm>
              <a:off x="3389" y="1619"/>
              <a:ext cx="53" cy="81"/>
            </a:xfrm>
            <a:custGeom>
              <a:avLst/>
              <a:gdLst>
                <a:gd name="T0" fmla="*/ 9 w 29"/>
                <a:gd name="T1" fmla="*/ 45 h 45"/>
                <a:gd name="T2" fmla="*/ 9 w 29"/>
                <a:gd name="T3" fmla="*/ 42 h 45"/>
                <a:gd name="T4" fmla="*/ 0 w 29"/>
                <a:gd name="T5" fmla="*/ 1 h 45"/>
                <a:gd name="T6" fmla="*/ 0 w 29"/>
                <a:gd name="T7" fmla="*/ 0 h 45"/>
                <a:gd name="T8" fmla="*/ 1 w 29"/>
                <a:gd name="T9" fmla="*/ 0 h 45"/>
                <a:gd name="T10" fmla="*/ 20 w 29"/>
                <a:gd name="T11" fmla="*/ 4 h 45"/>
                <a:gd name="T12" fmla="*/ 28 w 29"/>
                <a:gd name="T13" fmla="*/ 5 h 45"/>
                <a:gd name="T14" fmla="*/ 29 w 29"/>
                <a:gd name="T15" fmla="*/ 5 h 45"/>
                <a:gd name="T16" fmla="*/ 29 w 29"/>
                <a:gd name="T17" fmla="*/ 7 h 45"/>
                <a:gd name="T18" fmla="*/ 10 w 29"/>
                <a:gd name="T19" fmla="*/ 43 h 45"/>
                <a:gd name="T20" fmla="*/ 9 w 29"/>
                <a:gd name="T21" fmla="*/ 45 h 45"/>
                <a:gd name="T22" fmla="*/ 2 w 29"/>
                <a:gd name="T23" fmla="*/ 2 h 45"/>
                <a:gd name="T24" fmla="*/ 10 w 29"/>
                <a:gd name="T25" fmla="*/ 40 h 45"/>
                <a:gd name="T26" fmla="*/ 26 w 29"/>
                <a:gd name="T27" fmla="*/ 7 h 45"/>
                <a:gd name="T28" fmla="*/ 20 w 29"/>
                <a:gd name="T29" fmla="*/ 6 h 45"/>
                <a:gd name="T30" fmla="*/ 2 w 29"/>
                <a:gd name="T31" fmla="*/ 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45">
                  <a:moveTo>
                    <a:pt x="9" y="45"/>
                  </a:moveTo>
                  <a:cubicBezTo>
                    <a:pt x="9" y="42"/>
                    <a:pt x="9" y="42"/>
                    <a:pt x="9" y="42"/>
                  </a:cubicBezTo>
                  <a:cubicBezTo>
                    <a:pt x="5" y="30"/>
                    <a:pt x="2" y="16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7" y="2"/>
                    <a:pt x="14" y="3"/>
                    <a:pt x="20" y="4"/>
                  </a:cubicBezTo>
                  <a:cubicBezTo>
                    <a:pt x="23" y="4"/>
                    <a:pt x="25" y="5"/>
                    <a:pt x="28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3" y="19"/>
                    <a:pt x="17" y="31"/>
                    <a:pt x="10" y="43"/>
                  </a:cubicBezTo>
                  <a:cubicBezTo>
                    <a:pt x="9" y="45"/>
                    <a:pt x="9" y="45"/>
                    <a:pt x="9" y="45"/>
                  </a:cubicBezTo>
                  <a:close/>
                  <a:moveTo>
                    <a:pt x="2" y="2"/>
                  </a:moveTo>
                  <a:cubicBezTo>
                    <a:pt x="4" y="16"/>
                    <a:pt x="7" y="28"/>
                    <a:pt x="10" y="40"/>
                  </a:cubicBezTo>
                  <a:cubicBezTo>
                    <a:pt x="16" y="29"/>
                    <a:pt x="21" y="18"/>
                    <a:pt x="26" y="7"/>
                  </a:cubicBezTo>
                  <a:cubicBezTo>
                    <a:pt x="24" y="7"/>
                    <a:pt x="22" y="6"/>
                    <a:pt x="20" y="6"/>
                  </a:cubicBezTo>
                  <a:cubicBezTo>
                    <a:pt x="14" y="5"/>
                    <a:pt x="8" y="4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0" name="Freeform 206"/>
            <p:cNvSpPr>
              <a:spLocks/>
            </p:cNvSpPr>
            <p:nvPr/>
          </p:nvSpPr>
          <p:spPr bwMode="auto">
            <a:xfrm>
              <a:off x="3344" y="1606"/>
              <a:ext cx="47" cy="76"/>
            </a:xfrm>
            <a:custGeom>
              <a:avLst/>
              <a:gdLst>
                <a:gd name="T0" fmla="*/ 26 w 26"/>
                <a:gd name="T1" fmla="*/ 8 h 42"/>
                <a:gd name="T2" fmla="*/ 3 w 26"/>
                <a:gd name="T3" fmla="*/ 42 h 42"/>
                <a:gd name="T4" fmla="*/ 0 w 26"/>
                <a:gd name="T5" fmla="*/ 0 h 42"/>
                <a:gd name="T6" fmla="*/ 26 w 26"/>
                <a:gd name="T7" fmla="*/ 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42">
                  <a:moveTo>
                    <a:pt x="26" y="8"/>
                  </a:moveTo>
                  <a:cubicBezTo>
                    <a:pt x="19" y="20"/>
                    <a:pt x="12" y="31"/>
                    <a:pt x="3" y="42"/>
                  </a:cubicBezTo>
                  <a:cubicBezTo>
                    <a:pt x="1" y="28"/>
                    <a:pt x="0" y="14"/>
                    <a:pt x="0" y="0"/>
                  </a:cubicBezTo>
                  <a:cubicBezTo>
                    <a:pt x="8" y="4"/>
                    <a:pt x="17" y="6"/>
                    <a:pt x="2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1" name="Freeform 207"/>
            <p:cNvSpPr>
              <a:spLocks noEditPoints="1"/>
            </p:cNvSpPr>
            <p:nvPr/>
          </p:nvSpPr>
          <p:spPr bwMode="auto">
            <a:xfrm>
              <a:off x="3342" y="1605"/>
              <a:ext cx="51" cy="81"/>
            </a:xfrm>
            <a:custGeom>
              <a:avLst/>
              <a:gdLst>
                <a:gd name="T0" fmla="*/ 4 w 28"/>
                <a:gd name="T1" fmla="*/ 45 h 45"/>
                <a:gd name="T2" fmla="*/ 4 w 28"/>
                <a:gd name="T3" fmla="*/ 43 h 45"/>
                <a:gd name="T4" fmla="*/ 0 w 28"/>
                <a:gd name="T5" fmla="*/ 1 h 45"/>
                <a:gd name="T6" fmla="*/ 0 w 28"/>
                <a:gd name="T7" fmla="*/ 0 h 45"/>
                <a:gd name="T8" fmla="*/ 1 w 28"/>
                <a:gd name="T9" fmla="*/ 0 h 45"/>
                <a:gd name="T10" fmla="*/ 27 w 28"/>
                <a:gd name="T11" fmla="*/ 8 h 45"/>
                <a:gd name="T12" fmla="*/ 28 w 28"/>
                <a:gd name="T13" fmla="*/ 9 h 45"/>
                <a:gd name="T14" fmla="*/ 28 w 28"/>
                <a:gd name="T15" fmla="*/ 10 h 45"/>
                <a:gd name="T16" fmla="*/ 5 w 28"/>
                <a:gd name="T17" fmla="*/ 44 h 45"/>
                <a:gd name="T18" fmla="*/ 4 w 28"/>
                <a:gd name="T19" fmla="*/ 45 h 45"/>
                <a:gd name="T20" fmla="*/ 2 w 28"/>
                <a:gd name="T21" fmla="*/ 2 h 45"/>
                <a:gd name="T22" fmla="*/ 5 w 28"/>
                <a:gd name="T23" fmla="*/ 41 h 45"/>
                <a:gd name="T24" fmla="*/ 26 w 28"/>
                <a:gd name="T25" fmla="*/ 10 h 45"/>
                <a:gd name="T26" fmla="*/ 2 w 28"/>
                <a:gd name="T27" fmla="*/ 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45">
                  <a:moveTo>
                    <a:pt x="4" y="45"/>
                  </a:moveTo>
                  <a:cubicBezTo>
                    <a:pt x="4" y="43"/>
                    <a:pt x="4" y="43"/>
                    <a:pt x="4" y="43"/>
                  </a:cubicBezTo>
                  <a:cubicBezTo>
                    <a:pt x="2" y="30"/>
                    <a:pt x="0" y="16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0" y="4"/>
                    <a:pt x="18" y="6"/>
                    <a:pt x="27" y="8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1" y="21"/>
                    <a:pt x="13" y="33"/>
                    <a:pt x="5" y="44"/>
                  </a:cubicBezTo>
                  <a:cubicBezTo>
                    <a:pt x="4" y="45"/>
                    <a:pt x="4" y="45"/>
                    <a:pt x="4" y="45"/>
                  </a:cubicBezTo>
                  <a:close/>
                  <a:moveTo>
                    <a:pt x="2" y="2"/>
                  </a:moveTo>
                  <a:cubicBezTo>
                    <a:pt x="2" y="16"/>
                    <a:pt x="3" y="29"/>
                    <a:pt x="5" y="41"/>
                  </a:cubicBezTo>
                  <a:cubicBezTo>
                    <a:pt x="12" y="31"/>
                    <a:pt x="19" y="20"/>
                    <a:pt x="26" y="10"/>
                  </a:cubicBezTo>
                  <a:cubicBezTo>
                    <a:pt x="17" y="8"/>
                    <a:pt x="10" y="5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2" name="Freeform 208"/>
            <p:cNvSpPr>
              <a:spLocks/>
            </p:cNvSpPr>
            <p:nvPr/>
          </p:nvSpPr>
          <p:spPr bwMode="auto">
            <a:xfrm>
              <a:off x="3295" y="1587"/>
              <a:ext cx="49" cy="75"/>
            </a:xfrm>
            <a:custGeom>
              <a:avLst/>
              <a:gdLst>
                <a:gd name="T0" fmla="*/ 27 w 27"/>
                <a:gd name="T1" fmla="*/ 11 h 42"/>
                <a:gd name="T2" fmla="*/ 1 w 27"/>
                <a:gd name="T3" fmla="*/ 42 h 42"/>
                <a:gd name="T4" fmla="*/ 2 w 27"/>
                <a:gd name="T5" fmla="*/ 0 h 42"/>
                <a:gd name="T6" fmla="*/ 27 w 27"/>
                <a:gd name="T7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42">
                  <a:moveTo>
                    <a:pt x="27" y="11"/>
                  </a:moveTo>
                  <a:cubicBezTo>
                    <a:pt x="19" y="22"/>
                    <a:pt x="10" y="32"/>
                    <a:pt x="1" y="42"/>
                  </a:cubicBezTo>
                  <a:cubicBezTo>
                    <a:pt x="0" y="28"/>
                    <a:pt x="1" y="14"/>
                    <a:pt x="2" y="0"/>
                  </a:cubicBezTo>
                  <a:cubicBezTo>
                    <a:pt x="10" y="4"/>
                    <a:pt x="18" y="8"/>
                    <a:pt x="2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3" name="Freeform 209"/>
            <p:cNvSpPr>
              <a:spLocks noEditPoints="1"/>
            </p:cNvSpPr>
            <p:nvPr/>
          </p:nvSpPr>
          <p:spPr bwMode="auto">
            <a:xfrm>
              <a:off x="3293" y="1585"/>
              <a:ext cx="53" cy="81"/>
            </a:xfrm>
            <a:custGeom>
              <a:avLst/>
              <a:gdLst>
                <a:gd name="T0" fmla="*/ 1 w 29"/>
                <a:gd name="T1" fmla="*/ 45 h 45"/>
                <a:gd name="T2" fmla="*/ 1 w 29"/>
                <a:gd name="T3" fmla="*/ 43 h 45"/>
                <a:gd name="T4" fmla="*/ 2 w 29"/>
                <a:gd name="T5" fmla="*/ 1 h 45"/>
                <a:gd name="T6" fmla="*/ 2 w 29"/>
                <a:gd name="T7" fmla="*/ 0 h 45"/>
                <a:gd name="T8" fmla="*/ 3 w 29"/>
                <a:gd name="T9" fmla="*/ 0 h 45"/>
                <a:gd name="T10" fmla="*/ 11 w 29"/>
                <a:gd name="T11" fmla="*/ 4 h 45"/>
                <a:gd name="T12" fmla="*/ 28 w 29"/>
                <a:gd name="T13" fmla="*/ 11 h 45"/>
                <a:gd name="T14" fmla="*/ 29 w 29"/>
                <a:gd name="T15" fmla="*/ 12 h 45"/>
                <a:gd name="T16" fmla="*/ 29 w 29"/>
                <a:gd name="T17" fmla="*/ 13 h 45"/>
                <a:gd name="T18" fmla="*/ 2 w 29"/>
                <a:gd name="T19" fmla="*/ 44 h 45"/>
                <a:gd name="T20" fmla="*/ 1 w 29"/>
                <a:gd name="T21" fmla="*/ 45 h 45"/>
                <a:gd name="T22" fmla="*/ 4 w 29"/>
                <a:gd name="T23" fmla="*/ 2 h 45"/>
                <a:gd name="T24" fmla="*/ 2 w 29"/>
                <a:gd name="T25" fmla="*/ 41 h 45"/>
                <a:gd name="T26" fmla="*/ 26 w 29"/>
                <a:gd name="T27" fmla="*/ 13 h 45"/>
                <a:gd name="T28" fmla="*/ 10 w 29"/>
                <a:gd name="T29" fmla="*/ 5 h 45"/>
                <a:gd name="T30" fmla="*/ 4 w 29"/>
                <a:gd name="T31" fmla="*/ 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45">
                  <a:moveTo>
                    <a:pt x="1" y="45"/>
                  </a:moveTo>
                  <a:cubicBezTo>
                    <a:pt x="1" y="43"/>
                    <a:pt x="1" y="43"/>
                    <a:pt x="1" y="43"/>
                  </a:cubicBezTo>
                  <a:cubicBezTo>
                    <a:pt x="0" y="29"/>
                    <a:pt x="1" y="15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6" y="1"/>
                    <a:pt x="8" y="3"/>
                    <a:pt x="11" y="4"/>
                  </a:cubicBezTo>
                  <a:cubicBezTo>
                    <a:pt x="16" y="7"/>
                    <a:pt x="22" y="9"/>
                    <a:pt x="28" y="11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19" y="24"/>
                    <a:pt x="11" y="35"/>
                    <a:pt x="2" y="44"/>
                  </a:cubicBezTo>
                  <a:cubicBezTo>
                    <a:pt x="1" y="45"/>
                    <a:pt x="1" y="45"/>
                    <a:pt x="1" y="45"/>
                  </a:cubicBezTo>
                  <a:close/>
                  <a:moveTo>
                    <a:pt x="4" y="2"/>
                  </a:moveTo>
                  <a:cubicBezTo>
                    <a:pt x="3" y="15"/>
                    <a:pt x="2" y="28"/>
                    <a:pt x="2" y="41"/>
                  </a:cubicBezTo>
                  <a:cubicBezTo>
                    <a:pt x="10" y="33"/>
                    <a:pt x="18" y="23"/>
                    <a:pt x="26" y="13"/>
                  </a:cubicBezTo>
                  <a:cubicBezTo>
                    <a:pt x="21" y="11"/>
                    <a:pt x="15" y="8"/>
                    <a:pt x="10" y="5"/>
                  </a:cubicBezTo>
                  <a:cubicBezTo>
                    <a:pt x="8" y="4"/>
                    <a:pt x="6" y="3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4" name="Freeform 210"/>
            <p:cNvSpPr>
              <a:spLocks/>
            </p:cNvSpPr>
            <p:nvPr/>
          </p:nvSpPr>
          <p:spPr bwMode="auto">
            <a:xfrm>
              <a:off x="3244" y="1561"/>
              <a:ext cx="54" cy="74"/>
            </a:xfrm>
            <a:custGeom>
              <a:avLst/>
              <a:gdLst>
                <a:gd name="T0" fmla="*/ 30 w 30"/>
                <a:gd name="T1" fmla="*/ 14 h 41"/>
                <a:gd name="T2" fmla="*/ 0 w 30"/>
                <a:gd name="T3" fmla="*/ 41 h 41"/>
                <a:gd name="T4" fmla="*/ 7 w 30"/>
                <a:gd name="T5" fmla="*/ 0 h 41"/>
                <a:gd name="T6" fmla="*/ 30 w 30"/>
                <a:gd name="T7" fmla="*/ 1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41">
                  <a:moveTo>
                    <a:pt x="30" y="14"/>
                  </a:moveTo>
                  <a:cubicBezTo>
                    <a:pt x="20" y="24"/>
                    <a:pt x="11" y="32"/>
                    <a:pt x="0" y="41"/>
                  </a:cubicBezTo>
                  <a:cubicBezTo>
                    <a:pt x="2" y="27"/>
                    <a:pt x="3" y="14"/>
                    <a:pt x="7" y="0"/>
                  </a:cubicBezTo>
                  <a:cubicBezTo>
                    <a:pt x="14" y="5"/>
                    <a:pt x="22" y="10"/>
                    <a:pt x="3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5" name="Freeform 211"/>
            <p:cNvSpPr>
              <a:spLocks noEditPoints="1"/>
            </p:cNvSpPr>
            <p:nvPr/>
          </p:nvSpPr>
          <p:spPr bwMode="auto">
            <a:xfrm>
              <a:off x="3242" y="1558"/>
              <a:ext cx="58" cy="81"/>
            </a:xfrm>
            <a:custGeom>
              <a:avLst/>
              <a:gdLst>
                <a:gd name="T0" fmla="*/ 0 w 32"/>
                <a:gd name="T1" fmla="*/ 45 h 45"/>
                <a:gd name="T2" fmla="*/ 0 w 32"/>
                <a:gd name="T3" fmla="*/ 43 h 45"/>
                <a:gd name="T4" fmla="*/ 7 w 32"/>
                <a:gd name="T5" fmla="*/ 2 h 45"/>
                <a:gd name="T6" fmla="*/ 7 w 32"/>
                <a:gd name="T7" fmla="*/ 0 h 45"/>
                <a:gd name="T8" fmla="*/ 8 w 32"/>
                <a:gd name="T9" fmla="*/ 1 h 45"/>
                <a:gd name="T10" fmla="*/ 31 w 32"/>
                <a:gd name="T11" fmla="*/ 15 h 45"/>
                <a:gd name="T12" fmla="*/ 32 w 32"/>
                <a:gd name="T13" fmla="*/ 16 h 45"/>
                <a:gd name="T14" fmla="*/ 32 w 32"/>
                <a:gd name="T15" fmla="*/ 17 h 45"/>
                <a:gd name="T16" fmla="*/ 2 w 32"/>
                <a:gd name="T17" fmla="*/ 44 h 45"/>
                <a:gd name="T18" fmla="*/ 0 w 32"/>
                <a:gd name="T19" fmla="*/ 45 h 45"/>
                <a:gd name="T20" fmla="*/ 8 w 32"/>
                <a:gd name="T21" fmla="*/ 3 h 45"/>
                <a:gd name="T22" fmla="*/ 2 w 32"/>
                <a:gd name="T23" fmla="*/ 41 h 45"/>
                <a:gd name="T24" fmla="*/ 29 w 32"/>
                <a:gd name="T25" fmla="*/ 16 h 45"/>
                <a:gd name="T26" fmla="*/ 8 w 32"/>
                <a:gd name="T27" fmla="*/ 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45">
                  <a:moveTo>
                    <a:pt x="0" y="45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2" y="27"/>
                    <a:pt x="4" y="14"/>
                    <a:pt x="7" y="2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17" y="7"/>
                    <a:pt x="24" y="11"/>
                    <a:pt x="31" y="15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23" y="25"/>
                    <a:pt x="14" y="34"/>
                    <a:pt x="2" y="44"/>
                  </a:cubicBezTo>
                  <a:cubicBezTo>
                    <a:pt x="0" y="45"/>
                    <a:pt x="0" y="45"/>
                    <a:pt x="0" y="45"/>
                  </a:cubicBezTo>
                  <a:close/>
                  <a:moveTo>
                    <a:pt x="8" y="3"/>
                  </a:moveTo>
                  <a:cubicBezTo>
                    <a:pt x="6" y="15"/>
                    <a:pt x="4" y="27"/>
                    <a:pt x="2" y="41"/>
                  </a:cubicBezTo>
                  <a:cubicBezTo>
                    <a:pt x="13" y="32"/>
                    <a:pt x="22" y="24"/>
                    <a:pt x="29" y="16"/>
                  </a:cubicBezTo>
                  <a:cubicBezTo>
                    <a:pt x="23" y="13"/>
                    <a:pt x="16" y="9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6" name="Freeform 212"/>
            <p:cNvSpPr>
              <a:spLocks/>
            </p:cNvSpPr>
            <p:nvPr/>
          </p:nvSpPr>
          <p:spPr bwMode="auto">
            <a:xfrm>
              <a:off x="3197" y="1531"/>
              <a:ext cx="60" cy="72"/>
            </a:xfrm>
            <a:custGeom>
              <a:avLst/>
              <a:gdLst>
                <a:gd name="T0" fmla="*/ 33 w 33"/>
                <a:gd name="T1" fmla="*/ 17 h 40"/>
                <a:gd name="T2" fmla="*/ 0 w 33"/>
                <a:gd name="T3" fmla="*/ 40 h 40"/>
                <a:gd name="T4" fmla="*/ 11 w 33"/>
                <a:gd name="T5" fmla="*/ 0 h 40"/>
                <a:gd name="T6" fmla="*/ 33 w 33"/>
                <a:gd name="T7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40">
                  <a:moveTo>
                    <a:pt x="33" y="17"/>
                  </a:moveTo>
                  <a:cubicBezTo>
                    <a:pt x="22" y="25"/>
                    <a:pt x="11" y="33"/>
                    <a:pt x="0" y="40"/>
                  </a:cubicBezTo>
                  <a:cubicBezTo>
                    <a:pt x="3" y="27"/>
                    <a:pt x="6" y="13"/>
                    <a:pt x="11" y="0"/>
                  </a:cubicBezTo>
                  <a:cubicBezTo>
                    <a:pt x="18" y="6"/>
                    <a:pt x="25" y="11"/>
                    <a:pt x="3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7" name="Freeform 213"/>
            <p:cNvSpPr>
              <a:spLocks noEditPoints="1"/>
            </p:cNvSpPr>
            <p:nvPr/>
          </p:nvSpPr>
          <p:spPr bwMode="auto">
            <a:xfrm>
              <a:off x="3193" y="1527"/>
              <a:ext cx="66" cy="79"/>
            </a:xfrm>
            <a:custGeom>
              <a:avLst/>
              <a:gdLst>
                <a:gd name="T0" fmla="*/ 0 w 36"/>
                <a:gd name="T1" fmla="*/ 44 h 44"/>
                <a:gd name="T2" fmla="*/ 1 w 36"/>
                <a:gd name="T3" fmla="*/ 42 h 44"/>
                <a:gd name="T4" fmla="*/ 12 w 36"/>
                <a:gd name="T5" fmla="*/ 2 h 44"/>
                <a:gd name="T6" fmla="*/ 13 w 36"/>
                <a:gd name="T7" fmla="*/ 0 h 44"/>
                <a:gd name="T8" fmla="*/ 14 w 36"/>
                <a:gd name="T9" fmla="*/ 1 h 44"/>
                <a:gd name="T10" fmla="*/ 28 w 36"/>
                <a:gd name="T11" fmla="*/ 13 h 44"/>
                <a:gd name="T12" fmla="*/ 35 w 36"/>
                <a:gd name="T13" fmla="*/ 18 h 44"/>
                <a:gd name="T14" fmla="*/ 36 w 36"/>
                <a:gd name="T15" fmla="*/ 19 h 44"/>
                <a:gd name="T16" fmla="*/ 35 w 36"/>
                <a:gd name="T17" fmla="*/ 20 h 44"/>
                <a:gd name="T18" fmla="*/ 2 w 36"/>
                <a:gd name="T19" fmla="*/ 43 h 44"/>
                <a:gd name="T20" fmla="*/ 0 w 36"/>
                <a:gd name="T21" fmla="*/ 44 h 44"/>
                <a:gd name="T22" fmla="*/ 14 w 36"/>
                <a:gd name="T23" fmla="*/ 4 h 44"/>
                <a:gd name="T24" fmla="*/ 3 w 36"/>
                <a:gd name="T25" fmla="*/ 40 h 44"/>
                <a:gd name="T26" fmla="*/ 33 w 36"/>
                <a:gd name="T27" fmla="*/ 19 h 44"/>
                <a:gd name="T28" fmla="*/ 27 w 36"/>
                <a:gd name="T29" fmla="*/ 14 h 44"/>
                <a:gd name="T30" fmla="*/ 14 w 36"/>
                <a:gd name="T31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6" h="44">
                  <a:moveTo>
                    <a:pt x="0" y="44"/>
                  </a:moveTo>
                  <a:cubicBezTo>
                    <a:pt x="1" y="42"/>
                    <a:pt x="1" y="42"/>
                    <a:pt x="1" y="42"/>
                  </a:cubicBezTo>
                  <a:cubicBezTo>
                    <a:pt x="4" y="29"/>
                    <a:pt x="8" y="15"/>
                    <a:pt x="12" y="2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8" y="6"/>
                    <a:pt x="23" y="9"/>
                    <a:pt x="28" y="13"/>
                  </a:cubicBezTo>
                  <a:cubicBezTo>
                    <a:pt x="30" y="15"/>
                    <a:pt x="33" y="16"/>
                    <a:pt x="35" y="18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25" y="28"/>
                    <a:pt x="14" y="36"/>
                    <a:pt x="2" y="43"/>
                  </a:cubicBezTo>
                  <a:cubicBezTo>
                    <a:pt x="0" y="44"/>
                    <a:pt x="0" y="44"/>
                    <a:pt x="0" y="44"/>
                  </a:cubicBezTo>
                  <a:close/>
                  <a:moveTo>
                    <a:pt x="14" y="4"/>
                  </a:moveTo>
                  <a:cubicBezTo>
                    <a:pt x="9" y="16"/>
                    <a:pt x="6" y="28"/>
                    <a:pt x="3" y="40"/>
                  </a:cubicBezTo>
                  <a:cubicBezTo>
                    <a:pt x="13" y="34"/>
                    <a:pt x="24" y="26"/>
                    <a:pt x="33" y="19"/>
                  </a:cubicBezTo>
                  <a:cubicBezTo>
                    <a:pt x="31" y="17"/>
                    <a:pt x="29" y="16"/>
                    <a:pt x="27" y="14"/>
                  </a:cubicBezTo>
                  <a:cubicBezTo>
                    <a:pt x="22" y="11"/>
                    <a:pt x="18" y="8"/>
                    <a:pt x="1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8" name="Freeform 214"/>
            <p:cNvSpPr>
              <a:spLocks/>
            </p:cNvSpPr>
            <p:nvPr/>
          </p:nvSpPr>
          <p:spPr bwMode="auto">
            <a:xfrm>
              <a:off x="3153" y="1496"/>
              <a:ext cx="64" cy="69"/>
            </a:xfrm>
            <a:custGeom>
              <a:avLst/>
              <a:gdLst>
                <a:gd name="T0" fmla="*/ 35 w 35"/>
                <a:gd name="T1" fmla="*/ 19 h 38"/>
                <a:gd name="T2" fmla="*/ 0 w 35"/>
                <a:gd name="T3" fmla="*/ 38 h 38"/>
                <a:gd name="T4" fmla="*/ 16 w 35"/>
                <a:gd name="T5" fmla="*/ 0 h 38"/>
                <a:gd name="T6" fmla="*/ 35 w 35"/>
                <a:gd name="T7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8">
                  <a:moveTo>
                    <a:pt x="35" y="19"/>
                  </a:moveTo>
                  <a:cubicBezTo>
                    <a:pt x="24" y="26"/>
                    <a:pt x="12" y="32"/>
                    <a:pt x="0" y="38"/>
                  </a:cubicBezTo>
                  <a:cubicBezTo>
                    <a:pt x="4" y="25"/>
                    <a:pt x="10" y="12"/>
                    <a:pt x="16" y="0"/>
                  </a:cubicBezTo>
                  <a:cubicBezTo>
                    <a:pt x="22" y="7"/>
                    <a:pt x="28" y="13"/>
                    <a:pt x="35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9" name="Freeform 215"/>
            <p:cNvSpPr>
              <a:spLocks noEditPoints="1"/>
            </p:cNvSpPr>
            <p:nvPr/>
          </p:nvSpPr>
          <p:spPr bwMode="auto">
            <a:xfrm>
              <a:off x="3150" y="1493"/>
              <a:ext cx="70" cy="76"/>
            </a:xfrm>
            <a:custGeom>
              <a:avLst/>
              <a:gdLst>
                <a:gd name="T0" fmla="*/ 0 w 39"/>
                <a:gd name="T1" fmla="*/ 42 h 42"/>
                <a:gd name="T2" fmla="*/ 1 w 39"/>
                <a:gd name="T3" fmla="*/ 40 h 42"/>
                <a:gd name="T4" fmla="*/ 17 w 39"/>
                <a:gd name="T5" fmla="*/ 1 h 42"/>
                <a:gd name="T6" fmla="*/ 18 w 39"/>
                <a:gd name="T7" fmla="*/ 0 h 42"/>
                <a:gd name="T8" fmla="*/ 19 w 39"/>
                <a:gd name="T9" fmla="*/ 1 h 42"/>
                <a:gd name="T10" fmla="*/ 38 w 39"/>
                <a:gd name="T11" fmla="*/ 20 h 42"/>
                <a:gd name="T12" fmla="*/ 39 w 39"/>
                <a:gd name="T13" fmla="*/ 21 h 42"/>
                <a:gd name="T14" fmla="*/ 38 w 39"/>
                <a:gd name="T15" fmla="*/ 22 h 42"/>
                <a:gd name="T16" fmla="*/ 2 w 39"/>
                <a:gd name="T17" fmla="*/ 41 h 42"/>
                <a:gd name="T18" fmla="*/ 0 w 39"/>
                <a:gd name="T19" fmla="*/ 42 h 42"/>
                <a:gd name="T20" fmla="*/ 18 w 39"/>
                <a:gd name="T21" fmla="*/ 3 h 42"/>
                <a:gd name="T22" fmla="*/ 3 w 39"/>
                <a:gd name="T23" fmla="*/ 39 h 42"/>
                <a:gd name="T24" fmla="*/ 36 w 39"/>
                <a:gd name="T25" fmla="*/ 21 h 42"/>
                <a:gd name="T26" fmla="*/ 18 w 39"/>
                <a:gd name="T27" fmla="*/ 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" h="42">
                  <a:moveTo>
                    <a:pt x="0" y="42"/>
                  </a:moveTo>
                  <a:cubicBezTo>
                    <a:pt x="1" y="40"/>
                    <a:pt x="1" y="40"/>
                    <a:pt x="1" y="40"/>
                  </a:cubicBezTo>
                  <a:cubicBezTo>
                    <a:pt x="5" y="28"/>
                    <a:pt x="11" y="15"/>
                    <a:pt x="17" y="1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4" y="8"/>
                    <a:pt x="31" y="14"/>
                    <a:pt x="38" y="20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26" y="29"/>
                    <a:pt x="14" y="35"/>
                    <a:pt x="2" y="41"/>
                  </a:cubicBezTo>
                  <a:cubicBezTo>
                    <a:pt x="0" y="42"/>
                    <a:pt x="0" y="42"/>
                    <a:pt x="0" y="42"/>
                  </a:cubicBezTo>
                  <a:close/>
                  <a:moveTo>
                    <a:pt x="18" y="3"/>
                  </a:moveTo>
                  <a:cubicBezTo>
                    <a:pt x="12" y="15"/>
                    <a:pt x="7" y="27"/>
                    <a:pt x="3" y="39"/>
                  </a:cubicBezTo>
                  <a:cubicBezTo>
                    <a:pt x="14" y="33"/>
                    <a:pt x="25" y="27"/>
                    <a:pt x="36" y="21"/>
                  </a:cubicBezTo>
                  <a:cubicBezTo>
                    <a:pt x="29" y="15"/>
                    <a:pt x="24" y="9"/>
                    <a:pt x="1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0" name="Freeform 216"/>
            <p:cNvSpPr>
              <a:spLocks/>
            </p:cNvSpPr>
            <p:nvPr/>
          </p:nvSpPr>
          <p:spPr bwMode="auto">
            <a:xfrm>
              <a:off x="3113" y="1457"/>
              <a:ext cx="69" cy="66"/>
            </a:xfrm>
            <a:custGeom>
              <a:avLst/>
              <a:gdLst>
                <a:gd name="T0" fmla="*/ 38 w 38"/>
                <a:gd name="T1" fmla="*/ 22 h 37"/>
                <a:gd name="T2" fmla="*/ 0 w 38"/>
                <a:gd name="T3" fmla="*/ 37 h 37"/>
                <a:gd name="T4" fmla="*/ 21 w 38"/>
                <a:gd name="T5" fmla="*/ 0 h 37"/>
                <a:gd name="T6" fmla="*/ 38 w 38"/>
                <a:gd name="T7" fmla="*/ 2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7">
                  <a:moveTo>
                    <a:pt x="38" y="22"/>
                  </a:moveTo>
                  <a:cubicBezTo>
                    <a:pt x="26" y="27"/>
                    <a:pt x="13" y="32"/>
                    <a:pt x="0" y="37"/>
                  </a:cubicBezTo>
                  <a:cubicBezTo>
                    <a:pt x="7" y="24"/>
                    <a:pt x="14" y="12"/>
                    <a:pt x="21" y="0"/>
                  </a:cubicBezTo>
                  <a:cubicBezTo>
                    <a:pt x="27" y="7"/>
                    <a:pt x="31" y="15"/>
                    <a:pt x="38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1" name="Freeform 217"/>
            <p:cNvSpPr>
              <a:spLocks noEditPoints="1"/>
            </p:cNvSpPr>
            <p:nvPr/>
          </p:nvSpPr>
          <p:spPr bwMode="auto">
            <a:xfrm>
              <a:off x="3111" y="1455"/>
              <a:ext cx="73" cy="70"/>
            </a:xfrm>
            <a:custGeom>
              <a:avLst/>
              <a:gdLst>
                <a:gd name="T0" fmla="*/ 0 w 40"/>
                <a:gd name="T1" fmla="*/ 39 h 39"/>
                <a:gd name="T2" fmla="*/ 0 w 40"/>
                <a:gd name="T3" fmla="*/ 37 h 39"/>
                <a:gd name="T4" fmla="*/ 21 w 40"/>
                <a:gd name="T5" fmla="*/ 1 h 39"/>
                <a:gd name="T6" fmla="*/ 22 w 40"/>
                <a:gd name="T7" fmla="*/ 0 h 39"/>
                <a:gd name="T8" fmla="*/ 23 w 40"/>
                <a:gd name="T9" fmla="*/ 1 h 39"/>
                <a:gd name="T10" fmla="*/ 28 w 40"/>
                <a:gd name="T11" fmla="*/ 8 h 39"/>
                <a:gd name="T12" fmla="*/ 40 w 40"/>
                <a:gd name="T13" fmla="*/ 22 h 39"/>
                <a:gd name="T14" fmla="*/ 40 w 40"/>
                <a:gd name="T15" fmla="*/ 23 h 39"/>
                <a:gd name="T16" fmla="*/ 39 w 40"/>
                <a:gd name="T17" fmla="*/ 23 h 39"/>
                <a:gd name="T18" fmla="*/ 2 w 40"/>
                <a:gd name="T19" fmla="*/ 39 h 39"/>
                <a:gd name="T20" fmla="*/ 0 w 40"/>
                <a:gd name="T21" fmla="*/ 39 h 39"/>
                <a:gd name="T22" fmla="*/ 22 w 40"/>
                <a:gd name="T23" fmla="*/ 3 h 39"/>
                <a:gd name="T24" fmla="*/ 3 w 40"/>
                <a:gd name="T25" fmla="*/ 36 h 39"/>
                <a:gd name="T26" fmla="*/ 37 w 40"/>
                <a:gd name="T27" fmla="*/ 22 h 39"/>
                <a:gd name="T28" fmla="*/ 27 w 40"/>
                <a:gd name="T29" fmla="*/ 9 h 39"/>
                <a:gd name="T30" fmla="*/ 22 w 40"/>
                <a:gd name="T31" fmla="*/ 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" h="39">
                  <a:moveTo>
                    <a:pt x="0" y="39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7" y="25"/>
                    <a:pt x="14" y="12"/>
                    <a:pt x="21" y="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4" y="3"/>
                    <a:pt x="26" y="5"/>
                    <a:pt x="28" y="8"/>
                  </a:cubicBezTo>
                  <a:cubicBezTo>
                    <a:pt x="32" y="13"/>
                    <a:pt x="35" y="18"/>
                    <a:pt x="40" y="22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26" y="30"/>
                    <a:pt x="13" y="35"/>
                    <a:pt x="2" y="39"/>
                  </a:cubicBezTo>
                  <a:cubicBezTo>
                    <a:pt x="0" y="39"/>
                    <a:pt x="0" y="39"/>
                    <a:pt x="0" y="39"/>
                  </a:cubicBezTo>
                  <a:close/>
                  <a:moveTo>
                    <a:pt x="22" y="3"/>
                  </a:moveTo>
                  <a:cubicBezTo>
                    <a:pt x="15" y="13"/>
                    <a:pt x="9" y="25"/>
                    <a:pt x="3" y="36"/>
                  </a:cubicBezTo>
                  <a:cubicBezTo>
                    <a:pt x="14" y="33"/>
                    <a:pt x="25" y="28"/>
                    <a:pt x="37" y="22"/>
                  </a:cubicBezTo>
                  <a:cubicBezTo>
                    <a:pt x="33" y="18"/>
                    <a:pt x="30" y="13"/>
                    <a:pt x="27" y="9"/>
                  </a:cubicBezTo>
                  <a:cubicBezTo>
                    <a:pt x="25" y="7"/>
                    <a:pt x="24" y="5"/>
                    <a:pt x="2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2" name="Freeform 218"/>
            <p:cNvSpPr>
              <a:spLocks/>
            </p:cNvSpPr>
            <p:nvPr/>
          </p:nvSpPr>
          <p:spPr bwMode="auto">
            <a:xfrm>
              <a:off x="3081" y="1415"/>
              <a:ext cx="70" cy="62"/>
            </a:xfrm>
            <a:custGeom>
              <a:avLst/>
              <a:gdLst>
                <a:gd name="T0" fmla="*/ 39 w 39"/>
                <a:gd name="T1" fmla="*/ 23 h 34"/>
                <a:gd name="T2" fmla="*/ 0 w 39"/>
                <a:gd name="T3" fmla="*/ 34 h 34"/>
                <a:gd name="T4" fmla="*/ 25 w 39"/>
                <a:gd name="T5" fmla="*/ 0 h 34"/>
                <a:gd name="T6" fmla="*/ 39 w 39"/>
                <a:gd name="T7" fmla="*/ 2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4">
                  <a:moveTo>
                    <a:pt x="39" y="23"/>
                  </a:moveTo>
                  <a:cubicBezTo>
                    <a:pt x="26" y="27"/>
                    <a:pt x="13" y="31"/>
                    <a:pt x="0" y="34"/>
                  </a:cubicBezTo>
                  <a:cubicBezTo>
                    <a:pt x="8" y="22"/>
                    <a:pt x="16" y="11"/>
                    <a:pt x="25" y="0"/>
                  </a:cubicBezTo>
                  <a:cubicBezTo>
                    <a:pt x="29" y="8"/>
                    <a:pt x="34" y="16"/>
                    <a:pt x="39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3" name="Freeform 219"/>
            <p:cNvSpPr>
              <a:spLocks noEditPoints="1"/>
            </p:cNvSpPr>
            <p:nvPr/>
          </p:nvSpPr>
          <p:spPr bwMode="auto">
            <a:xfrm>
              <a:off x="3077" y="1412"/>
              <a:ext cx="76" cy="66"/>
            </a:xfrm>
            <a:custGeom>
              <a:avLst/>
              <a:gdLst>
                <a:gd name="T0" fmla="*/ 0 w 42"/>
                <a:gd name="T1" fmla="*/ 37 h 37"/>
                <a:gd name="T2" fmla="*/ 1 w 42"/>
                <a:gd name="T3" fmla="*/ 35 h 37"/>
                <a:gd name="T4" fmla="*/ 26 w 42"/>
                <a:gd name="T5" fmla="*/ 1 h 37"/>
                <a:gd name="T6" fmla="*/ 27 w 42"/>
                <a:gd name="T7" fmla="*/ 0 h 37"/>
                <a:gd name="T8" fmla="*/ 28 w 42"/>
                <a:gd name="T9" fmla="*/ 1 h 37"/>
                <a:gd name="T10" fmla="*/ 42 w 42"/>
                <a:gd name="T11" fmla="*/ 25 h 37"/>
                <a:gd name="T12" fmla="*/ 42 w 42"/>
                <a:gd name="T13" fmla="*/ 26 h 37"/>
                <a:gd name="T14" fmla="*/ 41 w 42"/>
                <a:gd name="T15" fmla="*/ 26 h 37"/>
                <a:gd name="T16" fmla="*/ 2 w 42"/>
                <a:gd name="T17" fmla="*/ 36 h 37"/>
                <a:gd name="T18" fmla="*/ 0 w 42"/>
                <a:gd name="T19" fmla="*/ 37 h 37"/>
                <a:gd name="T20" fmla="*/ 27 w 42"/>
                <a:gd name="T21" fmla="*/ 3 h 37"/>
                <a:gd name="T22" fmla="*/ 4 w 42"/>
                <a:gd name="T23" fmla="*/ 34 h 37"/>
                <a:gd name="T24" fmla="*/ 40 w 42"/>
                <a:gd name="T25" fmla="*/ 25 h 37"/>
                <a:gd name="T26" fmla="*/ 27 w 42"/>
                <a:gd name="T27" fmla="*/ 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" h="37">
                  <a:moveTo>
                    <a:pt x="0" y="37"/>
                  </a:moveTo>
                  <a:cubicBezTo>
                    <a:pt x="1" y="35"/>
                    <a:pt x="1" y="35"/>
                    <a:pt x="1" y="35"/>
                  </a:cubicBezTo>
                  <a:cubicBezTo>
                    <a:pt x="10" y="21"/>
                    <a:pt x="18" y="11"/>
                    <a:pt x="26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31" y="8"/>
                    <a:pt x="36" y="16"/>
                    <a:pt x="42" y="25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29" y="30"/>
                    <a:pt x="17" y="33"/>
                    <a:pt x="2" y="36"/>
                  </a:cubicBezTo>
                  <a:cubicBezTo>
                    <a:pt x="0" y="37"/>
                    <a:pt x="0" y="37"/>
                    <a:pt x="0" y="37"/>
                  </a:cubicBezTo>
                  <a:close/>
                  <a:moveTo>
                    <a:pt x="27" y="3"/>
                  </a:moveTo>
                  <a:cubicBezTo>
                    <a:pt x="19" y="12"/>
                    <a:pt x="12" y="22"/>
                    <a:pt x="4" y="34"/>
                  </a:cubicBezTo>
                  <a:cubicBezTo>
                    <a:pt x="17" y="31"/>
                    <a:pt x="29" y="28"/>
                    <a:pt x="40" y="25"/>
                  </a:cubicBezTo>
                  <a:cubicBezTo>
                    <a:pt x="34" y="17"/>
                    <a:pt x="30" y="10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4" name="Freeform 220"/>
            <p:cNvSpPr>
              <a:spLocks/>
            </p:cNvSpPr>
            <p:nvPr/>
          </p:nvSpPr>
          <p:spPr bwMode="auto">
            <a:xfrm>
              <a:off x="3053" y="1370"/>
              <a:ext cx="73" cy="54"/>
            </a:xfrm>
            <a:custGeom>
              <a:avLst/>
              <a:gdLst>
                <a:gd name="T0" fmla="*/ 40 w 40"/>
                <a:gd name="T1" fmla="*/ 25 h 30"/>
                <a:gd name="T2" fmla="*/ 0 w 40"/>
                <a:gd name="T3" fmla="*/ 30 h 30"/>
                <a:gd name="T4" fmla="*/ 29 w 40"/>
                <a:gd name="T5" fmla="*/ 0 h 30"/>
                <a:gd name="T6" fmla="*/ 40 w 40"/>
                <a:gd name="T7" fmla="*/ 2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0">
                  <a:moveTo>
                    <a:pt x="40" y="25"/>
                  </a:moveTo>
                  <a:cubicBezTo>
                    <a:pt x="27" y="27"/>
                    <a:pt x="13" y="29"/>
                    <a:pt x="0" y="30"/>
                  </a:cubicBezTo>
                  <a:cubicBezTo>
                    <a:pt x="9" y="20"/>
                    <a:pt x="18" y="9"/>
                    <a:pt x="29" y="0"/>
                  </a:cubicBezTo>
                  <a:cubicBezTo>
                    <a:pt x="31" y="9"/>
                    <a:pt x="36" y="17"/>
                    <a:pt x="4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5" name="Freeform 221"/>
            <p:cNvSpPr>
              <a:spLocks noEditPoints="1"/>
            </p:cNvSpPr>
            <p:nvPr/>
          </p:nvSpPr>
          <p:spPr bwMode="auto">
            <a:xfrm>
              <a:off x="3050" y="1366"/>
              <a:ext cx="78" cy="62"/>
            </a:xfrm>
            <a:custGeom>
              <a:avLst/>
              <a:gdLst>
                <a:gd name="T0" fmla="*/ 0 w 43"/>
                <a:gd name="T1" fmla="*/ 34 h 34"/>
                <a:gd name="T2" fmla="*/ 1 w 43"/>
                <a:gd name="T3" fmla="*/ 32 h 34"/>
                <a:gd name="T4" fmla="*/ 30 w 43"/>
                <a:gd name="T5" fmla="*/ 1 h 34"/>
                <a:gd name="T6" fmla="*/ 31 w 43"/>
                <a:gd name="T7" fmla="*/ 0 h 34"/>
                <a:gd name="T8" fmla="*/ 32 w 43"/>
                <a:gd name="T9" fmla="*/ 2 h 34"/>
                <a:gd name="T10" fmla="*/ 39 w 43"/>
                <a:gd name="T11" fmla="*/ 19 h 34"/>
                <a:gd name="T12" fmla="*/ 43 w 43"/>
                <a:gd name="T13" fmla="*/ 27 h 34"/>
                <a:gd name="T14" fmla="*/ 43 w 43"/>
                <a:gd name="T15" fmla="*/ 28 h 34"/>
                <a:gd name="T16" fmla="*/ 42 w 43"/>
                <a:gd name="T17" fmla="*/ 28 h 34"/>
                <a:gd name="T18" fmla="*/ 2 w 43"/>
                <a:gd name="T19" fmla="*/ 33 h 34"/>
                <a:gd name="T20" fmla="*/ 0 w 43"/>
                <a:gd name="T21" fmla="*/ 34 h 34"/>
                <a:gd name="T22" fmla="*/ 30 w 43"/>
                <a:gd name="T23" fmla="*/ 4 h 34"/>
                <a:gd name="T24" fmla="*/ 4 w 43"/>
                <a:gd name="T25" fmla="*/ 31 h 34"/>
                <a:gd name="T26" fmla="*/ 41 w 43"/>
                <a:gd name="T27" fmla="*/ 26 h 34"/>
                <a:gd name="T28" fmla="*/ 37 w 43"/>
                <a:gd name="T29" fmla="*/ 20 h 34"/>
                <a:gd name="T30" fmla="*/ 30 w 43"/>
                <a:gd name="T31" fmla="*/ 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3" h="34">
                  <a:moveTo>
                    <a:pt x="0" y="34"/>
                  </a:moveTo>
                  <a:cubicBezTo>
                    <a:pt x="1" y="32"/>
                    <a:pt x="1" y="32"/>
                    <a:pt x="1" y="32"/>
                  </a:cubicBezTo>
                  <a:cubicBezTo>
                    <a:pt x="10" y="21"/>
                    <a:pt x="20" y="11"/>
                    <a:pt x="30" y="1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3" y="8"/>
                    <a:pt x="36" y="13"/>
                    <a:pt x="39" y="19"/>
                  </a:cubicBezTo>
                  <a:cubicBezTo>
                    <a:pt x="40" y="21"/>
                    <a:pt x="41" y="24"/>
                    <a:pt x="43" y="27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29" y="30"/>
                    <a:pt x="15" y="32"/>
                    <a:pt x="2" y="33"/>
                  </a:cubicBezTo>
                  <a:cubicBezTo>
                    <a:pt x="0" y="34"/>
                    <a:pt x="0" y="34"/>
                    <a:pt x="0" y="34"/>
                  </a:cubicBezTo>
                  <a:close/>
                  <a:moveTo>
                    <a:pt x="30" y="4"/>
                  </a:moveTo>
                  <a:cubicBezTo>
                    <a:pt x="21" y="12"/>
                    <a:pt x="12" y="22"/>
                    <a:pt x="4" y="31"/>
                  </a:cubicBezTo>
                  <a:cubicBezTo>
                    <a:pt x="16" y="30"/>
                    <a:pt x="29" y="28"/>
                    <a:pt x="41" y="26"/>
                  </a:cubicBezTo>
                  <a:cubicBezTo>
                    <a:pt x="40" y="24"/>
                    <a:pt x="38" y="22"/>
                    <a:pt x="37" y="20"/>
                  </a:cubicBezTo>
                  <a:cubicBezTo>
                    <a:pt x="35" y="15"/>
                    <a:pt x="32" y="9"/>
                    <a:pt x="3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6" name="Freeform 222"/>
            <p:cNvSpPr>
              <a:spLocks/>
            </p:cNvSpPr>
            <p:nvPr/>
          </p:nvSpPr>
          <p:spPr bwMode="auto">
            <a:xfrm>
              <a:off x="3032" y="1323"/>
              <a:ext cx="74" cy="49"/>
            </a:xfrm>
            <a:custGeom>
              <a:avLst/>
              <a:gdLst>
                <a:gd name="T0" fmla="*/ 41 w 41"/>
                <a:gd name="T1" fmla="*/ 26 h 27"/>
                <a:gd name="T2" fmla="*/ 0 w 41"/>
                <a:gd name="T3" fmla="*/ 27 h 27"/>
                <a:gd name="T4" fmla="*/ 33 w 41"/>
                <a:gd name="T5" fmla="*/ 0 h 27"/>
                <a:gd name="T6" fmla="*/ 41 w 41"/>
                <a:gd name="T7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27">
                  <a:moveTo>
                    <a:pt x="41" y="26"/>
                  </a:moveTo>
                  <a:cubicBezTo>
                    <a:pt x="27" y="27"/>
                    <a:pt x="14" y="27"/>
                    <a:pt x="0" y="27"/>
                  </a:cubicBezTo>
                  <a:cubicBezTo>
                    <a:pt x="10" y="17"/>
                    <a:pt x="22" y="8"/>
                    <a:pt x="33" y="0"/>
                  </a:cubicBezTo>
                  <a:cubicBezTo>
                    <a:pt x="35" y="9"/>
                    <a:pt x="37" y="18"/>
                    <a:pt x="41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7" name="Freeform 223"/>
            <p:cNvSpPr>
              <a:spLocks noEditPoints="1"/>
            </p:cNvSpPr>
            <p:nvPr/>
          </p:nvSpPr>
          <p:spPr bwMode="auto">
            <a:xfrm>
              <a:off x="3028" y="1320"/>
              <a:ext cx="80" cy="54"/>
            </a:xfrm>
            <a:custGeom>
              <a:avLst/>
              <a:gdLst>
                <a:gd name="T0" fmla="*/ 14 w 44"/>
                <a:gd name="T1" fmla="*/ 30 h 30"/>
                <a:gd name="T2" fmla="*/ 2 w 44"/>
                <a:gd name="T3" fmla="*/ 30 h 30"/>
                <a:gd name="T4" fmla="*/ 0 w 44"/>
                <a:gd name="T5" fmla="*/ 30 h 30"/>
                <a:gd name="T6" fmla="*/ 2 w 44"/>
                <a:gd name="T7" fmla="*/ 28 h 30"/>
                <a:gd name="T8" fmla="*/ 34 w 44"/>
                <a:gd name="T9" fmla="*/ 1 h 30"/>
                <a:gd name="T10" fmla="*/ 35 w 44"/>
                <a:gd name="T11" fmla="*/ 0 h 30"/>
                <a:gd name="T12" fmla="*/ 36 w 44"/>
                <a:gd name="T13" fmla="*/ 2 h 30"/>
                <a:gd name="T14" fmla="*/ 44 w 44"/>
                <a:gd name="T15" fmla="*/ 28 h 30"/>
                <a:gd name="T16" fmla="*/ 44 w 44"/>
                <a:gd name="T17" fmla="*/ 29 h 30"/>
                <a:gd name="T18" fmla="*/ 43 w 44"/>
                <a:gd name="T19" fmla="*/ 29 h 30"/>
                <a:gd name="T20" fmla="*/ 14 w 44"/>
                <a:gd name="T21" fmla="*/ 30 h 30"/>
                <a:gd name="T22" fmla="*/ 4 w 44"/>
                <a:gd name="T23" fmla="*/ 28 h 30"/>
                <a:gd name="T24" fmla="*/ 41 w 44"/>
                <a:gd name="T25" fmla="*/ 27 h 30"/>
                <a:gd name="T26" fmla="*/ 34 w 44"/>
                <a:gd name="T27" fmla="*/ 3 h 30"/>
                <a:gd name="T28" fmla="*/ 4 w 44"/>
                <a:gd name="T29" fmla="*/ 2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30">
                  <a:moveTo>
                    <a:pt x="14" y="30"/>
                  </a:moveTo>
                  <a:cubicBezTo>
                    <a:pt x="10" y="30"/>
                    <a:pt x="6" y="30"/>
                    <a:pt x="2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11" y="19"/>
                    <a:pt x="22" y="10"/>
                    <a:pt x="34" y="1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7" y="11"/>
                    <a:pt x="40" y="19"/>
                    <a:pt x="44" y="28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34" y="29"/>
                    <a:pt x="24" y="30"/>
                    <a:pt x="14" y="30"/>
                  </a:cubicBezTo>
                  <a:close/>
                  <a:moveTo>
                    <a:pt x="4" y="28"/>
                  </a:moveTo>
                  <a:cubicBezTo>
                    <a:pt x="17" y="28"/>
                    <a:pt x="29" y="28"/>
                    <a:pt x="41" y="27"/>
                  </a:cubicBezTo>
                  <a:cubicBezTo>
                    <a:pt x="38" y="19"/>
                    <a:pt x="36" y="11"/>
                    <a:pt x="34" y="3"/>
                  </a:cubicBezTo>
                  <a:cubicBezTo>
                    <a:pt x="23" y="12"/>
                    <a:pt x="13" y="20"/>
                    <a:pt x="4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8" name="Freeform 224"/>
            <p:cNvSpPr>
              <a:spLocks/>
            </p:cNvSpPr>
            <p:nvPr/>
          </p:nvSpPr>
          <p:spPr bwMode="auto">
            <a:xfrm>
              <a:off x="3017" y="1274"/>
              <a:ext cx="74" cy="49"/>
            </a:xfrm>
            <a:custGeom>
              <a:avLst/>
              <a:gdLst>
                <a:gd name="T0" fmla="*/ 41 w 41"/>
                <a:gd name="T1" fmla="*/ 27 h 27"/>
                <a:gd name="T2" fmla="*/ 0 w 41"/>
                <a:gd name="T3" fmla="*/ 23 h 27"/>
                <a:gd name="T4" fmla="*/ 36 w 41"/>
                <a:gd name="T5" fmla="*/ 0 h 27"/>
                <a:gd name="T6" fmla="*/ 41 w 41"/>
                <a:gd name="T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27">
                  <a:moveTo>
                    <a:pt x="41" y="27"/>
                  </a:moveTo>
                  <a:cubicBezTo>
                    <a:pt x="27" y="26"/>
                    <a:pt x="13" y="25"/>
                    <a:pt x="0" y="23"/>
                  </a:cubicBezTo>
                  <a:cubicBezTo>
                    <a:pt x="12" y="14"/>
                    <a:pt x="24" y="7"/>
                    <a:pt x="36" y="0"/>
                  </a:cubicBezTo>
                  <a:cubicBezTo>
                    <a:pt x="37" y="9"/>
                    <a:pt x="38" y="18"/>
                    <a:pt x="4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9" name="Freeform 225"/>
            <p:cNvSpPr>
              <a:spLocks noEditPoints="1"/>
            </p:cNvSpPr>
            <p:nvPr/>
          </p:nvSpPr>
          <p:spPr bwMode="auto">
            <a:xfrm>
              <a:off x="3013" y="1273"/>
              <a:ext cx="80" cy="52"/>
            </a:xfrm>
            <a:custGeom>
              <a:avLst/>
              <a:gdLst>
                <a:gd name="T0" fmla="*/ 44 w 44"/>
                <a:gd name="T1" fmla="*/ 29 h 29"/>
                <a:gd name="T2" fmla="*/ 43 w 44"/>
                <a:gd name="T3" fmla="*/ 29 h 29"/>
                <a:gd name="T4" fmla="*/ 2 w 44"/>
                <a:gd name="T5" fmla="*/ 25 h 29"/>
                <a:gd name="T6" fmla="*/ 0 w 44"/>
                <a:gd name="T7" fmla="*/ 24 h 29"/>
                <a:gd name="T8" fmla="*/ 2 w 44"/>
                <a:gd name="T9" fmla="*/ 23 h 29"/>
                <a:gd name="T10" fmla="*/ 37 w 44"/>
                <a:gd name="T11" fmla="*/ 0 h 29"/>
                <a:gd name="T12" fmla="*/ 38 w 44"/>
                <a:gd name="T13" fmla="*/ 0 h 29"/>
                <a:gd name="T14" fmla="*/ 39 w 44"/>
                <a:gd name="T15" fmla="*/ 1 h 29"/>
                <a:gd name="T16" fmla="*/ 40 w 44"/>
                <a:gd name="T17" fmla="*/ 9 h 29"/>
                <a:gd name="T18" fmla="*/ 44 w 44"/>
                <a:gd name="T19" fmla="*/ 28 h 29"/>
                <a:gd name="T20" fmla="*/ 44 w 44"/>
                <a:gd name="T21" fmla="*/ 29 h 29"/>
                <a:gd name="T22" fmla="*/ 5 w 44"/>
                <a:gd name="T23" fmla="*/ 23 h 29"/>
                <a:gd name="T24" fmla="*/ 41 w 44"/>
                <a:gd name="T25" fmla="*/ 27 h 29"/>
                <a:gd name="T26" fmla="*/ 38 w 44"/>
                <a:gd name="T27" fmla="*/ 9 h 29"/>
                <a:gd name="T28" fmla="*/ 37 w 44"/>
                <a:gd name="T29" fmla="*/ 3 h 29"/>
                <a:gd name="T30" fmla="*/ 5 w 44"/>
                <a:gd name="T31" fmla="*/ 2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" h="29">
                  <a:moveTo>
                    <a:pt x="44" y="29"/>
                  </a:moveTo>
                  <a:cubicBezTo>
                    <a:pt x="43" y="29"/>
                    <a:pt x="43" y="29"/>
                    <a:pt x="43" y="29"/>
                  </a:cubicBezTo>
                  <a:cubicBezTo>
                    <a:pt x="27" y="28"/>
                    <a:pt x="14" y="27"/>
                    <a:pt x="2" y="25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3" y="15"/>
                    <a:pt x="25" y="7"/>
                    <a:pt x="37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9" y="4"/>
                    <a:pt x="39" y="6"/>
                    <a:pt x="40" y="9"/>
                  </a:cubicBezTo>
                  <a:cubicBezTo>
                    <a:pt x="41" y="15"/>
                    <a:pt x="42" y="22"/>
                    <a:pt x="44" y="28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23"/>
                  </a:moveTo>
                  <a:cubicBezTo>
                    <a:pt x="15" y="25"/>
                    <a:pt x="28" y="26"/>
                    <a:pt x="41" y="27"/>
                  </a:cubicBezTo>
                  <a:cubicBezTo>
                    <a:pt x="40" y="21"/>
                    <a:pt x="39" y="15"/>
                    <a:pt x="38" y="9"/>
                  </a:cubicBezTo>
                  <a:cubicBezTo>
                    <a:pt x="38" y="7"/>
                    <a:pt x="37" y="5"/>
                    <a:pt x="37" y="3"/>
                  </a:cubicBezTo>
                  <a:cubicBezTo>
                    <a:pt x="26" y="9"/>
                    <a:pt x="15" y="16"/>
                    <a:pt x="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0" name="Freeform 226"/>
            <p:cNvSpPr>
              <a:spLocks/>
            </p:cNvSpPr>
            <p:nvPr/>
          </p:nvSpPr>
          <p:spPr bwMode="auto">
            <a:xfrm>
              <a:off x="3010" y="1226"/>
              <a:ext cx="72" cy="48"/>
            </a:xfrm>
            <a:custGeom>
              <a:avLst/>
              <a:gdLst>
                <a:gd name="T0" fmla="*/ 40 w 40"/>
                <a:gd name="T1" fmla="*/ 27 h 27"/>
                <a:gd name="T2" fmla="*/ 0 w 40"/>
                <a:gd name="T3" fmla="*/ 18 h 27"/>
                <a:gd name="T4" fmla="*/ 38 w 40"/>
                <a:gd name="T5" fmla="*/ 0 h 27"/>
                <a:gd name="T6" fmla="*/ 40 w 40"/>
                <a:gd name="T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27">
                  <a:moveTo>
                    <a:pt x="40" y="27"/>
                  </a:moveTo>
                  <a:cubicBezTo>
                    <a:pt x="26" y="25"/>
                    <a:pt x="13" y="22"/>
                    <a:pt x="0" y="18"/>
                  </a:cubicBezTo>
                  <a:cubicBezTo>
                    <a:pt x="13" y="11"/>
                    <a:pt x="25" y="5"/>
                    <a:pt x="38" y="0"/>
                  </a:cubicBezTo>
                  <a:cubicBezTo>
                    <a:pt x="39" y="9"/>
                    <a:pt x="38" y="18"/>
                    <a:pt x="40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1" name="Freeform 227"/>
            <p:cNvSpPr>
              <a:spLocks noEditPoints="1"/>
            </p:cNvSpPr>
            <p:nvPr/>
          </p:nvSpPr>
          <p:spPr bwMode="auto">
            <a:xfrm>
              <a:off x="3006" y="1224"/>
              <a:ext cx="78" cy="52"/>
            </a:xfrm>
            <a:custGeom>
              <a:avLst/>
              <a:gdLst>
                <a:gd name="T0" fmla="*/ 43 w 43"/>
                <a:gd name="T1" fmla="*/ 29 h 29"/>
                <a:gd name="T2" fmla="*/ 42 w 43"/>
                <a:gd name="T3" fmla="*/ 29 h 29"/>
                <a:gd name="T4" fmla="*/ 2 w 43"/>
                <a:gd name="T5" fmla="*/ 20 h 29"/>
                <a:gd name="T6" fmla="*/ 0 w 43"/>
                <a:gd name="T7" fmla="*/ 19 h 29"/>
                <a:gd name="T8" fmla="*/ 2 w 43"/>
                <a:gd name="T9" fmla="*/ 18 h 29"/>
                <a:gd name="T10" fmla="*/ 40 w 43"/>
                <a:gd name="T11" fmla="*/ 0 h 29"/>
                <a:gd name="T12" fmla="*/ 41 w 43"/>
                <a:gd name="T13" fmla="*/ 0 h 29"/>
                <a:gd name="T14" fmla="*/ 41 w 43"/>
                <a:gd name="T15" fmla="*/ 1 h 29"/>
                <a:gd name="T16" fmla="*/ 41 w 43"/>
                <a:gd name="T17" fmla="*/ 11 h 29"/>
                <a:gd name="T18" fmla="*/ 43 w 43"/>
                <a:gd name="T19" fmla="*/ 28 h 29"/>
                <a:gd name="T20" fmla="*/ 43 w 43"/>
                <a:gd name="T21" fmla="*/ 29 h 29"/>
                <a:gd name="T22" fmla="*/ 5 w 43"/>
                <a:gd name="T23" fmla="*/ 19 h 29"/>
                <a:gd name="T24" fmla="*/ 41 w 43"/>
                <a:gd name="T25" fmla="*/ 27 h 29"/>
                <a:gd name="T26" fmla="*/ 39 w 43"/>
                <a:gd name="T27" fmla="*/ 11 h 29"/>
                <a:gd name="T28" fmla="*/ 39 w 43"/>
                <a:gd name="T29" fmla="*/ 2 h 29"/>
                <a:gd name="T30" fmla="*/ 5 w 43"/>
                <a:gd name="T31" fmla="*/ 1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3" h="29">
                  <a:moveTo>
                    <a:pt x="43" y="29"/>
                  </a:moveTo>
                  <a:cubicBezTo>
                    <a:pt x="42" y="29"/>
                    <a:pt x="42" y="29"/>
                    <a:pt x="42" y="29"/>
                  </a:cubicBezTo>
                  <a:cubicBezTo>
                    <a:pt x="29" y="27"/>
                    <a:pt x="16" y="24"/>
                    <a:pt x="2" y="2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4" y="11"/>
                    <a:pt x="27" y="5"/>
                    <a:pt x="4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1" y="4"/>
                    <a:pt x="41" y="8"/>
                    <a:pt x="41" y="11"/>
                  </a:cubicBezTo>
                  <a:cubicBezTo>
                    <a:pt x="41" y="17"/>
                    <a:pt x="42" y="22"/>
                    <a:pt x="43" y="28"/>
                  </a:cubicBezTo>
                  <a:cubicBezTo>
                    <a:pt x="43" y="29"/>
                    <a:pt x="43" y="29"/>
                    <a:pt x="43" y="29"/>
                  </a:cubicBezTo>
                  <a:close/>
                  <a:moveTo>
                    <a:pt x="5" y="19"/>
                  </a:moveTo>
                  <a:cubicBezTo>
                    <a:pt x="17" y="22"/>
                    <a:pt x="29" y="25"/>
                    <a:pt x="41" y="27"/>
                  </a:cubicBezTo>
                  <a:cubicBezTo>
                    <a:pt x="40" y="22"/>
                    <a:pt x="40" y="16"/>
                    <a:pt x="39" y="11"/>
                  </a:cubicBezTo>
                  <a:cubicBezTo>
                    <a:pt x="39" y="8"/>
                    <a:pt x="39" y="5"/>
                    <a:pt x="39" y="2"/>
                  </a:cubicBezTo>
                  <a:cubicBezTo>
                    <a:pt x="28" y="7"/>
                    <a:pt x="16" y="13"/>
                    <a:pt x="5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2" name="Freeform 228"/>
            <p:cNvSpPr>
              <a:spLocks/>
            </p:cNvSpPr>
            <p:nvPr/>
          </p:nvSpPr>
          <p:spPr bwMode="auto">
            <a:xfrm>
              <a:off x="3010" y="1177"/>
              <a:ext cx="72" cy="49"/>
            </a:xfrm>
            <a:custGeom>
              <a:avLst/>
              <a:gdLst>
                <a:gd name="T0" fmla="*/ 38 w 40"/>
                <a:gd name="T1" fmla="*/ 27 h 27"/>
                <a:gd name="T2" fmla="*/ 0 w 40"/>
                <a:gd name="T3" fmla="*/ 13 h 27"/>
                <a:gd name="T4" fmla="*/ 40 w 40"/>
                <a:gd name="T5" fmla="*/ 0 h 27"/>
                <a:gd name="T6" fmla="*/ 38 w 40"/>
                <a:gd name="T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27">
                  <a:moveTo>
                    <a:pt x="38" y="27"/>
                  </a:moveTo>
                  <a:cubicBezTo>
                    <a:pt x="25" y="23"/>
                    <a:pt x="13" y="18"/>
                    <a:pt x="0" y="13"/>
                  </a:cubicBezTo>
                  <a:cubicBezTo>
                    <a:pt x="13" y="8"/>
                    <a:pt x="26" y="3"/>
                    <a:pt x="40" y="0"/>
                  </a:cubicBezTo>
                  <a:cubicBezTo>
                    <a:pt x="38" y="9"/>
                    <a:pt x="39" y="18"/>
                    <a:pt x="38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" name="Freeform 229"/>
            <p:cNvSpPr>
              <a:spLocks noEditPoints="1"/>
            </p:cNvSpPr>
            <p:nvPr/>
          </p:nvSpPr>
          <p:spPr bwMode="auto">
            <a:xfrm>
              <a:off x="3006" y="1173"/>
              <a:ext cx="78" cy="55"/>
            </a:xfrm>
            <a:custGeom>
              <a:avLst/>
              <a:gdLst>
                <a:gd name="T0" fmla="*/ 41 w 43"/>
                <a:gd name="T1" fmla="*/ 30 h 30"/>
                <a:gd name="T2" fmla="*/ 40 w 43"/>
                <a:gd name="T3" fmla="*/ 30 h 30"/>
                <a:gd name="T4" fmla="*/ 2 w 43"/>
                <a:gd name="T5" fmla="*/ 16 h 30"/>
                <a:gd name="T6" fmla="*/ 0 w 43"/>
                <a:gd name="T7" fmla="*/ 15 h 30"/>
                <a:gd name="T8" fmla="*/ 2 w 43"/>
                <a:gd name="T9" fmla="*/ 14 h 30"/>
                <a:gd name="T10" fmla="*/ 41 w 43"/>
                <a:gd name="T11" fmla="*/ 1 h 30"/>
                <a:gd name="T12" fmla="*/ 43 w 43"/>
                <a:gd name="T13" fmla="*/ 0 h 30"/>
                <a:gd name="T14" fmla="*/ 43 w 43"/>
                <a:gd name="T15" fmla="*/ 2 h 30"/>
                <a:gd name="T16" fmla="*/ 41 w 43"/>
                <a:gd name="T17" fmla="*/ 19 h 30"/>
                <a:gd name="T18" fmla="*/ 41 w 43"/>
                <a:gd name="T19" fmla="*/ 29 h 30"/>
                <a:gd name="T20" fmla="*/ 41 w 43"/>
                <a:gd name="T21" fmla="*/ 30 h 30"/>
                <a:gd name="T22" fmla="*/ 4 w 43"/>
                <a:gd name="T23" fmla="*/ 15 h 30"/>
                <a:gd name="T24" fmla="*/ 39 w 43"/>
                <a:gd name="T25" fmla="*/ 28 h 30"/>
                <a:gd name="T26" fmla="*/ 39 w 43"/>
                <a:gd name="T27" fmla="*/ 19 h 30"/>
                <a:gd name="T28" fmla="*/ 41 w 43"/>
                <a:gd name="T29" fmla="*/ 3 h 30"/>
                <a:gd name="T30" fmla="*/ 4 w 43"/>
                <a:gd name="T31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3" h="30">
                  <a:moveTo>
                    <a:pt x="41" y="30"/>
                  </a:moveTo>
                  <a:cubicBezTo>
                    <a:pt x="40" y="30"/>
                    <a:pt x="40" y="30"/>
                    <a:pt x="40" y="30"/>
                  </a:cubicBezTo>
                  <a:cubicBezTo>
                    <a:pt x="27" y="26"/>
                    <a:pt x="14" y="21"/>
                    <a:pt x="2" y="16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13" y="10"/>
                    <a:pt x="26" y="5"/>
                    <a:pt x="41" y="1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2" y="7"/>
                    <a:pt x="41" y="13"/>
                    <a:pt x="41" y="19"/>
                  </a:cubicBezTo>
                  <a:cubicBezTo>
                    <a:pt x="41" y="22"/>
                    <a:pt x="41" y="26"/>
                    <a:pt x="41" y="29"/>
                  </a:cubicBezTo>
                  <a:cubicBezTo>
                    <a:pt x="41" y="30"/>
                    <a:pt x="41" y="30"/>
                    <a:pt x="41" y="30"/>
                  </a:cubicBezTo>
                  <a:close/>
                  <a:moveTo>
                    <a:pt x="4" y="15"/>
                  </a:moveTo>
                  <a:cubicBezTo>
                    <a:pt x="16" y="20"/>
                    <a:pt x="28" y="24"/>
                    <a:pt x="39" y="28"/>
                  </a:cubicBezTo>
                  <a:cubicBezTo>
                    <a:pt x="39" y="25"/>
                    <a:pt x="39" y="22"/>
                    <a:pt x="39" y="19"/>
                  </a:cubicBezTo>
                  <a:cubicBezTo>
                    <a:pt x="40" y="13"/>
                    <a:pt x="40" y="8"/>
                    <a:pt x="41" y="3"/>
                  </a:cubicBezTo>
                  <a:cubicBezTo>
                    <a:pt x="27" y="6"/>
                    <a:pt x="15" y="11"/>
                    <a:pt x="4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4" name="Freeform 230"/>
            <p:cNvSpPr>
              <a:spLocks/>
            </p:cNvSpPr>
            <p:nvPr/>
          </p:nvSpPr>
          <p:spPr bwMode="auto">
            <a:xfrm>
              <a:off x="3017" y="1128"/>
              <a:ext cx="74" cy="49"/>
            </a:xfrm>
            <a:custGeom>
              <a:avLst/>
              <a:gdLst>
                <a:gd name="T0" fmla="*/ 36 w 41"/>
                <a:gd name="T1" fmla="*/ 27 h 27"/>
                <a:gd name="T2" fmla="*/ 0 w 41"/>
                <a:gd name="T3" fmla="*/ 8 h 27"/>
                <a:gd name="T4" fmla="*/ 41 w 41"/>
                <a:gd name="T5" fmla="*/ 0 h 27"/>
                <a:gd name="T6" fmla="*/ 36 w 41"/>
                <a:gd name="T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27">
                  <a:moveTo>
                    <a:pt x="36" y="27"/>
                  </a:moveTo>
                  <a:cubicBezTo>
                    <a:pt x="24" y="21"/>
                    <a:pt x="12" y="15"/>
                    <a:pt x="0" y="8"/>
                  </a:cubicBezTo>
                  <a:cubicBezTo>
                    <a:pt x="13" y="5"/>
                    <a:pt x="27" y="2"/>
                    <a:pt x="41" y="0"/>
                  </a:cubicBezTo>
                  <a:cubicBezTo>
                    <a:pt x="38" y="9"/>
                    <a:pt x="37" y="18"/>
                    <a:pt x="36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5" name="Freeform 231"/>
            <p:cNvSpPr>
              <a:spLocks noEditPoints="1"/>
            </p:cNvSpPr>
            <p:nvPr/>
          </p:nvSpPr>
          <p:spPr bwMode="auto">
            <a:xfrm>
              <a:off x="3012" y="1126"/>
              <a:ext cx="81" cy="53"/>
            </a:xfrm>
            <a:custGeom>
              <a:avLst/>
              <a:gdLst>
                <a:gd name="T0" fmla="*/ 39 w 45"/>
                <a:gd name="T1" fmla="*/ 29 h 29"/>
                <a:gd name="T2" fmla="*/ 38 w 45"/>
                <a:gd name="T3" fmla="*/ 28 h 29"/>
                <a:gd name="T4" fmla="*/ 2 w 45"/>
                <a:gd name="T5" fmla="*/ 10 h 29"/>
                <a:gd name="T6" fmla="*/ 0 w 45"/>
                <a:gd name="T7" fmla="*/ 9 h 29"/>
                <a:gd name="T8" fmla="*/ 2 w 45"/>
                <a:gd name="T9" fmla="*/ 9 h 29"/>
                <a:gd name="T10" fmla="*/ 44 w 45"/>
                <a:gd name="T11" fmla="*/ 0 h 29"/>
                <a:gd name="T12" fmla="*/ 45 w 45"/>
                <a:gd name="T13" fmla="*/ 0 h 29"/>
                <a:gd name="T14" fmla="*/ 45 w 45"/>
                <a:gd name="T15" fmla="*/ 1 h 29"/>
                <a:gd name="T16" fmla="*/ 41 w 45"/>
                <a:gd name="T17" fmla="*/ 20 h 29"/>
                <a:gd name="T18" fmla="*/ 40 w 45"/>
                <a:gd name="T19" fmla="*/ 28 h 29"/>
                <a:gd name="T20" fmla="*/ 39 w 45"/>
                <a:gd name="T21" fmla="*/ 29 h 29"/>
                <a:gd name="T22" fmla="*/ 5 w 45"/>
                <a:gd name="T23" fmla="*/ 10 h 29"/>
                <a:gd name="T24" fmla="*/ 38 w 45"/>
                <a:gd name="T25" fmla="*/ 26 h 29"/>
                <a:gd name="T26" fmla="*/ 39 w 45"/>
                <a:gd name="T27" fmla="*/ 20 h 29"/>
                <a:gd name="T28" fmla="*/ 42 w 45"/>
                <a:gd name="T29" fmla="*/ 2 h 29"/>
                <a:gd name="T30" fmla="*/ 5 w 45"/>
                <a:gd name="T31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" h="29">
                  <a:moveTo>
                    <a:pt x="39" y="29"/>
                  </a:moveTo>
                  <a:cubicBezTo>
                    <a:pt x="38" y="28"/>
                    <a:pt x="38" y="28"/>
                    <a:pt x="38" y="28"/>
                  </a:cubicBezTo>
                  <a:cubicBezTo>
                    <a:pt x="26" y="23"/>
                    <a:pt x="14" y="17"/>
                    <a:pt x="2" y="1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5" y="5"/>
                    <a:pt x="29" y="2"/>
                    <a:pt x="44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3" y="7"/>
                    <a:pt x="42" y="14"/>
                    <a:pt x="41" y="20"/>
                  </a:cubicBezTo>
                  <a:cubicBezTo>
                    <a:pt x="40" y="23"/>
                    <a:pt x="40" y="25"/>
                    <a:pt x="40" y="28"/>
                  </a:cubicBezTo>
                  <a:cubicBezTo>
                    <a:pt x="39" y="29"/>
                    <a:pt x="39" y="29"/>
                    <a:pt x="39" y="29"/>
                  </a:cubicBezTo>
                  <a:close/>
                  <a:moveTo>
                    <a:pt x="5" y="10"/>
                  </a:moveTo>
                  <a:cubicBezTo>
                    <a:pt x="16" y="16"/>
                    <a:pt x="27" y="21"/>
                    <a:pt x="38" y="26"/>
                  </a:cubicBezTo>
                  <a:cubicBezTo>
                    <a:pt x="38" y="24"/>
                    <a:pt x="39" y="22"/>
                    <a:pt x="39" y="20"/>
                  </a:cubicBezTo>
                  <a:cubicBezTo>
                    <a:pt x="40" y="14"/>
                    <a:pt x="41" y="8"/>
                    <a:pt x="42" y="2"/>
                  </a:cubicBezTo>
                  <a:cubicBezTo>
                    <a:pt x="29" y="4"/>
                    <a:pt x="17" y="6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6" name="Freeform 232"/>
            <p:cNvSpPr>
              <a:spLocks/>
            </p:cNvSpPr>
            <p:nvPr/>
          </p:nvSpPr>
          <p:spPr bwMode="auto">
            <a:xfrm>
              <a:off x="3030" y="1081"/>
              <a:ext cx="76" cy="47"/>
            </a:xfrm>
            <a:custGeom>
              <a:avLst/>
              <a:gdLst>
                <a:gd name="T0" fmla="*/ 34 w 42"/>
                <a:gd name="T1" fmla="*/ 26 h 26"/>
                <a:gd name="T2" fmla="*/ 0 w 42"/>
                <a:gd name="T3" fmla="*/ 3 h 26"/>
                <a:gd name="T4" fmla="*/ 42 w 42"/>
                <a:gd name="T5" fmla="*/ 0 h 26"/>
                <a:gd name="T6" fmla="*/ 34 w 42"/>
                <a:gd name="T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26">
                  <a:moveTo>
                    <a:pt x="34" y="26"/>
                  </a:moveTo>
                  <a:cubicBezTo>
                    <a:pt x="22" y="19"/>
                    <a:pt x="11" y="11"/>
                    <a:pt x="0" y="3"/>
                  </a:cubicBezTo>
                  <a:cubicBezTo>
                    <a:pt x="14" y="1"/>
                    <a:pt x="28" y="0"/>
                    <a:pt x="42" y="0"/>
                  </a:cubicBezTo>
                  <a:cubicBezTo>
                    <a:pt x="38" y="8"/>
                    <a:pt x="36" y="17"/>
                    <a:pt x="34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7" name="Freeform 233"/>
            <p:cNvSpPr>
              <a:spLocks noEditPoints="1"/>
            </p:cNvSpPr>
            <p:nvPr/>
          </p:nvSpPr>
          <p:spPr bwMode="auto">
            <a:xfrm>
              <a:off x="3026" y="1080"/>
              <a:ext cx="82" cy="50"/>
            </a:xfrm>
            <a:custGeom>
              <a:avLst/>
              <a:gdLst>
                <a:gd name="T0" fmla="*/ 36 w 45"/>
                <a:gd name="T1" fmla="*/ 28 h 28"/>
                <a:gd name="T2" fmla="*/ 35 w 45"/>
                <a:gd name="T3" fmla="*/ 28 h 28"/>
                <a:gd name="T4" fmla="*/ 1 w 45"/>
                <a:gd name="T5" fmla="*/ 5 h 28"/>
                <a:gd name="T6" fmla="*/ 0 w 45"/>
                <a:gd name="T7" fmla="*/ 4 h 28"/>
                <a:gd name="T8" fmla="*/ 2 w 45"/>
                <a:gd name="T9" fmla="*/ 3 h 28"/>
                <a:gd name="T10" fmla="*/ 44 w 45"/>
                <a:gd name="T11" fmla="*/ 0 h 28"/>
                <a:gd name="T12" fmla="*/ 45 w 45"/>
                <a:gd name="T13" fmla="*/ 0 h 28"/>
                <a:gd name="T14" fmla="*/ 45 w 45"/>
                <a:gd name="T15" fmla="*/ 1 h 28"/>
                <a:gd name="T16" fmla="*/ 37 w 45"/>
                <a:gd name="T17" fmla="*/ 27 h 28"/>
                <a:gd name="T18" fmla="*/ 36 w 45"/>
                <a:gd name="T19" fmla="*/ 28 h 28"/>
                <a:gd name="T20" fmla="*/ 4 w 45"/>
                <a:gd name="T21" fmla="*/ 5 h 28"/>
                <a:gd name="T22" fmla="*/ 35 w 45"/>
                <a:gd name="T23" fmla="*/ 25 h 28"/>
                <a:gd name="T24" fmla="*/ 42 w 45"/>
                <a:gd name="T25" fmla="*/ 2 h 28"/>
                <a:gd name="T26" fmla="*/ 4 w 45"/>
                <a:gd name="T27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28">
                  <a:moveTo>
                    <a:pt x="36" y="28"/>
                  </a:moveTo>
                  <a:cubicBezTo>
                    <a:pt x="35" y="28"/>
                    <a:pt x="35" y="28"/>
                    <a:pt x="35" y="28"/>
                  </a:cubicBezTo>
                  <a:cubicBezTo>
                    <a:pt x="24" y="21"/>
                    <a:pt x="12" y="13"/>
                    <a:pt x="1" y="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5" y="1"/>
                    <a:pt x="29" y="0"/>
                    <a:pt x="44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1" y="10"/>
                    <a:pt x="38" y="18"/>
                    <a:pt x="37" y="27"/>
                  </a:cubicBezTo>
                  <a:cubicBezTo>
                    <a:pt x="36" y="28"/>
                    <a:pt x="36" y="28"/>
                    <a:pt x="36" y="28"/>
                  </a:cubicBezTo>
                  <a:close/>
                  <a:moveTo>
                    <a:pt x="4" y="5"/>
                  </a:moveTo>
                  <a:cubicBezTo>
                    <a:pt x="14" y="12"/>
                    <a:pt x="25" y="19"/>
                    <a:pt x="35" y="25"/>
                  </a:cubicBezTo>
                  <a:cubicBezTo>
                    <a:pt x="37" y="17"/>
                    <a:pt x="39" y="9"/>
                    <a:pt x="42" y="2"/>
                  </a:cubicBezTo>
                  <a:cubicBezTo>
                    <a:pt x="29" y="2"/>
                    <a:pt x="16" y="3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8" name="Freeform 234"/>
            <p:cNvSpPr>
              <a:spLocks/>
            </p:cNvSpPr>
            <p:nvPr/>
          </p:nvSpPr>
          <p:spPr bwMode="auto">
            <a:xfrm>
              <a:off x="3050" y="1033"/>
              <a:ext cx="76" cy="48"/>
            </a:xfrm>
            <a:custGeom>
              <a:avLst/>
              <a:gdLst>
                <a:gd name="T0" fmla="*/ 31 w 42"/>
                <a:gd name="T1" fmla="*/ 27 h 27"/>
                <a:gd name="T2" fmla="*/ 0 w 42"/>
                <a:gd name="T3" fmla="*/ 0 h 27"/>
                <a:gd name="T4" fmla="*/ 42 w 42"/>
                <a:gd name="T5" fmla="*/ 2 h 27"/>
                <a:gd name="T6" fmla="*/ 31 w 42"/>
                <a:gd name="T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27">
                  <a:moveTo>
                    <a:pt x="31" y="27"/>
                  </a:moveTo>
                  <a:cubicBezTo>
                    <a:pt x="20" y="19"/>
                    <a:pt x="9" y="10"/>
                    <a:pt x="0" y="0"/>
                  </a:cubicBezTo>
                  <a:cubicBezTo>
                    <a:pt x="14" y="0"/>
                    <a:pt x="28" y="1"/>
                    <a:pt x="42" y="2"/>
                  </a:cubicBezTo>
                  <a:cubicBezTo>
                    <a:pt x="38" y="10"/>
                    <a:pt x="33" y="18"/>
                    <a:pt x="3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9" name="Freeform 235"/>
            <p:cNvSpPr>
              <a:spLocks noEditPoints="1"/>
            </p:cNvSpPr>
            <p:nvPr/>
          </p:nvSpPr>
          <p:spPr bwMode="auto">
            <a:xfrm>
              <a:off x="3046" y="1031"/>
              <a:ext cx="82" cy="52"/>
            </a:xfrm>
            <a:custGeom>
              <a:avLst/>
              <a:gdLst>
                <a:gd name="T0" fmla="*/ 33 w 45"/>
                <a:gd name="T1" fmla="*/ 29 h 29"/>
                <a:gd name="T2" fmla="*/ 32 w 45"/>
                <a:gd name="T3" fmla="*/ 28 h 29"/>
                <a:gd name="T4" fmla="*/ 1 w 45"/>
                <a:gd name="T5" fmla="*/ 2 h 29"/>
                <a:gd name="T6" fmla="*/ 0 w 45"/>
                <a:gd name="T7" fmla="*/ 1 h 29"/>
                <a:gd name="T8" fmla="*/ 2 w 45"/>
                <a:gd name="T9" fmla="*/ 1 h 29"/>
                <a:gd name="T10" fmla="*/ 44 w 45"/>
                <a:gd name="T11" fmla="*/ 2 h 29"/>
                <a:gd name="T12" fmla="*/ 45 w 45"/>
                <a:gd name="T13" fmla="*/ 2 h 29"/>
                <a:gd name="T14" fmla="*/ 45 w 45"/>
                <a:gd name="T15" fmla="*/ 3 h 29"/>
                <a:gd name="T16" fmla="*/ 41 w 45"/>
                <a:gd name="T17" fmla="*/ 11 h 29"/>
                <a:gd name="T18" fmla="*/ 34 w 45"/>
                <a:gd name="T19" fmla="*/ 28 h 29"/>
                <a:gd name="T20" fmla="*/ 33 w 45"/>
                <a:gd name="T21" fmla="*/ 29 h 29"/>
                <a:gd name="T22" fmla="*/ 4 w 45"/>
                <a:gd name="T23" fmla="*/ 2 h 29"/>
                <a:gd name="T24" fmla="*/ 32 w 45"/>
                <a:gd name="T25" fmla="*/ 26 h 29"/>
                <a:gd name="T26" fmla="*/ 39 w 45"/>
                <a:gd name="T27" fmla="*/ 10 h 29"/>
                <a:gd name="T28" fmla="*/ 42 w 45"/>
                <a:gd name="T29" fmla="*/ 4 h 29"/>
                <a:gd name="T30" fmla="*/ 4 w 45"/>
                <a:gd name="T31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" h="29">
                  <a:moveTo>
                    <a:pt x="33" y="29"/>
                  </a:moveTo>
                  <a:cubicBezTo>
                    <a:pt x="32" y="28"/>
                    <a:pt x="32" y="28"/>
                    <a:pt x="32" y="28"/>
                  </a:cubicBezTo>
                  <a:cubicBezTo>
                    <a:pt x="20" y="19"/>
                    <a:pt x="10" y="10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6" y="0"/>
                    <a:pt x="30" y="1"/>
                    <a:pt x="44" y="2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3" y="6"/>
                    <a:pt x="42" y="8"/>
                    <a:pt x="41" y="11"/>
                  </a:cubicBezTo>
                  <a:cubicBezTo>
                    <a:pt x="38" y="16"/>
                    <a:pt x="35" y="22"/>
                    <a:pt x="34" y="28"/>
                  </a:cubicBezTo>
                  <a:cubicBezTo>
                    <a:pt x="33" y="29"/>
                    <a:pt x="33" y="29"/>
                    <a:pt x="33" y="29"/>
                  </a:cubicBezTo>
                  <a:close/>
                  <a:moveTo>
                    <a:pt x="4" y="2"/>
                  </a:moveTo>
                  <a:cubicBezTo>
                    <a:pt x="12" y="10"/>
                    <a:pt x="22" y="18"/>
                    <a:pt x="32" y="26"/>
                  </a:cubicBezTo>
                  <a:cubicBezTo>
                    <a:pt x="34" y="21"/>
                    <a:pt x="37" y="15"/>
                    <a:pt x="39" y="10"/>
                  </a:cubicBezTo>
                  <a:cubicBezTo>
                    <a:pt x="40" y="8"/>
                    <a:pt x="41" y="6"/>
                    <a:pt x="42" y="4"/>
                  </a:cubicBezTo>
                  <a:cubicBezTo>
                    <a:pt x="30" y="2"/>
                    <a:pt x="17" y="2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0" name="Freeform 236"/>
            <p:cNvSpPr>
              <a:spLocks/>
            </p:cNvSpPr>
            <p:nvPr/>
          </p:nvSpPr>
          <p:spPr bwMode="auto">
            <a:xfrm>
              <a:off x="3077" y="982"/>
              <a:ext cx="74" cy="54"/>
            </a:xfrm>
            <a:custGeom>
              <a:avLst/>
              <a:gdLst>
                <a:gd name="T0" fmla="*/ 27 w 41"/>
                <a:gd name="T1" fmla="*/ 30 h 30"/>
                <a:gd name="T2" fmla="*/ 0 w 41"/>
                <a:gd name="T3" fmla="*/ 0 h 30"/>
                <a:gd name="T4" fmla="*/ 41 w 41"/>
                <a:gd name="T5" fmla="*/ 6 h 30"/>
                <a:gd name="T6" fmla="*/ 27 w 41"/>
                <a:gd name="T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30">
                  <a:moveTo>
                    <a:pt x="27" y="30"/>
                  </a:moveTo>
                  <a:cubicBezTo>
                    <a:pt x="17" y="20"/>
                    <a:pt x="8" y="11"/>
                    <a:pt x="0" y="0"/>
                  </a:cubicBezTo>
                  <a:cubicBezTo>
                    <a:pt x="14" y="1"/>
                    <a:pt x="27" y="3"/>
                    <a:pt x="41" y="6"/>
                  </a:cubicBezTo>
                  <a:cubicBezTo>
                    <a:pt x="36" y="14"/>
                    <a:pt x="31" y="22"/>
                    <a:pt x="27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1" name="Freeform 237"/>
            <p:cNvSpPr>
              <a:spLocks noEditPoints="1"/>
            </p:cNvSpPr>
            <p:nvPr/>
          </p:nvSpPr>
          <p:spPr bwMode="auto">
            <a:xfrm>
              <a:off x="3073" y="980"/>
              <a:ext cx="80" cy="58"/>
            </a:xfrm>
            <a:custGeom>
              <a:avLst/>
              <a:gdLst>
                <a:gd name="T0" fmla="*/ 29 w 44"/>
                <a:gd name="T1" fmla="*/ 32 h 32"/>
                <a:gd name="T2" fmla="*/ 28 w 44"/>
                <a:gd name="T3" fmla="*/ 31 h 32"/>
                <a:gd name="T4" fmla="*/ 1 w 44"/>
                <a:gd name="T5" fmla="*/ 2 h 32"/>
                <a:gd name="T6" fmla="*/ 0 w 44"/>
                <a:gd name="T7" fmla="*/ 0 h 32"/>
                <a:gd name="T8" fmla="*/ 2 w 44"/>
                <a:gd name="T9" fmla="*/ 0 h 32"/>
                <a:gd name="T10" fmla="*/ 43 w 44"/>
                <a:gd name="T11" fmla="*/ 7 h 32"/>
                <a:gd name="T12" fmla="*/ 44 w 44"/>
                <a:gd name="T13" fmla="*/ 7 h 32"/>
                <a:gd name="T14" fmla="*/ 44 w 44"/>
                <a:gd name="T15" fmla="*/ 8 h 32"/>
                <a:gd name="T16" fmla="*/ 30 w 44"/>
                <a:gd name="T17" fmla="*/ 31 h 32"/>
                <a:gd name="T18" fmla="*/ 29 w 44"/>
                <a:gd name="T19" fmla="*/ 32 h 32"/>
                <a:gd name="T20" fmla="*/ 4 w 44"/>
                <a:gd name="T21" fmla="*/ 2 h 32"/>
                <a:gd name="T22" fmla="*/ 29 w 44"/>
                <a:gd name="T23" fmla="*/ 29 h 32"/>
                <a:gd name="T24" fmla="*/ 41 w 44"/>
                <a:gd name="T25" fmla="*/ 8 h 32"/>
                <a:gd name="T26" fmla="*/ 4 w 44"/>
                <a:gd name="T27" fmla="*/ 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" h="32">
                  <a:moveTo>
                    <a:pt x="29" y="32"/>
                  </a:moveTo>
                  <a:cubicBezTo>
                    <a:pt x="28" y="31"/>
                    <a:pt x="28" y="31"/>
                    <a:pt x="28" y="31"/>
                  </a:cubicBezTo>
                  <a:cubicBezTo>
                    <a:pt x="19" y="23"/>
                    <a:pt x="11" y="14"/>
                    <a:pt x="1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8" y="2"/>
                    <a:pt x="31" y="4"/>
                    <a:pt x="43" y="7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38" y="17"/>
                    <a:pt x="33" y="24"/>
                    <a:pt x="30" y="31"/>
                  </a:cubicBezTo>
                  <a:cubicBezTo>
                    <a:pt x="29" y="32"/>
                    <a:pt x="29" y="32"/>
                    <a:pt x="29" y="32"/>
                  </a:cubicBezTo>
                  <a:close/>
                  <a:moveTo>
                    <a:pt x="4" y="2"/>
                  </a:moveTo>
                  <a:cubicBezTo>
                    <a:pt x="13" y="13"/>
                    <a:pt x="21" y="21"/>
                    <a:pt x="29" y="29"/>
                  </a:cubicBezTo>
                  <a:cubicBezTo>
                    <a:pt x="32" y="23"/>
                    <a:pt x="36" y="16"/>
                    <a:pt x="41" y="8"/>
                  </a:cubicBezTo>
                  <a:cubicBezTo>
                    <a:pt x="30" y="6"/>
                    <a:pt x="18" y="4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2" name="Freeform 238"/>
            <p:cNvSpPr>
              <a:spLocks/>
            </p:cNvSpPr>
            <p:nvPr/>
          </p:nvSpPr>
          <p:spPr bwMode="auto">
            <a:xfrm>
              <a:off x="3110" y="935"/>
              <a:ext cx="72" cy="58"/>
            </a:xfrm>
            <a:custGeom>
              <a:avLst/>
              <a:gdLst>
                <a:gd name="T0" fmla="*/ 23 w 40"/>
                <a:gd name="T1" fmla="*/ 32 h 32"/>
                <a:gd name="T2" fmla="*/ 0 w 40"/>
                <a:gd name="T3" fmla="*/ 0 h 32"/>
                <a:gd name="T4" fmla="*/ 40 w 40"/>
                <a:gd name="T5" fmla="*/ 11 h 32"/>
                <a:gd name="T6" fmla="*/ 23 w 40"/>
                <a:gd name="T7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2">
                  <a:moveTo>
                    <a:pt x="23" y="32"/>
                  </a:moveTo>
                  <a:cubicBezTo>
                    <a:pt x="15" y="22"/>
                    <a:pt x="7" y="11"/>
                    <a:pt x="0" y="0"/>
                  </a:cubicBezTo>
                  <a:cubicBezTo>
                    <a:pt x="13" y="3"/>
                    <a:pt x="27" y="6"/>
                    <a:pt x="40" y="11"/>
                  </a:cubicBezTo>
                  <a:cubicBezTo>
                    <a:pt x="33" y="18"/>
                    <a:pt x="29" y="25"/>
                    <a:pt x="23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3" name="Freeform 239"/>
            <p:cNvSpPr>
              <a:spLocks noEditPoints="1"/>
            </p:cNvSpPr>
            <p:nvPr/>
          </p:nvSpPr>
          <p:spPr bwMode="auto">
            <a:xfrm>
              <a:off x="3106" y="932"/>
              <a:ext cx="80" cy="65"/>
            </a:xfrm>
            <a:custGeom>
              <a:avLst/>
              <a:gdLst>
                <a:gd name="T0" fmla="*/ 25 w 44"/>
                <a:gd name="T1" fmla="*/ 36 h 36"/>
                <a:gd name="T2" fmla="*/ 24 w 44"/>
                <a:gd name="T3" fmla="*/ 35 h 36"/>
                <a:gd name="T4" fmla="*/ 1 w 44"/>
                <a:gd name="T5" fmla="*/ 2 h 36"/>
                <a:gd name="T6" fmla="*/ 0 w 44"/>
                <a:gd name="T7" fmla="*/ 0 h 36"/>
                <a:gd name="T8" fmla="*/ 2 w 44"/>
                <a:gd name="T9" fmla="*/ 1 h 36"/>
                <a:gd name="T10" fmla="*/ 42 w 44"/>
                <a:gd name="T11" fmla="*/ 12 h 36"/>
                <a:gd name="T12" fmla="*/ 44 w 44"/>
                <a:gd name="T13" fmla="*/ 13 h 36"/>
                <a:gd name="T14" fmla="*/ 43 w 44"/>
                <a:gd name="T15" fmla="*/ 14 h 36"/>
                <a:gd name="T16" fmla="*/ 31 w 44"/>
                <a:gd name="T17" fmla="*/ 28 h 36"/>
                <a:gd name="T18" fmla="*/ 26 w 44"/>
                <a:gd name="T19" fmla="*/ 35 h 36"/>
                <a:gd name="T20" fmla="*/ 25 w 44"/>
                <a:gd name="T21" fmla="*/ 36 h 36"/>
                <a:gd name="T22" fmla="*/ 3 w 44"/>
                <a:gd name="T23" fmla="*/ 3 h 36"/>
                <a:gd name="T24" fmla="*/ 25 w 44"/>
                <a:gd name="T25" fmla="*/ 33 h 36"/>
                <a:gd name="T26" fmla="*/ 30 w 44"/>
                <a:gd name="T27" fmla="*/ 27 h 36"/>
                <a:gd name="T28" fmla="*/ 40 w 44"/>
                <a:gd name="T29" fmla="*/ 13 h 36"/>
                <a:gd name="T30" fmla="*/ 3 w 44"/>
                <a:gd name="T31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" h="36">
                  <a:moveTo>
                    <a:pt x="25" y="36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16" y="25"/>
                    <a:pt x="8" y="14"/>
                    <a:pt x="1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5" y="4"/>
                    <a:pt x="29" y="7"/>
                    <a:pt x="42" y="12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38" y="18"/>
                    <a:pt x="35" y="23"/>
                    <a:pt x="31" y="28"/>
                  </a:cubicBezTo>
                  <a:cubicBezTo>
                    <a:pt x="29" y="30"/>
                    <a:pt x="27" y="33"/>
                    <a:pt x="26" y="35"/>
                  </a:cubicBezTo>
                  <a:cubicBezTo>
                    <a:pt x="25" y="36"/>
                    <a:pt x="25" y="36"/>
                    <a:pt x="25" y="36"/>
                  </a:cubicBezTo>
                  <a:close/>
                  <a:moveTo>
                    <a:pt x="3" y="3"/>
                  </a:moveTo>
                  <a:cubicBezTo>
                    <a:pt x="10" y="13"/>
                    <a:pt x="17" y="23"/>
                    <a:pt x="25" y="33"/>
                  </a:cubicBezTo>
                  <a:cubicBezTo>
                    <a:pt x="27" y="31"/>
                    <a:pt x="28" y="29"/>
                    <a:pt x="30" y="27"/>
                  </a:cubicBezTo>
                  <a:cubicBezTo>
                    <a:pt x="33" y="22"/>
                    <a:pt x="36" y="18"/>
                    <a:pt x="40" y="13"/>
                  </a:cubicBezTo>
                  <a:cubicBezTo>
                    <a:pt x="28" y="9"/>
                    <a:pt x="16" y="6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4" name="Freeform 240"/>
            <p:cNvSpPr>
              <a:spLocks/>
            </p:cNvSpPr>
            <p:nvPr/>
          </p:nvSpPr>
          <p:spPr bwMode="auto">
            <a:xfrm>
              <a:off x="3146" y="892"/>
              <a:ext cx="71" cy="63"/>
            </a:xfrm>
            <a:custGeom>
              <a:avLst/>
              <a:gdLst>
                <a:gd name="T0" fmla="*/ 20 w 39"/>
                <a:gd name="T1" fmla="*/ 35 h 35"/>
                <a:gd name="T2" fmla="*/ 0 w 39"/>
                <a:gd name="T3" fmla="*/ 0 h 35"/>
                <a:gd name="T4" fmla="*/ 39 w 39"/>
                <a:gd name="T5" fmla="*/ 16 h 35"/>
                <a:gd name="T6" fmla="*/ 20 w 39"/>
                <a:gd name="T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5">
                  <a:moveTo>
                    <a:pt x="20" y="35"/>
                  </a:moveTo>
                  <a:cubicBezTo>
                    <a:pt x="13" y="24"/>
                    <a:pt x="6" y="12"/>
                    <a:pt x="0" y="0"/>
                  </a:cubicBezTo>
                  <a:cubicBezTo>
                    <a:pt x="14" y="4"/>
                    <a:pt x="27" y="10"/>
                    <a:pt x="39" y="16"/>
                  </a:cubicBezTo>
                  <a:cubicBezTo>
                    <a:pt x="32" y="22"/>
                    <a:pt x="26" y="28"/>
                    <a:pt x="2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5" name="Freeform 241"/>
            <p:cNvSpPr>
              <a:spLocks noEditPoints="1"/>
            </p:cNvSpPr>
            <p:nvPr/>
          </p:nvSpPr>
          <p:spPr bwMode="auto">
            <a:xfrm>
              <a:off x="3144" y="888"/>
              <a:ext cx="76" cy="71"/>
            </a:xfrm>
            <a:custGeom>
              <a:avLst/>
              <a:gdLst>
                <a:gd name="T0" fmla="*/ 21 w 42"/>
                <a:gd name="T1" fmla="*/ 39 h 39"/>
                <a:gd name="T2" fmla="*/ 20 w 42"/>
                <a:gd name="T3" fmla="*/ 38 h 39"/>
                <a:gd name="T4" fmla="*/ 1 w 42"/>
                <a:gd name="T5" fmla="*/ 2 h 39"/>
                <a:gd name="T6" fmla="*/ 0 w 42"/>
                <a:gd name="T7" fmla="*/ 0 h 39"/>
                <a:gd name="T8" fmla="*/ 2 w 42"/>
                <a:gd name="T9" fmla="*/ 1 h 39"/>
                <a:gd name="T10" fmla="*/ 41 w 42"/>
                <a:gd name="T11" fmla="*/ 17 h 39"/>
                <a:gd name="T12" fmla="*/ 42 w 42"/>
                <a:gd name="T13" fmla="*/ 18 h 39"/>
                <a:gd name="T14" fmla="*/ 41 w 42"/>
                <a:gd name="T15" fmla="*/ 18 h 39"/>
                <a:gd name="T16" fmla="*/ 22 w 42"/>
                <a:gd name="T17" fmla="*/ 38 h 39"/>
                <a:gd name="T18" fmla="*/ 21 w 42"/>
                <a:gd name="T19" fmla="*/ 39 h 39"/>
                <a:gd name="T20" fmla="*/ 3 w 42"/>
                <a:gd name="T21" fmla="*/ 3 h 39"/>
                <a:gd name="T22" fmla="*/ 21 w 42"/>
                <a:gd name="T23" fmla="*/ 36 h 39"/>
                <a:gd name="T24" fmla="*/ 39 w 42"/>
                <a:gd name="T25" fmla="*/ 18 h 39"/>
                <a:gd name="T26" fmla="*/ 3 w 42"/>
                <a:gd name="T27" fmla="*/ 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" h="39">
                  <a:moveTo>
                    <a:pt x="21" y="39"/>
                  </a:moveTo>
                  <a:cubicBezTo>
                    <a:pt x="20" y="38"/>
                    <a:pt x="20" y="38"/>
                    <a:pt x="20" y="38"/>
                  </a:cubicBezTo>
                  <a:cubicBezTo>
                    <a:pt x="13" y="26"/>
                    <a:pt x="7" y="14"/>
                    <a:pt x="1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4" y="5"/>
                    <a:pt x="27" y="10"/>
                    <a:pt x="41" y="17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34" y="24"/>
                    <a:pt x="27" y="31"/>
                    <a:pt x="22" y="38"/>
                  </a:cubicBezTo>
                  <a:cubicBezTo>
                    <a:pt x="21" y="39"/>
                    <a:pt x="21" y="39"/>
                    <a:pt x="21" y="39"/>
                  </a:cubicBezTo>
                  <a:close/>
                  <a:moveTo>
                    <a:pt x="3" y="3"/>
                  </a:moveTo>
                  <a:cubicBezTo>
                    <a:pt x="9" y="14"/>
                    <a:pt x="15" y="25"/>
                    <a:pt x="21" y="36"/>
                  </a:cubicBezTo>
                  <a:cubicBezTo>
                    <a:pt x="26" y="29"/>
                    <a:pt x="32" y="23"/>
                    <a:pt x="39" y="18"/>
                  </a:cubicBezTo>
                  <a:cubicBezTo>
                    <a:pt x="26" y="12"/>
                    <a:pt x="14" y="7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6" name="Freeform 242"/>
            <p:cNvSpPr>
              <a:spLocks/>
            </p:cNvSpPr>
            <p:nvPr/>
          </p:nvSpPr>
          <p:spPr bwMode="auto">
            <a:xfrm>
              <a:off x="3190" y="852"/>
              <a:ext cx="67" cy="69"/>
            </a:xfrm>
            <a:custGeom>
              <a:avLst/>
              <a:gdLst>
                <a:gd name="T0" fmla="*/ 15 w 37"/>
                <a:gd name="T1" fmla="*/ 38 h 38"/>
                <a:gd name="T2" fmla="*/ 0 w 37"/>
                <a:gd name="T3" fmla="*/ 0 h 38"/>
                <a:gd name="T4" fmla="*/ 37 w 37"/>
                <a:gd name="T5" fmla="*/ 21 h 38"/>
                <a:gd name="T6" fmla="*/ 15 w 37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38">
                  <a:moveTo>
                    <a:pt x="15" y="38"/>
                  </a:moveTo>
                  <a:cubicBezTo>
                    <a:pt x="10" y="26"/>
                    <a:pt x="4" y="13"/>
                    <a:pt x="0" y="0"/>
                  </a:cubicBezTo>
                  <a:cubicBezTo>
                    <a:pt x="13" y="7"/>
                    <a:pt x="25" y="13"/>
                    <a:pt x="37" y="21"/>
                  </a:cubicBezTo>
                  <a:cubicBezTo>
                    <a:pt x="29" y="26"/>
                    <a:pt x="22" y="31"/>
                    <a:pt x="15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7" name="Freeform 243"/>
            <p:cNvSpPr>
              <a:spLocks noEditPoints="1"/>
            </p:cNvSpPr>
            <p:nvPr/>
          </p:nvSpPr>
          <p:spPr bwMode="auto">
            <a:xfrm>
              <a:off x="3188" y="849"/>
              <a:ext cx="71" cy="74"/>
            </a:xfrm>
            <a:custGeom>
              <a:avLst/>
              <a:gdLst>
                <a:gd name="T0" fmla="*/ 16 w 39"/>
                <a:gd name="T1" fmla="*/ 41 h 41"/>
                <a:gd name="T2" fmla="*/ 15 w 39"/>
                <a:gd name="T3" fmla="*/ 40 h 41"/>
                <a:gd name="T4" fmla="*/ 0 w 39"/>
                <a:gd name="T5" fmla="*/ 2 h 41"/>
                <a:gd name="T6" fmla="*/ 0 w 39"/>
                <a:gd name="T7" fmla="*/ 0 h 41"/>
                <a:gd name="T8" fmla="*/ 2 w 39"/>
                <a:gd name="T9" fmla="*/ 1 h 41"/>
                <a:gd name="T10" fmla="*/ 38 w 39"/>
                <a:gd name="T11" fmla="*/ 22 h 41"/>
                <a:gd name="T12" fmla="*/ 39 w 39"/>
                <a:gd name="T13" fmla="*/ 23 h 41"/>
                <a:gd name="T14" fmla="*/ 38 w 39"/>
                <a:gd name="T15" fmla="*/ 24 h 41"/>
                <a:gd name="T16" fmla="*/ 31 w 39"/>
                <a:gd name="T17" fmla="*/ 29 h 41"/>
                <a:gd name="T18" fmla="*/ 17 w 39"/>
                <a:gd name="T19" fmla="*/ 40 h 41"/>
                <a:gd name="T20" fmla="*/ 16 w 39"/>
                <a:gd name="T21" fmla="*/ 41 h 41"/>
                <a:gd name="T22" fmla="*/ 3 w 39"/>
                <a:gd name="T23" fmla="*/ 4 h 41"/>
                <a:gd name="T24" fmla="*/ 16 w 39"/>
                <a:gd name="T25" fmla="*/ 38 h 41"/>
                <a:gd name="T26" fmla="*/ 30 w 39"/>
                <a:gd name="T27" fmla="*/ 27 h 41"/>
                <a:gd name="T28" fmla="*/ 36 w 39"/>
                <a:gd name="T29" fmla="*/ 23 h 41"/>
                <a:gd name="T30" fmla="*/ 3 w 39"/>
                <a:gd name="T31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" h="41">
                  <a:moveTo>
                    <a:pt x="16" y="41"/>
                  </a:moveTo>
                  <a:cubicBezTo>
                    <a:pt x="15" y="40"/>
                    <a:pt x="15" y="40"/>
                    <a:pt x="15" y="40"/>
                  </a:cubicBezTo>
                  <a:cubicBezTo>
                    <a:pt x="9" y="27"/>
                    <a:pt x="4" y="14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4" y="8"/>
                    <a:pt x="27" y="15"/>
                    <a:pt x="38" y="22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25"/>
                    <a:pt x="33" y="27"/>
                    <a:pt x="31" y="29"/>
                  </a:cubicBezTo>
                  <a:cubicBezTo>
                    <a:pt x="26" y="32"/>
                    <a:pt x="21" y="36"/>
                    <a:pt x="17" y="40"/>
                  </a:cubicBezTo>
                  <a:cubicBezTo>
                    <a:pt x="16" y="41"/>
                    <a:pt x="16" y="41"/>
                    <a:pt x="16" y="41"/>
                  </a:cubicBezTo>
                  <a:close/>
                  <a:moveTo>
                    <a:pt x="3" y="4"/>
                  </a:moveTo>
                  <a:cubicBezTo>
                    <a:pt x="6" y="15"/>
                    <a:pt x="11" y="26"/>
                    <a:pt x="16" y="38"/>
                  </a:cubicBezTo>
                  <a:cubicBezTo>
                    <a:pt x="21" y="34"/>
                    <a:pt x="25" y="31"/>
                    <a:pt x="30" y="27"/>
                  </a:cubicBezTo>
                  <a:cubicBezTo>
                    <a:pt x="32" y="26"/>
                    <a:pt x="34" y="24"/>
                    <a:pt x="36" y="23"/>
                  </a:cubicBezTo>
                  <a:cubicBezTo>
                    <a:pt x="25" y="16"/>
                    <a:pt x="14" y="10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8" name="Freeform 244"/>
            <p:cNvSpPr>
              <a:spLocks/>
            </p:cNvSpPr>
            <p:nvPr/>
          </p:nvSpPr>
          <p:spPr bwMode="auto">
            <a:xfrm>
              <a:off x="3237" y="820"/>
              <a:ext cx="61" cy="70"/>
            </a:xfrm>
            <a:custGeom>
              <a:avLst/>
              <a:gdLst>
                <a:gd name="T0" fmla="*/ 11 w 34"/>
                <a:gd name="T1" fmla="*/ 39 h 39"/>
                <a:gd name="T2" fmla="*/ 0 w 34"/>
                <a:gd name="T3" fmla="*/ 0 h 39"/>
                <a:gd name="T4" fmla="*/ 34 w 34"/>
                <a:gd name="T5" fmla="*/ 25 h 39"/>
                <a:gd name="T6" fmla="*/ 11 w 34"/>
                <a:gd name="T7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9">
                  <a:moveTo>
                    <a:pt x="11" y="39"/>
                  </a:moveTo>
                  <a:cubicBezTo>
                    <a:pt x="6" y="26"/>
                    <a:pt x="3" y="13"/>
                    <a:pt x="0" y="0"/>
                  </a:cubicBezTo>
                  <a:cubicBezTo>
                    <a:pt x="12" y="8"/>
                    <a:pt x="23" y="16"/>
                    <a:pt x="34" y="25"/>
                  </a:cubicBezTo>
                  <a:cubicBezTo>
                    <a:pt x="26" y="29"/>
                    <a:pt x="18" y="34"/>
                    <a:pt x="1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9" name="Freeform 245"/>
            <p:cNvSpPr>
              <a:spLocks noEditPoints="1"/>
            </p:cNvSpPr>
            <p:nvPr/>
          </p:nvSpPr>
          <p:spPr bwMode="auto">
            <a:xfrm>
              <a:off x="3235" y="816"/>
              <a:ext cx="67" cy="76"/>
            </a:xfrm>
            <a:custGeom>
              <a:avLst/>
              <a:gdLst>
                <a:gd name="T0" fmla="*/ 11 w 37"/>
                <a:gd name="T1" fmla="*/ 42 h 42"/>
                <a:gd name="T2" fmla="*/ 11 w 37"/>
                <a:gd name="T3" fmla="*/ 41 h 42"/>
                <a:gd name="T4" fmla="*/ 0 w 37"/>
                <a:gd name="T5" fmla="*/ 2 h 42"/>
                <a:gd name="T6" fmla="*/ 0 w 37"/>
                <a:gd name="T7" fmla="*/ 0 h 42"/>
                <a:gd name="T8" fmla="*/ 2 w 37"/>
                <a:gd name="T9" fmla="*/ 1 h 42"/>
                <a:gd name="T10" fmla="*/ 36 w 37"/>
                <a:gd name="T11" fmla="*/ 26 h 42"/>
                <a:gd name="T12" fmla="*/ 37 w 37"/>
                <a:gd name="T13" fmla="*/ 27 h 42"/>
                <a:gd name="T14" fmla="*/ 35 w 37"/>
                <a:gd name="T15" fmla="*/ 28 h 42"/>
                <a:gd name="T16" fmla="*/ 12 w 37"/>
                <a:gd name="T17" fmla="*/ 42 h 42"/>
                <a:gd name="T18" fmla="*/ 11 w 37"/>
                <a:gd name="T19" fmla="*/ 42 h 42"/>
                <a:gd name="T20" fmla="*/ 3 w 37"/>
                <a:gd name="T21" fmla="*/ 4 h 42"/>
                <a:gd name="T22" fmla="*/ 12 w 37"/>
                <a:gd name="T23" fmla="*/ 39 h 42"/>
                <a:gd name="T24" fmla="*/ 33 w 37"/>
                <a:gd name="T25" fmla="*/ 27 h 42"/>
                <a:gd name="T26" fmla="*/ 3 w 37"/>
                <a:gd name="T27" fmla="*/ 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" h="42">
                  <a:moveTo>
                    <a:pt x="11" y="42"/>
                  </a:moveTo>
                  <a:cubicBezTo>
                    <a:pt x="11" y="41"/>
                    <a:pt x="11" y="41"/>
                    <a:pt x="11" y="41"/>
                  </a:cubicBezTo>
                  <a:cubicBezTo>
                    <a:pt x="7" y="29"/>
                    <a:pt x="4" y="17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6" y="10"/>
                    <a:pt x="26" y="18"/>
                    <a:pt x="36" y="26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28" y="31"/>
                    <a:pt x="21" y="36"/>
                    <a:pt x="12" y="42"/>
                  </a:cubicBezTo>
                  <a:cubicBezTo>
                    <a:pt x="11" y="42"/>
                    <a:pt x="11" y="42"/>
                    <a:pt x="11" y="42"/>
                  </a:cubicBezTo>
                  <a:close/>
                  <a:moveTo>
                    <a:pt x="3" y="4"/>
                  </a:moveTo>
                  <a:cubicBezTo>
                    <a:pt x="6" y="17"/>
                    <a:pt x="9" y="29"/>
                    <a:pt x="12" y="39"/>
                  </a:cubicBezTo>
                  <a:cubicBezTo>
                    <a:pt x="20" y="34"/>
                    <a:pt x="27" y="30"/>
                    <a:pt x="33" y="27"/>
                  </a:cubicBezTo>
                  <a:cubicBezTo>
                    <a:pt x="25" y="19"/>
                    <a:pt x="15" y="12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0" name="Freeform 246"/>
            <p:cNvSpPr>
              <a:spLocks/>
            </p:cNvSpPr>
            <p:nvPr/>
          </p:nvSpPr>
          <p:spPr bwMode="auto">
            <a:xfrm>
              <a:off x="3288" y="793"/>
              <a:ext cx="56" cy="72"/>
            </a:xfrm>
            <a:custGeom>
              <a:avLst/>
              <a:gdLst>
                <a:gd name="T0" fmla="*/ 6 w 31"/>
                <a:gd name="T1" fmla="*/ 40 h 40"/>
                <a:gd name="T2" fmla="*/ 0 w 31"/>
                <a:gd name="T3" fmla="*/ 0 h 40"/>
                <a:gd name="T4" fmla="*/ 31 w 31"/>
                <a:gd name="T5" fmla="*/ 29 h 40"/>
                <a:gd name="T6" fmla="*/ 6 w 31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40">
                  <a:moveTo>
                    <a:pt x="6" y="40"/>
                  </a:moveTo>
                  <a:cubicBezTo>
                    <a:pt x="4" y="27"/>
                    <a:pt x="2" y="13"/>
                    <a:pt x="0" y="0"/>
                  </a:cubicBezTo>
                  <a:cubicBezTo>
                    <a:pt x="11" y="9"/>
                    <a:pt x="21" y="18"/>
                    <a:pt x="31" y="29"/>
                  </a:cubicBezTo>
                  <a:cubicBezTo>
                    <a:pt x="22" y="31"/>
                    <a:pt x="14" y="36"/>
                    <a:pt x="6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1" name="Freeform 247"/>
            <p:cNvSpPr>
              <a:spLocks noEditPoints="1"/>
            </p:cNvSpPr>
            <p:nvPr/>
          </p:nvSpPr>
          <p:spPr bwMode="auto">
            <a:xfrm>
              <a:off x="3286" y="789"/>
              <a:ext cx="60" cy="78"/>
            </a:xfrm>
            <a:custGeom>
              <a:avLst/>
              <a:gdLst>
                <a:gd name="T0" fmla="*/ 6 w 33"/>
                <a:gd name="T1" fmla="*/ 43 h 43"/>
                <a:gd name="T2" fmla="*/ 6 w 33"/>
                <a:gd name="T3" fmla="*/ 42 h 43"/>
                <a:gd name="T4" fmla="*/ 1 w 33"/>
                <a:gd name="T5" fmla="*/ 2 h 43"/>
                <a:gd name="T6" fmla="*/ 0 w 33"/>
                <a:gd name="T7" fmla="*/ 0 h 43"/>
                <a:gd name="T8" fmla="*/ 2 w 33"/>
                <a:gd name="T9" fmla="*/ 1 h 43"/>
                <a:gd name="T10" fmla="*/ 33 w 33"/>
                <a:gd name="T11" fmla="*/ 30 h 43"/>
                <a:gd name="T12" fmla="*/ 33 w 33"/>
                <a:gd name="T13" fmla="*/ 31 h 43"/>
                <a:gd name="T14" fmla="*/ 32 w 33"/>
                <a:gd name="T15" fmla="*/ 31 h 43"/>
                <a:gd name="T16" fmla="*/ 15 w 33"/>
                <a:gd name="T17" fmla="*/ 39 h 43"/>
                <a:gd name="T18" fmla="*/ 7 w 33"/>
                <a:gd name="T19" fmla="*/ 43 h 43"/>
                <a:gd name="T20" fmla="*/ 6 w 33"/>
                <a:gd name="T21" fmla="*/ 43 h 43"/>
                <a:gd name="T22" fmla="*/ 2 w 33"/>
                <a:gd name="T23" fmla="*/ 4 h 43"/>
                <a:gd name="T24" fmla="*/ 8 w 33"/>
                <a:gd name="T25" fmla="*/ 40 h 43"/>
                <a:gd name="T26" fmla="*/ 14 w 33"/>
                <a:gd name="T27" fmla="*/ 37 h 43"/>
                <a:gd name="T28" fmla="*/ 30 w 33"/>
                <a:gd name="T29" fmla="*/ 30 h 43"/>
                <a:gd name="T30" fmla="*/ 2 w 33"/>
                <a:gd name="T31" fmla="*/ 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3" h="43">
                  <a:moveTo>
                    <a:pt x="6" y="43"/>
                  </a:moveTo>
                  <a:cubicBezTo>
                    <a:pt x="6" y="42"/>
                    <a:pt x="6" y="42"/>
                    <a:pt x="6" y="42"/>
                  </a:cubicBezTo>
                  <a:cubicBezTo>
                    <a:pt x="4" y="29"/>
                    <a:pt x="2" y="15"/>
                    <a:pt x="1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2" y="10"/>
                    <a:pt x="23" y="19"/>
                    <a:pt x="33" y="30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26" y="33"/>
                    <a:pt x="20" y="36"/>
                    <a:pt x="15" y="39"/>
                  </a:cubicBezTo>
                  <a:cubicBezTo>
                    <a:pt x="12" y="40"/>
                    <a:pt x="10" y="41"/>
                    <a:pt x="7" y="43"/>
                  </a:cubicBezTo>
                  <a:cubicBezTo>
                    <a:pt x="6" y="43"/>
                    <a:pt x="6" y="43"/>
                    <a:pt x="6" y="43"/>
                  </a:cubicBezTo>
                  <a:close/>
                  <a:moveTo>
                    <a:pt x="2" y="4"/>
                  </a:moveTo>
                  <a:cubicBezTo>
                    <a:pt x="4" y="16"/>
                    <a:pt x="5" y="28"/>
                    <a:pt x="8" y="40"/>
                  </a:cubicBezTo>
                  <a:cubicBezTo>
                    <a:pt x="10" y="39"/>
                    <a:pt x="12" y="38"/>
                    <a:pt x="14" y="37"/>
                  </a:cubicBezTo>
                  <a:cubicBezTo>
                    <a:pt x="19" y="35"/>
                    <a:pt x="25" y="32"/>
                    <a:pt x="30" y="30"/>
                  </a:cubicBezTo>
                  <a:cubicBezTo>
                    <a:pt x="21" y="21"/>
                    <a:pt x="12" y="12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2" name="Freeform 248"/>
            <p:cNvSpPr>
              <a:spLocks/>
            </p:cNvSpPr>
            <p:nvPr/>
          </p:nvSpPr>
          <p:spPr bwMode="auto">
            <a:xfrm>
              <a:off x="3342" y="771"/>
              <a:ext cx="49" cy="74"/>
            </a:xfrm>
            <a:custGeom>
              <a:avLst/>
              <a:gdLst>
                <a:gd name="T0" fmla="*/ 1 w 27"/>
                <a:gd name="T1" fmla="*/ 41 h 41"/>
                <a:gd name="T2" fmla="*/ 0 w 27"/>
                <a:gd name="T3" fmla="*/ 0 h 41"/>
                <a:gd name="T4" fmla="*/ 27 w 27"/>
                <a:gd name="T5" fmla="*/ 33 h 41"/>
                <a:gd name="T6" fmla="*/ 1 w 27"/>
                <a:gd name="T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41">
                  <a:moveTo>
                    <a:pt x="1" y="41"/>
                  </a:moveTo>
                  <a:cubicBezTo>
                    <a:pt x="0" y="27"/>
                    <a:pt x="0" y="14"/>
                    <a:pt x="0" y="0"/>
                  </a:cubicBezTo>
                  <a:cubicBezTo>
                    <a:pt x="10" y="10"/>
                    <a:pt x="19" y="22"/>
                    <a:pt x="27" y="33"/>
                  </a:cubicBezTo>
                  <a:cubicBezTo>
                    <a:pt x="18" y="35"/>
                    <a:pt x="9" y="37"/>
                    <a:pt x="1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3" name="Freeform 249"/>
            <p:cNvSpPr>
              <a:spLocks noEditPoints="1"/>
            </p:cNvSpPr>
            <p:nvPr/>
          </p:nvSpPr>
          <p:spPr bwMode="auto">
            <a:xfrm>
              <a:off x="3340" y="767"/>
              <a:ext cx="53" cy="80"/>
            </a:xfrm>
            <a:custGeom>
              <a:avLst/>
              <a:gdLst>
                <a:gd name="T0" fmla="*/ 1 w 29"/>
                <a:gd name="T1" fmla="*/ 44 h 44"/>
                <a:gd name="T2" fmla="*/ 1 w 29"/>
                <a:gd name="T3" fmla="*/ 43 h 44"/>
                <a:gd name="T4" fmla="*/ 0 w 29"/>
                <a:gd name="T5" fmla="*/ 2 h 44"/>
                <a:gd name="T6" fmla="*/ 0 w 29"/>
                <a:gd name="T7" fmla="*/ 0 h 44"/>
                <a:gd name="T8" fmla="*/ 2 w 29"/>
                <a:gd name="T9" fmla="*/ 1 h 44"/>
                <a:gd name="T10" fmla="*/ 29 w 29"/>
                <a:gd name="T11" fmla="*/ 34 h 44"/>
                <a:gd name="T12" fmla="*/ 29 w 29"/>
                <a:gd name="T13" fmla="*/ 35 h 44"/>
                <a:gd name="T14" fmla="*/ 28 w 29"/>
                <a:gd name="T15" fmla="*/ 35 h 44"/>
                <a:gd name="T16" fmla="*/ 2 w 29"/>
                <a:gd name="T17" fmla="*/ 43 h 44"/>
                <a:gd name="T18" fmla="*/ 1 w 29"/>
                <a:gd name="T19" fmla="*/ 44 h 44"/>
                <a:gd name="T20" fmla="*/ 2 w 29"/>
                <a:gd name="T21" fmla="*/ 4 h 44"/>
                <a:gd name="T22" fmla="*/ 3 w 29"/>
                <a:gd name="T23" fmla="*/ 41 h 44"/>
                <a:gd name="T24" fmla="*/ 26 w 29"/>
                <a:gd name="T25" fmla="*/ 34 h 44"/>
                <a:gd name="T26" fmla="*/ 2 w 29"/>
                <a:gd name="T27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44">
                  <a:moveTo>
                    <a:pt x="1" y="44"/>
                  </a:moveTo>
                  <a:cubicBezTo>
                    <a:pt x="1" y="43"/>
                    <a:pt x="1" y="43"/>
                    <a:pt x="1" y="43"/>
                  </a:cubicBezTo>
                  <a:cubicBezTo>
                    <a:pt x="0" y="29"/>
                    <a:pt x="0" y="16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1" y="11"/>
                    <a:pt x="20" y="22"/>
                    <a:pt x="29" y="34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19" y="37"/>
                    <a:pt x="11" y="40"/>
                    <a:pt x="2" y="43"/>
                  </a:cubicBezTo>
                  <a:cubicBezTo>
                    <a:pt x="1" y="44"/>
                    <a:pt x="1" y="44"/>
                    <a:pt x="1" y="44"/>
                  </a:cubicBezTo>
                  <a:close/>
                  <a:moveTo>
                    <a:pt x="2" y="4"/>
                  </a:moveTo>
                  <a:cubicBezTo>
                    <a:pt x="2" y="17"/>
                    <a:pt x="2" y="29"/>
                    <a:pt x="3" y="41"/>
                  </a:cubicBezTo>
                  <a:cubicBezTo>
                    <a:pt x="10" y="38"/>
                    <a:pt x="18" y="36"/>
                    <a:pt x="26" y="34"/>
                  </a:cubicBezTo>
                  <a:cubicBezTo>
                    <a:pt x="18" y="23"/>
                    <a:pt x="10" y="13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4" name="Freeform 250"/>
            <p:cNvSpPr>
              <a:spLocks/>
            </p:cNvSpPr>
            <p:nvPr/>
          </p:nvSpPr>
          <p:spPr bwMode="auto">
            <a:xfrm>
              <a:off x="3391" y="757"/>
              <a:ext cx="49" cy="74"/>
            </a:xfrm>
            <a:custGeom>
              <a:avLst/>
              <a:gdLst>
                <a:gd name="T0" fmla="*/ 0 w 27"/>
                <a:gd name="T1" fmla="*/ 41 h 41"/>
                <a:gd name="T2" fmla="*/ 4 w 27"/>
                <a:gd name="T3" fmla="*/ 0 h 41"/>
                <a:gd name="T4" fmla="*/ 27 w 27"/>
                <a:gd name="T5" fmla="*/ 36 h 41"/>
                <a:gd name="T6" fmla="*/ 0 w 27"/>
                <a:gd name="T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41">
                  <a:moveTo>
                    <a:pt x="0" y="41"/>
                  </a:moveTo>
                  <a:cubicBezTo>
                    <a:pt x="1" y="27"/>
                    <a:pt x="2" y="13"/>
                    <a:pt x="4" y="0"/>
                  </a:cubicBezTo>
                  <a:cubicBezTo>
                    <a:pt x="12" y="12"/>
                    <a:pt x="20" y="24"/>
                    <a:pt x="27" y="36"/>
                  </a:cubicBezTo>
                  <a:cubicBezTo>
                    <a:pt x="18" y="37"/>
                    <a:pt x="9" y="38"/>
                    <a:pt x="0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5" name="Freeform 251"/>
            <p:cNvSpPr>
              <a:spLocks noEditPoints="1"/>
            </p:cNvSpPr>
            <p:nvPr/>
          </p:nvSpPr>
          <p:spPr bwMode="auto">
            <a:xfrm>
              <a:off x="3389" y="753"/>
              <a:ext cx="53" cy="79"/>
            </a:xfrm>
            <a:custGeom>
              <a:avLst/>
              <a:gdLst>
                <a:gd name="T0" fmla="*/ 0 w 29"/>
                <a:gd name="T1" fmla="*/ 44 h 44"/>
                <a:gd name="T2" fmla="*/ 0 w 29"/>
                <a:gd name="T3" fmla="*/ 42 h 44"/>
                <a:gd name="T4" fmla="*/ 4 w 29"/>
                <a:gd name="T5" fmla="*/ 2 h 44"/>
                <a:gd name="T6" fmla="*/ 5 w 29"/>
                <a:gd name="T7" fmla="*/ 0 h 44"/>
                <a:gd name="T8" fmla="*/ 6 w 29"/>
                <a:gd name="T9" fmla="*/ 2 h 44"/>
                <a:gd name="T10" fmla="*/ 28 w 29"/>
                <a:gd name="T11" fmla="*/ 37 h 44"/>
                <a:gd name="T12" fmla="*/ 29 w 29"/>
                <a:gd name="T13" fmla="*/ 38 h 44"/>
                <a:gd name="T14" fmla="*/ 28 w 29"/>
                <a:gd name="T15" fmla="*/ 38 h 44"/>
                <a:gd name="T16" fmla="*/ 20 w 29"/>
                <a:gd name="T17" fmla="*/ 40 h 44"/>
                <a:gd name="T18" fmla="*/ 1 w 29"/>
                <a:gd name="T19" fmla="*/ 43 h 44"/>
                <a:gd name="T20" fmla="*/ 0 w 29"/>
                <a:gd name="T21" fmla="*/ 44 h 44"/>
                <a:gd name="T22" fmla="*/ 6 w 29"/>
                <a:gd name="T23" fmla="*/ 4 h 44"/>
                <a:gd name="T24" fmla="*/ 2 w 29"/>
                <a:gd name="T25" fmla="*/ 41 h 44"/>
                <a:gd name="T26" fmla="*/ 20 w 29"/>
                <a:gd name="T27" fmla="*/ 38 h 44"/>
                <a:gd name="T28" fmla="*/ 26 w 29"/>
                <a:gd name="T29" fmla="*/ 37 h 44"/>
                <a:gd name="T30" fmla="*/ 6 w 29"/>
                <a:gd name="T31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44">
                  <a:moveTo>
                    <a:pt x="0" y="44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1" y="27"/>
                    <a:pt x="2" y="14"/>
                    <a:pt x="4" y="2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14" y="13"/>
                    <a:pt x="22" y="25"/>
                    <a:pt x="28" y="37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5" y="39"/>
                    <a:pt x="23" y="39"/>
                    <a:pt x="20" y="40"/>
                  </a:cubicBezTo>
                  <a:cubicBezTo>
                    <a:pt x="14" y="41"/>
                    <a:pt x="7" y="41"/>
                    <a:pt x="1" y="43"/>
                  </a:cubicBezTo>
                  <a:cubicBezTo>
                    <a:pt x="0" y="44"/>
                    <a:pt x="0" y="44"/>
                    <a:pt x="0" y="44"/>
                  </a:cubicBezTo>
                  <a:close/>
                  <a:moveTo>
                    <a:pt x="6" y="4"/>
                  </a:moveTo>
                  <a:cubicBezTo>
                    <a:pt x="4" y="15"/>
                    <a:pt x="3" y="28"/>
                    <a:pt x="2" y="41"/>
                  </a:cubicBezTo>
                  <a:cubicBezTo>
                    <a:pt x="8" y="40"/>
                    <a:pt x="14" y="39"/>
                    <a:pt x="20" y="38"/>
                  </a:cubicBezTo>
                  <a:cubicBezTo>
                    <a:pt x="22" y="38"/>
                    <a:pt x="24" y="37"/>
                    <a:pt x="26" y="37"/>
                  </a:cubicBezTo>
                  <a:cubicBezTo>
                    <a:pt x="20" y="26"/>
                    <a:pt x="13" y="15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6" name="Freeform 252"/>
            <p:cNvSpPr>
              <a:spLocks/>
            </p:cNvSpPr>
            <p:nvPr/>
          </p:nvSpPr>
          <p:spPr bwMode="auto">
            <a:xfrm>
              <a:off x="3440" y="749"/>
              <a:ext cx="49" cy="73"/>
            </a:xfrm>
            <a:custGeom>
              <a:avLst/>
              <a:gdLst>
                <a:gd name="T0" fmla="*/ 0 w 27"/>
                <a:gd name="T1" fmla="*/ 40 h 40"/>
                <a:gd name="T2" fmla="*/ 9 w 27"/>
                <a:gd name="T3" fmla="*/ 0 h 40"/>
                <a:gd name="T4" fmla="*/ 27 w 27"/>
                <a:gd name="T5" fmla="*/ 38 h 40"/>
                <a:gd name="T6" fmla="*/ 0 w 27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40">
                  <a:moveTo>
                    <a:pt x="0" y="40"/>
                  </a:moveTo>
                  <a:cubicBezTo>
                    <a:pt x="2" y="26"/>
                    <a:pt x="5" y="13"/>
                    <a:pt x="9" y="0"/>
                  </a:cubicBezTo>
                  <a:cubicBezTo>
                    <a:pt x="16" y="13"/>
                    <a:pt x="22" y="25"/>
                    <a:pt x="27" y="38"/>
                  </a:cubicBezTo>
                  <a:cubicBezTo>
                    <a:pt x="18" y="38"/>
                    <a:pt x="9" y="38"/>
                    <a:pt x="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7" name="Freeform 253"/>
            <p:cNvSpPr>
              <a:spLocks noEditPoints="1"/>
            </p:cNvSpPr>
            <p:nvPr/>
          </p:nvSpPr>
          <p:spPr bwMode="auto">
            <a:xfrm>
              <a:off x="3438" y="746"/>
              <a:ext cx="53" cy="77"/>
            </a:xfrm>
            <a:custGeom>
              <a:avLst/>
              <a:gdLst>
                <a:gd name="T0" fmla="*/ 0 w 29"/>
                <a:gd name="T1" fmla="*/ 43 h 43"/>
                <a:gd name="T2" fmla="*/ 0 w 29"/>
                <a:gd name="T3" fmla="*/ 41 h 43"/>
                <a:gd name="T4" fmla="*/ 9 w 29"/>
                <a:gd name="T5" fmla="*/ 2 h 43"/>
                <a:gd name="T6" fmla="*/ 9 w 29"/>
                <a:gd name="T7" fmla="*/ 0 h 43"/>
                <a:gd name="T8" fmla="*/ 11 w 29"/>
                <a:gd name="T9" fmla="*/ 2 h 43"/>
                <a:gd name="T10" fmla="*/ 29 w 29"/>
                <a:gd name="T11" fmla="*/ 39 h 43"/>
                <a:gd name="T12" fmla="*/ 29 w 29"/>
                <a:gd name="T13" fmla="*/ 41 h 43"/>
                <a:gd name="T14" fmla="*/ 28 w 29"/>
                <a:gd name="T15" fmla="*/ 41 h 43"/>
                <a:gd name="T16" fmla="*/ 18 w 29"/>
                <a:gd name="T17" fmla="*/ 41 h 43"/>
                <a:gd name="T18" fmla="*/ 1 w 29"/>
                <a:gd name="T19" fmla="*/ 42 h 43"/>
                <a:gd name="T20" fmla="*/ 0 w 29"/>
                <a:gd name="T21" fmla="*/ 43 h 43"/>
                <a:gd name="T22" fmla="*/ 10 w 29"/>
                <a:gd name="T23" fmla="*/ 5 h 43"/>
                <a:gd name="T24" fmla="*/ 2 w 29"/>
                <a:gd name="T25" fmla="*/ 41 h 43"/>
                <a:gd name="T26" fmla="*/ 18 w 29"/>
                <a:gd name="T27" fmla="*/ 39 h 43"/>
                <a:gd name="T28" fmla="*/ 27 w 29"/>
                <a:gd name="T29" fmla="*/ 39 h 43"/>
                <a:gd name="T30" fmla="*/ 10 w 29"/>
                <a:gd name="T31" fmla="*/ 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43">
                  <a:moveTo>
                    <a:pt x="0" y="43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2" y="29"/>
                    <a:pt x="5" y="16"/>
                    <a:pt x="9" y="2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7" y="14"/>
                    <a:pt x="24" y="27"/>
                    <a:pt x="29" y="39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5" y="41"/>
                    <a:pt x="21" y="41"/>
                    <a:pt x="18" y="41"/>
                  </a:cubicBezTo>
                  <a:cubicBezTo>
                    <a:pt x="12" y="41"/>
                    <a:pt x="6" y="42"/>
                    <a:pt x="1" y="42"/>
                  </a:cubicBezTo>
                  <a:cubicBezTo>
                    <a:pt x="0" y="43"/>
                    <a:pt x="0" y="43"/>
                    <a:pt x="0" y="43"/>
                  </a:cubicBezTo>
                  <a:close/>
                  <a:moveTo>
                    <a:pt x="10" y="5"/>
                  </a:moveTo>
                  <a:cubicBezTo>
                    <a:pt x="6" y="17"/>
                    <a:pt x="4" y="29"/>
                    <a:pt x="2" y="41"/>
                  </a:cubicBezTo>
                  <a:cubicBezTo>
                    <a:pt x="7" y="40"/>
                    <a:pt x="13" y="40"/>
                    <a:pt x="18" y="39"/>
                  </a:cubicBezTo>
                  <a:cubicBezTo>
                    <a:pt x="21" y="39"/>
                    <a:pt x="24" y="39"/>
                    <a:pt x="27" y="39"/>
                  </a:cubicBezTo>
                  <a:cubicBezTo>
                    <a:pt x="22" y="27"/>
                    <a:pt x="16" y="16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8" name="Freeform 254"/>
            <p:cNvSpPr>
              <a:spLocks/>
            </p:cNvSpPr>
            <p:nvPr/>
          </p:nvSpPr>
          <p:spPr bwMode="auto">
            <a:xfrm>
              <a:off x="3489" y="749"/>
              <a:ext cx="49" cy="73"/>
            </a:xfrm>
            <a:custGeom>
              <a:avLst/>
              <a:gdLst>
                <a:gd name="T0" fmla="*/ 0 w 27"/>
                <a:gd name="T1" fmla="*/ 38 h 40"/>
                <a:gd name="T2" fmla="*/ 14 w 27"/>
                <a:gd name="T3" fmla="*/ 0 h 40"/>
                <a:gd name="T4" fmla="*/ 27 w 27"/>
                <a:gd name="T5" fmla="*/ 40 h 40"/>
                <a:gd name="T6" fmla="*/ 0 w 27"/>
                <a:gd name="T7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40">
                  <a:moveTo>
                    <a:pt x="0" y="38"/>
                  </a:moveTo>
                  <a:cubicBezTo>
                    <a:pt x="4" y="25"/>
                    <a:pt x="8" y="13"/>
                    <a:pt x="14" y="0"/>
                  </a:cubicBezTo>
                  <a:cubicBezTo>
                    <a:pt x="19" y="13"/>
                    <a:pt x="24" y="26"/>
                    <a:pt x="27" y="40"/>
                  </a:cubicBezTo>
                  <a:cubicBezTo>
                    <a:pt x="18" y="38"/>
                    <a:pt x="9" y="38"/>
                    <a:pt x="0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9" name="Freeform 255"/>
            <p:cNvSpPr>
              <a:spLocks noEditPoints="1"/>
            </p:cNvSpPr>
            <p:nvPr/>
          </p:nvSpPr>
          <p:spPr bwMode="auto">
            <a:xfrm>
              <a:off x="3487" y="746"/>
              <a:ext cx="53" cy="77"/>
            </a:xfrm>
            <a:custGeom>
              <a:avLst/>
              <a:gdLst>
                <a:gd name="T0" fmla="*/ 29 w 29"/>
                <a:gd name="T1" fmla="*/ 43 h 43"/>
                <a:gd name="T2" fmla="*/ 28 w 29"/>
                <a:gd name="T3" fmla="*/ 42 h 43"/>
                <a:gd name="T4" fmla="*/ 11 w 29"/>
                <a:gd name="T5" fmla="*/ 41 h 43"/>
                <a:gd name="T6" fmla="*/ 1 w 29"/>
                <a:gd name="T7" fmla="*/ 41 h 43"/>
                <a:gd name="T8" fmla="*/ 0 w 29"/>
                <a:gd name="T9" fmla="*/ 41 h 43"/>
                <a:gd name="T10" fmla="*/ 0 w 29"/>
                <a:gd name="T11" fmla="*/ 39 h 43"/>
                <a:gd name="T12" fmla="*/ 14 w 29"/>
                <a:gd name="T13" fmla="*/ 2 h 43"/>
                <a:gd name="T14" fmla="*/ 15 w 29"/>
                <a:gd name="T15" fmla="*/ 0 h 43"/>
                <a:gd name="T16" fmla="*/ 15 w 29"/>
                <a:gd name="T17" fmla="*/ 2 h 43"/>
                <a:gd name="T18" fmla="*/ 29 w 29"/>
                <a:gd name="T19" fmla="*/ 41 h 43"/>
                <a:gd name="T20" fmla="*/ 29 w 29"/>
                <a:gd name="T21" fmla="*/ 43 h 43"/>
                <a:gd name="T22" fmla="*/ 2 w 29"/>
                <a:gd name="T23" fmla="*/ 39 h 43"/>
                <a:gd name="T24" fmla="*/ 11 w 29"/>
                <a:gd name="T25" fmla="*/ 39 h 43"/>
                <a:gd name="T26" fmla="*/ 27 w 29"/>
                <a:gd name="T27" fmla="*/ 40 h 43"/>
                <a:gd name="T28" fmla="*/ 15 w 29"/>
                <a:gd name="T29" fmla="*/ 4 h 43"/>
                <a:gd name="T30" fmla="*/ 2 w 29"/>
                <a:gd name="T31" fmla="*/ 3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43">
                  <a:moveTo>
                    <a:pt x="29" y="43"/>
                  </a:moveTo>
                  <a:cubicBezTo>
                    <a:pt x="28" y="42"/>
                    <a:pt x="28" y="42"/>
                    <a:pt x="28" y="42"/>
                  </a:cubicBezTo>
                  <a:cubicBezTo>
                    <a:pt x="23" y="42"/>
                    <a:pt x="17" y="41"/>
                    <a:pt x="11" y="41"/>
                  </a:cubicBezTo>
                  <a:cubicBezTo>
                    <a:pt x="8" y="41"/>
                    <a:pt x="4" y="41"/>
                    <a:pt x="1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4" y="27"/>
                    <a:pt x="9" y="14"/>
                    <a:pt x="14" y="2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20" y="13"/>
                    <a:pt x="25" y="26"/>
                    <a:pt x="29" y="41"/>
                  </a:cubicBezTo>
                  <a:cubicBezTo>
                    <a:pt x="29" y="43"/>
                    <a:pt x="29" y="43"/>
                    <a:pt x="29" y="43"/>
                  </a:cubicBezTo>
                  <a:close/>
                  <a:moveTo>
                    <a:pt x="2" y="39"/>
                  </a:moveTo>
                  <a:cubicBezTo>
                    <a:pt x="5" y="39"/>
                    <a:pt x="8" y="39"/>
                    <a:pt x="11" y="39"/>
                  </a:cubicBezTo>
                  <a:cubicBezTo>
                    <a:pt x="16" y="40"/>
                    <a:pt x="22" y="40"/>
                    <a:pt x="27" y="40"/>
                  </a:cubicBezTo>
                  <a:cubicBezTo>
                    <a:pt x="23" y="27"/>
                    <a:pt x="19" y="15"/>
                    <a:pt x="15" y="4"/>
                  </a:cubicBezTo>
                  <a:cubicBezTo>
                    <a:pt x="10" y="16"/>
                    <a:pt x="6" y="27"/>
                    <a:pt x="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0" name="Freeform 256"/>
            <p:cNvSpPr>
              <a:spLocks/>
            </p:cNvSpPr>
            <p:nvPr/>
          </p:nvSpPr>
          <p:spPr bwMode="auto">
            <a:xfrm>
              <a:off x="3538" y="755"/>
              <a:ext cx="49" cy="76"/>
            </a:xfrm>
            <a:custGeom>
              <a:avLst/>
              <a:gdLst>
                <a:gd name="T0" fmla="*/ 0 w 27"/>
                <a:gd name="T1" fmla="*/ 37 h 42"/>
                <a:gd name="T2" fmla="*/ 18 w 27"/>
                <a:gd name="T3" fmla="*/ 0 h 42"/>
                <a:gd name="T4" fmla="*/ 27 w 27"/>
                <a:gd name="T5" fmla="*/ 42 h 42"/>
                <a:gd name="T6" fmla="*/ 0 w 27"/>
                <a:gd name="T7" fmla="*/ 37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42">
                  <a:moveTo>
                    <a:pt x="0" y="37"/>
                  </a:moveTo>
                  <a:cubicBezTo>
                    <a:pt x="6" y="24"/>
                    <a:pt x="12" y="12"/>
                    <a:pt x="18" y="0"/>
                  </a:cubicBezTo>
                  <a:cubicBezTo>
                    <a:pt x="22" y="14"/>
                    <a:pt x="25" y="28"/>
                    <a:pt x="27" y="42"/>
                  </a:cubicBezTo>
                  <a:cubicBezTo>
                    <a:pt x="18" y="39"/>
                    <a:pt x="9" y="38"/>
                    <a:pt x="0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1" name="Freeform 257"/>
            <p:cNvSpPr>
              <a:spLocks noEditPoints="1"/>
            </p:cNvSpPr>
            <p:nvPr/>
          </p:nvSpPr>
          <p:spPr bwMode="auto">
            <a:xfrm>
              <a:off x="3536" y="751"/>
              <a:ext cx="53" cy="81"/>
            </a:xfrm>
            <a:custGeom>
              <a:avLst/>
              <a:gdLst>
                <a:gd name="T0" fmla="*/ 29 w 29"/>
                <a:gd name="T1" fmla="*/ 45 h 45"/>
                <a:gd name="T2" fmla="*/ 28 w 29"/>
                <a:gd name="T3" fmla="*/ 44 h 45"/>
                <a:gd name="T4" fmla="*/ 9 w 29"/>
                <a:gd name="T5" fmla="*/ 41 h 45"/>
                <a:gd name="T6" fmla="*/ 1 w 29"/>
                <a:gd name="T7" fmla="*/ 39 h 45"/>
                <a:gd name="T8" fmla="*/ 0 w 29"/>
                <a:gd name="T9" fmla="*/ 39 h 45"/>
                <a:gd name="T10" fmla="*/ 0 w 29"/>
                <a:gd name="T11" fmla="*/ 38 h 45"/>
                <a:gd name="T12" fmla="*/ 19 w 29"/>
                <a:gd name="T13" fmla="*/ 2 h 45"/>
                <a:gd name="T14" fmla="*/ 20 w 29"/>
                <a:gd name="T15" fmla="*/ 0 h 45"/>
                <a:gd name="T16" fmla="*/ 20 w 29"/>
                <a:gd name="T17" fmla="*/ 2 h 45"/>
                <a:gd name="T18" fmla="*/ 29 w 29"/>
                <a:gd name="T19" fmla="*/ 43 h 45"/>
                <a:gd name="T20" fmla="*/ 29 w 29"/>
                <a:gd name="T21" fmla="*/ 45 h 45"/>
                <a:gd name="T22" fmla="*/ 3 w 29"/>
                <a:gd name="T23" fmla="*/ 38 h 45"/>
                <a:gd name="T24" fmla="*/ 9 w 29"/>
                <a:gd name="T25" fmla="*/ 39 h 45"/>
                <a:gd name="T26" fmla="*/ 27 w 29"/>
                <a:gd name="T27" fmla="*/ 42 h 45"/>
                <a:gd name="T28" fmla="*/ 19 w 29"/>
                <a:gd name="T29" fmla="*/ 5 h 45"/>
                <a:gd name="T30" fmla="*/ 3 w 29"/>
                <a:gd name="T31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45">
                  <a:moveTo>
                    <a:pt x="29" y="45"/>
                  </a:moveTo>
                  <a:cubicBezTo>
                    <a:pt x="28" y="44"/>
                    <a:pt x="28" y="44"/>
                    <a:pt x="28" y="44"/>
                  </a:cubicBezTo>
                  <a:cubicBezTo>
                    <a:pt x="22" y="42"/>
                    <a:pt x="15" y="42"/>
                    <a:pt x="9" y="41"/>
                  </a:cubicBezTo>
                  <a:cubicBezTo>
                    <a:pt x="6" y="40"/>
                    <a:pt x="4" y="40"/>
                    <a:pt x="1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6" y="26"/>
                    <a:pt x="12" y="14"/>
                    <a:pt x="19" y="2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4" y="15"/>
                    <a:pt x="27" y="29"/>
                    <a:pt x="29" y="43"/>
                  </a:cubicBezTo>
                  <a:cubicBezTo>
                    <a:pt x="29" y="45"/>
                    <a:pt x="29" y="45"/>
                    <a:pt x="29" y="45"/>
                  </a:cubicBezTo>
                  <a:close/>
                  <a:moveTo>
                    <a:pt x="3" y="38"/>
                  </a:moveTo>
                  <a:cubicBezTo>
                    <a:pt x="5" y="38"/>
                    <a:pt x="7" y="39"/>
                    <a:pt x="9" y="39"/>
                  </a:cubicBezTo>
                  <a:cubicBezTo>
                    <a:pt x="15" y="40"/>
                    <a:pt x="21" y="41"/>
                    <a:pt x="27" y="42"/>
                  </a:cubicBezTo>
                  <a:cubicBezTo>
                    <a:pt x="25" y="29"/>
                    <a:pt x="22" y="17"/>
                    <a:pt x="19" y="5"/>
                  </a:cubicBezTo>
                  <a:cubicBezTo>
                    <a:pt x="13" y="16"/>
                    <a:pt x="7" y="27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2" name="Freeform 258"/>
            <p:cNvSpPr>
              <a:spLocks/>
            </p:cNvSpPr>
            <p:nvPr/>
          </p:nvSpPr>
          <p:spPr bwMode="auto">
            <a:xfrm>
              <a:off x="3587" y="769"/>
              <a:ext cx="47" cy="76"/>
            </a:xfrm>
            <a:custGeom>
              <a:avLst/>
              <a:gdLst>
                <a:gd name="T0" fmla="*/ 0 w 26"/>
                <a:gd name="T1" fmla="*/ 34 h 42"/>
                <a:gd name="T2" fmla="*/ 22 w 26"/>
                <a:gd name="T3" fmla="*/ 0 h 42"/>
                <a:gd name="T4" fmla="*/ 26 w 26"/>
                <a:gd name="T5" fmla="*/ 42 h 42"/>
                <a:gd name="T6" fmla="*/ 0 w 26"/>
                <a:gd name="T7" fmla="*/ 3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42">
                  <a:moveTo>
                    <a:pt x="0" y="34"/>
                  </a:moveTo>
                  <a:cubicBezTo>
                    <a:pt x="7" y="22"/>
                    <a:pt x="14" y="11"/>
                    <a:pt x="22" y="0"/>
                  </a:cubicBezTo>
                  <a:cubicBezTo>
                    <a:pt x="25" y="14"/>
                    <a:pt x="26" y="28"/>
                    <a:pt x="26" y="42"/>
                  </a:cubicBezTo>
                  <a:cubicBezTo>
                    <a:pt x="18" y="38"/>
                    <a:pt x="9" y="36"/>
                    <a:pt x="0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3" name="Freeform 259"/>
            <p:cNvSpPr>
              <a:spLocks noEditPoints="1"/>
            </p:cNvSpPr>
            <p:nvPr/>
          </p:nvSpPr>
          <p:spPr bwMode="auto">
            <a:xfrm>
              <a:off x="3585" y="764"/>
              <a:ext cx="51" cy="83"/>
            </a:xfrm>
            <a:custGeom>
              <a:avLst/>
              <a:gdLst>
                <a:gd name="T0" fmla="*/ 28 w 28"/>
                <a:gd name="T1" fmla="*/ 46 h 46"/>
                <a:gd name="T2" fmla="*/ 27 w 28"/>
                <a:gd name="T3" fmla="*/ 45 h 46"/>
                <a:gd name="T4" fmla="*/ 1 w 28"/>
                <a:gd name="T5" fmla="*/ 37 h 46"/>
                <a:gd name="T6" fmla="*/ 0 w 28"/>
                <a:gd name="T7" fmla="*/ 37 h 46"/>
                <a:gd name="T8" fmla="*/ 0 w 28"/>
                <a:gd name="T9" fmla="*/ 36 h 46"/>
                <a:gd name="T10" fmla="*/ 23 w 28"/>
                <a:gd name="T11" fmla="*/ 2 h 46"/>
                <a:gd name="T12" fmla="*/ 24 w 28"/>
                <a:gd name="T13" fmla="*/ 0 h 46"/>
                <a:gd name="T14" fmla="*/ 24 w 28"/>
                <a:gd name="T15" fmla="*/ 3 h 46"/>
                <a:gd name="T16" fmla="*/ 28 w 28"/>
                <a:gd name="T17" fmla="*/ 45 h 46"/>
                <a:gd name="T18" fmla="*/ 28 w 28"/>
                <a:gd name="T19" fmla="*/ 46 h 46"/>
                <a:gd name="T20" fmla="*/ 2 w 28"/>
                <a:gd name="T21" fmla="*/ 36 h 46"/>
                <a:gd name="T22" fmla="*/ 26 w 28"/>
                <a:gd name="T23" fmla="*/ 43 h 46"/>
                <a:gd name="T24" fmla="*/ 23 w 28"/>
                <a:gd name="T25" fmla="*/ 5 h 46"/>
                <a:gd name="T26" fmla="*/ 2 w 28"/>
                <a:gd name="T27" fmla="*/ 3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46">
                  <a:moveTo>
                    <a:pt x="28" y="46"/>
                  </a:moveTo>
                  <a:cubicBezTo>
                    <a:pt x="27" y="45"/>
                    <a:pt x="27" y="45"/>
                    <a:pt x="27" y="45"/>
                  </a:cubicBezTo>
                  <a:cubicBezTo>
                    <a:pt x="18" y="42"/>
                    <a:pt x="10" y="39"/>
                    <a:pt x="1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7" y="25"/>
                    <a:pt x="15" y="13"/>
                    <a:pt x="23" y="2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6" y="15"/>
                    <a:pt x="28" y="30"/>
                    <a:pt x="28" y="45"/>
                  </a:cubicBezTo>
                  <a:cubicBezTo>
                    <a:pt x="28" y="46"/>
                    <a:pt x="28" y="46"/>
                    <a:pt x="28" y="46"/>
                  </a:cubicBezTo>
                  <a:close/>
                  <a:moveTo>
                    <a:pt x="2" y="36"/>
                  </a:moveTo>
                  <a:cubicBezTo>
                    <a:pt x="10" y="38"/>
                    <a:pt x="18" y="40"/>
                    <a:pt x="26" y="43"/>
                  </a:cubicBezTo>
                  <a:cubicBezTo>
                    <a:pt x="26" y="30"/>
                    <a:pt x="25" y="17"/>
                    <a:pt x="23" y="5"/>
                  </a:cubicBezTo>
                  <a:cubicBezTo>
                    <a:pt x="16" y="15"/>
                    <a:pt x="9" y="25"/>
                    <a:pt x="2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4" name="Freeform 260"/>
            <p:cNvSpPr>
              <a:spLocks/>
            </p:cNvSpPr>
            <p:nvPr/>
          </p:nvSpPr>
          <p:spPr bwMode="auto">
            <a:xfrm>
              <a:off x="3634" y="789"/>
              <a:ext cx="49" cy="76"/>
            </a:xfrm>
            <a:custGeom>
              <a:avLst/>
              <a:gdLst>
                <a:gd name="T0" fmla="*/ 0 w 27"/>
                <a:gd name="T1" fmla="*/ 31 h 42"/>
                <a:gd name="T2" fmla="*/ 26 w 27"/>
                <a:gd name="T3" fmla="*/ 0 h 42"/>
                <a:gd name="T4" fmla="*/ 25 w 27"/>
                <a:gd name="T5" fmla="*/ 42 h 42"/>
                <a:gd name="T6" fmla="*/ 0 w 27"/>
                <a:gd name="T7" fmla="*/ 3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42">
                  <a:moveTo>
                    <a:pt x="0" y="31"/>
                  </a:moveTo>
                  <a:cubicBezTo>
                    <a:pt x="8" y="20"/>
                    <a:pt x="17" y="9"/>
                    <a:pt x="26" y="0"/>
                  </a:cubicBezTo>
                  <a:cubicBezTo>
                    <a:pt x="27" y="14"/>
                    <a:pt x="26" y="28"/>
                    <a:pt x="25" y="42"/>
                  </a:cubicBezTo>
                  <a:cubicBezTo>
                    <a:pt x="17" y="38"/>
                    <a:pt x="9" y="33"/>
                    <a:pt x="0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5" name="Freeform 261"/>
            <p:cNvSpPr>
              <a:spLocks noEditPoints="1"/>
            </p:cNvSpPr>
            <p:nvPr/>
          </p:nvSpPr>
          <p:spPr bwMode="auto">
            <a:xfrm>
              <a:off x="3633" y="785"/>
              <a:ext cx="52" cy="82"/>
            </a:xfrm>
            <a:custGeom>
              <a:avLst/>
              <a:gdLst>
                <a:gd name="T0" fmla="*/ 27 w 29"/>
                <a:gd name="T1" fmla="*/ 45 h 45"/>
                <a:gd name="T2" fmla="*/ 26 w 29"/>
                <a:gd name="T3" fmla="*/ 45 h 45"/>
                <a:gd name="T4" fmla="*/ 18 w 29"/>
                <a:gd name="T5" fmla="*/ 41 h 45"/>
                <a:gd name="T6" fmla="*/ 1 w 29"/>
                <a:gd name="T7" fmla="*/ 33 h 45"/>
                <a:gd name="T8" fmla="*/ 0 w 29"/>
                <a:gd name="T9" fmla="*/ 33 h 45"/>
                <a:gd name="T10" fmla="*/ 0 w 29"/>
                <a:gd name="T11" fmla="*/ 32 h 45"/>
                <a:gd name="T12" fmla="*/ 27 w 29"/>
                <a:gd name="T13" fmla="*/ 1 h 45"/>
                <a:gd name="T14" fmla="*/ 28 w 29"/>
                <a:gd name="T15" fmla="*/ 0 h 45"/>
                <a:gd name="T16" fmla="*/ 28 w 29"/>
                <a:gd name="T17" fmla="*/ 2 h 45"/>
                <a:gd name="T18" fmla="*/ 27 w 29"/>
                <a:gd name="T19" fmla="*/ 44 h 45"/>
                <a:gd name="T20" fmla="*/ 27 w 29"/>
                <a:gd name="T21" fmla="*/ 45 h 45"/>
                <a:gd name="T22" fmla="*/ 3 w 29"/>
                <a:gd name="T23" fmla="*/ 32 h 45"/>
                <a:gd name="T24" fmla="*/ 19 w 29"/>
                <a:gd name="T25" fmla="*/ 39 h 45"/>
                <a:gd name="T26" fmla="*/ 25 w 29"/>
                <a:gd name="T27" fmla="*/ 42 h 45"/>
                <a:gd name="T28" fmla="*/ 27 w 29"/>
                <a:gd name="T29" fmla="*/ 4 h 45"/>
                <a:gd name="T30" fmla="*/ 3 w 29"/>
                <a:gd name="T31" fmla="*/ 3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45">
                  <a:moveTo>
                    <a:pt x="27" y="45"/>
                  </a:moveTo>
                  <a:cubicBezTo>
                    <a:pt x="26" y="45"/>
                    <a:pt x="26" y="45"/>
                    <a:pt x="26" y="45"/>
                  </a:cubicBezTo>
                  <a:cubicBezTo>
                    <a:pt x="23" y="43"/>
                    <a:pt x="21" y="42"/>
                    <a:pt x="18" y="41"/>
                  </a:cubicBezTo>
                  <a:cubicBezTo>
                    <a:pt x="13" y="38"/>
                    <a:pt x="7" y="35"/>
                    <a:pt x="1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0" y="20"/>
                    <a:pt x="18" y="10"/>
                    <a:pt x="27" y="1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16"/>
                    <a:pt x="28" y="30"/>
                    <a:pt x="27" y="44"/>
                  </a:cubicBezTo>
                  <a:cubicBezTo>
                    <a:pt x="27" y="45"/>
                    <a:pt x="27" y="45"/>
                    <a:pt x="27" y="45"/>
                  </a:cubicBezTo>
                  <a:close/>
                  <a:moveTo>
                    <a:pt x="3" y="32"/>
                  </a:moveTo>
                  <a:cubicBezTo>
                    <a:pt x="8" y="34"/>
                    <a:pt x="14" y="37"/>
                    <a:pt x="19" y="39"/>
                  </a:cubicBezTo>
                  <a:cubicBezTo>
                    <a:pt x="21" y="40"/>
                    <a:pt x="23" y="41"/>
                    <a:pt x="25" y="42"/>
                  </a:cubicBezTo>
                  <a:cubicBezTo>
                    <a:pt x="26" y="30"/>
                    <a:pt x="27" y="17"/>
                    <a:pt x="27" y="4"/>
                  </a:cubicBezTo>
                  <a:cubicBezTo>
                    <a:pt x="19" y="12"/>
                    <a:pt x="11" y="22"/>
                    <a:pt x="3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6" name="Freeform 262"/>
            <p:cNvSpPr>
              <a:spLocks/>
            </p:cNvSpPr>
            <p:nvPr/>
          </p:nvSpPr>
          <p:spPr bwMode="auto">
            <a:xfrm>
              <a:off x="3680" y="816"/>
              <a:ext cx="54" cy="74"/>
            </a:xfrm>
            <a:custGeom>
              <a:avLst/>
              <a:gdLst>
                <a:gd name="T0" fmla="*/ 0 w 30"/>
                <a:gd name="T1" fmla="*/ 27 h 41"/>
                <a:gd name="T2" fmla="*/ 30 w 30"/>
                <a:gd name="T3" fmla="*/ 0 h 41"/>
                <a:gd name="T4" fmla="*/ 23 w 30"/>
                <a:gd name="T5" fmla="*/ 41 h 41"/>
                <a:gd name="T6" fmla="*/ 0 w 30"/>
                <a:gd name="T7" fmla="*/ 2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41">
                  <a:moveTo>
                    <a:pt x="0" y="27"/>
                  </a:moveTo>
                  <a:cubicBezTo>
                    <a:pt x="10" y="17"/>
                    <a:pt x="19" y="8"/>
                    <a:pt x="30" y="0"/>
                  </a:cubicBezTo>
                  <a:cubicBezTo>
                    <a:pt x="28" y="14"/>
                    <a:pt x="26" y="27"/>
                    <a:pt x="23" y="41"/>
                  </a:cubicBezTo>
                  <a:cubicBezTo>
                    <a:pt x="16" y="36"/>
                    <a:pt x="8" y="31"/>
                    <a:pt x="0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7" name="Freeform 263"/>
            <p:cNvSpPr>
              <a:spLocks noEditPoints="1"/>
            </p:cNvSpPr>
            <p:nvPr/>
          </p:nvSpPr>
          <p:spPr bwMode="auto">
            <a:xfrm>
              <a:off x="3678" y="811"/>
              <a:ext cx="58" cy="81"/>
            </a:xfrm>
            <a:custGeom>
              <a:avLst/>
              <a:gdLst>
                <a:gd name="T0" fmla="*/ 25 w 32"/>
                <a:gd name="T1" fmla="*/ 45 h 45"/>
                <a:gd name="T2" fmla="*/ 24 w 32"/>
                <a:gd name="T3" fmla="*/ 45 h 45"/>
                <a:gd name="T4" fmla="*/ 1 w 32"/>
                <a:gd name="T5" fmla="*/ 31 h 45"/>
                <a:gd name="T6" fmla="*/ 0 w 32"/>
                <a:gd name="T7" fmla="*/ 30 h 45"/>
                <a:gd name="T8" fmla="*/ 0 w 32"/>
                <a:gd name="T9" fmla="*/ 29 h 45"/>
                <a:gd name="T10" fmla="*/ 30 w 32"/>
                <a:gd name="T11" fmla="*/ 2 h 45"/>
                <a:gd name="T12" fmla="*/ 32 w 32"/>
                <a:gd name="T13" fmla="*/ 0 h 45"/>
                <a:gd name="T14" fmla="*/ 32 w 32"/>
                <a:gd name="T15" fmla="*/ 3 h 45"/>
                <a:gd name="T16" fmla="*/ 25 w 32"/>
                <a:gd name="T17" fmla="*/ 44 h 45"/>
                <a:gd name="T18" fmla="*/ 25 w 32"/>
                <a:gd name="T19" fmla="*/ 45 h 45"/>
                <a:gd name="T20" fmla="*/ 2 w 32"/>
                <a:gd name="T21" fmla="*/ 29 h 45"/>
                <a:gd name="T22" fmla="*/ 24 w 32"/>
                <a:gd name="T23" fmla="*/ 42 h 45"/>
                <a:gd name="T24" fmla="*/ 30 w 32"/>
                <a:gd name="T25" fmla="*/ 5 h 45"/>
                <a:gd name="T26" fmla="*/ 2 w 32"/>
                <a:gd name="T27" fmla="*/ 2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45">
                  <a:moveTo>
                    <a:pt x="25" y="45"/>
                  </a:moveTo>
                  <a:cubicBezTo>
                    <a:pt x="24" y="45"/>
                    <a:pt x="24" y="45"/>
                    <a:pt x="24" y="45"/>
                  </a:cubicBezTo>
                  <a:cubicBezTo>
                    <a:pt x="15" y="39"/>
                    <a:pt x="8" y="34"/>
                    <a:pt x="1" y="3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" y="20"/>
                    <a:pt x="18" y="12"/>
                    <a:pt x="30" y="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0" y="18"/>
                    <a:pt x="28" y="32"/>
                    <a:pt x="25" y="44"/>
                  </a:cubicBezTo>
                  <a:cubicBezTo>
                    <a:pt x="25" y="45"/>
                    <a:pt x="25" y="45"/>
                    <a:pt x="25" y="45"/>
                  </a:cubicBezTo>
                  <a:close/>
                  <a:moveTo>
                    <a:pt x="2" y="29"/>
                  </a:moveTo>
                  <a:cubicBezTo>
                    <a:pt x="9" y="33"/>
                    <a:pt x="16" y="37"/>
                    <a:pt x="24" y="42"/>
                  </a:cubicBezTo>
                  <a:cubicBezTo>
                    <a:pt x="26" y="31"/>
                    <a:pt x="28" y="19"/>
                    <a:pt x="30" y="5"/>
                  </a:cubicBezTo>
                  <a:cubicBezTo>
                    <a:pt x="19" y="14"/>
                    <a:pt x="10" y="21"/>
                    <a:pt x="2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8" name="Freeform 264"/>
            <p:cNvSpPr>
              <a:spLocks/>
            </p:cNvSpPr>
            <p:nvPr/>
          </p:nvSpPr>
          <p:spPr bwMode="auto">
            <a:xfrm>
              <a:off x="3721" y="847"/>
              <a:ext cx="60" cy="74"/>
            </a:xfrm>
            <a:custGeom>
              <a:avLst/>
              <a:gdLst>
                <a:gd name="T0" fmla="*/ 0 w 33"/>
                <a:gd name="T1" fmla="*/ 24 h 41"/>
                <a:gd name="T2" fmla="*/ 33 w 33"/>
                <a:gd name="T3" fmla="*/ 0 h 41"/>
                <a:gd name="T4" fmla="*/ 22 w 33"/>
                <a:gd name="T5" fmla="*/ 41 h 41"/>
                <a:gd name="T6" fmla="*/ 0 w 33"/>
                <a:gd name="T7" fmla="*/ 2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41">
                  <a:moveTo>
                    <a:pt x="0" y="24"/>
                  </a:moveTo>
                  <a:cubicBezTo>
                    <a:pt x="11" y="16"/>
                    <a:pt x="22" y="8"/>
                    <a:pt x="33" y="0"/>
                  </a:cubicBezTo>
                  <a:cubicBezTo>
                    <a:pt x="30" y="14"/>
                    <a:pt x="26" y="28"/>
                    <a:pt x="22" y="41"/>
                  </a:cubicBezTo>
                  <a:cubicBezTo>
                    <a:pt x="15" y="34"/>
                    <a:pt x="8" y="29"/>
                    <a:pt x="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9" name="Freeform 265"/>
            <p:cNvSpPr>
              <a:spLocks noEditPoints="1"/>
            </p:cNvSpPr>
            <p:nvPr/>
          </p:nvSpPr>
          <p:spPr bwMode="auto">
            <a:xfrm>
              <a:off x="3720" y="845"/>
              <a:ext cx="63" cy="78"/>
            </a:xfrm>
            <a:custGeom>
              <a:avLst/>
              <a:gdLst>
                <a:gd name="T0" fmla="*/ 23 w 35"/>
                <a:gd name="T1" fmla="*/ 43 h 43"/>
                <a:gd name="T2" fmla="*/ 22 w 35"/>
                <a:gd name="T3" fmla="*/ 42 h 43"/>
                <a:gd name="T4" fmla="*/ 8 w 35"/>
                <a:gd name="T5" fmla="*/ 31 h 43"/>
                <a:gd name="T6" fmla="*/ 1 w 35"/>
                <a:gd name="T7" fmla="*/ 26 h 43"/>
                <a:gd name="T8" fmla="*/ 0 w 35"/>
                <a:gd name="T9" fmla="*/ 25 h 43"/>
                <a:gd name="T10" fmla="*/ 1 w 35"/>
                <a:gd name="T11" fmla="*/ 24 h 43"/>
                <a:gd name="T12" fmla="*/ 34 w 35"/>
                <a:gd name="T13" fmla="*/ 1 h 43"/>
                <a:gd name="T14" fmla="*/ 35 w 35"/>
                <a:gd name="T15" fmla="*/ 0 h 43"/>
                <a:gd name="T16" fmla="*/ 35 w 35"/>
                <a:gd name="T17" fmla="*/ 2 h 43"/>
                <a:gd name="T18" fmla="*/ 24 w 35"/>
                <a:gd name="T19" fmla="*/ 42 h 43"/>
                <a:gd name="T20" fmla="*/ 23 w 35"/>
                <a:gd name="T21" fmla="*/ 43 h 43"/>
                <a:gd name="T22" fmla="*/ 3 w 35"/>
                <a:gd name="T23" fmla="*/ 25 h 43"/>
                <a:gd name="T24" fmla="*/ 9 w 35"/>
                <a:gd name="T25" fmla="*/ 29 h 43"/>
                <a:gd name="T26" fmla="*/ 22 w 35"/>
                <a:gd name="T27" fmla="*/ 40 h 43"/>
                <a:gd name="T28" fmla="*/ 33 w 35"/>
                <a:gd name="T29" fmla="*/ 3 h 43"/>
                <a:gd name="T30" fmla="*/ 3 w 35"/>
                <a:gd name="T31" fmla="*/ 2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" h="43">
                  <a:moveTo>
                    <a:pt x="23" y="43"/>
                  </a:moveTo>
                  <a:cubicBezTo>
                    <a:pt x="22" y="42"/>
                    <a:pt x="22" y="42"/>
                    <a:pt x="22" y="42"/>
                  </a:cubicBezTo>
                  <a:cubicBezTo>
                    <a:pt x="18" y="38"/>
                    <a:pt x="13" y="34"/>
                    <a:pt x="8" y="31"/>
                  </a:cubicBezTo>
                  <a:cubicBezTo>
                    <a:pt x="6" y="29"/>
                    <a:pt x="3" y="27"/>
                    <a:pt x="1" y="2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1" y="16"/>
                    <a:pt x="22" y="8"/>
                    <a:pt x="34" y="1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2" y="15"/>
                    <a:pt x="28" y="29"/>
                    <a:pt x="24" y="42"/>
                  </a:cubicBezTo>
                  <a:cubicBezTo>
                    <a:pt x="23" y="43"/>
                    <a:pt x="23" y="43"/>
                    <a:pt x="23" y="43"/>
                  </a:cubicBezTo>
                  <a:close/>
                  <a:moveTo>
                    <a:pt x="3" y="25"/>
                  </a:moveTo>
                  <a:cubicBezTo>
                    <a:pt x="5" y="26"/>
                    <a:pt x="7" y="28"/>
                    <a:pt x="9" y="29"/>
                  </a:cubicBezTo>
                  <a:cubicBezTo>
                    <a:pt x="14" y="33"/>
                    <a:pt x="18" y="36"/>
                    <a:pt x="22" y="40"/>
                  </a:cubicBezTo>
                  <a:cubicBezTo>
                    <a:pt x="27" y="28"/>
                    <a:pt x="30" y="16"/>
                    <a:pt x="33" y="3"/>
                  </a:cubicBezTo>
                  <a:cubicBezTo>
                    <a:pt x="22" y="10"/>
                    <a:pt x="12" y="17"/>
                    <a:pt x="3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0" name="Freeform 266"/>
            <p:cNvSpPr>
              <a:spLocks/>
            </p:cNvSpPr>
            <p:nvPr/>
          </p:nvSpPr>
          <p:spPr bwMode="auto">
            <a:xfrm>
              <a:off x="3761" y="885"/>
              <a:ext cx="64" cy="70"/>
            </a:xfrm>
            <a:custGeom>
              <a:avLst/>
              <a:gdLst>
                <a:gd name="T0" fmla="*/ 0 w 35"/>
                <a:gd name="T1" fmla="*/ 20 h 39"/>
                <a:gd name="T2" fmla="*/ 35 w 35"/>
                <a:gd name="T3" fmla="*/ 0 h 39"/>
                <a:gd name="T4" fmla="*/ 19 w 35"/>
                <a:gd name="T5" fmla="*/ 39 h 39"/>
                <a:gd name="T6" fmla="*/ 0 w 35"/>
                <a:gd name="T7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9">
                  <a:moveTo>
                    <a:pt x="0" y="20"/>
                  </a:moveTo>
                  <a:cubicBezTo>
                    <a:pt x="11" y="13"/>
                    <a:pt x="23" y="6"/>
                    <a:pt x="35" y="0"/>
                  </a:cubicBezTo>
                  <a:cubicBezTo>
                    <a:pt x="31" y="14"/>
                    <a:pt x="25" y="27"/>
                    <a:pt x="19" y="39"/>
                  </a:cubicBezTo>
                  <a:cubicBezTo>
                    <a:pt x="13" y="32"/>
                    <a:pt x="7" y="26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1" name="Freeform 267"/>
            <p:cNvSpPr>
              <a:spLocks noEditPoints="1"/>
            </p:cNvSpPr>
            <p:nvPr/>
          </p:nvSpPr>
          <p:spPr bwMode="auto">
            <a:xfrm>
              <a:off x="3758" y="883"/>
              <a:ext cx="71" cy="76"/>
            </a:xfrm>
            <a:custGeom>
              <a:avLst/>
              <a:gdLst>
                <a:gd name="T0" fmla="*/ 21 w 39"/>
                <a:gd name="T1" fmla="*/ 42 h 42"/>
                <a:gd name="T2" fmla="*/ 20 w 39"/>
                <a:gd name="T3" fmla="*/ 41 h 42"/>
                <a:gd name="T4" fmla="*/ 1 w 39"/>
                <a:gd name="T5" fmla="*/ 21 h 42"/>
                <a:gd name="T6" fmla="*/ 0 w 39"/>
                <a:gd name="T7" fmla="*/ 21 h 42"/>
                <a:gd name="T8" fmla="*/ 1 w 39"/>
                <a:gd name="T9" fmla="*/ 20 h 42"/>
                <a:gd name="T10" fmla="*/ 37 w 39"/>
                <a:gd name="T11" fmla="*/ 0 h 42"/>
                <a:gd name="T12" fmla="*/ 39 w 39"/>
                <a:gd name="T13" fmla="*/ 0 h 42"/>
                <a:gd name="T14" fmla="*/ 38 w 39"/>
                <a:gd name="T15" fmla="*/ 2 h 42"/>
                <a:gd name="T16" fmla="*/ 22 w 39"/>
                <a:gd name="T17" fmla="*/ 40 h 42"/>
                <a:gd name="T18" fmla="*/ 21 w 39"/>
                <a:gd name="T19" fmla="*/ 42 h 42"/>
                <a:gd name="T20" fmla="*/ 3 w 39"/>
                <a:gd name="T21" fmla="*/ 21 h 42"/>
                <a:gd name="T22" fmla="*/ 21 w 39"/>
                <a:gd name="T23" fmla="*/ 38 h 42"/>
                <a:gd name="T24" fmla="*/ 36 w 39"/>
                <a:gd name="T25" fmla="*/ 3 h 42"/>
                <a:gd name="T26" fmla="*/ 3 w 39"/>
                <a:gd name="T27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" h="42">
                  <a:moveTo>
                    <a:pt x="21" y="42"/>
                  </a:moveTo>
                  <a:cubicBezTo>
                    <a:pt x="20" y="41"/>
                    <a:pt x="20" y="41"/>
                    <a:pt x="20" y="41"/>
                  </a:cubicBezTo>
                  <a:cubicBezTo>
                    <a:pt x="15" y="34"/>
                    <a:pt x="8" y="27"/>
                    <a:pt x="1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3" y="13"/>
                    <a:pt x="25" y="6"/>
                    <a:pt x="37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4" y="14"/>
                    <a:pt x="28" y="27"/>
                    <a:pt x="22" y="40"/>
                  </a:cubicBezTo>
                  <a:cubicBezTo>
                    <a:pt x="21" y="42"/>
                    <a:pt x="21" y="42"/>
                    <a:pt x="21" y="42"/>
                  </a:cubicBezTo>
                  <a:close/>
                  <a:moveTo>
                    <a:pt x="3" y="21"/>
                  </a:moveTo>
                  <a:cubicBezTo>
                    <a:pt x="10" y="26"/>
                    <a:pt x="15" y="32"/>
                    <a:pt x="21" y="38"/>
                  </a:cubicBezTo>
                  <a:cubicBezTo>
                    <a:pt x="27" y="26"/>
                    <a:pt x="32" y="14"/>
                    <a:pt x="36" y="3"/>
                  </a:cubicBezTo>
                  <a:cubicBezTo>
                    <a:pt x="25" y="9"/>
                    <a:pt x="14" y="15"/>
                    <a:pt x="3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2" name="Freeform 268"/>
            <p:cNvSpPr>
              <a:spLocks/>
            </p:cNvSpPr>
            <p:nvPr/>
          </p:nvSpPr>
          <p:spPr bwMode="auto">
            <a:xfrm>
              <a:off x="3796" y="928"/>
              <a:ext cx="69" cy="65"/>
            </a:xfrm>
            <a:custGeom>
              <a:avLst/>
              <a:gdLst>
                <a:gd name="T0" fmla="*/ 0 w 38"/>
                <a:gd name="T1" fmla="*/ 15 h 36"/>
                <a:gd name="T2" fmla="*/ 38 w 38"/>
                <a:gd name="T3" fmla="*/ 0 h 36"/>
                <a:gd name="T4" fmla="*/ 17 w 38"/>
                <a:gd name="T5" fmla="*/ 36 h 36"/>
                <a:gd name="T6" fmla="*/ 0 w 38"/>
                <a:gd name="T7" fmla="*/ 1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6">
                  <a:moveTo>
                    <a:pt x="0" y="15"/>
                  </a:moveTo>
                  <a:cubicBezTo>
                    <a:pt x="12" y="10"/>
                    <a:pt x="25" y="4"/>
                    <a:pt x="38" y="0"/>
                  </a:cubicBezTo>
                  <a:cubicBezTo>
                    <a:pt x="31" y="13"/>
                    <a:pt x="24" y="25"/>
                    <a:pt x="17" y="36"/>
                  </a:cubicBezTo>
                  <a:cubicBezTo>
                    <a:pt x="11" y="29"/>
                    <a:pt x="7" y="22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3" name="Freeform 269"/>
            <p:cNvSpPr>
              <a:spLocks noEditPoints="1"/>
            </p:cNvSpPr>
            <p:nvPr/>
          </p:nvSpPr>
          <p:spPr bwMode="auto">
            <a:xfrm>
              <a:off x="3794" y="926"/>
              <a:ext cx="73" cy="71"/>
            </a:xfrm>
            <a:custGeom>
              <a:avLst/>
              <a:gdLst>
                <a:gd name="T0" fmla="*/ 18 w 40"/>
                <a:gd name="T1" fmla="*/ 39 h 39"/>
                <a:gd name="T2" fmla="*/ 17 w 40"/>
                <a:gd name="T3" fmla="*/ 38 h 39"/>
                <a:gd name="T4" fmla="*/ 12 w 40"/>
                <a:gd name="T5" fmla="*/ 31 h 39"/>
                <a:gd name="T6" fmla="*/ 0 w 40"/>
                <a:gd name="T7" fmla="*/ 17 h 39"/>
                <a:gd name="T8" fmla="*/ 0 w 40"/>
                <a:gd name="T9" fmla="*/ 16 h 39"/>
                <a:gd name="T10" fmla="*/ 1 w 40"/>
                <a:gd name="T11" fmla="*/ 15 h 39"/>
                <a:gd name="T12" fmla="*/ 38 w 40"/>
                <a:gd name="T13" fmla="*/ 0 h 39"/>
                <a:gd name="T14" fmla="*/ 40 w 40"/>
                <a:gd name="T15" fmla="*/ 0 h 39"/>
                <a:gd name="T16" fmla="*/ 39 w 40"/>
                <a:gd name="T17" fmla="*/ 1 h 39"/>
                <a:gd name="T18" fmla="*/ 19 w 40"/>
                <a:gd name="T19" fmla="*/ 38 h 39"/>
                <a:gd name="T20" fmla="*/ 18 w 40"/>
                <a:gd name="T21" fmla="*/ 39 h 39"/>
                <a:gd name="T22" fmla="*/ 3 w 40"/>
                <a:gd name="T23" fmla="*/ 16 h 39"/>
                <a:gd name="T24" fmla="*/ 13 w 40"/>
                <a:gd name="T25" fmla="*/ 30 h 39"/>
                <a:gd name="T26" fmla="*/ 18 w 40"/>
                <a:gd name="T27" fmla="*/ 36 h 39"/>
                <a:gd name="T28" fmla="*/ 37 w 40"/>
                <a:gd name="T29" fmla="*/ 3 h 39"/>
                <a:gd name="T30" fmla="*/ 3 w 40"/>
                <a:gd name="T3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" h="39">
                  <a:moveTo>
                    <a:pt x="18" y="39"/>
                  </a:moveTo>
                  <a:cubicBezTo>
                    <a:pt x="17" y="38"/>
                    <a:pt x="17" y="38"/>
                    <a:pt x="17" y="38"/>
                  </a:cubicBezTo>
                  <a:cubicBezTo>
                    <a:pt x="15" y="36"/>
                    <a:pt x="14" y="33"/>
                    <a:pt x="12" y="31"/>
                  </a:cubicBezTo>
                  <a:cubicBezTo>
                    <a:pt x="8" y="26"/>
                    <a:pt x="5" y="21"/>
                    <a:pt x="0" y="1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4" y="9"/>
                    <a:pt x="27" y="4"/>
                    <a:pt x="38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3" y="14"/>
                    <a:pt x="26" y="26"/>
                    <a:pt x="19" y="38"/>
                  </a:cubicBezTo>
                  <a:cubicBezTo>
                    <a:pt x="18" y="39"/>
                    <a:pt x="18" y="39"/>
                    <a:pt x="18" y="39"/>
                  </a:cubicBezTo>
                  <a:close/>
                  <a:moveTo>
                    <a:pt x="3" y="16"/>
                  </a:moveTo>
                  <a:cubicBezTo>
                    <a:pt x="7" y="21"/>
                    <a:pt x="10" y="25"/>
                    <a:pt x="13" y="30"/>
                  </a:cubicBezTo>
                  <a:cubicBezTo>
                    <a:pt x="15" y="32"/>
                    <a:pt x="16" y="34"/>
                    <a:pt x="18" y="36"/>
                  </a:cubicBezTo>
                  <a:cubicBezTo>
                    <a:pt x="25" y="25"/>
                    <a:pt x="31" y="14"/>
                    <a:pt x="37" y="3"/>
                  </a:cubicBezTo>
                  <a:cubicBezTo>
                    <a:pt x="26" y="6"/>
                    <a:pt x="15" y="11"/>
                    <a:pt x="3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4" name="Freeform 270"/>
            <p:cNvSpPr>
              <a:spLocks/>
            </p:cNvSpPr>
            <p:nvPr/>
          </p:nvSpPr>
          <p:spPr bwMode="auto">
            <a:xfrm>
              <a:off x="3827" y="975"/>
              <a:ext cx="71" cy="61"/>
            </a:xfrm>
            <a:custGeom>
              <a:avLst/>
              <a:gdLst>
                <a:gd name="T0" fmla="*/ 0 w 39"/>
                <a:gd name="T1" fmla="*/ 10 h 34"/>
                <a:gd name="T2" fmla="*/ 39 w 39"/>
                <a:gd name="T3" fmla="*/ 0 h 34"/>
                <a:gd name="T4" fmla="*/ 14 w 39"/>
                <a:gd name="T5" fmla="*/ 34 h 34"/>
                <a:gd name="T6" fmla="*/ 0 w 39"/>
                <a:gd name="T7" fmla="*/ 1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4">
                  <a:moveTo>
                    <a:pt x="0" y="10"/>
                  </a:moveTo>
                  <a:cubicBezTo>
                    <a:pt x="13" y="6"/>
                    <a:pt x="26" y="3"/>
                    <a:pt x="39" y="0"/>
                  </a:cubicBezTo>
                  <a:cubicBezTo>
                    <a:pt x="31" y="12"/>
                    <a:pt x="23" y="23"/>
                    <a:pt x="14" y="34"/>
                  </a:cubicBezTo>
                  <a:cubicBezTo>
                    <a:pt x="10" y="26"/>
                    <a:pt x="5" y="18"/>
                    <a:pt x="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5" name="Freeform 271"/>
            <p:cNvSpPr>
              <a:spLocks noEditPoints="1"/>
            </p:cNvSpPr>
            <p:nvPr/>
          </p:nvSpPr>
          <p:spPr bwMode="auto">
            <a:xfrm>
              <a:off x="3825" y="973"/>
              <a:ext cx="76" cy="65"/>
            </a:xfrm>
            <a:custGeom>
              <a:avLst/>
              <a:gdLst>
                <a:gd name="T0" fmla="*/ 15 w 42"/>
                <a:gd name="T1" fmla="*/ 36 h 36"/>
                <a:gd name="T2" fmla="*/ 14 w 42"/>
                <a:gd name="T3" fmla="*/ 35 h 36"/>
                <a:gd name="T4" fmla="*/ 0 w 42"/>
                <a:gd name="T5" fmla="*/ 12 h 36"/>
                <a:gd name="T6" fmla="*/ 0 w 42"/>
                <a:gd name="T7" fmla="*/ 11 h 36"/>
                <a:gd name="T8" fmla="*/ 1 w 42"/>
                <a:gd name="T9" fmla="*/ 11 h 36"/>
                <a:gd name="T10" fmla="*/ 40 w 42"/>
                <a:gd name="T11" fmla="*/ 0 h 36"/>
                <a:gd name="T12" fmla="*/ 42 w 42"/>
                <a:gd name="T13" fmla="*/ 0 h 36"/>
                <a:gd name="T14" fmla="*/ 41 w 42"/>
                <a:gd name="T15" fmla="*/ 2 h 36"/>
                <a:gd name="T16" fmla="*/ 16 w 42"/>
                <a:gd name="T17" fmla="*/ 35 h 36"/>
                <a:gd name="T18" fmla="*/ 15 w 42"/>
                <a:gd name="T19" fmla="*/ 36 h 36"/>
                <a:gd name="T20" fmla="*/ 2 w 42"/>
                <a:gd name="T21" fmla="*/ 12 h 36"/>
                <a:gd name="T22" fmla="*/ 15 w 42"/>
                <a:gd name="T23" fmla="*/ 33 h 36"/>
                <a:gd name="T24" fmla="*/ 38 w 42"/>
                <a:gd name="T25" fmla="*/ 3 h 36"/>
                <a:gd name="T26" fmla="*/ 2 w 42"/>
                <a:gd name="T27" fmla="*/ 1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" h="36">
                  <a:moveTo>
                    <a:pt x="15" y="36"/>
                  </a:moveTo>
                  <a:cubicBezTo>
                    <a:pt x="14" y="35"/>
                    <a:pt x="14" y="35"/>
                    <a:pt x="14" y="35"/>
                  </a:cubicBezTo>
                  <a:cubicBezTo>
                    <a:pt x="11" y="28"/>
                    <a:pt x="6" y="21"/>
                    <a:pt x="0" y="1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2" y="7"/>
                    <a:pt x="25" y="4"/>
                    <a:pt x="40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32" y="15"/>
                    <a:pt x="24" y="26"/>
                    <a:pt x="16" y="35"/>
                  </a:cubicBezTo>
                  <a:cubicBezTo>
                    <a:pt x="15" y="36"/>
                    <a:pt x="15" y="36"/>
                    <a:pt x="15" y="36"/>
                  </a:cubicBezTo>
                  <a:close/>
                  <a:moveTo>
                    <a:pt x="2" y="12"/>
                  </a:moveTo>
                  <a:cubicBezTo>
                    <a:pt x="8" y="20"/>
                    <a:pt x="12" y="27"/>
                    <a:pt x="15" y="33"/>
                  </a:cubicBezTo>
                  <a:cubicBezTo>
                    <a:pt x="23" y="24"/>
                    <a:pt x="30" y="15"/>
                    <a:pt x="38" y="3"/>
                  </a:cubicBezTo>
                  <a:cubicBezTo>
                    <a:pt x="25" y="5"/>
                    <a:pt x="13" y="9"/>
                    <a:pt x="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6" name="Freeform 272"/>
            <p:cNvSpPr>
              <a:spLocks/>
            </p:cNvSpPr>
            <p:nvPr/>
          </p:nvSpPr>
          <p:spPr bwMode="auto">
            <a:xfrm>
              <a:off x="3852" y="1025"/>
              <a:ext cx="73" cy="56"/>
            </a:xfrm>
            <a:custGeom>
              <a:avLst/>
              <a:gdLst>
                <a:gd name="T0" fmla="*/ 0 w 40"/>
                <a:gd name="T1" fmla="*/ 6 h 31"/>
                <a:gd name="T2" fmla="*/ 40 w 40"/>
                <a:gd name="T3" fmla="*/ 0 h 31"/>
                <a:gd name="T4" fmla="*/ 11 w 40"/>
                <a:gd name="T5" fmla="*/ 31 h 31"/>
                <a:gd name="T6" fmla="*/ 0 w 40"/>
                <a:gd name="T7" fmla="*/ 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1">
                  <a:moveTo>
                    <a:pt x="0" y="6"/>
                  </a:moveTo>
                  <a:cubicBezTo>
                    <a:pt x="13" y="3"/>
                    <a:pt x="26" y="2"/>
                    <a:pt x="40" y="0"/>
                  </a:cubicBezTo>
                  <a:cubicBezTo>
                    <a:pt x="31" y="11"/>
                    <a:pt x="22" y="21"/>
                    <a:pt x="11" y="31"/>
                  </a:cubicBezTo>
                  <a:cubicBezTo>
                    <a:pt x="8" y="22"/>
                    <a:pt x="4" y="14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7" name="Freeform 273"/>
            <p:cNvSpPr>
              <a:spLocks noEditPoints="1"/>
            </p:cNvSpPr>
            <p:nvPr/>
          </p:nvSpPr>
          <p:spPr bwMode="auto">
            <a:xfrm>
              <a:off x="3850" y="1024"/>
              <a:ext cx="78" cy="59"/>
            </a:xfrm>
            <a:custGeom>
              <a:avLst/>
              <a:gdLst>
                <a:gd name="T0" fmla="*/ 12 w 43"/>
                <a:gd name="T1" fmla="*/ 33 h 33"/>
                <a:gd name="T2" fmla="*/ 11 w 43"/>
                <a:gd name="T3" fmla="*/ 32 h 33"/>
                <a:gd name="T4" fmla="*/ 4 w 43"/>
                <a:gd name="T5" fmla="*/ 15 h 33"/>
                <a:gd name="T6" fmla="*/ 0 w 43"/>
                <a:gd name="T7" fmla="*/ 7 h 33"/>
                <a:gd name="T8" fmla="*/ 0 w 43"/>
                <a:gd name="T9" fmla="*/ 6 h 33"/>
                <a:gd name="T10" fmla="*/ 1 w 43"/>
                <a:gd name="T11" fmla="*/ 6 h 33"/>
                <a:gd name="T12" fmla="*/ 41 w 43"/>
                <a:gd name="T13" fmla="*/ 0 h 33"/>
                <a:gd name="T14" fmla="*/ 43 w 43"/>
                <a:gd name="T15" fmla="*/ 0 h 33"/>
                <a:gd name="T16" fmla="*/ 42 w 43"/>
                <a:gd name="T17" fmla="*/ 2 h 33"/>
                <a:gd name="T18" fmla="*/ 13 w 43"/>
                <a:gd name="T19" fmla="*/ 32 h 33"/>
                <a:gd name="T20" fmla="*/ 12 w 43"/>
                <a:gd name="T21" fmla="*/ 33 h 33"/>
                <a:gd name="T22" fmla="*/ 2 w 43"/>
                <a:gd name="T23" fmla="*/ 8 h 33"/>
                <a:gd name="T24" fmla="*/ 6 w 43"/>
                <a:gd name="T25" fmla="*/ 14 h 33"/>
                <a:gd name="T26" fmla="*/ 13 w 43"/>
                <a:gd name="T27" fmla="*/ 30 h 33"/>
                <a:gd name="T28" fmla="*/ 39 w 43"/>
                <a:gd name="T29" fmla="*/ 2 h 33"/>
                <a:gd name="T30" fmla="*/ 2 w 43"/>
                <a:gd name="T31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3" h="33">
                  <a:moveTo>
                    <a:pt x="12" y="33"/>
                  </a:moveTo>
                  <a:cubicBezTo>
                    <a:pt x="11" y="32"/>
                    <a:pt x="11" y="32"/>
                    <a:pt x="11" y="32"/>
                  </a:cubicBezTo>
                  <a:cubicBezTo>
                    <a:pt x="10" y="26"/>
                    <a:pt x="7" y="20"/>
                    <a:pt x="4" y="15"/>
                  </a:cubicBezTo>
                  <a:cubicBezTo>
                    <a:pt x="3" y="12"/>
                    <a:pt x="1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4" y="4"/>
                    <a:pt x="27" y="2"/>
                    <a:pt x="41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33" y="12"/>
                    <a:pt x="23" y="23"/>
                    <a:pt x="13" y="32"/>
                  </a:cubicBezTo>
                  <a:cubicBezTo>
                    <a:pt x="12" y="33"/>
                    <a:pt x="12" y="33"/>
                    <a:pt x="12" y="33"/>
                  </a:cubicBezTo>
                  <a:close/>
                  <a:moveTo>
                    <a:pt x="2" y="8"/>
                  </a:moveTo>
                  <a:cubicBezTo>
                    <a:pt x="3" y="10"/>
                    <a:pt x="4" y="12"/>
                    <a:pt x="6" y="14"/>
                  </a:cubicBezTo>
                  <a:cubicBezTo>
                    <a:pt x="8" y="19"/>
                    <a:pt x="11" y="25"/>
                    <a:pt x="13" y="30"/>
                  </a:cubicBezTo>
                  <a:cubicBezTo>
                    <a:pt x="22" y="21"/>
                    <a:pt x="31" y="12"/>
                    <a:pt x="39" y="2"/>
                  </a:cubicBezTo>
                  <a:cubicBezTo>
                    <a:pt x="27" y="4"/>
                    <a:pt x="14" y="5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8" name="Freeform 274"/>
            <p:cNvSpPr>
              <a:spLocks/>
            </p:cNvSpPr>
            <p:nvPr/>
          </p:nvSpPr>
          <p:spPr bwMode="auto">
            <a:xfrm>
              <a:off x="3872" y="1080"/>
              <a:ext cx="75" cy="48"/>
            </a:xfrm>
            <a:custGeom>
              <a:avLst/>
              <a:gdLst>
                <a:gd name="T0" fmla="*/ 0 w 41"/>
                <a:gd name="T1" fmla="*/ 1 h 27"/>
                <a:gd name="T2" fmla="*/ 41 w 41"/>
                <a:gd name="T3" fmla="*/ 0 h 27"/>
                <a:gd name="T4" fmla="*/ 8 w 41"/>
                <a:gd name="T5" fmla="*/ 27 h 27"/>
                <a:gd name="T6" fmla="*/ 0 w 41"/>
                <a:gd name="T7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27">
                  <a:moveTo>
                    <a:pt x="0" y="1"/>
                  </a:moveTo>
                  <a:cubicBezTo>
                    <a:pt x="14" y="0"/>
                    <a:pt x="27" y="0"/>
                    <a:pt x="41" y="0"/>
                  </a:cubicBezTo>
                  <a:cubicBezTo>
                    <a:pt x="31" y="10"/>
                    <a:pt x="19" y="19"/>
                    <a:pt x="8" y="27"/>
                  </a:cubicBezTo>
                  <a:cubicBezTo>
                    <a:pt x="6" y="18"/>
                    <a:pt x="4" y="9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9" name="Freeform 275"/>
            <p:cNvSpPr>
              <a:spLocks noEditPoints="1"/>
            </p:cNvSpPr>
            <p:nvPr/>
          </p:nvSpPr>
          <p:spPr bwMode="auto">
            <a:xfrm>
              <a:off x="3870" y="1078"/>
              <a:ext cx="80" cy="52"/>
            </a:xfrm>
            <a:custGeom>
              <a:avLst/>
              <a:gdLst>
                <a:gd name="T0" fmla="*/ 9 w 44"/>
                <a:gd name="T1" fmla="*/ 29 h 29"/>
                <a:gd name="T2" fmla="*/ 8 w 44"/>
                <a:gd name="T3" fmla="*/ 28 h 29"/>
                <a:gd name="T4" fmla="*/ 0 w 44"/>
                <a:gd name="T5" fmla="*/ 2 h 29"/>
                <a:gd name="T6" fmla="*/ 0 w 44"/>
                <a:gd name="T7" fmla="*/ 1 h 29"/>
                <a:gd name="T8" fmla="*/ 1 w 44"/>
                <a:gd name="T9" fmla="*/ 1 h 29"/>
                <a:gd name="T10" fmla="*/ 42 w 44"/>
                <a:gd name="T11" fmla="*/ 0 h 29"/>
                <a:gd name="T12" fmla="*/ 44 w 44"/>
                <a:gd name="T13" fmla="*/ 0 h 29"/>
                <a:gd name="T14" fmla="*/ 42 w 44"/>
                <a:gd name="T15" fmla="*/ 2 h 29"/>
                <a:gd name="T16" fmla="*/ 10 w 44"/>
                <a:gd name="T17" fmla="*/ 29 h 29"/>
                <a:gd name="T18" fmla="*/ 9 w 44"/>
                <a:gd name="T19" fmla="*/ 29 h 29"/>
                <a:gd name="T20" fmla="*/ 2 w 44"/>
                <a:gd name="T21" fmla="*/ 3 h 29"/>
                <a:gd name="T22" fmla="*/ 10 w 44"/>
                <a:gd name="T23" fmla="*/ 26 h 29"/>
                <a:gd name="T24" fmla="*/ 40 w 44"/>
                <a:gd name="T25" fmla="*/ 2 h 29"/>
                <a:gd name="T26" fmla="*/ 2 w 44"/>
                <a:gd name="T27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" h="29">
                  <a:moveTo>
                    <a:pt x="9" y="29"/>
                  </a:moveTo>
                  <a:cubicBezTo>
                    <a:pt x="8" y="28"/>
                    <a:pt x="8" y="28"/>
                    <a:pt x="8" y="28"/>
                  </a:cubicBezTo>
                  <a:cubicBezTo>
                    <a:pt x="7" y="19"/>
                    <a:pt x="4" y="11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4" y="0"/>
                    <a:pt x="28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33" y="11"/>
                    <a:pt x="22" y="20"/>
                    <a:pt x="10" y="29"/>
                  </a:cubicBezTo>
                  <a:cubicBezTo>
                    <a:pt x="9" y="29"/>
                    <a:pt x="9" y="29"/>
                    <a:pt x="9" y="29"/>
                  </a:cubicBezTo>
                  <a:close/>
                  <a:moveTo>
                    <a:pt x="2" y="3"/>
                  </a:moveTo>
                  <a:cubicBezTo>
                    <a:pt x="6" y="10"/>
                    <a:pt x="8" y="18"/>
                    <a:pt x="10" y="26"/>
                  </a:cubicBezTo>
                  <a:cubicBezTo>
                    <a:pt x="21" y="18"/>
                    <a:pt x="31" y="10"/>
                    <a:pt x="40" y="2"/>
                  </a:cubicBezTo>
                  <a:cubicBezTo>
                    <a:pt x="27" y="2"/>
                    <a:pt x="15" y="2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0" name="Freeform 276"/>
            <p:cNvSpPr>
              <a:spLocks/>
            </p:cNvSpPr>
            <p:nvPr/>
          </p:nvSpPr>
          <p:spPr bwMode="auto">
            <a:xfrm>
              <a:off x="3887" y="1128"/>
              <a:ext cx="74" cy="49"/>
            </a:xfrm>
            <a:custGeom>
              <a:avLst/>
              <a:gdLst>
                <a:gd name="T0" fmla="*/ 0 w 41"/>
                <a:gd name="T1" fmla="*/ 0 h 27"/>
                <a:gd name="T2" fmla="*/ 41 w 41"/>
                <a:gd name="T3" fmla="*/ 4 h 27"/>
                <a:gd name="T4" fmla="*/ 5 w 41"/>
                <a:gd name="T5" fmla="*/ 27 h 27"/>
                <a:gd name="T6" fmla="*/ 0 w 41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27">
                  <a:moveTo>
                    <a:pt x="0" y="0"/>
                  </a:moveTo>
                  <a:cubicBezTo>
                    <a:pt x="14" y="1"/>
                    <a:pt x="28" y="2"/>
                    <a:pt x="41" y="4"/>
                  </a:cubicBezTo>
                  <a:cubicBezTo>
                    <a:pt x="29" y="12"/>
                    <a:pt x="17" y="20"/>
                    <a:pt x="5" y="27"/>
                  </a:cubicBezTo>
                  <a:cubicBezTo>
                    <a:pt x="4" y="18"/>
                    <a:pt x="3" y="9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1" name="Freeform 277"/>
            <p:cNvSpPr>
              <a:spLocks noEditPoints="1"/>
            </p:cNvSpPr>
            <p:nvPr/>
          </p:nvSpPr>
          <p:spPr bwMode="auto">
            <a:xfrm>
              <a:off x="3885" y="1126"/>
              <a:ext cx="80" cy="53"/>
            </a:xfrm>
            <a:custGeom>
              <a:avLst/>
              <a:gdLst>
                <a:gd name="T0" fmla="*/ 6 w 44"/>
                <a:gd name="T1" fmla="*/ 29 h 29"/>
                <a:gd name="T2" fmla="*/ 5 w 44"/>
                <a:gd name="T3" fmla="*/ 28 h 29"/>
                <a:gd name="T4" fmla="*/ 4 w 44"/>
                <a:gd name="T5" fmla="*/ 20 h 29"/>
                <a:gd name="T6" fmla="*/ 0 w 44"/>
                <a:gd name="T7" fmla="*/ 1 h 29"/>
                <a:gd name="T8" fmla="*/ 0 w 44"/>
                <a:gd name="T9" fmla="*/ 0 h 29"/>
                <a:gd name="T10" fmla="*/ 1 w 44"/>
                <a:gd name="T11" fmla="*/ 0 h 29"/>
                <a:gd name="T12" fmla="*/ 42 w 44"/>
                <a:gd name="T13" fmla="*/ 4 h 29"/>
                <a:gd name="T14" fmla="*/ 44 w 44"/>
                <a:gd name="T15" fmla="*/ 4 h 29"/>
                <a:gd name="T16" fmla="*/ 42 w 44"/>
                <a:gd name="T17" fmla="*/ 6 h 29"/>
                <a:gd name="T18" fmla="*/ 7 w 44"/>
                <a:gd name="T19" fmla="*/ 28 h 29"/>
                <a:gd name="T20" fmla="*/ 6 w 44"/>
                <a:gd name="T21" fmla="*/ 29 h 29"/>
                <a:gd name="T22" fmla="*/ 3 w 44"/>
                <a:gd name="T23" fmla="*/ 2 h 29"/>
                <a:gd name="T24" fmla="*/ 6 w 44"/>
                <a:gd name="T25" fmla="*/ 20 h 29"/>
                <a:gd name="T26" fmla="*/ 7 w 44"/>
                <a:gd name="T27" fmla="*/ 26 h 29"/>
                <a:gd name="T28" fmla="*/ 39 w 44"/>
                <a:gd name="T29" fmla="*/ 6 h 29"/>
                <a:gd name="T30" fmla="*/ 3 w 44"/>
                <a:gd name="T31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" h="29">
                  <a:moveTo>
                    <a:pt x="6" y="29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25"/>
                    <a:pt x="5" y="23"/>
                    <a:pt x="4" y="20"/>
                  </a:cubicBezTo>
                  <a:cubicBezTo>
                    <a:pt x="3" y="14"/>
                    <a:pt x="2" y="7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6" y="1"/>
                    <a:pt x="30" y="2"/>
                    <a:pt x="42" y="4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31" y="14"/>
                    <a:pt x="19" y="22"/>
                    <a:pt x="7" y="28"/>
                  </a:cubicBezTo>
                  <a:cubicBezTo>
                    <a:pt x="6" y="29"/>
                    <a:pt x="6" y="29"/>
                    <a:pt x="6" y="29"/>
                  </a:cubicBezTo>
                  <a:close/>
                  <a:moveTo>
                    <a:pt x="3" y="2"/>
                  </a:moveTo>
                  <a:cubicBezTo>
                    <a:pt x="4" y="8"/>
                    <a:pt x="5" y="14"/>
                    <a:pt x="6" y="20"/>
                  </a:cubicBezTo>
                  <a:cubicBezTo>
                    <a:pt x="6" y="22"/>
                    <a:pt x="7" y="24"/>
                    <a:pt x="7" y="26"/>
                  </a:cubicBezTo>
                  <a:cubicBezTo>
                    <a:pt x="18" y="20"/>
                    <a:pt x="29" y="13"/>
                    <a:pt x="39" y="6"/>
                  </a:cubicBezTo>
                  <a:cubicBezTo>
                    <a:pt x="29" y="4"/>
                    <a:pt x="16" y="3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2" name="Freeform 278"/>
            <p:cNvSpPr>
              <a:spLocks/>
            </p:cNvSpPr>
            <p:nvPr/>
          </p:nvSpPr>
          <p:spPr bwMode="auto">
            <a:xfrm>
              <a:off x="3896" y="1177"/>
              <a:ext cx="72" cy="49"/>
            </a:xfrm>
            <a:custGeom>
              <a:avLst/>
              <a:gdLst>
                <a:gd name="T0" fmla="*/ 0 w 40"/>
                <a:gd name="T1" fmla="*/ 0 h 27"/>
                <a:gd name="T2" fmla="*/ 40 w 40"/>
                <a:gd name="T3" fmla="*/ 9 h 27"/>
                <a:gd name="T4" fmla="*/ 2 w 40"/>
                <a:gd name="T5" fmla="*/ 27 h 27"/>
                <a:gd name="T6" fmla="*/ 0 w 40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27">
                  <a:moveTo>
                    <a:pt x="0" y="0"/>
                  </a:moveTo>
                  <a:cubicBezTo>
                    <a:pt x="14" y="2"/>
                    <a:pt x="27" y="5"/>
                    <a:pt x="40" y="9"/>
                  </a:cubicBezTo>
                  <a:cubicBezTo>
                    <a:pt x="27" y="16"/>
                    <a:pt x="15" y="22"/>
                    <a:pt x="2" y="27"/>
                  </a:cubicBezTo>
                  <a:cubicBezTo>
                    <a:pt x="1" y="18"/>
                    <a:pt x="2" y="9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3" name="Freeform 279"/>
            <p:cNvSpPr>
              <a:spLocks noEditPoints="1"/>
            </p:cNvSpPr>
            <p:nvPr/>
          </p:nvSpPr>
          <p:spPr bwMode="auto">
            <a:xfrm>
              <a:off x="3894" y="1175"/>
              <a:ext cx="78" cy="53"/>
            </a:xfrm>
            <a:custGeom>
              <a:avLst/>
              <a:gdLst>
                <a:gd name="T0" fmla="*/ 2 w 43"/>
                <a:gd name="T1" fmla="*/ 29 h 29"/>
                <a:gd name="T2" fmla="*/ 2 w 43"/>
                <a:gd name="T3" fmla="*/ 28 h 29"/>
                <a:gd name="T4" fmla="*/ 2 w 43"/>
                <a:gd name="T5" fmla="*/ 18 h 29"/>
                <a:gd name="T6" fmla="*/ 0 w 43"/>
                <a:gd name="T7" fmla="*/ 1 h 29"/>
                <a:gd name="T8" fmla="*/ 0 w 43"/>
                <a:gd name="T9" fmla="*/ 0 h 29"/>
                <a:gd name="T10" fmla="*/ 1 w 43"/>
                <a:gd name="T11" fmla="*/ 0 h 29"/>
                <a:gd name="T12" fmla="*/ 41 w 43"/>
                <a:gd name="T13" fmla="*/ 9 h 29"/>
                <a:gd name="T14" fmla="*/ 43 w 43"/>
                <a:gd name="T15" fmla="*/ 9 h 29"/>
                <a:gd name="T16" fmla="*/ 41 w 43"/>
                <a:gd name="T17" fmla="*/ 10 h 29"/>
                <a:gd name="T18" fmla="*/ 3 w 43"/>
                <a:gd name="T19" fmla="*/ 29 h 29"/>
                <a:gd name="T20" fmla="*/ 2 w 43"/>
                <a:gd name="T21" fmla="*/ 29 h 29"/>
                <a:gd name="T22" fmla="*/ 2 w 43"/>
                <a:gd name="T23" fmla="*/ 2 h 29"/>
                <a:gd name="T24" fmla="*/ 3 w 43"/>
                <a:gd name="T25" fmla="*/ 18 h 29"/>
                <a:gd name="T26" fmla="*/ 4 w 43"/>
                <a:gd name="T27" fmla="*/ 27 h 29"/>
                <a:gd name="T28" fmla="*/ 38 w 43"/>
                <a:gd name="T29" fmla="*/ 10 h 29"/>
                <a:gd name="T30" fmla="*/ 2 w 43"/>
                <a:gd name="T31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3" h="29">
                  <a:moveTo>
                    <a:pt x="2" y="29"/>
                  </a:moveTo>
                  <a:cubicBezTo>
                    <a:pt x="2" y="28"/>
                    <a:pt x="2" y="28"/>
                    <a:pt x="2" y="28"/>
                  </a:cubicBezTo>
                  <a:cubicBezTo>
                    <a:pt x="2" y="25"/>
                    <a:pt x="2" y="21"/>
                    <a:pt x="2" y="18"/>
                  </a:cubicBezTo>
                  <a:cubicBezTo>
                    <a:pt x="1" y="12"/>
                    <a:pt x="1" y="6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4" y="2"/>
                    <a:pt x="27" y="5"/>
                    <a:pt x="41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29" y="17"/>
                    <a:pt x="16" y="23"/>
                    <a:pt x="3" y="29"/>
                  </a:cubicBezTo>
                  <a:cubicBezTo>
                    <a:pt x="2" y="29"/>
                    <a:pt x="2" y="29"/>
                    <a:pt x="2" y="29"/>
                  </a:cubicBezTo>
                  <a:close/>
                  <a:moveTo>
                    <a:pt x="2" y="2"/>
                  </a:moveTo>
                  <a:cubicBezTo>
                    <a:pt x="3" y="7"/>
                    <a:pt x="3" y="12"/>
                    <a:pt x="3" y="18"/>
                  </a:cubicBezTo>
                  <a:cubicBezTo>
                    <a:pt x="4" y="21"/>
                    <a:pt x="4" y="24"/>
                    <a:pt x="4" y="27"/>
                  </a:cubicBezTo>
                  <a:cubicBezTo>
                    <a:pt x="15" y="22"/>
                    <a:pt x="27" y="16"/>
                    <a:pt x="38" y="10"/>
                  </a:cubicBezTo>
                  <a:cubicBezTo>
                    <a:pt x="25" y="6"/>
                    <a:pt x="14" y="4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84" name="Label-2"/>
          <p:cNvGrpSpPr>
            <a:grpSpLocks noChangeAspect="1"/>
          </p:cNvGrpSpPr>
          <p:nvPr/>
        </p:nvGrpSpPr>
        <p:grpSpPr bwMode="auto">
          <a:xfrm>
            <a:off x="10312646" y="5120277"/>
            <a:ext cx="802095" cy="1436912"/>
            <a:chOff x="4749" y="797"/>
            <a:chExt cx="959" cy="1718"/>
          </a:xfrm>
          <a:solidFill>
            <a:schemeClr val="tx1"/>
          </a:solidFill>
        </p:grpSpPr>
        <p:sp>
          <p:nvSpPr>
            <p:cNvPr id="185" name="Freeform 283"/>
            <p:cNvSpPr>
              <a:spLocks/>
            </p:cNvSpPr>
            <p:nvPr/>
          </p:nvSpPr>
          <p:spPr bwMode="auto">
            <a:xfrm>
              <a:off x="5023" y="1514"/>
              <a:ext cx="409" cy="1001"/>
            </a:xfrm>
            <a:custGeom>
              <a:avLst/>
              <a:gdLst>
                <a:gd name="T0" fmla="*/ 0 w 409"/>
                <a:gd name="T1" fmla="*/ 1001 h 1001"/>
                <a:gd name="T2" fmla="*/ 147 w 409"/>
                <a:gd name="T3" fmla="*/ 617 h 1001"/>
                <a:gd name="T4" fmla="*/ 262 w 409"/>
                <a:gd name="T5" fmla="*/ 617 h 1001"/>
                <a:gd name="T6" fmla="*/ 409 w 409"/>
                <a:gd name="T7" fmla="*/ 1001 h 1001"/>
                <a:gd name="T8" fmla="*/ 409 w 409"/>
                <a:gd name="T9" fmla="*/ 0 h 1001"/>
                <a:gd name="T10" fmla="*/ 0 w 409"/>
                <a:gd name="T11" fmla="*/ 0 h 1001"/>
                <a:gd name="T12" fmla="*/ 0 w 409"/>
                <a:gd name="T13" fmla="*/ 1001 h 1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9" h="1001">
                  <a:moveTo>
                    <a:pt x="0" y="1001"/>
                  </a:moveTo>
                  <a:lnTo>
                    <a:pt x="147" y="617"/>
                  </a:lnTo>
                  <a:lnTo>
                    <a:pt x="262" y="617"/>
                  </a:lnTo>
                  <a:lnTo>
                    <a:pt x="409" y="1001"/>
                  </a:lnTo>
                  <a:lnTo>
                    <a:pt x="409" y="0"/>
                  </a:lnTo>
                  <a:lnTo>
                    <a:pt x="0" y="0"/>
                  </a:lnTo>
                  <a:lnTo>
                    <a:pt x="0" y="1001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6" name="Oval 284"/>
            <p:cNvSpPr>
              <a:spLocks noChangeArrowheads="1"/>
            </p:cNvSpPr>
            <p:nvPr/>
          </p:nvSpPr>
          <p:spPr bwMode="auto">
            <a:xfrm>
              <a:off x="4793" y="840"/>
              <a:ext cx="871" cy="866"/>
            </a:xfrm>
            <a:prstGeom prst="ellipse">
              <a:avLst/>
            </a:pr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7" name="Freeform 285"/>
            <p:cNvSpPr>
              <a:spLocks/>
            </p:cNvSpPr>
            <p:nvPr/>
          </p:nvSpPr>
          <p:spPr bwMode="auto">
            <a:xfrm>
              <a:off x="5635" y="1273"/>
              <a:ext cx="73" cy="49"/>
            </a:xfrm>
            <a:custGeom>
              <a:avLst/>
              <a:gdLst>
                <a:gd name="T0" fmla="*/ 2 w 40"/>
                <a:gd name="T1" fmla="*/ 0 h 27"/>
                <a:gd name="T2" fmla="*/ 40 w 40"/>
                <a:gd name="T3" fmla="*/ 14 h 27"/>
                <a:gd name="T4" fmla="*/ 0 w 40"/>
                <a:gd name="T5" fmla="*/ 27 h 27"/>
                <a:gd name="T6" fmla="*/ 2 w 40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27">
                  <a:moveTo>
                    <a:pt x="2" y="0"/>
                  </a:moveTo>
                  <a:cubicBezTo>
                    <a:pt x="14" y="4"/>
                    <a:pt x="27" y="8"/>
                    <a:pt x="40" y="14"/>
                  </a:cubicBezTo>
                  <a:cubicBezTo>
                    <a:pt x="26" y="19"/>
                    <a:pt x="14" y="24"/>
                    <a:pt x="0" y="27"/>
                  </a:cubicBezTo>
                  <a:cubicBezTo>
                    <a:pt x="1" y="18"/>
                    <a:pt x="1" y="9"/>
                    <a:pt x="2" y="0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8" name="Freeform 286"/>
            <p:cNvSpPr>
              <a:spLocks/>
            </p:cNvSpPr>
            <p:nvPr/>
          </p:nvSpPr>
          <p:spPr bwMode="auto">
            <a:xfrm>
              <a:off x="5626" y="1322"/>
              <a:ext cx="74" cy="48"/>
            </a:xfrm>
            <a:custGeom>
              <a:avLst/>
              <a:gdLst>
                <a:gd name="T0" fmla="*/ 5 w 41"/>
                <a:gd name="T1" fmla="*/ 0 h 27"/>
                <a:gd name="T2" fmla="*/ 41 w 41"/>
                <a:gd name="T3" fmla="*/ 18 h 27"/>
                <a:gd name="T4" fmla="*/ 0 w 41"/>
                <a:gd name="T5" fmla="*/ 27 h 27"/>
                <a:gd name="T6" fmla="*/ 5 w 41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27">
                  <a:moveTo>
                    <a:pt x="5" y="0"/>
                  </a:moveTo>
                  <a:cubicBezTo>
                    <a:pt x="17" y="6"/>
                    <a:pt x="29" y="12"/>
                    <a:pt x="41" y="18"/>
                  </a:cubicBezTo>
                  <a:cubicBezTo>
                    <a:pt x="28" y="22"/>
                    <a:pt x="14" y="25"/>
                    <a:pt x="0" y="27"/>
                  </a:cubicBezTo>
                  <a:cubicBezTo>
                    <a:pt x="3" y="18"/>
                    <a:pt x="3" y="9"/>
                    <a:pt x="5" y="0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9" name="Freeform 287"/>
            <p:cNvSpPr>
              <a:spLocks/>
            </p:cNvSpPr>
            <p:nvPr/>
          </p:nvSpPr>
          <p:spPr bwMode="auto">
            <a:xfrm>
              <a:off x="5611" y="1370"/>
              <a:ext cx="77" cy="47"/>
            </a:xfrm>
            <a:custGeom>
              <a:avLst/>
              <a:gdLst>
                <a:gd name="T0" fmla="*/ 8 w 42"/>
                <a:gd name="T1" fmla="*/ 0 h 26"/>
                <a:gd name="T2" fmla="*/ 42 w 42"/>
                <a:gd name="T3" fmla="*/ 22 h 26"/>
                <a:gd name="T4" fmla="*/ 0 w 42"/>
                <a:gd name="T5" fmla="*/ 26 h 26"/>
                <a:gd name="T6" fmla="*/ 8 w 42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26">
                  <a:moveTo>
                    <a:pt x="8" y="0"/>
                  </a:moveTo>
                  <a:cubicBezTo>
                    <a:pt x="19" y="7"/>
                    <a:pt x="31" y="14"/>
                    <a:pt x="42" y="22"/>
                  </a:cubicBezTo>
                  <a:cubicBezTo>
                    <a:pt x="28" y="25"/>
                    <a:pt x="14" y="26"/>
                    <a:pt x="0" y="26"/>
                  </a:cubicBezTo>
                  <a:cubicBezTo>
                    <a:pt x="3" y="18"/>
                    <a:pt x="6" y="9"/>
                    <a:pt x="8" y="0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0" name="Freeform 288"/>
            <p:cNvSpPr>
              <a:spLocks/>
            </p:cNvSpPr>
            <p:nvPr/>
          </p:nvSpPr>
          <p:spPr bwMode="auto">
            <a:xfrm>
              <a:off x="5591" y="1417"/>
              <a:ext cx="77" cy="49"/>
            </a:xfrm>
            <a:custGeom>
              <a:avLst/>
              <a:gdLst>
                <a:gd name="T0" fmla="*/ 11 w 42"/>
                <a:gd name="T1" fmla="*/ 0 h 27"/>
                <a:gd name="T2" fmla="*/ 42 w 42"/>
                <a:gd name="T3" fmla="*/ 26 h 27"/>
                <a:gd name="T4" fmla="*/ 0 w 42"/>
                <a:gd name="T5" fmla="*/ 25 h 27"/>
                <a:gd name="T6" fmla="*/ 11 w 42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27">
                  <a:moveTo>
                    <a:pt x="11" y="0"/>
                  </a:moveTo>
                  <a:cubicBezTo>
                    <a:pt x="21" y="8"/>
                    <a:pt x="32" y="17"/>
                    <a:pt x="42" y="26"/>
                  </a:cubicBezTo>
                  <a:cubicBezTo>
                    <a:pt x="27" y="27"/>
                    <a:pt x="13" y="26"/>
                    <a:pt x="0" y="25"/>
                  </a:cubicBezTo>
                  <a:cubicBezTo>
                    <a:pt x="4" y="17"/>
                    <a:pt x="8" y="9"/>
                    <a:pt x="11" y="0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1" name="Freeform 289"/>
            <p:cNvSpPr>
              <a:spLocks/>
            </p:cNvSpPr>
            <p:nvPr/>
          </p:nvSpPr>
          <p:spPr bwMode="auto">
            <a:xfrm>
              <a:off x="5566" y="1462"/>
              <a:ext cx="74" cy="54"/>
            </a:xfrm>
            <a:custGeom>
              <a:avLst/>
              <a:gdLst>
                <a:gd name="T0" fmla="*/ 14 w 41"/>
                <a:gd name="T1" fmla="*/ 0 h 30"/>
                <a:gd name="T2" fmla="*/ 41 w 41"/>
                <a:gd name="T3" fmla="*/ 30 h 30"/>
                <a:gd name="T4" fmla="*/ 0 w 41"/>
                <a:gd name="T5" fmla="*/ 23 h 30"/>
                <a:gd name="T6" fmla="*/ 14 w 41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30">
                  <a:moveTo>
                    <a:pt x="14" y="0"/>
                  </a:moveTo>
                  <a:cubicBezTo>
                    <a:pt x="24" y="9"/>
                    <a:pt x="32" y="19"/>
                    <a:pt x="41" y="30"/>
                  </a:cubicBezTo>
                  <a:cubicBezTo>
                    <a:pt x="27" y="28"/>
                    <a:pt x="13" y="26"/>
                    <a:pt x="0" y="23"/>
                  </a:cubicBezTo>
                  <a:cubicBezTo>
                    <a:pt x="5" y="16"/>
                    <a:pt x="10" y="8"/>
                    <a:pt x="14" y="0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2" name="Freeform 290"/>
            <p:cNvSpPr>
              <a:spLocks/>
            </p:cNvSpPr>
            <p:nvPr/>
          </p:nvSpPr>
          <p:spPr bwMode="auto">
            <a:xfrm>
              <a:off x="5535" y="1504"/>
              <a:ext cx="73" cy="59"/>
            </a:xfrm>
            <a:custGeom>
              <a:avLst/>
              <a:gdLst>
                <a:gd name="T0" fmla="*/ 17 w 40"/>
                <a:gd name="T1" fmla="*/ 0 h 33"/>
                <a:gd name="T2" fmla="*/ 40 w 40"/>
                <a:gd name="T3" fmla="*/ 33 h 33"/>
                <a:gd name="T4" fmla="*/ 0 w 40"/>
                <a:gd name="T5" fmla="*/ 22 h 33"/>
                <a:gd name="T6" fmla="*/ 17 w 40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3">
                  <a:moveTo>
                    <a:pt x="17" y="0"/>
                  </a:moveTo>
                  <a:cubicBezTo>
                    <a:pt x="25" y="11"/>
                    <a:pt x="33" y="22"/>
                    <a:pt x="40" y="33"/>
                  </a:cubicBezTo>
                  <a:cubicBezTo>
                    <a:pt x="26" y="30"/>
                    <a:pt x="13" y="26"/>
                    <a:pt x="0" y="22"/>
                  </a:cubicBezTo>
                  <a:cubicBezTo>
                    <a:pt x="6" y="15"/>
                    <a:pt x="11" y="7"/>
                    <a:pt x="17" y="0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3" name="Freeform 291"/>
            <p:cNvSpPr>
              <a:spLocks/>
            </p:cNvSpPr>
            <p:nvPr/>
          </p:nvSpPr>
          <p:spPr bwMode="auto">
            <a:xfrm>
              <a:off x="5499" y="1543"/>
              <a:ext cx="71" cy="63"/>
            </a:xfrm>
            <a:custGeom>
              <a:avLst/>
              <a:gdLst>
                <a:gd name="T0" fmla="*/ 20 w 39"/>
                <a:gd name="T1" fmla="*/ 0 h 35"/>
                <a:gd name="T2" fmla="*/ 39 w 39"/>
                <a:gd name="T3" fmla="*/ 35 h 35"/>
                <a:gd name="T4" fmla="*/ 0 w 39"/>
                <a:gd name="T5" fmla="*/ 19 h 35"/>
                <a:gd name="T6" fmla="*/ 20 w 39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5">
                  <a:moveTo>
                    <a:pt x="20" y="0"/>
                  </a:moveTo>
                  <a:cubicBezTo>
                    <a:pt x="27" y="11"/>
                    <a:pt x="33" y="23"/>
                    <a:pt x="39" y="35"/>
                  </a:cubicBezTo>
                  <a:cubicBezTo>
                    <a:pt x="26" y="31"/>
                    <a:pt x="13" y="25"/>
                    <a:pt x="0" y="19"/>
                  </a:cubicBezTo>
                  <a:cubicBezTo>
                    <a:pt x="7" y="13"/>
                    <a:pt x="14" y="7"/>
                    <a:pt x="20" y="0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4" name="Freeform 292"/>
            <p:cNvSpPr>
              <a:spLocks/>
            </p:cNvSpPr>
            <p:nvPr/>
          </p:nvSpPr>
          <p:spPr bwMode="auto">
            <a:xfrm>
              <a:off x="5461" y="1578"/>
              <a:ext cx="67" cy="68"/>
            </a:xfrm>
            <a:custGeom>
              <a:avLst/>
              <a:gdLst>
                <a:gd name="T0" fmla="*/ 21 w 37"/>
                <a:gd name="T1" fmla="*/ 0 h 38"/>
                <a:gd name="T2" fmla="*/ 37 w 37"/>
                <a:gd name="T3" fmla="*/ 38 h 38"/>
                <a:gd name="T4" fmla="*/ 0 w 37"/>
                <a:gd name="T5" fmla="*/ 17 h 38"/>
                <a:gd name="T6" fmla="*/ 21 w 37"/>
                <a:gd name="T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38">
                  <a:moveTo>
                    <a:pt x="21" y="0"/>
                  </a:moveTo>
                  <a:cubicBezTo>
                    <a:pt x="27" y="12"/>
                    <a:pt x="32" y="25"/>
                    <a:pt x="37" y="38"/>
                  </a:cubicBezTo>
                  <a:cubicBezTo>
                    <a:pt x="24" y="31"/>
                    <a:pt x="12" y="24"/>
                    <a:pt x="0" y="17"/>
                  </a:cubicBezTo>
                  <a:cubicBezTo>
                    <a:pt x="7" y="11"/>
                    <a:pt x="15" y="6"/>
                    <a:pt x="21" y="0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5" name="Freeform 293"/>
            <p:cNvSpPr>
              <a:spLocks/>
            </p:cNvSpPr>
            <p:nvPr/>
          </p:nvSpPr>
          <p:spPr bwMode="auto">
            <a:xfrm>
              <a:off x="5419" y="1608"/>
              <a:ext cx="60" cy="70"/>
            </a:xfrm>
            <a:custGeom>
              <a:avLst/>
              <a:gdLst>
                <a:gd name="T0" fmla="*/ 23 w 33"/>
                <a:gd name="T1" fmla="*/ 0 h 39"/>
                <a:gd name="T2" fmla="*/ 33 w 33"/>
                <a:gd name="T3" fmla="*/ 39 h 39"/>
                <a:gd name="T4" fmla="*/ 0 w 33"/>
                <a:gd name="T5" fmla="*/ 14 h 39"/>
                <a:gd name="T6" fmla="*/ 23 w 33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9">
                  <a:moveTo>
                    <a:pt x="23" y="0"/>
                  </a:moveTo>
                  <a:cubicBezTo>
                    <a:pt x="27" y="13"/>
                    <a:pt x="30" y="25"/>
                    <a:pt x="33" y="39"/>
                  </a:cubicBezTo>
                  <a:cubicBezTo>
                    <a:pt x="21" y="31"/>
                    <a:pt x="10" y="23"/>
                    <a:pt x="0" y="14"/>
                  </a:cubicBezTo>
                  <a:cubicBezTo>
                    <a:pt x="8" y="10"/>
                    <a:pt x="15" y="5"/>
                    <a:pt x="23" y="0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6" name="Freeform 294"/>
            <p:cNvSpPr>
              <a:spLocks/>
            </p:cNvSpPr>
            <p:nvPr/>
          </p:nvSpPr>
          <p:spPr bwMode="auto">
            <a:xfrm>
              <a:off x="5374" y="1633"/>
              <a:ext cx="54" cy="73"/>
            </a:xfrm>
            <a:custGeom>
              <a:avLst/>
              <a:gdLst>
                <a:gd name="T0" fmla="*/ 25 w 30"/>
                <a:gd name="T1" fmla="*/ 0 h 40"/>
                <a:gd name="T2" fmla="*/ 30 w 30"/>
                <a:gd name="T3" fmla="*/ 40 h 40"/>
                <a:gd name="T4" fmla="*/ 0 w 30"/>
                <a:gd name="T5" fmla="*/ 11 h 40"/>
                <a:gd name="T6" fmla="*/ 25 w 30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40">
                  <a:moveTo>
                    <a:pt x="25" y="0"/>
                  </a:moveTo>
                  <a:cubicBezTo>
                    <a:pt x="27" y="13"/>
                    <a:pt x="29" y="26"/>
                    <a:pt x="30" y="40"/>
                  </a:cubicBezTo>
                  <a:cubicBezTo>
                    <a:pt x="19" y="31"/>
                    <a:pt x="9" y="21"/>
                    <a:pt x="0" y="11"/>
                  </a:cubicBezTo>
                  <a:cubicBezTo>
                    <a:pt x="9" y="8"/>
                    <a:pt x="16" y="4"/>
                    <a:pt x="25" y="0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7" name="Freeform 295"/>
            <p:cNvSpPr>
              <a:spLocks/>
            </p:cNvSpPr>
            <p:nvPr/>
          </p:nvSpPr>
          <p:spPr bwMode="auto">
            <a:xfrm>
              <a:off x="5326" y="1653"/>
              <a:ext cx="49" cy="74"/>
            </a:xfrm>
            <a:custGeom>
              <a:avLst/>
              <a:gdLst>
                <a:gd name="T0" fmla="*/ 26 w 27"/>
                <a:gd name="T1" fmla="*/ 0 h 41"/>
                <a:gd name="T2" fmla="*/ 27 w 27"/>
                <a:gd name="T3" fmla="*/ 41 h 41"/>
                <a:gd name="T4" fmla="*/ 0 w 27"/>
                <a:gd name="T5" fmla="*/ 8 h 41"/>
                <a:gd name="T6" fmla="*/ 26 w 27"/>
                <a:gd name="T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41">
                  <a:moveTo>
                    <a:pt x="26" y="0"/>
                  </a:moveTo>
                  <a:cubicBezTo>
                    <a:pt x="27" y="13"/>
                    <a:pt x="27" y="27"/>
                    <a:pt x="27" y="41"/>
                  </a:cubicBezTo>
                  <a:cubicBezTo>
                    <a:pt x="17" y="30"/>
                    <a:pt x="8" y="19"/>
                    <a:pt x="0" y="8"/>
                  </a:cubicBezTo>
                  <a:cubicBezTo>
                    <a:pt x="9" y="6"/>
                    <a:pt x="17" y="4"/>
                    <a:pt x="26" y="0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8" name="Freeform 296"/>
            <p:cNvSpPr>
              <a:spLocks/>
            </p:cNvSpPr>
            <p:nvPr/>
          </p:nvSpPr>
          <p:spPr bwMode="auto">
            <a:xfrm>
              <a:off x="5277" y="1668"/>
              <a:ext cx="49" cy="74"/>
            </a:xfrm>
            <a:custGeom>
              <a:avLst/>
              <a:gdLst>
                <a:gd name="T0" fmla="*/ 27 w 27"/>
                <a:gd name="T1" fmla="*/ 0 h 41"/>
                <a:gd name="T2" fmla="*/ 23 w 27"/>
                <a:gd name="T3" fmla="*/ 41 h 41"/>
                <a:gd name="T4" fmla="*/ 0 w 27"/>
                <a:gd name="T5" fmla="*/ 5 h 41"/>
                <a:gd name="T6" fmla="*/ 27 w 27"/>
                <a:gd name="T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41">
                  <a:moveTo>
                    <a:pt x="27" y="0"/>
                  </a:moveTo>
                  <a:cubicBezTo>
                    <a:pt x="26" y="13"/>
                    <a:pt x="25" y="27"/>
                    <a:pt x="23" y="41"/>
                  </a:cubicBezTo>
                  <a:cubicBezTo>
                    <a:pt x="14" y="29"/>
                    <a:pt x="7" y="17"/>
                    <a:pt x="0" y="5"/>
                  </a:cubicBezTo>
                  <a:cubicBezTo>
                    <a:pt x="9" y="4"/>
                    <a:pt x="18" y="3"/>
                    <a:pt x="27" y="0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9" name="Freeform 297"/>
            <p:cNvSpPr>
              <a:spLocks/>
            </p:cNvSpPr>
            <p:nvPr/>
          </p:nvSpPr>
          <p:spPr bwMode="auto">
            <a:xfrm>
              <a:off x="5228" y="1677"/>
              <a:ext cx="49" cy="72"/>
            </a:xfrm>
            <a:custGeom>
              <a:avLst/>
              <a:gdLst>
                <a:gd name="T0" fmla="*/ 27 w 27"/>
                <a:gd name="T1" fmla="*/ 0 h 40"/>
                <a:gd name="T2" fmla="*/ 18 w 27"/>
                <a:gd name="T3" fmla="*/ 40 h 40"/>
                <a:gd name="T4" fmla="*/ 0 w 27"/>
                <a:gd name="T5" fmla="*/ 2 h 40"/>
                <a:gd name="T6" fmla="*/ 27 w 2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40">
                  <a:moveTo>
                    <a:pt x="27" y="0"/>
                  </a:moveTo>
                  <a:cubicBezTo>
                    <a:pt x="25" y="14"/>
                    <a:pt x="22" y="26"/>
                    <a:pt x="18" y="40"/>
                  </a:cubicBezTo>
                  <a:cubicBezTo>
                    <a:pt x="11" y="27"/>
                    <a:pt x="5" y="15"/>
                    <a:pt x="0" y="2"/>
                  </a:cubicBezTo>
                  <a:cubicBezTo>
                    <a:pt x="9" y="1"/>
                    <a:pt x="18" y="2"/>
                    <a:pt x="27" y="0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0" name="Freeform 298"/>
            <p:cNvSpPr>
              <a:spLocks/>
            </p:cNvSpPr>
            <p:nvPr/>
          </p:nvSpPr>
          <p:spPr bwMode="auto">
            <a:xfrm>
              <a:off x="5178" y="1677"/>
              <a:ext cx="50" cy="72"/>
            </a:xfrm>
            <a:custGeom>
              <a:avLst/>
              <a:gdLst>
                <a:gd name="T0" fmla="*/ 28 w 28"/>
                <a:gd name="T1" fmla="*/ 2 h 40"/>
                <a:gd name="T2" fmla="*/ 14 w 28"/>
                <a:gd name="T3" fmla="*/ 40 h 40"/>
                <a:gd name="T4" fmla="*/ 0 w 28"/>
                <a:gd name="T5" fmla="*/ 0 h 40"/>
                <a:gd name="T6" fmla="*/ 28 w 28"/>
                <a:gd name="T7" fmla="*/ 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40">
                  <a:moveTo>
                    <a:pt x="28" y="2"/>
                  </a:moveTo>
                  <a:cubicBezTo>
                    <a:pt x="24" y="15"/>
                    <a:pt x="19" y="27"/>
                    <a:pt x="14" y="40"/>
                  </a:cubicBezTo>
                  <a:cubicBezTo>
                    <a:pt x="9" y="26"/>
                    <a:pt x="4" y="14"/>
                    <a:pt x="0" y="0"/>
                  </a:cubicBezTo>
                  <a:cubicBezTo>
                    <a:pt x="9" y="2"/>
                    <a:pt x="19" y="1"/>
                    <a:pt x="28" y="2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1" name="Freeform 299"/>
            <p:cNvSpPr>
              <a:spLocks/>
            </p:cNvSpPr>
            <p:nvPr/>
          </p:nvSpPr>
          <p:spPr bwMode="auto">
            <a:xfrm>
              <a:off x="5130" y="1668"/>
              <a:ext cx="48" cy="74"/>
            </a:xfrm>
            <a:custGeom>
              <a:avLst/>
              <a:gdLst>
                <a:gd name="T0" fmla="*/ 26 w 26"/>
                <a:gd name="T1" fmla="*/ 5 h 41"/>
                <a:gd name="T2" fmla="*/ 8 w 26"/>
                <a:gd name="T3" fmla="*/ 41 h 41"/>
                <a:gd name="T4" fmla="*/ 0 w 26"/>
                <a:gd name="T5" fmla="*/ 0 h 41"/>
                <a:gd name="T6" fmla="*/ 26 w 26"/>
                <a:gd name="T7" fmla="*/ 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41">
                  <a:moveTo>
                    <a:pt x="26" y="5"/>
                  </a:moveTo>
                  <a:cubicBezTo>
                    <a:pt x="21" y="17"/>
                    <a:pt x="15" y="29"/>
                    <a:pt x="8" y="41"/>
                  </a:cubicBezTo>
                  <a:cubicBezTo>
                    <a:pt x="4" y="28"/>
                    <a:pt x="2" y="14"/>
                    <a:pt x="0" y="0"/>
                  </a:cubicBezTo>
                  <a:cubicBezTo>
                    <a:pt x="8" y="3"/>
                    <a:pt x="17" y="4"/>
                    <a:pt x="26" y="5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2" name="Freeform 300"/>
            <p:cNvSpPr>
              <a:spLocks/>
            </p:cNvSpPr>
            <p:nvPr/>
          </p:nvSpPr>
          <p:spPr bwMode="auto">
            <a:xfrm>
              <a:off x="5083" y="1653"/>
              <a:ext cx="47" cy="76"/>
            </a:xfrm>
            <a:custGeom>
              <a:avLst/>
              <a:gdLst>
                <a:gd name="T0" fmla="*/ 26 w 26"/>
                <a:gd name="T1" fmla="*/ 8 h 42"/>
                <a:gd name="T2" fmla="*/ 3 w 26"/>
                <a:gd name="T3" fmla="*/ 42 h 42"/>
                <a:gd name="T4" fmla="*/ 0 w 26"/>
                <a:gd name="T5" fmla="*/ 0 h 42"/>
                <a:gd name="T6" fmla="*/ 26 w 26"/>
                <a:gd name="T7" fmla="*/ 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42">
                  <a:moveTo>
                    <a:pt x="26" y="8"/>
                  </a:moveTo>
                  <a:cubicBezTo>
                    <a:pt x="19" y="20"/>
                    <a:pt x="11" y="31"/>
                    <a:pt x="3" y="42"/>
                  </a:cubicBezTo>
                  <a:cubicBezTo>
                    <a:pt x="1" y="28"/>
                    <a:pt x="0" y="14"/>
                    <a:pt x="0" y="0"/>
                  </a:cubicBezTo>
                  <a:cubicBezTo>
                    <a:pt x="8" y="4"/>
                    <a:pt x="17" y="6"/>
                    <a:pt x="26" y="8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3" name="Freeform 301"/>
            <p:cNvSpPr>
              <a:spLocks/>
            </p:cNvSpPr>
            <p:nvPr/>
          </p:nvSpPr>
          <p:spPr bwMode="auto">
            <a:xfrm>
              <a:off x="5034" y="1633"/>
              <a:ext cx="49" cy="76"/>
            </a:xfrm>
            <a:custGeom>
              <a:avLst/>
              <a:gdLst>
                <a:gd name="T0" fmla="*/ 27 w 27"/>
                <a:gd name="T1" fmla="*/ 11 h 42"/>
                <a:gd name="T2" fmla="*/ 0 w 27"/>
                <a:gd name="T3" fmla="*/ 42 h 42"/>
                <a:gd name="T4" fmla="*/ 2 w 27"/>
                <a:gd name="T5" fmla="*/ 0 h 42"/>
                <a:gd name="T6" fmla="*/ 27 w 27"/>
                <a:gd name="T7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42">
                  <a:moveTo>
                    <a:pt x="27" y="11"/>
                  </a:moveTo>
                  <a:cubicBezTo>
                    <a:pt x="18" y="22"/>
                    <a:pt x="9" y="32"/>
                    <a:pt x="0" y="42"/>
                  </a:cubicBezTo>
                  <a:cubicBezTo>
                    <a:pt x="0" y="28"/>
                    <a:pt x="0" y="14"/>
                    <a:pt x="2" y="0"/>
                  </a:cubicBezTo>
                  <a:cubicBezTo>
                    <a:pt x="10" y="4"/>
                    <a:pt x="18" y="8"/>
                    <a:pt x="27" y="11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4" name="Freeform 302"/>
            <p:cNvSpPr>
              <a:spLocks/>
            </p:cNvSpPr>
            <p:nvPr/>
          </p:nvSpPr>
          <p:spPr bwMode="auto">
            <a:xfrm>
              <a:off x="4983" y="1608"/>
              <a:ext cx="55" cy="74"/>
            </a:xfrm>
            <a:custGeom>
              <a:avLst/>
              <a:gdLst>
                <a:gd name="T0" fmla="*/ 30 w 30"/>
                <a:gd name="T1" fmla="*/ 14 h 41"/>
                <a:gd name="T2" fmla="*/ 0 w 30"/>
                <a:gd name="T3" fmla="*/ 41 h 41"/>
                <a:gd name="T4" fmla="*/ 6 w 30"/>
                <a:gd name="T5" fmla="*/ 0 h 41"/>
                <a:gd name="T6" fmla="*/ 30 w 30"/>
                <a:gd name="T7" fmla="*/ 1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41">
                  <a:moveTo>
                    <a:pt x="30" y="14"/>
                  </a:moveTo>
                  <a:cubicBezTo>
                    <a:pt x="20" y="24"/>
                    <a:pt x="10" y="32"/>
                    <a:pt x="0" y="41"/>
                  </a:cubicBezTo>
                  <a:cubicBezTo>
                    <a:pt x="1" y="27"/>
                    <a:pt x="3" y="14"/>
                    <a:pt x="6" y="0"/>
                  </a:cubicBezTo>
                  <a:cubicBezTo>
                    <a:pt x="14" y="5"/>
                    <a:pt x="22" y="10"/>
                    <a:pt x="30" y="14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5" name="Freeform 303"/>
            <p:cNvSpPr>
              <a:spLocks/>
            </p:cNvSpPr>
            <p:nvPr/>
          </p:nvSpPr>
          <p:spPr bwMode="auto">
            <a:xfrm>
              <a:off x="4934" y="1578"/>
              <a:ext cx="60" cy="72"/>
            </a:xfrm>
            <a:custGeom>
              <a:avLst/>
              <a:gdLst>
                <a:gd name="T0" fmla="*/ 33 w 33"/>
                <a:gd name="T1" fmla="*/ 17 h 40"/>
                <a:gd name="T2" fmla="*/ 0 w 33"/>
                <a:gd name="T3" fmla="*/ 40 h 40"/>
                <a:gd name="T4" fmla="*/ 12 w 33"/>
                <a:gd name="T5" fmla="*/ 0 h 40"/>
                <a:gd name="T6" fmla="*/ 33 w 33"/>
                <a:gd name="T7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40">
                  <a:moveTo>
                    <a:pt x="33" y="17"/>
                  </a:moveTo>
                  <a:cubicBezTo>
                    <a:pt x="23" y="25"/>
                    <a:pt x="12" y="33"/>
                    <a:pt x="0" y="40"/>
                  </a:cubicBezTo>
                  <a:cubicBezTo>
                    <a:pt x="3" y="27"/>
                    <a:pt x="7" y="13"/>
                    <a:pt x="12" y="0"/>
                  </a:cubicBezTo>
                  <a:cubicBezTo>
                    <a:pt x="18" y="6"/>
                    <a:pt x="26" y="11"/>
                    <a:pt x="33" y="17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6" name="Freeform 304"/>
            <p:cNvSpPr>
              <a:spLocks/>
            </p:cNvSpPr>
            <p:nvPr/>
          </p:nvSpPr>
          <p:spPr bwMode="auto">
            <a:xfrm>
              <a:off x="4891" y="1543"/>
              <a:ext cx="65" cy="69"/>
            </a:xfrm>
            <a:custGeom>
              <a:avLst/>
              <a:gdLst>
                <a:gd name="T0" fmla="*/ 36 w 36"/>
                <a:gd name="T1" fmla="*/ 19 h 38"/>
                <a:gd name="T2" fmla="*/ 0 w 36"/>
                <a:gd name="T3" fmla="*/ 38 h 38"/>
                <a:gd name="T4" fmla="*/ 17 w 36"/>
                <a:gd name="T5" fmla="*/ 0 h 38"/>
                <a:gd name="T6" fmla="*/ 36 w 36"/>
                <a:gd name="T7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8">
                  <a:moveTo>
                    <a:pt x="36" y="19"/>
                  </a:moveTo>
                  <a:cubicBezTo>
                    <a:pt x="25" y="26"/>
                    <a:pt x="13" y="32"/>
                    <a:pt x="0" y="38"/>
                  </a:cubicBezTo>
                  <a:cubicBezTo>
                    <a:pt x="5" y="25"/>
                    <a:pt x="11" y="12"/>
                    <a:pt x="17" y="0"/>
                  </a:cubicBezTo>
                  <a:cubicBezTo>
                    <a:pt x="23" y="7"/>
                    <a:pt x="29" y="13"/>
                    <a:pt x="36" y="19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7" name="Freeform 305"/>
            <p:cNvSpPr>
              <a:spLocks/>
            </p:cNvSpPr>
            <p:nvPr/>
          </p:nvSpPr>
          <p:spPr bwMode="auto">
            <a:xfrm>
              <a:off x="4853" y="1504"/>
              <a:ext cx="69" cy="66"/>
            </a:xfrm>
            <a:custGeom>
              <a:avLst/>
              <a:gdLst>
                <a:gd name="T0" fmla="*/ 38 w 38"/>
                <a:gd name="T1" fmla="*/ 22 h 37"/>
                <a:gd name="T2" fmla="*/ 0 w 38"/>
                <a:gd name="T3" fmla="*/ 37 h 37"/>
                <a:gd name="T4" fmla="*/ 21 w 38"/>
                <a:gd name="T5" fmla="*/ 0 h 37"/>
                <a:gd name="T6" fmla="*/ 38 w 38"/>
                <a:gd name="T7" fmla="*/ 2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7">
                  <a:moveTo>
                    <a:pt x="38" y="22"/>
                  </a:moveTo>
                  <a:cubicBezTo>
                    <a:pt x="25" y="27"/>
                    <a:pt x="13" y="33"/>
                    <a:pt x="0" y="37"/>
                  </a:cubicBezTo>
                  <a:cubicBezTo>
                    <a:pt x="6" y="24"/>
                    <a:pt x="13" y="12"/>
                    <a:pt x="21" y="0"/>
                  </a:cubicBezTo>
                  <a:cubicBezTo>
                    <a:pt x="26" y="7"/>
                    <a:pt x="31" y="15"/>
                    <a:pt x="38" y="22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8" name="Freeform 306"/>
            <p:cNvSpPr>
              <a:spLocks/>
            </p:cNvSpPr>
            <p:nvPr/>
          </p:nvSpPr>
          <p:spPr bwMode="auto">
            <a:xfrm>
              <a:off x="4820" y="1462"/>
              <a:ext cx="71" cy="61"/>
            </a:xfrm>
            <a:custGeom>
              <a:avLst/>
              <a:gdLst>
                <a:gd name="T0" fmla="*/ 39 w 39"/>
                <a:gd name="T1" fmla="*/ 23 h 34"/>
                <a:gd name="T2" fmla="*/ 0 w 39"/>
                <a:gd name="T3" fmla="*/ 34 h 34"/>
                <a:gd name="T4" fmla="*/ 25 w 39"/>
                <a:gd name="T5" fmla="*/ 0 h 34"/>
                <a:gd name="T6" fmla="*/ 39 w 39"/>
                <a:gd name="T7" fmla="*/ 2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4">
                  <a:moveTo>
                    <a:pt x="39" y="23"/>
                  </a:moveTo>
                  <a:cubicBezTo>
                    <a:pt x="26" y="27"/>
                    <a:pt x="13" y="31"/>
                    <a:pt x="0" y="34"/>
                  </a:cubicBezTo>
                  <a:cubicBezTo>
                    <a:pt x="8" y="22"/>
                    <a:pt x="15" y="11"/>
                    <a:pt x="25" y="0"/>
                  </a:cubicBezTo>
                  <a:cubicBezTo>
                    <a:pt x="29" y="8"/>
                    <a:pt x="34" y="16"/>
                    <a:pt x="39" y="23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9" name="Freeform 307"/>
            <p:cNvSpPr>
              <a:spLocks/>
            </p:cNvSpPr>
            <p:nvPr/>
          </p:nvSpPr>
          <p:spPr bwMode="auto">
            <a:xfrm>
              <a:off x="4793" y="1417"/>
              <a:ext cx="73" cy="54"/>
            </a:xfrm>
            <a:custGeom>
              <a:avLst/>
              <a:gdLst>
                <a:gd name="T0" fmla="*/ 40 w 40"/>
                <a:gd name="T1" fmla="*/ 25 h 30"/>
                <a:gd name="T2" fmla="*/ 0 w 40"/>
                <a:gd name="T3" fmla="*/ 30 h 30"/>
                <a:gd name="T4" fmla="*/ 28 w 40"/>
                <a:gd name="T5" fmla="*/ 0 h 30"/>
                <a:gd name="T6" fmla="*/ 40 w 40"/>
                <a:gd name="T7" fmla="*/ 2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0">
                  <a:moveTo>
                    <a:pt x="40" y="25"/>
                  </a:moveTo>
                  <a:cubicBezTo>
                    <a:pt x="27" y="27"/>
                    <a:pt x="13" y="29"/>
                    <a:pt x="0" y="30"/>
                  </a:cubicBezTo>
                  <a:cubicBezTo>
                    <a:pt x="8" y="20"/>
                    <a:pt x="18" y="9"/>
                    <a:pt x="28" y="0"/>
                  </a:cubicBezTo>
                  <a:cubicBezTo>
                    <a:pt x="31" y="9"/>
                    <a:pt x="36" y="17"/>
                    <a:pt x="40" y="25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0" name="Freeform 308"/>
            <p:cNvSpPr>
              <a:spLocks/>
            </p:cNvSpPr>
            <p:nvPr/>
          </p:nvSpPr>
          <p:spPr bwMode="auto">
            <a:xfrm>
              <a:off x="4771" y="1370"/>
              <a:ext cx="73" cy="49"/>
            </a:xfrm>
            <a:custGeom>
              <a:avLst/>
              <a:gdLst>
                <a:gd name="T0" fmla="*/ 40 w 40"/>
                <a:gd name="T1" fmla="*/ 26 h 27"/>
                <a:gd name="T2" fmla="*/ 0 w 40"/>
                <a:gd name="T3" fmla="*/ 27 h 27"/>
                <a:gd name="T4" fmla="*/ 32 w 40"/>
                <a:gd name="T5" fmla="*/ 0 h 27"/>
                <a:gd name="T6" fmla="*/ 40 w 40"/>
                <a:gd name="T7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27">
                  <a:moveTo>
                    <a:pt x="40" y="26"/>
                  </a:moveTo>
                  <a:cubicBezTo>
                    <a:pt x="27" y="27"/>
                    <a:pt x="14" y="27"/>
                    <a:pt x="0" y="27"/>
                  </a:cubicBezTo>
                  <a:cubicBezTo>
                    <a:pt x="10" y="17"/>
                    <a:pt x="21" y="8"/>
                    <a:pt x="32" y="0"/>
                  </a:cubicBezTo>
                  <a:cubicBezTo>
                    <a:pt x="34" y="9"/>
                    <a:pt x="37" y="18"/>
                    <a:pt x="40" y="26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1" name="Freeform 309"/>
            <p:cNvSpPr>
              <a:spLocks/>
            </p:cNvSpPr>
            <p:nvPr/>
          </p:nvSpPr>
          <p:spPr bwMode="auto">
            <a:xfrm>
              <a:off x="4757" y="1322"/>
              <a:ext cx="72" cy="48"/>
            </a:xfrm>
            <a:custGeom>
              <a:avLst/>
              <a:gdLst>
                <a:gd name="T0" fmla="*/ 40 w 40"/>
                <a:gd name="T1" fmla="*/ 27 h 27"/>
                <a:gd name="T2" fmla="*/ 0 w 40"/>
                <a:gd name="T3" fmla="*/ 23 h 27"/>
                <a:gd name="T4" fmla="*/ 35 w 40"/>
                <a:gd name="T5" fmla="*/ 0 h 27"/>
                <a:gd name="T6" fmla="*/ 40 w 40"/>
                <a:gd name="T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27">
                  <a:moveTo>
                    <a:pt x="40" y="27"/>
                  </a:moveTo>
                  <a:cubicBezTo>
                    <a:pt x="27" y="26"/>
                    <a:pt x="13" y="25"/>
                    <a:pt x="0" y="23"/>
                  </a:cubicBezTo>
                  <a:cubicBezTo>
                    <a:pt x="12" y="14"/>
                    <a:pt x="23" y="7"/>
                    <a:pt x="35" y="0"/>
                  </a:cubicBezTo>
                  <a:cubicBezTo>
                    <a:pt x="37" y="9"/>
                    <a:pt x="38" y="18"/>
                    <a:pt x="40" y="27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2" name="Freeform 310"/>
            <p:cNvSpPr>
              <a:spLocks/>
            </p:cNvSpPr>
            <p:nvPr/>
          </p:nvSpPr>
          <p:spPr bwMode="auto">
            <a:xfrm>
              <a:off x="4749" y="1273"/>
              <a:ext cx="71" cy="49"/>
            </a:xfrm>
            <a:custGeom>
              <a:avLst/>
              <a:gdLst>
                <a:gd name="T0" fmla="*/ 39 w 39"/>
                <a:gd name="T1" fmla="*/ 27 h 27"/>
                <a:gd name="T2" fmla="*/ 0 w 39"/>
                <a:gd name="T3" fmla="*/ 18 h 27"/>
                <a:gd name="T4" fmla="*/ 38 w 39"/>
                <a:gd name="T5" fmla="*/ 0 h 27"/>
                <a:gd name="T6" fmla="*/ 39 w 39"/>
                <a:gd name="T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27">
                  <a:moveTo>
                    <a:pt x="39" y="27"/>
                  </a:moveTo>
                  <a:cubicBezTo>
                    <a:pt x="26" y="25"/>
                    <a:pt x="13" y="22"/>
                    <a:pt x="0" y="18"/>
                  </a:cubicBezTo>
                  <a:cubicBezTo>
                    <a:pt x="13" y="11"/>
                    <a:pt x="25" y="5"/>
                    <a:pt x="38" y="0"/>
                  </a:cubicBezTo>
                  <a:cubicBezTo>
                    <a:pt x="38" y="9"/>
                    <a:pt x="38" y="18"/>
                    <a:pt x="39" y="27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3" name="Freeform 311"/>
            <p:cNvSpPr>
              <a:spLocks/>
            </p:cNvSpPr>
            <p:nvPr/>
          </p:nvSpPr>
          <p:spPr bwMode="auto">
            <a:xfrm>
              <a:off x="4749" y="1224"/>
              <a:ext cx="71" cy="49"/>
            </a:xfrm>
            <a:custGeom>
              <a:avLst/>
              <a:gdLst>
                <a:gd name="T0" fmla="*/ 38 w 39"/>
                <a:gd name="T1" fmla="*/ 27 h 27"/>
                <a:gd name="T2" fmla="*/ 0 w 39"/>
                <a:gd name="T3" fmla="*/ 13 h 27"/>
                <a:gd name="T4" fmla="*/ 39 w 39"/>
                <a:gd name="T5" fmla="*/ 0 h 27"/>
                <a:gd name="T6" fmla="*/ 38 w 39"/>
                <a:gd name="T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27">
                  <a:moveTo>
                    <a:pt x="38" y="27"/>
                  </a:moveTo>
                  <a:cubicBezTo>
                    <a:pt x="25" y="23"/>
                    <a:pt x="12" y="18"/>
                    <a:pt x="0" y="13"/>
                  </a:cubicBezTo>
                  <a:cubicBezTo>
                    <a:pt x="13" y="8"/>
                    <a:pt x="26" y="3"/>
                    <a:pt x="39" y="0"/>
                  </a:cubicBezTo>
                  <a:cubicBezTo>
                    <a:pt x="38" y="9"/>
                    <a:pt x="38" y="18"/>
                    <a:pt x="38" y="27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4" name="Freeform 312"/>
            <p:cNvSpPr>
              <a:spLocks/>
            </p:cNvSpPr>
            <p:nvPr/>
          </p:nvSpPr>
          <p:spPr bwMode="auto">
            <a:xfrm>
              <a:off x="4755" y="1175"/>
              <a:ext cx="74" cy="49"/>
            </a:xfrm>
            <a:custGeom>
              <a:avLst/>
              <a:gdLst>
                <a:gd name="T0" fmla="*/ 36 w 41"/>
                <a:gd name="T1" fmla="*/ 27 h 27"/>
                <a:gd name="T2" fmla="*/ 0 w 41"/>
                <a:gd name="T3" fmla="*/ 9 h 27"/>
                <a:gd name="T4" fmla="*/ 41 w 41"/>
                <a:gd name="T5" fmla="*/ 0 h 27"/>
                <a:gd name="T6" fmla="*/ 36 w 41"/>
                <a:gd name="T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27">
                  <a:moveTo>
                    <a:pt x="36" y="27"/>
                  </a:moveTo>
                  <a:cubicBezTo>
                    <a:pt x="24" y="21"/>
                    <a:pt x="12" y="15"/>
                    <a:pt x="0" y="9"/>
                  </a:cubicBezTo>
                  <a:cubicBezTo>
                    <a:pt x="14" y="5"/>
                    <a:pt x="28" y="2"/>
                    <a:pt x="41" y="0"/>
                  </a:cubicBezTo>
                  <a:cubicBezTo>
                    <a:pt x="39" y="9"/>
                    <a:pt x="38" y="18"/>
                    <a:pt x="36" y="27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5" name="Freeform 313"/>
            <p:cNvSpPr>
              <a:spLocks/>
            </p:cNvSpPr>
            <p:nvPr/>
          </p:nvSpPr>
          <p:spPr bwMode="auto">
            <a:xfrm>
              <a:off x="4769" y="1129"/>
              <a:ext cx="75" cy="46"/>
            </a:xfrm>
            <a:custGeom>
              <a:avLst/>
              <a:gdLst>
                <a:gd name="T0" fmla="*/ 33 w 41"/>
                <a:gd name="T1" fmla="*/ 26 h 26"/>
                <a:gd name="T2" fmla="*/ 0 w 41"/>
                <a:gd name="T3" fmla="*/ 3 h 26"/>
                <a:gd name="T4" fmla="*/ 41 w 41"/>
                <a:gd name="T5" fmla="*/ 0 h 26"/>
                <a:gd name="T6" fmla="*/ 33 w 41"/>
                <a:gd name="T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26">
                  <a:moveTo>
                    <a:pt x="33" y="26"/>
                  </a:moveTo>
                  <a:cubicBezTo>
                    <a:pt x="22" y="19"/>
                    <a:pt x="11" y="12"/>
                    <a:pt x="0" y="3"/>
                  </a:cubicBezTo>
                  <a:cubicBezTo>
                    <a:pt x="13" y="1"/>
                    <a:pt x="28" y="0"/>
                    <a:pt x="41" y="0"/>
                  </a:cubicBezTo>
                  <a:cubicBezTo>
                    <a:pt x="38" y="8"/>
                    <a:pt x="35" y="17"/>
                    <a:pt x="33" y="26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6" name="Freeform 314"/>
            <p:cNvSpPr>
              <a:spLocks/>
            </p:cNvSpPr>
            <p:nvPr/>
          </p:nvSpPr>
          <p:spPr bwMode="auto">
            <a:xfrm>
              <a:off x="4789" y="1080"/>
              <a:ext cx="77" cy="49"/>
            </a:xfrm>
            <a:custGeom>
              <a:avLst/>
              <a:gdLst>
                <a:gd name="T0" fmla="*/ 30 w 42"/>
                <a:gd name="T1" fmla="*/ 27 h 27"/>
                <a:gd name="T2" fmla="*/ 0 w 42"/>
                <a:gd name="T3" fmla="*/ 0 h 27"/>
                <a:gd name="T4" fmla="*/ 42 w 42"/>
                <a:gd name="T5" fmla="*/ 2 h 27"/>
                <a:gd name="T6" fmla="*/ 30 w 42"/>
                <a:gd name="T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27">
                  <a:moveTo>
                    <a:pt x="30" y="27"/>
                  </a:moveTo>
                  <a:cubicBezTo>
                    <a:pt x="20" y="19"/>
                    <a:pt x="9" y="10"/>
                    <a:pt x="0" y="0"/>
                  </a:cubicBezTo>
                  <a:cubicBezTo>
                    <a:pt x="14" y="0"/>
                    <a:pt x="28" y="1"/>
                    <a:pt x="42" y="2"/>
                  </a:cubicBezTo>
                  <a:cubicBezTo>
                    <a:pt x="38" y="10"/>
                    <a:pt x="33" y="18"/>
                    <a:pt x="30" y="27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7" name="Freeform 315"/>
            <p:cNvSpPr>
              <a:spLocks/>
            </p:cNvSpPr>
            <p:nvPr/>
          </p:nvSpPr>
          <p:spPr bwMode="auto">
            <a:xfrm>
              <a:off x="4815" y="1029"/>
              <a:ext cx="76" cy="55"/>
            </a:xfrm>
            <a:custGeom>
              <a:avLst/>
              <a:gdLst>
                <a:gd name="T0" fmla="*/ 28 w 42"/>
                <a:gd name="T1" fmla="*/ 30 h 30"/>
                <a:gd name="T2" fmla="*/ 0 w 42"/>
                <a:gd name="T3" fmla="*/ 0 h 30"/>
                <a:gd name="T4" fmla="*/ 42 w 42"/>
                <a:gd name="T5" fmla="*/ 7 h 30"/>
                <a:gd name="T6" fmla="*/ 28 w 42"/>
                <a:gd name="T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30">
                  <a:moveTo>
                    <a:pt x="28" y="30"/>
                  </a:moveTo>
                  <a:cubicBezTo>
                    <a:pt x="18" y="20"/>
                    <a:pt x="9" y="11"/>
                    <a:pt x="0" y="0"/>
                  </a:cubicBezTo>
                  <a:cubicBezTo>
                    <a:pt x="15" y="2"/>
                    <a:pt x="28" y="3"/>
                    <a:pt x="42" y="7"/>
                  </a:cubicBezTo>
                  <a:cubicBezTo>
                    <a:pt x="37" y="14"/>
                    <a:pt x="32" y="22"/>
                    <a:pt x="28" y="30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8" name="Freeform 316"/>
            <p:cNvSpPr>
              <a:spLocks/>
            </p:cNvSpPr>
            <p:nvPr/>
          </p:nvSpPr>
          <p:spPr bwMode="auto">
            <a:xfrm>
              <a:off x="4847" y="983"/>
              <a:ext cx="75" cy="59"/>
            </a:xfrm>
            <a:custGeom>
              <a:avLst/>
              <a:gdLst>
                <a:gd name="T0" fmla="*/ 24 w 41"/>
                <a:gd name="T1" fmla="*/ 33 h 33"/>
                <a:gd name="T2" fmla="*/ 0 w 41"/>
                <a:gd name="T3" fmla="*/ 0 h 33"/>
                <a:gd name="T4" fmla="*/ 41 w 41"/>
                <a:gd name="T5" fmla="*/ 11 h 33"/>
                <a:gd name="T6" fmla="*/ 24 w 41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33">
                  <a:moveTo>
                    <a:pt x="24" y="33"/>
                  </a:moveTo>
                  <a:cubicBezTo>
                    <a:pt x="15" y="22"/>
                    <a:pt x="8" y="11"/>
                    <a:pt x="0" y="0"/>
                  </a:cubicBezTo>
                  <a:cubicBezTo>
                    <a:pt x="14" y="3"/>
                    <a:pt x="27" y="6"/>
                    <a:pt x="41" y="11"/>
                  </a:cubicBezTo>
                  <a:cubicBezTo>
                    <a:pt x="34" y="18"/>
                    <a:pt x="29" y="25"/>
                    <a:pt x="24" y="33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9" name="Freeform 317"/>
            <p:cNvSpPr>
              <a:spLocks/>
            </p:cNvSpPr>
            <p:nvPr/>
          </p:nvSpPr>
          <p:spPr bwMode="auto">
            <a:xfrm>
              <a:off x="4885" y="939"/>
              <a:ext cx="71" cy="63"/>
            </a:xfrm>
            <a:custGeom>
              <a:avLst/>
              <a:gdLst>
                <a:gd name="T0" fmla="*/ 20 w 39"/>
                <a:gd name="T1" fmla="*/ 35 h 35"/>
                <a:gd name="T2" fmla="*/ 0 w 39"/>
                <a:gd name="T3" fmla="*/ 0 h 35"/>
                <a:gd name="T4" fmla="*/ 39 w 39"/>
                <a:gd name="T5" fmla="*/ 16 h 35"/>
                <a:gd name="T6" fmla="*/ 20 w 39"/>
                <a:gd name="T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5">
                  <a:moveTo>
                    <a:pt x="20" y="35"/>
                  </a:moveTo>
                  <a:cubicBezTo>
                    <a:pt x="13" y="24"/>
                    <a:pt x="6" y="12"/>
                    <a:pt x="0" y="0"/>
                  </a:cubicBezTo>
                  <a:cubicBezTo>
                    <a:pt x="13" y="4"/>
                    <a:pt x="27" y="10"/>
                    <a:pt x="39" y="16"/>
                  </a:cubicBezTo>
                  <a:cubicBezTo>
                    <a:pt x="32" y="22"/>
                    <a:pt x="26" y="28"/>
                    <a:pt x="20" y="35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0" name="Freeform 318"/>
            <p:cNvSpPr>
              <a:spLocks/>
            </p:cNvSpPr>
            <p:nvPr/>
          </p:nvSpPr>
          <p:spPr bwMode="auto">
            <a:xfrm>
              <a:off x="4929" y="900"/>
              <a:ext cx="65" cy="68"/>
            </a:xfrm>
            <a:custGeom>
              <a:avLst/>
              <a:gdLst>
                <a:gd name="T0" fmla="*/ 15 w 36"/>
                <a:gd name="T1" fmla="*/ 38 h 38"/>
                <a:gd name="T2" fmla="*/ 0 w 36"/>
                <a:gd name="T3" fmla="*/ 0 h 38"/>
                <a:gd name="T4" fmla="*/ 36 w 36"/>
                <a:gd name="T5" fmla="*/ 21 h 38"/>
                <a:gd name="T6" fmla="*/ 15 w 36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8">
                  <a:moveTo>
                    <a:pt x="15" y="38"/>
                  </a:moveTo>
                  <a:cubicBezTo>
                    <a:pt x="9" y="26"/>
                    <a:pt x="4" y="13"/>
                    <a:pt x="0" y="0"/>
                  </a:cubicBezTo>
                  <a:cubicBezTo>
                    <a:pt x="13" y="7"/>
                    <a:pt x="25" y="13"/>
                    <a:pt x="36" y="21"/>
                  </a:cubicBezTo>
                  <a:cubicBezTo>
                    <a:pt x="29" y="26"/>
                    <a:pt x="21" y="31"/>
                    <a:pt x="15" y="38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1" name="Freeform 319"/>
            <p:cNvSpPr>
              <a:spLocks/>
            </p:cNvSpPr>
            <p:nvPr/>
          </p:nvSpPr>
          <p:spPr bwMode="auto">
            <a:xfrm>
              <a:off x="4976" y="867"/>
              <a:ext cx="62" cy="71"/>
            </a:xfrm>
            <a:custGeom>
              <a:avLst/>
              <a:gdLst>
                <a:gd name="T0" fmla="*/ 10 w 34"/>
                <a:gd name="T1" fmla="*/ 39 h 39"/>
                <a:gd name="T2" fmla="*/ 0 w 34"/>
                <a:gd name="T3" fmla="*/ 0 h 39"/>
                <a:gd name="T4" fmla="*/ 34 w 34"/>
                <a:gd name="T5" fmla="*/ 25 h 39"/>
                <a:gd name="T6" fmla="*/ 10 w 34"/>
                <a:gd name="T7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9">
                  <a:moveTo>
                    <a:pt x="10" y="39"/>
                  </a:moveTo>
                  <a:cubicBezTo>
                    <a:pt x="6" y="26"/>
                    <a:pt x="3" y="13"/>
                    <a:pt x="0" y="0"/>
                  </a:cubicBezTo>
                  <a:cubicBezTo>
                    <a:pt x="12" y="8"/>
                    <a:pt x="23" y="16"/>
                    <a:pt x="34" y="25"/>
                  </a:cubicBezTo>
                  <a:cubicBezTo>
                    <a:pt x="26" y="29"/>
                    <a:pt x="18" y="34"/>
                    <a:pt x="10" y="39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2" name="Freeform 320"/>
            <p:cNvSpPr>
              <a:spLocks/>
            </p:cNvSpPr>
            <p:nvPr/>
          </p:nvSpPr>
          <p:spPr bwMode="auto">
            <a:xfrm>
              <a:off x="5027" y="840"/>
              <a:ext cx="56" cy="72"/>
            </a:xfrm>
            <a:custGeom>
              <a:avLst/>
              <a:gdLst>
                <a:gd name="T0" fmla="*/ 6 w 31"/>
                <a:gd name="T1" fmla="*/ 40 h 40"/>
                <a:gd name="T2" fmla="*/ 0 w 31"/>
                <a:gd name="T3" fmla="*/ 0 h 40"/>
                <a:gd name="T4" fmla="*/ 31 w 31"/>
                <a:gd name="T5" fmla="*/ 29 h 40"/>
                <a:gd name="T6" fmla="*/ 6 w 31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40">
                  <a:moveTo>
                    <a:pt x="6" y="40"/>
                  </a:moveTo>
                  <a:cubicBezTo>
                    <a:pt x="3" y="27"/>
                    <a:pt x="1" y="13"/>
                    <a:pt x="0" y="0"/>
                  </a:cubicBezTo>
                  <a:cubicBezTo>
                    <a:pt x="11" y="9"/>
                    <a:pt x="21" y="18"/>
                    <a:pt x="31" y="29"/>
                  </a:cubicBezTo>
                  <a:cubicBezTo>
                    <a:pt x="22" y="31"/>
                    <a:pt x="14" y="36"/>
                    <a:pt x="6" y="40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3" name="Freeform 321"/>
            <p:cNvSpPr>
              <a:spLocks/>
            </p:cNvSpPr>
            <p:nvPr/>
          </p:nvSpPr>
          <p:spPr bwMode="auto">
            <a:xfrm>
              <a:off x="5080" y="819"/>
              <a:ext cx="50" cy="73"/>
            </a:xfrm>
            <a:custGeom>
              <a:avLst/>
              <a:gdLst>
                <a:gd name="T0" fmla="*/ 2 w 28"/>
                <a:gd name="T1" fmla="*/ 41 h 41"/>
                <a:gd name="T2" fmla="*/ 1 w 28"/>
                <a:gd name="T3" fmla="*/ 0 h 41"/>
                <a:gd name="T4" fmla="*/ 28 w 28"/>
                <a:gd name="T5" fmla="*/ 33 h 41"/>
                <a:gd name="T6" fmla="*/ 2 w 28"/>
                <a:gd name="T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41">
                  <a:moveTo>
                    <a:pt x="2" y="41"/>
                  </a:moveTo>
                  <a:cubicBezTo>
                    <a:pt x="1" y="27"/>
                    <a:pt x="0" y="14"/>
                    <a:pt x="1" y="0"/>
                  </a:cubicBezTo>
                  <a:cubicBezTo>
                    <a:pt x="11" y="10"/>
                    <a:pt x="20" y="22"/>
                    <a:pt x="28" y="33"/>
                  </a:cubicBezTo>
                  <a:cubicBezTo>
                    <a:pt x="19" y="35"/>
                    <a:pt x="10" y="37"/>
                    <a:pt x="2" y="41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4" name="Freeform 322"/>
            <p:cNvSpPr>
              <a:spLocks/>
            </p:cNvSpPr>
            <p:nvPr/>
          </p:nvSpPr>
          <p:spPr bwMode="auto">
            <a:xfrm>
              <a:off x="5130" y="804"/>
              <a:ext cx="48" cy="74"/>
            </a:xfrm>
            <a:custGeom>
              <a:avLst/>
              <a:gdLst>
                <a:gd name="T0" fmla="*/ 0 w 26"/>
                <a:gd name="T1" fmla="*/ 41 h 41"/>
                <a:gd name="T2" fmla="*/ 4 w 26"/>
                <a:gd name="T3" fmla="*/ 0 h 41"/>
                <a:gd name="T4" fmla="*/ 26 w 26"/>
                <a:gd name="T5" fmla="*/ 36 h 41"/>
                <a:gd name="T6" fmla="*/ 0 w 26"/>
                <a:gd name="T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41">
                  <a:moveTo>
                    <a:pt x="0" y="41"/>
                  </a:moveTo>
                  <a:cubicBezTo>
                    <a:pt x="0" y="27"/>
                    <a:pt x="2" y="13"/>
                    <a:pt x="4" y="0"/>
                  </a:cubicBezTo>
                  <a:cubicBezTo>
                    <a:pt x="12" y="12"/>
                    <a:pt x="20" y="24"/>
                    <a:pt x="26" y="36"/>
                  </a:cubicBezTo>
                  <a:cubicBezTo>
                    <a:pt x="17" y="37"/>
                    <a:pt x="8" y="38"/>
                    <a:pt x="0" y="41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5" name="Freeform 323"/>
            <p:cNvSpPr>
              <a:spLocks/>
            </p:cNvSpPr>
            <p:nvPr/>
          </p:nvSpPr>
          <p:spPr bwMode="auto">
            <a:xfrm>
              <a:off x="5178" y="797"/>
              <a:ext cx="50" cy="72"/>
            </a:xfrm>
            <a:custGeom>
              <a:avLst/>
              <a:gdLst>
                <a:gd name="T0" fmla="*/ 0 w 28"/>
                <a:gd name="T1" fmla="*/ 40 h 40"/>
                <a:gd name="T2" fmla="*/ 9 w 28"/>
                <a:gd name="T3" fmla="*/ 0 h 40"/>
                <a:gd name="T4" fmla="*/ 28 w 28"/>
                <a:gd name="T5" fmla="*/ 38 h 40"/>
                <a:gd name="T6" fmla="*/ 0 w 28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40">
                  <a:moveTo>
                    <a:pt x="0" y="40"/>
                  </a:moveTo>
                  <a:cubicBezTo>
                    <a:pt x="3" y="26"/>
                    <a:pt x="6" y="13"/>
                    <a:pt x="9" y="0"/>
                  </a:cubicBezTo>
                  <a:cubicBezTo>
                    <a:pt x="16" y="13"/>
                    <a:pt x="22" y="25"/>
                    <a:pt x="28" y="38"/>
                  </a:cubicBezTo>
                  <a:cubicBezTo>
                    <a:pt x="19" y="38"/>
                    <a:pt x="9" y="38"/>
                    <a:pt x="0" y="40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6" name="Freeform 324"/>
            <p:cNvSpPr>
              <a:spLocks/>
            </p:cNvSpPr>
            <p:nvPr/>
          </p:nvSpPr>
          <p:spPr bwMode="auto">
            <a:xfrm>
              <a:off x="5228" y="797"/>
              <a:ext cx="49" cy="72"/>
            </a:xfrm>
            <a:custGeom>
              <a:avLst/>
              <a:gdLst>
                <a:gd name="T0" fmla="*/ 0 w 27"/>
                <a:gd name="T1" fmla="*/ 38 h 40"/>
                <a:gd name="T2" fmla="*/ 13 w 27"/>
                <a:gd name="T3" fmla="*/ 0 h 40"/>
                <a:gd name="T4" fmla="*/ 27 w 27"/>
                <a:gd name="T5" fmla="*/ 40 h 40"/>
                <a:gd name="T6" fmla="*/ 0 w 27"/>
                <a:gd name="T7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40">
                  <a:moveTo>
                    <a:pt x="0" y="38"/>
                  </a:moveTo>
                  <a:cubicBezTo>
                    <a:pt x="4" y="25"/>
                    <a:pt x="8" y="13"/>
                    <a:pt x="13" y="0"/>
                  </a:cubicBezTo>
                  <a:cubicBezTo>
                    <a:pt x="19" y="13"/>
                    <a:pt x="23" y="26"/>
                    <a:pt x="27" y="40"/>
                  </a:cubicBezTo>
                  <a:cubicBezTo>
                    <a:pt x="18" y="38"/>
                    <a:pt x="9" y="38"/>
                    <a:pt x="0" y="38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7" name="Freeform 325"/>
            <p:cNvSpPr>
              <a:spLocks/>
            </p:cNvSpPr>
            <p:nvPr/>
          </p:nvSpPr>
          <p:spPr bwMode="auto">
            <a:xfrm>
              <a:off x="5277" y="804"/>
              <a:ext cx="49" cy="74"/>
            </a:xfrm>
            <a:custGeom>
              <a:avLst/>
              <a:gdLst>
                <a:gd name="T0" fmla="*/ 0 w 27"/>
                <a:gd name="T1" fmla="*/ 36 h 41"/>
                <a:gd name="T2" fmla="*/ 18 w 27"/>
                <a:gd name="T3" fmla="*/ 0 h 41"/>
                <a:gd name="T4" fmla="*/ 27 w 27"/>
                <a:gd name="T5" fmla="*/ 41 h 41"/>
                <a:gd name="T6" fmla="*/ 0 w 27"/>
                <a:gd name="T7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41">
                  <a:moveTo>
                    <a:pt x="0" y="36"/>
                  </a:moveTo>
                  <a:cubicBezTo>
                    <a:pt x="5" y="23"/>
                    <a:pt x="11" y="11"/>
                    <a:pt x="18" y="0"/>
                  </a:cubicBezTo>
                  <a:cubicBezTo>
                    <a:pt x="22" y="13"/>
                    <a:pt x="25" y="27"/>
                    <a:pt x="27" y="41"/>
                  </a:cubicBezTo>
                  <a:cubicBezTo>
                    <a:pt x="18" y="38"/>
                    <a:pt x="9" y="37"/>
                    <a:pt x="0" y="36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8" name="Freeform 326"/>
            <p:cNvSpPr>
              <a:spLocks/>
            </p:cNvSpPr>
            <p:nvPr/>
          </p:nvSpPr>
          <p:spPr bwMode="auto">
            <a:xfrm>
              <a:off x="5326" y="817"/>
              <a:ext cx="48" cy="75"/>
            </a:xfrm>
            <a:custGeom>
              <a:avLst/>
              <a:gdLst>
                <a:gd name="T0" fmla="*/ 0 w 26"/>
                <a:gd name="T1" fmla="*/ 34 h 42"/>
                <a:gd name="T2" fmla="*/ 22 w 26"/>
                <a:gd name="T3" fmla="*/ 0 h 42"/>
                <a:gd name="T4" fmla="*/ 26 w 26"/>
                <a:gd name="T5" fmla="*/ 42 h 42"/>
                <a:gd name="T6" fmla="*/ 0 w 26"/>
                <a:gd name="T7" fmla="*/ 3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42">
                  <a:moveTo>
                    <a:pt x="0" y="34"/>
                  </a:moveTo>
                  <a:cubicBezTo>
                    <a:pt x="7" y="22"/>
                    <a:pt x="14" y="11"/>
                    <a:pt x="22" y="0"/>
                  </a:cubicBezTo>
                  <a:cubicBezTo>
                    <a:pt x="24" y="14"/>
                    <a:pt x="25" y="28"/>
                    <a:pt x="26" y="42"/>
                  </a:cubicBezTo>
                  <a:cubicBezTo>
                    <a:pt x="17" y="38"/>
                    <a:pt x="9" y="36"/>
                    <a:pt x="0" y="34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9" name="Freeform 327"/>
            <p:cNvSpPr>
              <a:spLocks/>
            </p:cNvSpPr>
            <p:nvPr/>
          </p:nvSpPr>
          <p:spPr bwMode="auto">
            <a:xfrm>
              <a:off x="5374" y="837"/>
              <a:ext cx="47" cy="75"/>
            </a:xfrm>
            <a:custGeom>
              <a:avLst/>
              <a:gdLst>
                <a:gd name="T0" fmla="*/ 0 w 26"/>
                <a:gd name="T1" fmla="*/ 31 h 42"/>
                <a:gd name="T2" fmla="*/ 26 w 26"/>
                <a:gd name="T3" fmla="*/ 0 h 42"/>
                <a:gd name="T4" fmla="*/ 25 w 26"/>
                <a:gd name="T5" fmla="*/ 42 h 42"/>
                <a:gd name="T6" fmla="*/ 0 w 26"/>
                <a:gd name="T7" fmla="*/ 3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42">
                  <a:moveTo>
                    <a:pt x="0" y="31"/>
                  </a:moveTo>
                  <a:cubicBezTo>
                    <a:pt x="8" y="20"/>
                    <a:pt x="17" y="9"/>
                    <a:pt x="26" y="0"/>
                  </a:cubicBezTo>
                  <a:cubicBezTo>
                    <a:pt x="26" y="14"/>
                    <a:pt x="26" y="28"/>
                    <a:pt x="25" y="42"/>
                  </a:cubicBezTo>
                  <a:cubicBezTo>
                    <a:pt x="16" y="38"/>
                    <a:pt x="9" y="33"/>
                    <a:pt x="0" y="31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0" name="Freeform 328"/>
            <p:cNvSpPr>
              <a:spLocks/>
            </p:cNvSpPr>
            <p:nvPr/>
          </p:nvSpPr>
          <p:spPr bwMode="auto">
            <a:xfrm>
              <a:off x="5419" y="864"/>
              <a:ext cx="53" cy="74"/>
            </a:xfrm>
            <a:custGeom>
              <a:avLst/>
              <a:gdLst>
                <a:gd name="T0" fmla="*/ 0 w 29"/>
                <a:gd name="T1" fmla="*/ 27 h 41"/>
                <a:gd name="T2" fmla="*/ 29 w 29"/>
                <a:gd name="T3" fmla="*/ 0 h 41"/>
                <a:gd name="T4" fmla="*/ 23 w 29"/>
                <a:gd name="T5" fmla="*/ 41 h 41"/>
                <a:gd name="T6" fmla="*/ 0 w 29"/>
                <a:gd name="T7" fmla="*/ 2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41">
                  <a:moveTo>
                    <a:pt x="0" y="27"/>
                  </a:moveTo>
                  <a:cubicBezTo>
                    <a:pt x="9" y="17"/>
                    <a:pt x="19" y="8"/>
                    <a:pt x="29" y="0"/>
                  </a:cubicBezTo>
                  <a:cubicBezTo>
                    <a:pt x="28" y="14"/>
                    <a:pt x="26" y="27"/>
                    <a:pt x="23" y="41"/>
                  </a:cubicBezTo>
                  <a:cubicBezTo>
                    <a:pt x="15" y="36"/>
                    <a:pt x="8" y="31"/>
                    <a:pt x="0" y="27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1" name="Freeform 329"/>
            <p:cNvSpPr>
              <a:spLocks/>
            </p:cNvSpPr>
            <p:nvPr/>
          </p:nvSpPr>
          <p:spPr bwMode="auto">
            <a:xfrm>
              <a:off x="5461" y="894"/>
              <a:ext cx="60" cy="74"/>
            </a:xfrm>
            <a:custGeom>
              <a:avLst/>
              <a:gdLst>
                <a:gd name="T0" fmla="*/ 0 w 33"/>
                <a:gd name="T1" fmla="*/ 24 h 41"/>
                <a:gd name="T2" fmla="*/ 33 w 33"/>
                <a:gd name="T3" fmla="*/ 0 h 41"/>
                <a:gd name="T4" fmla="*/ 21 w 33"/>
                <a:gd name="T5" fmla="*/ 41 h 41"/>
                <a:gd name="T6" fmla="*/ 0 w 33"/>
                <a:gd name="T7" fmla="*/ 2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41">
                  <a:moveTo>
                    <a:pt x="0" y="24"/>
                  </a:moveTo>
                  <a:cubicBezTo>
                    <a:pt x="10" y="16"/>
                    <a:pt x="21" y="8"/>
                    <a:pt x="33" y="0"/>
                  </a:cubicBezTo>
                  <a:cubicBezTo>
                    <a:pt x="30" y="14"/>
                    <a:pt x="26" y="28"/>
                    <a:pt x="21" y="41"/>
                  </a:cubicBezTo>
                  <a:cubicBezTo>
                    <a:pt x="15" y="34"/>
                    <a:pt x="7" y="29"/>
                    <a:pt x="0" y="24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2" name="Freeform 330"/>
            <p:cNvSpPr>
              <a:spLocks/>
            </p:cNvSpPr>
            <p:nvPr/>
          </p:nvSpPr>
          <p:spPr bwMode="auto">
            <a:xfrm>
              <a:off x="5499" y="932"/>
              <a:ext cx="65" cy="70"/>
            </a:xfrm>
            <a:custGeom>
              <a:avLst/>
              <a:gdLst>
                <a:gd name="T0" fmla="*/ 0 w 36"/>
                <a:gd name="T1" fmla="*/ 20 h 39"/>
                <a:gd name="T2" fmla="*/ 36 w 36"/>
                <a:gd name="T3" fmla="*/ 0 h 39"/>
                <a:gd name="T4" fmla="*/ 20 w 36"/>
                <a:gd name="T5" fmla="*/ 39 h 39"/>
                <a:gd name="T6" fmla="*/ 0 w 36"/>
                <a:gd name="T7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9">
                  <a:moveTo>
                    <a:pt x="0" y="20"/>
                  </a:moveTo>
                  <a:cubicBezTo>
                    <a:pt x="12" y="13"/>
                    <a:pt x="24" y="6"/>
                    <a:pt x="36" y="0"/>
                  </a:cubicBezTo>
                  <a:cubicBezTo>
                    <a:pt x="31" y="14"/>
                    <a:pt x="26" y="27"/>
                    <a:pt x="20" y="39"/>
                  </a:cubicBezTo>
                  <a:cubicBezTo>
                    <a:pt x="14" y="32"/>
                    <a:pt x="7" y="26"/>
                    <a:pt x="0" y="20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3" name="Freeform 331"/>
            <p:cNvSpPr>
              <a:spLocks/>
            </p:cNvSpPr>
            <p:nvPr/>
          </p:nvSpPr>
          <p:spPr bwMode="auto">
            <a:xfrm>
              <a:off x="5535" y="975"/>
              <a:ext cx="67" cy="67"/>
            </a:xfrm>
            <a:custGeom>
              <a:avLst/>
              <a:gdLst>
                <a:gd name="T0" fmla="*/ 0 w 37"/>
                <a:gd name="T1" fmla="*/ 15 h 37"/>
                <a:gd name="T2" fmla="*/ 37 w 37"/>
                <a:gd name="T3" fmla="*/ 0 h 37"/>
                <a:gd name="T4" fmla="*/ 17 w 37"/>
                <a:gd name="T5" fmla="*/ 37 h 37"/>
                <a:gd name="T6" fmla="*/ 0 w 37"/>
                <a:gd name="T7" fmla="*/ 1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37">
                  <a:moveTo>
                    <a:pt x="0" y="15"/>
                  </a:moveTo>
                  <a:cubicBezTo>
                    <a:pt x="12" y="10"/>
                    <a:pt x="25" y="4"/>
                    <a:pt x="37" y="0"/>
                  </a:cubicBezTo>
                  <a:cubicBezTo>
                    <a:pt x="31" y="13"/>
                    <a:pt x="24" y="25"/>
                    <a:pt x="17" y="37"/>
                  </a:cubicBezTo>
                  <a:cubicBezTo>
                    <a:pt x="11" y="29"/>
                    <a:pt x="6" y="22"/>
                    <a:pt x="0" y="15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4" name="Freeform 332"/>
            <p:cNvSpPr>
              <a:spLocks/>
            </p:cNvSpPr>
            <p:nvPr/>
          </p:nvSpPr>
          <p:spPr bwMode="auto">
            <a:xfrm>
              <a:off x="5566" y="1022"/>
              <a:ext cx="71" cy="62"/>
            </a:xfrm>
            <a:custGeom>
              <a:avLst/>
              <a:gdLst>
                <a:gd name="T0" fmla="*/ 0 w 39"/>
                <a:gd name="T1" fmla="*/ 11 h 34"/>
                <a:gd name="T2" fmla="*/ 39 w 39"/>
                <a:gd name="T3" fmla="*/ 0 h 34"/>
                <a:gd name="T4" fmla="*/ 14 w 39"/>
                <a:gd name="T5" fmla="*/ 34 h 34"/>
                <a:gd name="T6" fmla="*/ 0 w 39"/>
                <a:gd name="T7" fmla="*/ 1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34">
                  <a:moveTo>
                    <a:pt x="0" y="11"/>
                  </a:moveTo>
                  <a:cubicBezTo>
                    <a:pt x="13" y="6"/>
                    <a:pt x="25" y="3"/>
                    <a:pt x="39" y="0"/>
                  </a:cubicBezTo>
                  <a:cubicBezTo>
                    <a:pt x="31" y="12"/>
                    <a:pt x="23" y="23"/>
                    <a:pt x="14" y="34"/>
                  </a:cubicBezTo>
                  <a:cubicBezTo>
                    <a:pt x="10" y="26"/>
                    <a:pt x="5" y="18"/>
                    <a:pt x="0" y="11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5" name="Freeform 333"/>
            <p:cNvSpPr>
              <a:spLocks/>
            </p:cNvSpPr>
            <p:nvPr/>
          </p:nvSpPr>
          <p:spPr bwMode="auto">
            <a:xfrm>
              <a:off x="5591" y="1073"/>
              <a:ext cx="73" cy="56"/>
            </a:xfrm>
            <a:custGeom>
              <a:avLst/>
              <a:gdLst>
                <a:gd name="T0" fmla="*/ 0 w 40"/>
                <a:gd name="T1" fmla="*/ 6 h 31"/>
                <a:gd name="T2" fmla="*/ 40 w 40"/>
                <a:gd name="T3" fmla="*/ 0 h 31"/>
                <a:gd name="T4" fmla="*/ 11 w 40"/>
                <a:gd name="T5" fmla="*/ 31 h 31"/>
                <a:gd name="T6" fmla="*/ 0 w 40"/>
                <a:gd name="T7" fmla="*/ 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1">
                  <a:moveTo>
                    <a:pt x="0" y="6"/>
                  </a:moveTo>
                  <a:cubicBezTo>
                    <a:pt x="13" y="3"/>
                    <a:pt x="26" y="2"/>
                    <a:pt x="40" y="0"/>
                  </a:cubicBezTo>
                  <a:cubicBezTo>
                    <a:pt x="31" y="11"/>
                    <a:pt x="21" y="21"/>
                    <a:pt x="11" y="31"/>
                  </a:cubicBezTo>
                  <a:cubicBezTo>
                    <a:pt x="8" y="22"/>
                    <a:pt x="4" y="14"/>
                    <a:pt x="0" y="6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6" name="Freeform 334"/>
            <p:cNvSpPr>
              <a:spLocks/>
            </p:cNvSpPr>
            <p:nvPr/>
          </p:nvSpPr>
          <p:spPr bwMode="auto">
            <a:xfrm>
              <a:off x="5611" y="1127"/>
              <a:ext cx="75" cy="48"/>
            </a:xfrm>
            <a:custGeom>
              <a:avLst/>
              <a:gdLst>
                <a:gd name="T0" fmla="*/ 0 w 41"/>
                <a:gd name="T1" fmla="*/ 1 h 27"/>
                <a:gd name="T2" fmla="*/ 41 w 41"/>
                <a:gd name="T3" fmla="*/ 0 h 27"/>
                <a:gd name="T4" fmla="*/ 8 w 41"/>
                <a:gd name="T5" fmla="*/ 27 h 27"/>
                <a:gd name="T6" fmla="*/ 0 w 41"/>
                <a:gd name="T7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27">
                  <a:moveTo>
                    <a:pt x="0" y="1"/>
                  </a:moveTo>
                  <a:cubicBezTo>
                    <a:pt x="13" y="0"/>
                    <a:pt x="27" y="0"/>
                    <a:pt x="41" y="0"/>
                  </a:cubicBezTo>
                  <a:cubicBezTo>
                    <a:pt x="30" y="10"/>
                    <a:pt x="19" y="19"/>
                    <a:pt x="8" y="27"/>
                  </a:cubicBezTo>
                  <a:cubicBezTo>
                    <a:pt x="6" y="18"/>
                    <a:pt x="3" y="9"/>
                    <a:pt x="0" y="1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7" name="Freeform 335"/>
            <p:cNvSpPr>
              <a:spLocks/>
            </p:cNvSpPr>
            <p:nvPr/>
          </p:nvSpPr>
          <p:spPr bwMode="auto">
            <a:xfrm>
              <a:off x="5626" y="1175"/>
              <a:ext cx="73" cy="49"/>
            </a:xfrm>
            <a:custGeom>
              <a:avLst/>
              <a:gdLst>
                <a:gd name="T0" fmla="*/ 0 w 40"/>
                <a:gd name="T1" fmla="*/ 0 h 27"/>
                <a:gd name="T2" fmla="*/ 40 w 40"/>
                <a:gd name="T3" fmla="*/ 4 h 27"/>
                <a:gd name="T4" fmla="*/ 5 w 40"/>
                <a:gd name="T5" fmla="*/ 27 h 27"/>
                <a:gd name="T6" fmla="*/ 0 w 40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27">
                  <a:moveTo>
                    <a:pt x="0" y="0"/>
                  </a:moveTo>
                  <a:cubicBezTo>
                    <a:pt x="13" y="1"/>
                    <a:pt x="27" y="2"/>
                    <a:pt x="40" y="4"/>
                  </a:cubicBezTo>
                  <a:cubicBezTo>
                    <a:pt x="29" y="12"/>
                    <a:pt x="17" y="20"/>
                    <a:pt x="5" y="27"/>
                  </a:cubicBezTo>
                  <a:cubicBezTo>
                    <a:pt x="3" y="18"/>
                    <a:pt x="3" y="9"/>
                    <a:pt x="0" y="0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8" name="Freeform 336"/>
            <p:cNvSpPr>
              <a:spLocks/>
            </p:cNvSpPr>
            <p:nvPr/>
          </p:nvSpPr>
          <p:spPr bwMode="auto">
            <a:xfrm>
              <a:off x="5635" y="1224"/>
              <a:ext cx="71" cy="49"/>
            </a:xfrm>
            <a:custGeom>
              <a:avLst/>
              <a:gdLst>
                <a:gd name="T0" fmla="*/ 0 w 39"/>
                <a:gd name="T1" fmla="*/ 0 h 27"/>
                <a:gd name="T2" fmla="*/ 39 w 39"/>
                <a:gd name="T3" fmla="*/ 9 h 27"/>
                <a:gd name="T4" fmla="*/ 2 w 39"/>
                <a:gd name="T5" fmla="*/ 27 h 27"/>
                <a:gd name="T6" fmla="*/ 0 w 39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27">
                  <a:moveTo>
                    <a:pt x="0" y="0"/>
                  </a:moveTo>
                  <a:cubicBezTo>
                    <a:pt x="13" y="2"/>
                    <a:pt x="26" y="5"/>
                    <a:pt x="39" y="9"/>
                  </a:cubicBezTo>
                  <a:cubicBezTo>
                    <a:pt x="27" y="16"/>
                    <a:pt x="14" y="22"/>
                    <a:pt x="2" y="27"/>
                  </a:cubicBezTo>
                  <a:cubicBezTo>
                    <a:pt x="1" y="18"/>
                    <a:pt x="1" y="9"/>
                    <a:pt x="0" y="0"/>
                  </a:cubicBezTo>
                  <a:close/>
                </a:path>
              </a:pathLst>
            </a:custGeom>
            <a:grpFill/>
            <a:ln w="4763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254" name="Dé"/>
          <p:cNvGrpSpPr>
            <a:grpSpLocks noChangeAspect="1"/>
          </p:cNvGrpSpPr>
          <p:nvPr/>
        </p:nvGrpSpPr>
        <p:grpSpPr bwMode="auto">
          <a:xfrm>
            <a:off x="502906" y="5099290"/>
            <a:ext cx="1315909" cy="1356562"/>
            <a:chOff x="1283" y="737"/>
            <a:chExt cx="1489" cy="1535"/>
          </a:xfrm>
          <a:solidFill>
            <a:schemeClr val="tx1"/>
          </a:solidFill>
        </p:grpSpPr>
        <p:sp>
          <p:nvSpPr>
            <p:cNvPr id="255" name="Freeform 370"/>
            <p:cNvSpPr>
              <a:spLocks noEditPoints="1"/>
            </p:cNvSpPr>
            <p:nvPr/>
          </p:nvSpPr>
          <p:spPr bwMode="auto">
            <a:xfrm>
              <a:off x="1283" y="737"/>
              <a:ext cx="871" cy="1075"/>
            </a:xfrm>
            <a:custGeom>
              <a:avLst/>
              <a:gdLst>
                <a:gd name="T0" fmla="*/ 481 w 481"/>
                <a:gd name="T1" fmla="*/ 0 h 596"/>
                <a:gd name="T2" fmla="*/ 124 w 481"/>
                <a:gd name="T3" fmla="*/ 207 h 596"/>
                <a:gd name="T4" fmla="*/ 0 w 481"/>
                <a:gd name="T5" fmla="*/ 596 h 596"/>
                <a:gd name="T6" fmla="*/ 395 w 481"/>
                <a:gd name="T7" fmla="*/ 422 h 596"/>
                <a:gd name="T8" fmla="*/ 481 w 481"/>
                <a:gd name="T9" fmla="*/ 0 h 596"/>
                <a:gd name="T10" fmla="*/ 253 w 481"/>
                <a:gd name="T11" fmla="*/ 316 h 596"/>
                <a:gd name="T12" fmla="*/ 211 w 481"/>
                <a:gd name="T13" fmla="*/ 347 h 596"/>
                <a:gd name="T14" fmla="*/ 233 w 481"/>
                <a:gd name="T15" fmla="*/ 289 h 596"/>
                <a:gd name="T16" fmla="*/ 275 w 481"/>
                <a:gd name="T17" fmla="*/ 258 h 596"/>
                <a:gd name="T18" fmla="*/ 253 w 481"/>
                <a:gd name="T19" fmla="*/ 316 h 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1" h="596">
                  <a:moveTo>
                    <a:pt x="481" y="0"/>
                  </a:moveTo>
                  <a:cubicBezTo>
                    <a:pt x="124" y="207"/>
                    <a:pt x="124" y="207"/>
                    <a:pt x="124" y="207"/>
                  </a:cubicBezTo>
                  <a:cubicBezTo>
                    <a:pt x="0" y="596"/>
                    <a:pt x="0" y="596"/>
                    <a:pt x="0" y="596"/>
                  </a:cubicBezTo>
                  <a:cubicBezTo>
                    <a:pt x="395" y="422"/>
                    <a:pt x="395" y="422"/>
                    <a:pt x="395" y="422"/>
                  </a:cubicBezTo>
                  <a:lnTo>
                    <a:pt x="481" y="0"/>
                  </a:lnTo>
                  <a:close/>
                  <a:moveTo>
                    <a:pt x="253" y="316"/>
                  </a:moveTo>
                  <a:cubicBezTo>
                    <a:pt x="236" y="340"/>
                    <a:pt x="217" y="354"/>
                    <a:pt x="211" y="347"/>
                  </a:cubicBezTo>
                  <a:cubicBezTo>
                    <a:pt x="205" y="340"/>
                    <a:pt x="215" y="314"/>
                    <a:pt x="233" y="289"/>
                  </a:cubicBezTo>
                  <a:cubicBezTo>
                    <a:pt x="250" y="265"/>
                    <a:pt x="269" y="251"/>
                    <a:pt x="275" y="258"/>
                  </a:cubicBezTo>
                  <a:cubicBezTo>
                    <a:pt x="280" y="266"/>
                    <a:pt x="271" y="292"/>
                    <a:pt x="253" y="3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6" name="Freeform 371"/>
            <p:cNvSpPr>
              <a:spLocks noEditPoints="1"/>
            </p:cNvSpPr>
            <p:nvPr/>
          </p:nvSpPr>
          <p:spPr bwMode="auto">
            <a:xfrm>
              <a:off x="1299" y="1560"/>
              <a:ext cx="1386" cy="712"/>
            </a:xfrm>
            <a:custGeom>
              <a:avLst/>
              <a:gdLst>
                <a:gd name="T0" fmla="*/ 0 w 765"/>
                <a:gd name="T1" fmla="*/ 176 h 395"/>
                <a:gd name="T2" fmla="*/ 364 w 765"/>
                <a:gd name="T3" fmla="*/ 395 h 395"/>
                <a:gd name="T4" fmla="*/ 765 w 765"/>
                <a:gd name="T5" fmla="*/ 271 h 395"/>
                <a:gd name="T6" fmla="*/ 399 w 765"/>
                <a:gd name="T7" fmla="*/ 0 h 395"/>
                <a:gd name="T8" fmla="*/ 0 w 765"/>
                <a:gd name="T9" fmla="*/ 176 h 395"/>
                <a:gd name="T10" fmla="*/ 403 w 765"/>
                <a:gd name="T11" fmla="*/ 342 h 395"/>
                <a:gd name="T12" fmla="*/ 340 w 765"/>
                <a:gd name="T13" fmla="*/ 338 h 395"/>
                <a:gd name="T14" fmla="*/ 348 w 765"/>
                <a:gd name="T15" fmla="*/ 298 h 395"/>
                <a:gd name="T16" fmla="*/ 411 w 765"/>
                <a:gd name="T17" fmla="*/ 302 h 395"/>
                <a:gd name="T18" fmla="*/ 403 w 765"/>
                <a:gd name="T19" fmla="*/ 342 h 395"/>
                <a:gd name="T20" fmla="*/ 398 w 765"/>
                <a:gd name="T21" fmla="*/ 226 h 395"/>
                <a:gd name="T22" fmla="*/ 335 w 765"/>
                <a:gd name="T23" fmla="*/ 222 h 395"/>
                <a:gd name="T24" fmla="*/ 343 w 765"/>
                <a:gd name="T25" fmla="*/ 182 h 395"/>
                <a:gd name="T26" fmla="*/ 406 w 765"/>
                <a:gd name="T27" fmla="*/ 186 h 395"/>
                <a:gd name="T28" fmla="*/ 398 w 765"/>
                <a:gd name="T29" fmla="*/ 226 h 395"/>
                <a:gd name="T30" fmla="*/ 392 w 765"/>
                <a:gd name="T31" fmla="*/ 110 h 395"/>
                <a:gd name="T32" fmla="*/ 329 w 765"/>
                <a:gd name="T33" fmla="*/ 106 h 395"/>
                <a:gd name="T34" fmla="*/ 337 w 765"/>
                <a:gd name="T35" fmla="*/ 66 h 395"/>
                <a:gd name="T36" fmla="*/ 400 w 765"/>
                <a:gd name="T37" fmla="*/ 70 h 395"/>
                <a:gd name="T38" fmla="*/ 392 w 765"/>
                <a:gd name="T39" fmla="*/ 110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65" h="395">
                  <a:moveTo>
                    <a:pt x="0" y="176"/>
                  </a:moveTo>
                  <a:cubicBezTo>
                    <a:pt x="364" y="395"/>
                    <a:pt x="364" y="395"/>
                    <a:pt x="364" y="395"/>
                  </a:cubicBezTo>
                  <a:cubicBezTo>
                    <a:pt x="765" y="271"/>
                    <a:pt x="765" y="271"/>
                    <a:pt x="765" y="271"/>
                  </a:cubicBezTo>
                  <a:cubicBezTo>
                    <a:pt x="399" y="0"/>
                    <a:pt x="399" y="0"/>
                    <a:pt x="399" y="0"/>
                  </a:cubicBezTo>
                  <a:lnTo>
                    <a:pt x="0" y="176"/>
                  </a:lnTo>
                  <a:close/>
                  <a:moveTo>
                    <a:pt x="403" y="342"/>
                  </a:moveTo>
                  <a:cubicBezTo>
                    <a:pt x="384" y="352"/>
                    <a:pt x="356" y="350"/>
                    <a:pt x="340" y="338"/>
                  </a:cubicBezTo>
                  <a:cubicBezTo>
                    <a:pt x="325" y="326"/>
                    <a:pt x="329" y="308"/>
                    <a:pt x="348" y="298"/>
                  </a:cubicBezTo>
                  <a:cubicBezTo>
                    <a:pt x="368" y="288"/>
                    <a:pt x="396" y="290"/>
                    <a:pt x="411" y="302"/>
                  </a:cubicBezTo>
                  <a:cubicBezTo>
                    <a:pt x="426" y="314"/>
                    <a:pt x="423" y="332"/>
                    <a:pt x="403" y="342"/>
                  </a:cubicBezTo>
                  <a:moveTo>
                    <a:pt x="398" y="226"/>
                  </a:moveTo>
                  <a:cubicBezTo>
                    <a:pt x="378" y="235"/>
                    <a:pt x="350" y="234"/>
                    <a:pt x="335" y="222"/>
                  </a:cubicBezTo>
                  <a:cubicBezTo>
                    <a:pt x="320" y="210"/>
                    <a:pt x="323" y="192"/>
                    <a:pt x="343" y="182"/>
                  </a:cubicBezTo>
                  <a:cubicBezTo>
                    <a:pt x="362" y="172"/>
                    <a:pt x="390" y="174"/>
                    <a:pt x="406" y="186"/>
                  </a:cubicBezTo>
                  <a:cubicBezTo>
                    <a:pt x="421" y="198"/>
                    <a:pt x="417" y="216"/>
                    <a:pt x="398" y="226"/>
                  </a:cubicBezTo>
                  <a:moveTo>
                    <a:pt x="392" y="110"/>
                  </a:moveTo>
                  <a:cubicBezTo>
                    <a:pt x="372" y="119"/>
                    <a:pt x="344" y="118"/>
                    <a:pt x="329" y="106"/>
                  </a:cubicBezTo>
                  <a:cubicBezTo>
                    <a:pt x="314" y="94"/>
                    <a:pt x="318" y="76"/>
                    <a:pt x="337" y="66"/>
                  </a:cubicBezTo>
                  <a:cubicBezTo>
                    <a:pt x="357" y="56"/>
                    <a:pt x="385" y="58"/>
                    <a:pt x="400" y="70"/>
                  </a:cubicBezTo>
                  <a:cubicBezTo>
                    <a:pt x="415" y="82"/>
                    <a:pt x="412" y="100"/>
                    <a:pt x="392" y="1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7" name="Freeform 372"/>
            <p:cNvSpPr>
              <a:spLocks noEditPoints="1"/>
            </p:cNvSpPr>
            <p:nvPr/>
          </p:nvSpPr>
          <p:spPr bwMode="auto">
            <a:xfrm>
              <a:off x="2069" y="741"/>
              <a:ext cx="703" cy="1255"/>
            </a:xfrm>
            <a:custGeom>
              <a:avLst/>
              <a:gdLst>
                <a:gd name="T0" fmla="*/ 87 w 388"/>
                <a:gd name="T1" fmla="*/ 0 h 696"/>
                <a:gd name="T2" fmla="*/ 0 w 388"/>
                <a:gd name="T3" fmla="*/ 425 h 696"/>
                <a:gd name="T4" fmla="*/ 367 w 388"/>
                <a:gd name="T5" fmla="*/ 696 h 696"/>
                <a:gd name="T6" fmla="*/ 388 w 388"/>
                <a:gd name="T7" fmla="*/ 291 h 696"/>
                <a:gd name="T8" fmla="*/ 87 w 388"/>
                <a:gd name="T9" fmla="*/ 0 h 696"/>
                <a:gd name="T10" fmla="*/ 134 w 388"/>
                <a:gd name="T11" fmla="*/ 423 h 696"/>
                <a:gd name="T12" fmla="*/ 97 w 388"/>
                <a:gd name="T13" fmla="*/ 402 h 696"/>
                <a:gd name="T14" fmla="*/ 96 w 388"/>
                <a:gd name="T15" fmla="*/ 341 h 696"/>
                <a:gd name="T16" fmla="*/ 133 w 388"/>
                <a:gd name="T17" fmla="*/ 362 h 696"/>
                <a:gd name="T18" fmla="*/ 134 w 388"/>
                <a:gd name="T19" fmla="*/ 423 h 696"/>
                <a:gd name="T20" fmla="*/ 330 w 388"/>
                <a:gd name="T21" fmla="*/ 582 h 696"/>
                <a:gd name="T22" fmla="*/ 291 w 388"/>
                <a:gd name="T23" fmla="*/ 564 h 696"/>
                <a:gd name="T24" fmla="*/ 287 w 388"/>
                <a:gd name="T25" fmla="*/ 503 h 696"/>
                <a:gd name="T26" fmla="*/ 326 w 388"/>
                <a:gd name="T27" fmla="*/ 521 h 696"/>
                <a:gd name="T28" fmla="*/ 330 w 388"/>
                <a:gd name="T29" fmla="*/ 582 h 696"/>
                <a:gd name="T30" fmla="*/ 246 w 388"/>
                <a:gd name="T31" fmla="*/ 387 h 696"/>
                <a:gd name="T32" fmla="*/ 207 w 388"/>
                <a:gd name="T33" fmla="*/ 368 h 696"/>
                <a:gd name="T34" fmla="*/ 203 w 388"/>
                <a:gd name="T35" fmla="*/ 307 h 696"/>
                <a:gd name="T36" fmla="*/ 242 w 388"/>
                <a:gd name="T37" fmla="*/ 326 h 696"/>
                <a:gd name="T38" fmla="*/ 246 w 388"/>
                <a:gd name="T39" fmla="*/ 387 h 696"/>
                <a:gd name="T40" fmla="*/ 163 w 388"/>
                <a:gd name="T41" fmla="*/ 195 h 696"/>
                <a:gd name="T42" fmla="*/ 125 w 388"/>
                <a:gd name="T43" fmla="*/ 177 h 696"/>
                <a:gd name="T44" fmla="*/ 120 w 388"/>
                <a:gd name="T45" fmla="*/ 116 h 696"/>
                <a:gd name="T46" fmla="*/ 159 w 388"/>
                <a:gd name="T47" fmla="*/ 134 h 696"/>
                <a:gd name="T48" fmla="*/ 163 w 388"/>
                <a:gd name="T49" fmla="*/ 195 h 696"/>
                <a:gd name="T50" fmla="*/ 346 w 388"/>
                <a:gd name="T51" fmla="*/ 355 h 696"/>
                <a:gd name="T52" fmla="*/ 309 w 388"/>
                <a:gd name="T53" fmla="*/ 334 h 696"/>
                <a:gd name="T54" fmla="*/ 308 w 388"/>
                <a:gd name="T55" fmla="*/ 273 h 696"/>
                <a:gd name="T56" fmla="*/ 346 w 388"/>
                <a:gd name="T57" fmla="*/ 294 h 696"/>
                <a:gd name="T58" fmla="*/ 346 w 388"/>
                <a:gd name="T59" fmla="*/ 355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88" h="696">
                  <a:moveTo>
                    <a:pt x="87" y="0"/>
                  </a:moveTo>
                  <a:cubicBezTo>
                    <a:pt x="0" y="425"/>
                    <a:pt x="0" y="425"/>
                    <a:pt x="0" y="425"/>
                  </a:cubicBezTo>
                  <a:cubicBezTo>
                    <a:pt x="367" y="696"/>
                    <a:pt x="367" y="696"/>
                    <a:pt x="367" y="696"/>
                  </a:cubicBezTo>
                  <a:cubicBezTo>
                    <a:pt x="388" y="291"/>
                    <a:pt x="388" y="291"/>
                    <a:pt x="388" y="291"/>
                  </a:cubicBezTo>
                  <a:lnTo>
                    <a:pt x="87" y="0"/>
                  </a:lnTo>
                  <a:close/>
                  <a:moveTo>
                    <a:pt x="134" y="423"/>
                  </a:moveTo>
                  <a:cubicBezTo>
                    <a:pt x="124" y="434"/>
                    <a:pt x="107" y="425"/>
                    <a:pt x="97" y="402"/>
                  </a:cubicBezTo>
                  <a:cubicBezTo>
                    <a:pt x="86" y="380"/>
                    <a:pt x="86" y="352"/>
                    <a:pt x="96" y="341"/>
                  </a:cubicBezTo>
                  <a:cubicBezTo>
                    <a:pt x="106" y="330"/>
                    <a:pt x="123" y="339"/>
                    <a:pt x="133" y="362"/>
                  </a:cubicBezTo>
                  <a:cubicBezTo>
                    <a:pt x="144" y="384"/>
                    <a:pt x="144" y="412"/>
                    <a:pt x="134" y="423"/>
                  </a:cubicBezTo>
                  <a:moveTo>
                    <a:pt x="330" y="582"/>
                  </a:moveTo>
                  <a:cubicBezTo>
                    <a:pt x="320" y="594"/>
                    <a:pt x="303" y="586"/>
                    <a:pt x="291" y="564"/>
                  </a:cubicBezTo>
                  <a:cubicBezTo>
                    <a:pt x="279" y="542"/>
                    <a:pt x="277" y="514"/>
                    <a:pt x="287" y="503"/>
                  </a:cubicBezTo>
                  <a:cubicBezTo>
                    <a:pt x="296" y="491"/>
                    <a:pt x="314" y="499"/>
                    <a:pt x="326" y="521"/>
                  </a:cubicBezTo>
                  <a:cubicBezTo>
                    <a:pt x="338" y="543"/>
                    <a:pt x="339" y="571"/>
                    <a:pt x="330" y="582"/>
                  </a:cubicBezTo>
                  <a:moveTo>
                    <a:pt x="246" y="387"/>
                  </a:moveTo>
                  <a:cubicBezTo>
                    <a:pt x="236" y="399"/>
                    <a:pt x="219" y="390"/>
                    <a:pt x="207" y="368"/>
                  </a:cubicBezTo>
                  <a:cubicBezTo>
                    <a:pt x="195" y="346"/>
                    <a:pt x="193" y="319"/>
                    <a:pt x="203" y="307"/>
                  </a:cubicBezTo>
                  <a:cubicBezTo>
                    <a:pt x="212" y="295"/>
                    <a:pt x="230" y="304"/>
                    <a:pt x="242" y="326"/>
                  </a:cubicBezTo>
                  <a:cubicBezTo>
                    <a:pt x="253" y="348"/>
                    <a:pt x="255" y="375"/>
                    <a:pt x="246" y="387"/>
                  </a:cubicBezTo>
                  <a:moveTo>
                    <a:pt x="163" y="195"/>
                  </a:moveTo>
                  <a:cubicBezTo>
                    <a:pt x="154" y="207"/>
                    <a:pt x="136" y="199"/>
                    <a:pt x="125" y="177"/>
                  </a:cubicBezTo>
                  <a:cubicBezTo>
                    <a:pt x="113" y="155"/>
                    <a:pt x="111" y="127"/>
                    <a:pt x="120" y="116"/>
                  </a:cubicBezTo>
                  <a:cubicBezTo>
                    <a:pt x="130" y="104"/>
                    <a:pt x="147" y="112"/>
                    <a:pt x="159" y="134"/>
                  </a:cubicBezTo>
                  <a:cubicBezTo>
                    <a:pt x="171" y="156"/>
                    <a:pt x="173" y="184"/>
                    <a:pt x="163" y="195"/>
                  </a:cubicBezTo>
                  <a:moveTo>
                    <a:pt x="346" y="355"/>
                  </a:moveTo>
                  <a:cubicBezTo>
                    <a:pt x="336" y="366"/>
                    <a:pt x="319" y="357"/>
                    <a:pt x="309" y="334"/>
                  </a:cubicBezTo>
                  <a:cubicBezTo>
                    <a:pt x="298" y="312"/>
                    <a:pt x="298" y="284"/>
                    <a:pt x="308" y="273"/>
                  </a:cubicBezTo>
                  <a:cubicBezTo>
                    <a:pt x="318" y="262"/>
                    <a:pt x="335" y="271"/>
                    <a:pt x="346" y="294"/>
                  </a:cubicBezTo>
                  <a:cubicBezTo>
                    <a:pt x="356" y="317"/>
                    <a:pt x="357" y="344"/>
                    <a:pt x="346" y="3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66" name="Feu-2"/>
          <p:cNvSpPr>
            <a:spLocks/>
          </p:cNvSpPr>
          <p:nvPr/>
        </p:nvSpPr>
        <p:spPr bwMode="auto">
          <a:xfrm>
            <a:off x="5641769" y="5043747"/>
            <a:ext cx="934675" cy="1412105"/>
          </a:xfrm>
          <a:custGeom>
            <a:avLst/>
            <a:gdLst>
              <a:gd name="T0" fmla="*/ 437 w 587"/>
              <a:gd name="T1" fmla="*/ 502 h 892"/>
              <a:gd name="T2" fmla="*/ 493 w 587"/>
              <a:gd name="T3" fmla="*/ 251 h 892"/>
              <a:gd name="T4" fmla="*/ 380 w 587"/>
              <a:gd name="T5" fmla="*/ 358 h 892"/>
              <a:gd name="T6" fmla="*/ 255 w 587"/>
              <a:gd name="T7" fmla="*/ 0 h 892"/>
              <a:gd name="T8" fmla="*/ 255 w 587"/>
              <a:gd name="T9" fmla="*/ 308 h 892"/>
              <a:gd name="T10" fmla="*/ 154 w 587"/>
              <a:gd name="T11" fmla="*/ 151 h 892"/>
              <a:gd name="T12" fmla="*/ 111 w 587"/>
              <a:gd name="T13" fmla="*/ 370 h 892"/>
              <a:gd name="T14" fmla="*/ 214 w 587"/>
              <a:gd name="T15" fmla="*/ 882 h 892"/>
              <a:gd name="T16" fmla="*/ 105 w 587"/>
              <a:gd name="T17" fmla="*/ 613 h 892"/>
              <a:gd name="T18" fmla="*/ 186 w 587"/>
              <a:gd name="T19" fmla="*/ 695 h 892"/>
              <a:gd name="T20" fmla="*/ 156 w 587"/>
              <a:gd name="T21" fmla="*/ 559 h 892"/>
              <a:gd name="T22" fmla="*/ 217 w 587"/>
              <a:gd name="T23" fmla="*/ 617 h 892"/>
              <a:gd name="T24" fmla="*/ 284 w 587"/>
              <a:gd name="T25" fmla="*/ 424 h 892"/>
              <a:gd name="T26" fmla="*/ 284 w 587"/>
              <a:gd name="T27" fmla="*/ 590 h 892"/>
              <a:gd name="T28" fmla="*/ 339 w 587"/>
              <a:gd name="T29" fmla="*/ 505 h 892"/>
              <a:gd name="T30" fmla="*/ 362 w 587"/>
              <a:gd name="T31" fmla="*/ 624 h 892"/>
              <a:gd name="T32" fmla="*/ 322 w 587"/>
              <a:gd name="T33" fmla="*/ 892 h 892"/>
              <a:gd name="T34" fmla="*/ 342 w 587"/>
              <a:gd name="T35" fmla="*/ 891 h 892"/>
              <a:gd name="T36" fmla="*/ 587 w 587"/>
              <a:gd name="T37" fmla="*/ 352 h 892"/>
              <a:gd name="T38" fmla="*/ 437 w 587"/>
              <a:gd name="T39" fmla="*/ 502 h 8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87" h="892">
                <a:moveTo>
                  <a:pt x="437" y="502"/>
                </a:moveTo>
                <a:cubicBezTo>
                  <a:pt x="468" y="408"/>
                  <a:pt x="480" y="377"/>
                  <a:pt x="493" y="251"/>
                </a:cubicBezTo>
                <a:cubicBezTo>
                  <a:pt x="462" y="345"/>
                  <a:pt x="418" y="339"/>
                  <a:pt x="380" y="358"/>
                </a:cubicBezTo>
                <a:cubicBezTo>
                  <a:pt x="368" y="120"/>
                  <a:pt x="317" y="69"/>
                  <a:pt x="255" y="0"/>
                </a:cubicBezTo>
                <a:cubicBezTo>
                  <a:pt x="355" y="189"/>
                  <a:pt x="292" y="264"/>
                  <a:pt x="255" y="308"/>
                </a:cubicBezTo>
                <a:cubicBezTo>
                  <a:pt x="248" y="251"/>
                  <a:pt x="136" y="82"/>
                  <a:pt x="154" y="151"/>
                </a:cubicBezTo>
                <a:cubicBezTo>
                  <a:pt x="173" y="220"/>
                  <a:pt x="136" y="270"/>
                  <a:pt x="111" y="370"/>
                </a:cubicBezTo>
                <a:cubicBezTo>
                  <a:pt x="0" y="783"/>
                  <a:pt x="171" y="867"/>
                  <a:pt x="214" y="882"/>
                </a:cubicBezTo>
                <a:cubicBezTo>
                  <a:pt x="110" y="775"/>
                  <a:pt x="115" y="677"/>
                  <a:pt x="105" y="613"/>
                </a:cubicBezTo>
                <a:cubicBezTo>
                  <a:pt x="122" y="651"/>
                  <a:pt x="166" y="691"/>
                  <a:pt x="186" y="695"/>
                </a:cubicBezTo>
                <a:cubicBezTo>
                  <a:pt x="170" y="644"/>
                  <a:pt x="163" y="627"/>
                  <a:pt x="156" y="559"/>
                </a:cubicBezTo>
                <a:cubicBezTo>
                  <a:pt x="173" y="610"/>
                  <a:pt x="197" y="607"/>
                  <a:pt x="217" y="617"/>
                </a:cubicBezTo>
                <a:cubicBezTo>
                  <a:pt x="224" y="488"/>
                  <a:pt x="251" y="461"/>
                  <a:pt x="284" y="424"/>
                </a:cubicBezTo>
                <a:cubicBezTo>
                  <a:pt x="230" y="526"/>
                  <a:pt x="264" y="566"/>
                  <a:pt x="284" y="590"/>
                </a:cubicBezTo>
                <a:cubicBezTo>
                  <a:pt x="288" y="559"/>
                  <a:pt x="349" y="468"/>
                  <a:pt x="339" y="505"/>
                </a:cubicBezTo>
                <a:cubicBezTo>
                  <a:pt x="328" y="543"/>
                  <a:pt x="349" y="570"/>
                  <a:pt x="362" y="624"/>
                </a:cubicBezTo>
                <a:cubicBezTo>
                  <a:pt x="412" y="810"/>
                  <a:pt x="355" y="872"/>
                  <a:pt x="322" y="892"/>
                </a:cubicBezTo>
                <a:cubicBezTo>
                  <a:pt x="329" y="892"/>
                  <a:pt x="335" y="891"/>
                  <a:pt x="342" y="891"/>
                </a:cubicBezTo>
                <a:cubicBezTo>
                  <a:pt x="581" y="678"/>
                  <a:pt x="568" y="477"/>
                  <a:pt x="587" y="352"/>
                </a:cubicBezTo>
                <a:cubicBezTo>
                  <a:pt x="556" y="421"/>
                  <a:pt x="474" y="496"/>
                  <a:pt x="437" y="50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258" name="Feu-1"/>
          <p:cNvGrpSpPr>
            <a:grpSpLocks noChangeAspect="1"/>
          </p:cNvGrpSpPr>
          <p:nvPr/>
        </p:nvGrpSpPr>
        <p:grpSpPr bwMode="auto">
          <a:xfrm>
            <a:off x="3012272" y="5053638"/>
            <a:ext cx="1178616" cy="1433857"/>
            <a:chOff x="813" y="865"/>
            <a:chExt cx="1256" cy="1528"/>
          </a:xfrm>
          <a:solidFill>
            <a:schemeClr val="tx1"/>
          </a:solidFill>
        </p:grpSpPr>
        <p:sp>
          <p:nvSpPr>
            <p:cNvPr id="259" name="Freeform 376"/>
            <p:cNvSpPr>
              <a:spLocks/>
            </p:cNvSpPr>
            <p:nvPr/>
          </p:nvSpPr>
          <p:spPr bwMode="auto">
            <a:xfrm>
              <a:off x="813" y="1421"/>
              <a:ext cx="472" cy="662"/>
            </a:xfrm>
            <a:custGeom>
              <a:avLst/>
              <a:gdLst>
                <a:gd name="T0" fmla="*/ 260 w 260"/>
                <a:gd name="T1" fmla="*/ 367 h 367"/>
                <a:gd name="T2" fmla="*/ 136 w 260"/>
                <a:gd name="T3" fmla="*/ 0 h 367"/>
                <a:gd name="T4" fmla="*/ 260 w 260"/>
                <a:gd name="T5" fmla="*/ 367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0" h="367">
                  <a:moveTo>
                    <a:pt x="260" y="367"/>
                  </a:moveTo>
                  <a:cubicBezTo>
                    <a:pt x="260" y="367"/>
                    <a:pt x="0" y="349"/>
                    <a:pt x="136" y="0"/>
                  </a:cubicBezTo>
                  <a:cubicBezTo>
                    <a:pt x="153" y="101"/>
                    <a:pt x="142" y="255"/>
                    <a:pt x="260" y="3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0" name="Freeform 377"/>
            <p:cNvSpPr>
              <a:spLocks/>
            </p:cNvSpPr>
            <p:nvPr/>
          </p:nvSpPr>
          <p:spPr bwMode="auto">
            <a:xfrm>
              <a:off x="952" y="865"/>
              <a:ext cx="870" cy="1218"/>
            </a:xfrm>
            <a:custGeom>
              <a:avLst/>
              <a:gdLst>
                <a:gd name="T0" fmla="*/ 248 w 479"/>
                <a:gd name="T1" fmla="*/ 675 h 675"/>
                <a:gd name="T2" fmla="*/ 159 w 479"/>
                <a:gd name="T3" fmla="*/ 219 h 675"/>
                <a:gd name="T4" fmla="*/ 260 w 479"/>
                <a:gd name="T5" fmla="*/ 0 h 675"/>
                <a:gd name="T6" fmla="*/ 331 w 479"/>
                <a:gd name="T7" fmla="*/ 497 h 675"/>
                <a:gd name="T8" fmla="*/ 248 w 479"/>
                <a:gd name="T9" fmla="*/ 675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9" h="675">
                  <a:moveTo>
                    <a:pt x="248" y="675"/>
                  </a:moveTo>
                  <a:cubicBezTo>
                    <a:pt x="248" y="675"/>
                    <a:pt x="0" y="497"/>
                    <a:pt x="159" y="219"/>
                  </a:cubicBezTo>
                  <a:cubicBezTo>
                    <a:pt x="213" y="119"/>
                    <a:pt x="254" y="83"/>
                    <a:pt x="260" y="0"/>
                  </a:cubicBezTo>
                  <a:cubicBezTo>
                    <a:pt x="319" y="101"/>
                    <a:pt x="479" y="255"/>
                    <a:pt x="331" y="497"/>
                  </a:cubicBezTo>
                  <a:cubicBezTo>
                    <a:pt x="278" y="628"/>
                    <a:pt x="248" y="651"/>
                    <a:pt x="248" y="6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1" name="Freeform 378"/>
            <p:cNvSpPr>
              <a:spLocks/>
            </p:cNvSpPr>
            <p:nvPr/>
          </p:nvSpPr>
          <p:spPr bwMode="auto">
            <a:xfrm>
              <a:off x="1499" y="1219"/>
              <a:ext cx="570" cy="820"/>
            </a:xfrm>
            <a:custGeom>
              <a:avLst/>
              <a:gdLst>
                <a:gd name="T0" fmla="*/ 0 w 314"/>
                <a:gd name="T1" fmla="*/ 455 h 455"/>
                <a:gd name="T2" fmla="*/ 66 w 314"/>
                <a:gd name="T3" fmla="*/ 307 h 455"/>
                <a:gd name="T4" fmla="*/ 137 w 314"/>
                <a:gd name="T5" fmla="*/ 0 h 455"/>
                <a:gd name="T6" fmla="*/ 0 w 314"/>
                <a:gd name="T7" fmla="*/ 455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4" h="455">
                  <a:moveTo>
                    <a:pt x="0" y="455"/>
                  </a:moveTo>
                  <a:cubicBezTo>
                    <a:pt x="0" y="455"/>
                    <a:pt x="6" y="402"/>
                    <a:pt x="66" y="307"/>
                  </a:cubicBezTo>
                  <a:cubicBezTo>
                    <a:pt x="125" y="213"/>
                    <a:pt x="154" y="118"/>
                    <a:pt x="137" y="0"/>
                  </a:cubicBezTo>
                  <a:cubicBezTo>
                    <a:pt x="178" y="112"/>
                    <a:pt x="314" y="396"/>
                    <a:pt x="0" y="4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2" name="Freeform 379"/>
            <p:cNvSpPr>
              <a:spLocks/>
            </p:cNvSpPr>
            <p:nvPr/>
          </p:nvSpPr>
          <p:spPr bwMode="auto">
            <a:xfrm>
              <a:off x="974" y="2274"/>
              <a:ext cx="77" cy="119"/>
            </a:xfrm>
            <a:custGeom>
              <a:avLst/>
              <a:gdLst>
                <a:gd name="T0" fmla="*/ 40 w 42"/>
                <a:gd name="T1" fmla="*/ 31 h 66"/>
                <a:gd name="T2" fmla="*/ 23 w 42"/>
                <a:gd name="T3" fmla="*/ 65 h 66"/>
                <a:gd name="T4" fmla="*/ 2 w 42"/>
                <a:gd name="T5" fmla="*/ 36 h 66"/>
                <a:gd name="T6" fmla="*/ 16 w 42"/>
                <a:gd name="T7" fmla="*/ 1 h 66"/>
                <a:gd name="T8" fmla="*/ 40 w 42"/>
                <a:gd name="T9" fmla="*/ 3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66">
                  <a:moveTo>
                    <a:pt x="40" y="31"/>
                  </a:moveTo>
                  <a:cubicBezTo>
                    <a:pt x="42" y="48"/>
                    <a:pt x="33" y="64"/>
                    <a:pt x="23" y="65"/>
                  </a:cubicBezTo>
                  <a:cubicBezTo>
                    <a:pt x="12" y="66"/>
                    <a:pt x="4" y="54"/>
                    <a:pt x="2" y="36"/>
                  </a:cubicBezTo>
                  <a:cubicBezTo>
                    <a:pt x="0" y="19"/>
                    <a:pt x="5" y="3"/>
                    <a:pt x="16" y="1"/>
                  </a:cubicBezTo>
                  <a:cubicBezTo>
                    <a:pt x="27" y="0"/>
                    <a:pt x="38" y="13"/>
                    <a:pt x="40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3" name="Freeform 380"/>
            <p:cNvSpPr>
              <a:spLocks/>
            </p:cNvSpPr>
            <p:nvPr/>
          </p:nvSpPr>
          <p:spPr bwMode="auto">
            <a:xfrm>
              <a:off x="1027" y="2083"/>
              <a:ext cx="786" cy="305"/>
            </a:xfrm>
            <a:custGeom>
              <a:avLst/>
              <a:gdLst>
                <a:gd name="T0" fmla="*/ 13 w 433"/>
                <a:gd name="T1" fmla="*/ 169 h 169"/>
                <a:gd name="T2" fmla="*/ 430 w 433"/>
                <a:gd name="T3" fmla="*/ 59 h 169"/>
                <a:gd name="T4" fmla="*/ 406 w 433"/>
                <a:gd name="T5" fmla="*/ 0 h 169"/>
                <a:gd name="T6" fmla="*/ 0 w 433"/>
                <a:gd name="T7" fmla="*/ 106 h 169"/>
                <a:gd name="T8" fmla="*/ 13 w 433"/>
                <a:gd name="T9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3" h="169">
                  <a:moveTo>
                    <a:pt x="13" y="169"/>
                  </a:moveTo>
                  <a:cubicBezTo>
                    <a:pt x="430" y="59"/>
                    <a:pt x="430" y="59"/>
                    <a:pt x="430" y="59"/>
                  </a:cubicBezTo>
                  <a:cubicBezTo>
                    <a:pt x="433" y="18"/>
                    <a:pt x="406" y="0"/>
                    <a:pt x="406" y="0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06"/>
                    <a:pt x="40" y="121"/>
                    <a:pt x="13" y="1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4" name="Freeform 381"/>
            <p:cNvSpPr>
              <a:spLocks/>
            </p:cNvSpPr>
            <p:nvPr/>
          </p:nvSpPr>
          <p:spPr bwMode="auto">
            <a:xfrm>
              <a:off x="1735" y="2267"/>
              <a:ext cx="89" cy="121"/>
            </a:xfrm>
            <a:custGeom>
              <a:avLst/>
              <a:gdLst>
                <a:gd name="T0" fmla="*/ 7 w 49"/>
                <a:gd name="T1" fmla="*/ 25 h 67"/>
                <a:gd name="T2" fmla="*/ 39 w 49"/>
                <a:gd name="T3" fmla="*/ 4 h 67"/>
                <a:gd name="T4" fmla="*/ 42 w 49"/>
                <a:gd name="T5" fmla="*/ 39 h 67"/>
                <a:gd name="T6" fmla="*/ 13 w 49"/>
                <a:gd name="T7" fmla="*/ 63 h 67"/>
                <a:gd name="T8" fmla="*/ 7 w 49"/>
                <a:gd name="T9" fmla="*/ 2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67">
                  <a:moveTo>
                    <a:pt x="7" y="25"/>
                  </a:moveTo>
                  <a:cubicBezTo>
                    <a:pt x="14" y="9"/>
                    <a:pt x="28" y="0"/>
                    <a:pt x="39" y="4"/>
                  </a:cubicBezTo>
                  <a:cubicBezTo>
                    <a:pt x="49" y="8"/>
                    <a:pt x="49" y="23"/>
                    <a:pt x="42" y="39"/>
                  </a:cubicBezTo>
                  <a:cubicBezTo>
                    <a:pt x="35" y="55"/>
                    <a:pt x="23" y="67"/>
                    <a:pt x="13" y="63"/>
                  </a:cubicBezTo>
                  <a:cubicBezTo>
                    <a:pt x="3" y="58"/>
                    <a:pt x="0" y="41"/>
                    <a:pt x="7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5" name="Freeform 382"/>
            <p:cNvSpPr>
              <a:spLocks/>
            </p:cNvSpPr>
            <p:nvPr/>
          </p:nvSpPr>
          <p:spPr bwMode="auto">
            <a:xfrm>
              <a:off x="974" y="2061"/>
              <a:ext cx="799" cy="309"/>
            </a:xfrm>
            <a:custGeom>
              <a:avLst/>
              <a:gdLst>
                <a:gd name="T0" fmla="*/ 440 w 440"/>
                <a:gd name="T1" fmla="*/ 110 h 171"/>
                <a:gd name="T2" fmla="*/ 22 w 440"/>
                <a:gd name="T3" fmla="*/ 0 h 171"/>
                <a:gd name="T4" fmla="*/ 14 w 440"/>
                <a:gd name="T5" fmla="*/ 64 h 171"/>
                <a:gd name="T6" fmla="*/ 420 w 440"/>
                <a:gd name="T7" fmla="*/ 171 h 171"/>
                <a:gd name="T8" fmla="*/ 440 w 440"/>
                <a:gd name="T9" fmla="*/ 11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0" h="171">
                  <a:moveTo>
                    <a:pt x="440" y="11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0" y="35"/>
                    <a:pt x="14" y="64"/>
                    <a:pt x="14" y="64"/>
                  </a:cubicBezTo>
                  <a:cubicBezTo>
                    <a:pt x="420" y="171"/>
                    <a:pt x="420" y="171"/>
                    <a:pt x="420" y="171"/>
                  </a:cubicBezTo>
                  <a:cubicBezTo>
                    <a:pt x="420" y="171"/>
                    <a:pt x="392" y="138"/>
                    <a:pt x="440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53" name="Document-3"/>
          <p:cNvSpPr>
            <a:spLocks noEditPoints="1"/>
          </p:cNvSpPr>
          <p:nvPr/>
        </p:nvSpPr>
        <p:spPr bwMode="auto">
          <a:xfrm>
            <a:off x="10528434" y="3244050"/>
            <a:ext cx="907350" cy="1305571"/>
          </a:xfrm>
          <a:custGeom>
            <a:avLst/>
            <a:gdLst>
              <a:gd name="T0" fmla="*/ 540 w 573"/>
              <a:gd name="T1" fmla="*/ 0 h 829"/>
              <a:gd name="T2" fmla="*/ 34 w 573"/>
              <a:gd name="T3" fmla="*/ 0 h 829"/>
              <a:gd name="T4" fmla="*/ 0 w 573"/>
              <a:gd name="T5" fmla="*/ 48 h 829"/>
              <a:gd name="T6" fmla="*/ 0 w 573"/>
              <a:gd name="T7" fmla="*/ 781 h 829"/>
              <a:gd name="T8" fmla="*/ 34 w 573"/>
              <a:gd name="T9" fmla="*/ 829 h 829"/>
              <a:gd name="T10" fmla="*/ 540 w 573"/>
              <a:gd name="T11" fmla="*/ 829 h 829"/>
              <a:gd name="T12" fmla="*/ 573 w 573"/>
              <a:gd name="T13" fmla="*/ 781 h 829"/>
              <a:gd name="T14" fmla="*/ 573 w 573"/>
              <a:gd name="T15" fmla="*/ 48 h 829"/>
              <a:gd name="T16" fmla="*/ 540 w 573"/>
              <a:gd name="T17" fmla="*/ 0 h 829"/>
              <a:gd name="T18" fmla="*/ 59 w 573"/>
              <a:gd name="T19" fmla="*/ 91 h 829"/>
              <a:gd name="T20" fmla="*/ 210 w 573"/>
              <a:gd name="T21" fmla="*/ 91 h 829"/>
              <a:gd name="T22" fmla="*/ 210 w 573"/>
              <a:gd name="T23" fmla="*/ 242 h 829"/>
              <a:gd name="T24" fmla="*/ 59 w 573"/>
              <a:gd name="T25" fmla="*/ 242 h 829"/>
              <a:gd name="T26" fmla="*/ 59 w 573"/>
              <a:gd name="T27" fmla="*/ 91 h 829"/>
              <a:gd name="T28" fmla="*/ 509 w 573"/>
              <a:gd name="T29" fmla="*/ 759 h 829"/>
              <a:gd name="T30" fmla="*/ 66 w 573"/>
              <a:gd name="T31" fmla="*/ 759 h 829"/>
              <a:gd name="T32" fmla="*/ 55 w 573"/>
              <a:gd name="T33" fmla="*/ 748 h 829"/>
              <a:gd name="T34" fmla="*/ 66 w 573"/>
              <a:gd name="T35" fmla="*/ 737 h 829"/>
              <a:gd name="T36" fmla="*/ 509 w 573"/>
              <a:gd name="T37" fmla="*/ 737 h 829"/>
              <a:gd name="T38" fmla="*/ 520 w 573"/>
              <a:gd name="T39" fmla="*/ 748 h 829"/>
              <a:gd name="T40" fmla="*/ 509 w 573"/>
              <a:gd name="T41" fmla="*/ 759 h 829"/>
              <a:gd name="T42" fmla="*/ 509 w 573"/>
              <a:gd name="T43" fmla="*/ 654 h 829"/>
              <a:gd name="T44" fmla="*/ 66 w 573"/>
              <a:gd name="T45" fmla="*/ 654 h 829"/>
              <a:gd name="T46" fmla="*/ 55 w 573"/>
              <a:gd name="T47" fmla="*/ 643 h 829"/>
              <a:gd name="T48" fmla="*/ 66 w 573"/>
              <a:gd name="T49" fmla="*/ 632 h 829"/>
              <a:gd name="T50" fmla="*/ 509 w 573"/>
              <a:gd name="T51" fmla="*/ 632 h 829"/>
              <a:gd name="T52" fmla="*/ 520 w 573"/>
              <a:gd name="T53" fmla="*/ 643 h 829"/>
              <a:gd name="T54" fmla="*/ 509 w 573"/>
              <a:gd name="T55" fmla="*/ 654 h 829"/>
              <a:gd name="T56" fmla="*/ 509 w 573"/>
              <a:gd name="T57" fmla="*/ 549 h 829"/>
              <a:gd name="T58" fmla="*/ 66 w 573"/>
              <a:gd name="T59" fmla="*/ 549 h 829"/>
              <a:gd name="T60" fmla="*/ 55 w 573"/>
              <a:gd name="T61" fmla="*/ 538 h 829"/>
              <a:gd name="T62" fmla="*/ 66 w 573"/>
              <a:gd name="T63" fmla="*/ 527 h 829"/>
              <a:gd name="T64" fmla="*/ 509 w 573"/>
              <a:gd name="T65" fmla="*/ 527 h 829"/>
              <a:gd name="T66" fmla="*/ 520 w 573"/>
              <a:gd name="T67" fmla="*/ 538 h 829"/>
              <a:gd name="T68" fmla="*/ 509 w 573"/>
              <a:gd name="T69" fmla="*/ 549 h 829"/>
              <a:gd name="T70" fmla="*/ 509 w 573"/>
              <a:gd name="T71" fmla="*/ 445 h 829"/>
              <a:gd name="T72" fmla="*/ 66 w 573"/>
              <a:gd name="T73" fmla="*/ 445 h 829"/>
              <a:gd name="T74" fmla="*/ 55 w 573"/>
              <a:gd name="T75" fmla="*/ 434 h 829"/>
              <a:gd name="T76" fmla="*/ 66 w 573"/>
              <a:gd name="T77" fmla="*/ 422 h 829"/>
              <a:gd name="T78" fmla="*/ 509 w 573"/>
              <a:gd name="T79" fmla="*/ 422 h 829"/>
              <a:gd name="T80" fmla="*/ 520 w 573"/>
              <a:gd name="T81" fmla="*/ 434 h 829"/>
              <a:gd name="T82" fmla="*/ 509 w 573"/>
              <a:gd name="T83" fmla="*/ 445 h 829"/>
              <a:gd name="T84" fmla="*/ 509 w 573"/>
              <a:gd name="T85" fmla="*/ 340 h 829"/>
              <a:gd name="T86" fmla="*/ 66 w 573"/>
              <a:gd name="T87" fmla="*/ 340 h 829"/>
              <a:gd name="T88" fmla="*/ 55 w 573"/>
              <a:gd name="T89" fmla="*/ 329 h 829"/>
              <a:gd name="T90" fmla="*/ 66 w 573"/>
              <a:gd name="T91" fmla="*/ 318 h 829"/>
              <a:gd name="T92" fmla="*/ 509 w 573"/>
              <a:gd name="T93" fmla="*/ 318 h 829"/>
              <a:gd name="T94" fmla="*/ 520 w 573"/>
              <a:gd name="T95" fmla="*/ 329 h 829"/>
              <a:gd name="T96" fmla="*/ 509 w 573"/>
              <a:gd name="T97" fmla="*/ 340 h 829"/>
              <a:gd name="T98" fmla="*/ 509 w 573"/>
              <a:gd name="T99" fmla="*/ 235 h 829"/>
              <a:gd name="T100" fmla="*/ 290 w 573"/>
              <a:gd name="T101" fmla="*/ 235 h 829"/>
              <a:gd name="T102" fmla="*/ 279 w 573"/>
              <a:gd name="T103" fmla="*/ 224 h 829"/>
              <a:gd name="T104" fmla="*/ 290 w 573"/>
              <a:gd name="T105" fmla="*/ 213 h 829"/>
              <a:gd name="T106" fmla="*/ 509 w 573"/>
              <a:gd name="T107" fmla="*/ 213 h 829"/>
              <a:gd name="T108" fmla="*/ 520 w 573"/>
              <a:gd name="T109" fmla="*/ 224 h 829"/>
              <a:gd name="T110" fmla="*/ 509 w 573"/>
              <a:gd name="T111" fmla="*/ 235 h 829"/>
              <a:gd name="T112" fmla="*/ 509 w 573"/>
              <a:gd name="T113" fmla="*/ 131 h 829"/>
              <a:gd name="T114" fmla="*/ 290 w 573"/>
              <a:gd name="T115" fmla="*/ 131 h 829"/>
              <a:gd name="T116" fmla="*/ 279 w 573"/>
              <a:gd name="T117" fmla="*/ 119 h 829"/>
              <a:gd name="T118" fmla="*/ 290 w 573"/>
              <a:gd name="T119" fmla="*/ 108 h 829"/>
              <a:gd name="T120" fmla="*/ 509 w 573"/>
              <a:gd name="T121" fmla="*/ 108 h 829"/>
              <a:gd name="T122" fmla="*/ 520 w 573"/>
              <a:gd name="T123" fmla="*/ 119 h 829"/>
              <a:gd name="T124" fmla="*/ 509 w 573"/>
              <a:gd name="T125" fmla="*/ 131 h 8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73" h="829">
                <a:moveTo>
                  <a:pt x="540" y="0"/>
                </a:moveTo>
                <a:cubicBezTo>
                  <a:pt x="34" y="0"/>
                  <a:pt x="34" y="0"/>
                  <a:pt x="34" y="0"/>
                </a:cubicBezTo>
                <a:cubicBezTo>
                  <a:pt x="15" y="0"/>
                  <a:pt x="0" y="22"/>
                  <a:pt x="0" y="48"/>
                </a:cubicBezTo>
                <a:cubicBezTo>
                  <a:pt x="0" y="781"/>
                  <a:pt x="0" y="781"/>
                  <a:pt x="0" y="781"/>
                </a:cubicBezTo>
                <a:cubicBezTo>
                  <a:pt x="0" y="807"/>
                  <a:pt x="15" y="829"/>
                  <a:pt x="34" y="829"/>
                </a:cubicBezTo>
                <a:cubicBezTo>
                  <a:pt x="540" y="829"/>
                  <a:pt x="540" y="829"/>
                  <a:pt x="540" y="829"/>
                </a:cubicBezTo>
                <a:cubicBezTo>
                  <a:pt x="558" y="829"/>
                  <a:pt x="573" y="807"/>
                  <a:pt x="573" y="781"/>
                </a:cubicBezTo>
                <a:cubicBezTo>
                  <a:pt x="573" y="48"/>
                  <a:pt x="573" y="48"/>
                  <a:pt x="573" y="48"/>
                </a:cubicBezTo>
                <a:cubicBezTo>
                  <a:pt x="573" y="22"/>
                  <a:pt x="558" y="0"/>
                  <a:pt x="540" y="0"/>
                </a:cubicBezTo>
                <a:close/>
                <a:moveTo>
                  <a:pt x="59" y="91"/>
                </a:moveTo>
                <a:cubicBezTo>
                  <a:pt x="210" y="91"/>
                  <a:pt x="210" y="91"/>
                  <a:pt x="210" y="91"/>
                </a:cubicBezTo>
                <a:cubicBezTo>
                  <a:pt x="210" y="242"/>
                  <a:pt x="210" y="242"/>
                  <a:pt x="210" y="242"/>
                </a:cubicBezTo>
                <a:cubicBezTo>
                  <a:pt x="59" y="242"/>
                  <a:pt x="59" y="242"/>
                  <a:pt x="59" y="242"/>
                </a:cubicBezTo>
                <a:lnTo>
                  <a:pt x="59" y="91"/>
                </a:lnTo>
                <a:close/>
                <a:moveTo>
                  <a:pt x="509" y="759"/>
                </a:moveTo>
                <a:cubicBezTo>
                  <a:pt x="66" y="759"/>
                  <a:pt x="66" y="759"/>
                  <a:pt x="66" y="759"/>
                </a:cubicBezTo>
                <a:cubicBezTo>
                  <a:pt x="60" y="759"/>
                  <a:pt x="55" y="754"/>
                  <a:pt x="55" y="748"/>
                </a:cubicBezTo>
                <a:cubicBezTo>
                  <a:pt x="55" y="742"/>
                  <a:pt x="60" y="737"/>
                  <a:pt x="66" y="737"/>
                </a:cubicBezTo>
                <a:cubicBezTo>
                  <a:pt x="509" y="737"/>
                  <a:pt x="509" y="737"/>
                  <a:pt x="509" y="737"/>
                </a:cubicBezTo>
                <a:cubicBezTo>
                  <a:pt x="515" y="737"/>
                  <a:pt x="520" y="742"/>
                  <a:pt x="520" y="748"/>
                </a:cubicBezTo>
                <a:cubicBezTo>
                  <a:pt x="520" y="754"/>
                  <a:pt x="515" y="759"/>
                  <a:pt x="509" y="759"/>
                </a:cubicBezTo>
                <a:close/>
                <a:moveTo>
                  <a:pt x="509" y="654"/>
                </a:moveTo>
                <a:cubicBezTo>
                  <a:pt x="66" y="654"/>
                  <a:pt x="66" y="654"/>
                  <a:pt x="66" y="654"/>
                </a:cubicBezTo>
                <a:cubicBezTo>
                  <a:pt x="60" y="654"/>
                  <a:pt x="55" y="649"/>
                  <a:pt x="55" y="643"/>
                </a:cubicBezTo>
                <a:cubicBezTo>
                  <a:pt x="55" y="637"/>
                  <a:pt x="60" y="632"/>
                  <a:pt x="66" y="632"/>
                </a:cubicBezTo>
                <a:cubicBezTo>
                  <a:pt x="509" y="632"/>
                  <a:pt x="509" y="632"/>
                  <a:pt x="509" y="632"/>
                </a:cubicBezTo>
                <a:cubicBezTo>
                  <a:pt x="515" y="632"/>
                  <a:pt x="520" y="637"/>
                  <a:pt x="520" y="643"/>
                </a:cubicBezTo>
                <a:cubicBezTo>
                  <a:pt x="520" y="649"/>
                  <a:pt x="515" y="654"/>
                  <a:pt x="509" y="654"/>
                </a:cubicBezTo>
                <a:close/>
                <a:moveTo>
                  <a:pt x="509" y="549"/>
                </a:moveTo>
                <a:cubicBezTo>
                  <a:pt x="66" y="549"/>
                  <a:pt x="66" y="549"/>
                  <a:pt x="66" y="549"/>
                </a:cubicBezTo>
                <a:cubicBezTo>
                  <a:pt x="60" y="549"/>
                  <a:pt x="55" y="544"/>
                  <a:pt x="55" y="538"/>
                </a:cubicBezTo>
                <a:cubicBezTo>
                  <a:pt x="55" y="532"/>
                  <a:pt x="60" y="527"/>
                  <a:pt x="66" y="527"/>
                </a:cubicBezTo>
                <a:cubicBezTo>
                  <a:pt x="509" y="527"/>
                  <a:pt x="509" y="527"/>
                  <a:pt x="509" y="527"/>
                </a:cubicBezTo>
                <a:cubicBezTo>
                  <a:pt x="515" y="527"/>
                  <a:pt x="520" y="532"/>
                  <a:pt x="520" y="538"/>
                </a:cubicBezTo>
                <a:cubicBezTo>
                  <a:pt x="520" y="544"/>
                  <a:pt x="515" y="549"/>
                  <a:pt x="509" y="549"/>
                </a:cubicBezTo>
                <a:close/>
                <a:moveTo>
                  <a:pt x="509" y="445"/>
                </a:moveTo>
                <a:cubicBezTo>
                  <a:pt x="66" y="445"/>
                  <a:pt x="66" y="445"/>
                  <a:pt x="66" y="445"/>
                </a:cubicBezTo>
                <a:cubicBezTo>
                  <a:pt x="60" y="445"/>
                  <a:pt x="55" y="440"/>
                  <a:pt x="55" y="434"/>
                </a:cubicBezTo>
                <a:cubicBezTo>
                  <a:pt x="55" y="427"/>
                  <a:pt x="60" y="422"/>
                  <a:pt x="66" y="422"/>
                </a:cubicBezTo>
                <a:cubicBezTo>
                  <a:pt x="509" y="422"/>
                  <a:pt x="509" y="422"/>
                  <a:pt x="509" y="422"/>
                </a:cubicBezTo>
                <a:cubicBezTo>
                  <a:pt x="515" y="422"/>
                  <a:pt x="520" y="427"/>
                  <a:pt x="520" y="434"/>
                </a:cubicBezTo>
                <a:cubicBezTo>
                  <a:pt x="520" y="440"/>
                  <a:pt x="515" y="445"/>
                  <a:pt x="509" y="445"/>
                </a:cubicBezTo>
                <a:close/>
                <a:moveTo>
                  <a:pt x="509" y="340"/>
                </a:moveTo>
                <a:cubicBezTo>
                  <a:pt x="66" y="340"/>
                  <a:pt x="66" y="340"/>
                  <a:pt x="66" y="340"/>
                </a:cubicBezTo>
                <a:cubicBezTo>
                  <a:pt x="60" y="340"/>
                  <a:pt x="55" y="335"/>
                  <a:pt x="55" y="329"/>
                </a:cubicBezTo>
                <a:cubicBezTo>
                  <a:pt x="55" y="323"/>
                  <a:pt x="60" y="318"/>
                  <a:pt x="66" y="318"/>
                </a:cubicBezTo>
                <a:cubicBezTo>
                  <a:pt x="509" y="318"/>
                  <a:pt x="509" y="318"/>
                  <a:pt x="509" y="318"/>
                </a:cubicBezTo>
                <a:cubicBezTo>
                  <a:pt x="515" y="318"/>
                  <a:pt x="520" y="323"/>
                  <a:pt x="520" y="329"/>
                </a:cubicBezTo>
                <a:cubicBezTo>
                  <a:pt x="520" y="335"/>
                  <a:pt x="515" y="340"/>
                  <a:pt x="509" y="340"/>
                </a:cubicBezTo>
                <a:close/>
                <a:moveTo>
                  <a:pt x="509" y="235"/>
                </a:moveTo>
                <a:cubicBezTo>
                  <a:pt x="290" y="235"/>
                  <a:pt x="290" y="235"/>
                  <a:pt x="290" y="235"/>
                </a:cubicBezTo>
                <a:cubicBezTo>
                  <a:pt x="284" y="235"/>
                  <a:pt x="279" y="230"/>
                  <a:pt x="279" y="224"/>
                </a:cubicBezTo>
                <a:cubicBezTo>
                  <a:pt x="279" y="218"/>
                  <a:pt x="284" y="213"/>
                  <a:pt x="290" y="213"/>
                </a:cubicBezTo>
                <a:cubicBezTo>
                  <a:pt x="509" y="213"/>
                  <a:pt x="509" y="213"/>
                  <a:pt x="509" y="213"/>
                </a:cubicBezTo>
                <a:cubicBezTo>
                  <a:pt x="515" y="213"/>
                  <a:pt x="520" y="218"/>
                  <a:pt x="520" y="224"/>
                </a:cubicBezTo>
                <a:cubicBezTo>
                  <a:pt x="520" y="230"/>
                  <a:pt x="515" y="235"/>
                  <a:pt x="509" y="235"/>
                </a:cubicBezTo>
                <a:close/>
                <a:moveTo>
                  <a:pt x="509" y="131"/>
                </a:moveTo>
                <a:cubicBezTo>
                  <a:pt x="290" y="131"/>
                  <a:pt x="290" y="131"/>
                  <a:pt x="290" y="131"/>
                </a:cubicBezTo>
                <a:cubicBezTo>
                  <a:pt x="284" y="131"/>
                  <a:pt x="279" y="126"/>
                  <a:pt x="279" y="119"/>
                </a:cubicBezTo>
                <a:cubicBezTo>
                  <a:pt x="279" y="113"/>
                  <a:pt x="284" y="108"/>
                  <a:pt x="290" y="108"/>
                </a:cubicBezTo>
                <a:cubicBezTo>
                  <a:pt x="509" y="108"/>
                  <a:pt x="509" y="108"/>
                  <a:pt x="509" y="108"/>
                </a:cubicBezTo>
                <a:cubicBezTo>
                  <a:pt x="515" y="108"/>
                  <a:pt x="520" y="113"/>
                  <a:pt x="520" y="119"/>
                </a:cubicBezTo>
                <a:cubicBezTo>
                  <a:pt x="520" y="126"/>
                  <a:pt x="515" y="131"/>
                  <a:pt x="509" y="13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249" name="Document-2"/>
          <p:cNvGrpSpPr>
            <a:grpSpLocks noChangeAspect="1"/>
          </p:cNvGrpSpPr>
          <p:nvPr/>
        </p:nvGrpSpPr>
        <p:grpSpPr bwMode="auto">
          <a:xfrm>
            <a:off x="7926873" y="3246786"/>
            <a:ext cx="1512020" cy="1319901"/>
            <a:chOff x="3359" y="300"/>
            <a:chExt cx="1637" cy="1429"/>
          </a:xfrm>
          <a:solidFill>
            <a:schemeClr val="tx1"/>
          </a:solidFill>
        </p:grpSpPr>
        <p:sp>
          <p:nvSpPr>
            <p:cNvPr id="250" name="Freeform 360"/>
            <p:cNvSpPr>
              <a:spLocks noEditPoints="1"/>
            </p:cNvSpPr>
            <p:nvPr/>
          </p:nvSpPr>
          <p:spPr bwMode="auto">
            <a:xfrm>
              <a:off x="3359" y="300"/>
              <a:ext cx="1114" cy="1429"/>
            </a:xfrm>
            <a:custGeom>
              <a:avLst/>
              <a:gdLst>
                <a:gd name="T0" fmla="*/ 526 w 615"/>
                <a:gd name="T1" fmla="*/ 787 h 792"/>
                <a:gd name="T2" fmla="*/ 558 w 615"/>
                <a:gd name="T3" fmla="*/ 630 h 792"/>
                <a:gd name="T4" fmla="*/ 615 w 615"/>
                <a:gd name="T5" fmla="*/ 564 h 792"/>
                <a:gd name="T6" fmla="*/ 615 w 615"/>
                <a:gd name="T7" fmla="*/ 151 h 792"/>
                <a:gd name="T8" fmla="*/ 470 w 615"/>
                <a:gd name="T9" fmla="*/ 0 h 792"/>
                <a:gd name="T10" fmla="*/ 0 w 615"/>
                <a:gd name="T11" fmla="*/ 0 h 792"/>
                <a:gd name="T12" fmla="*/ 0 w 615"/>
                <a:gd name="T13" fmla="*/ 792 h 792"/>
                <a:gd name="T14" fmla="*/ 615 w 615"/>
                <a:gd name="T15" fmla="*/ 792 h 792"/>
                <a:gd name="T16" fmla="*/ 615 w 615"/>
                <a:gd name="T17" fmla="*/ 754 h 792"/>
                <a:gd name="T18" fmla="*/ 526 w 615"/>
                <a:gd name="T19" fmla="*/ 787 h 792"/>
                <a:gd name="T20" fmla="*/ 602 w 615"/>
                <a:gd name="T21" fmla="*/ 145 h 792"/>
                <a:gd name="T22" fmla="*/ 484 w 615"/>
                <a:gd name="T23" fmla="*/ 145 h 792"/>
                <a:gd name="T24" fmla="*/ 469 w 615"/>
                <a:gd name="T25" fmla="*/ 128 h 792"/>
                <a:gd name="T26" fmla="*/ 468 w 615"/>
                <a:gd name="T27" fmla="*/ 5 h 792"/>
                <a:gd name="T28" fmla="*/ 602 w 615"/>
                <a:gd name="T29" fmla="*/ 145 h 792"/>
                <a:gd name="T30" fmla="*/ 91 w 615"/>
                <a:gd name="T31" fmla="*/ 67 h 792"/>
                <a:gd name="T32" fmla="*/ 242 w 615"/>
                <a:gd name="T33" fmla="*/ 67 h 792"/>
                <a:gd name="T34" fmla="*/ 242 w 615"/>
                <a:gd name="T35" fmla="*/ 218 h 792"/>
                <a:gd name="T36" fmla="*/ 91 w 615"/>
                <a:gd name="T37" fmla="*/ 218 h 792"/>
                <a:gd name="T38" fmla="*/ 91 w 615"/>
                <a:gd name="T39" fmla="*/ 67 h 792"/>
                <a:gd name="T40" fmla="*/ 90 w 615"/>
                <a:gd name="T41" fmla="*/ 308 h 792"/>
                <a:gd name="T42" fmla="*/ 532 w 615"/>
                <a:gd name="T43" fmla="*/ 308 h 792"/>
                <a:gd name="T44" fmla="*/ 532 w 615"/>
                <a:gd name="T45" fmla="*/ 329 h 792"/>
                <a:gd name="T46" fmla="*/ 90 w 615"/>
                <a:gd name="T47" fmla="*/ 329 h 792"/>
                <a:gd name="T48" fmla="*/ 90 w 615"/>
                <a:gd name="T49" fmla="*/ 308 h 792"/>
                <a:gd name="T50" fmla="*/ 90 w 615"/>
                <a:gd name="T51" fmla="*/ 391 h 792"/>
                <a:gd name="T52" fmla="*/ 532 w 615"/>
                <a:gd name="T53" fmla="*/ 391 h 792"/>
                <a:gd name="T54" fmla="*/ 532 w 615"/>
                <a:gd name="T55" fmla="*/ 413 h 792"/>
                <a:gd name="T56" fmla="*/ 90 w 615"/>
                <a:gd name="T57" fmla="*/ 413 h 792"/>
                <a:gd name="T58" fmla="*/ 90 w 615"/>
                <a:gd name="T59" fmla="*/ 391 h 792"/>
                <a:gd name="T60" fmla="*/ 90 w 615"/>
                <a:gd name="T61" fmla="*/ 475 h 792"/>
                <a:gd name="T62" fmla="*/ 532 w 615"/>
                <a:gd name="T63" fmla="*/ 475 h 792"/>
                <a:gd name="T64" fmla="*/ 532 w 615"/>
                <a:gd name="T65" fmla="*/ 497 h 792"/>
                <a:gd name="T66" fmla="*/ 90 w 615"/>
                <a:gd name="T67" fmla="*/ 497 h 792"/>
                <a:gd name="T68" fmla="*/ 90 w 615"/>
                <a:gd name="T69" fmla="*/ 475 h 792"/>
                <a:gd name="T70" fmla="*/ 90 w 615"/>
                <a:gd name="T71" fmla="*/ 559 h 792"/>
                <a:gd name="T72" fmla="*/ 532 w 615"/>
                <a:gd name="T73" fmla="*/ 559 h 792"/>
                <a:gd name="T74" fmla="*/ 532 w 615"/>
                <a:gd name="T75" fmla="*/ 581 h 792"/>
                <a:gd name="T76" fmla="*/ 90 w 615"/>
                <a:gd name="T77" fmla="*/ 581 h 792"/>
                <a:gd name="T78" fmla="*/ 90 w 615"/>
                <a:gd name="T79" fmla="*/ 559 h 792"/>
                <a:gd name="T80" fmla="*/ 286 w 615"/>
                <a:gd name="T81" fmla="*/ 664 h 792"/>
                <a:gd name="T82" fmla="*/ 90 w 615"/>
                <a:gd name="T83" fmla="*/ 664 h 792"/>
                <a:gd name="T84" fmla="*/ 90 w 615"/>
                <a:gd name="T85" fmla="*/ 643 h 792"/>
                <a:gd name="T86" fmla="*/ 286 w 615"/>
                <a:gd name="T87" fmla="*/ 643 h 792"/>
                <a:gd name="T88" fmla="*/ 286 w 615"/>
                <a:gd name="T89" fmla="*/ 664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15" h="792">
                  <a:moveTo>
                    <a:pt x="526" y="787"/>
                  </a:moveTo>
                  <a:cubicBezTo>
                    <a:pt x="558" y="630"/>
                    <a:pt x="558" y="630"/>
                    <a:pt x="558" y="630"/>
                  </a:cubicBezTo>
                  <a:cubicBezTo>
                    <a:pt x="615" y="564"/>
                    <a:pt x="615" y="564"/>
                    <a:pt x="615" y="564"/>
                  </a:cubicBezTo>
                  <a:cubicBezTo>
                    <a:pt x="615" y="151"/>
                    <a:pt x="615" y="151"/>
                    <a:pt x="615" y="151"/>
                  </a:cubicBezTo>
                  <a:cubicBezTo>
                    <a:pt x="470" y="0"/>
                    <a:pt x="470" y="0"/>
                    <a:pt x="47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92"/>
                    <a:pt x="0" y="792"/>
                    <a:pt x="0" y="792"/>
                  </a:cubicBezTo>
                  <a:cubicBezTo>
                    <a:pt x="615" y="792"/>
                    <a:pt x="615" y="792"/>
                    <a:pt x="615" y="792"/>
                  </a:cubicBezTo>
                  <a:cubicBezTo>
                    <a:pt x="615" y="754"/>
                    <a:pt x="615" y="754"/>
                    <a:pt x="615" y="754"/>
                  </a:cubicBezTo>
                  <a:lnTo>
                    <a:pt x="526" y="787"/>
                  </a:lnTo>
                  <a:close/>
                  <a:moveTo>
                    <a:pt x="602" y="145"/>
                  </a:moveTo>
                  <a:cubicBezTo>
                    <a:pt x="484" y="145"/>
                    <a:pt x="484" y="145"/>
                    <a:pt x="484" y="145"/>
                  </a:cubicBezTo>
                  <a:cubicBezTo>
                    <a:pt x="471" y="145"/>
                    <a:pt x="469" y="142"/>
                    <a:pt x="469" y="128"/>
                  </a:cubicBezTo>
                  <a:cubicBezTo>
                    <a:pt x="468" y="5"/>
                    <a:pt x="468" y="5"/>
                    <a:pt x="468" y="5"/>
                  </a:cubicBezTo>
                  <a:lnTo>
                    <a:pt x="602" y="145"/>
                  </a:lnTo>
                  <a:close/>
                  <a:moveTo>
                    <a:pt x="91" y="67"/>
                  </a:moveTo>
                  <a:cubicBezTo>
                    <a:pt x="242" y="67"/>
                    <a:pt x="242" y="67"/>
                    <a:pt x="242" y="67"/>
                  </a:cubicBezTo>
                  <a:cubicBezTo>
                    <a:pt x="242" y="218"/>
                    <a:pt x="242" y="218"/>
                    <a:pt x="242" y="218"/>
                  </a:cubicBezTo>
                  <a:cubicBezTo>
                    <a:pt x="91" y="218"/>
                    <a:pt x="91" y="218"/>
                    <a:pt x="91" y="218"/>
                  </a:cubicBezTo>
                  <a:lnTo>
                    <a:pt x="91" y="67"/>
                  </a:lnTo>
                  <a:close/>
                  <a:moveTo>
                    <a:pt x="90" y="308"/>
                  </a:moveTo>
                  <a:cubicBezTo>
                    <a:pt x="532" y="308"/>
                    <a:pt x="532" y="308"/>
                    <a:pt x="532" y="308"/>
                  </a:cubicBezTo>
                  <a:cubicBezTo>
                    <a:pt x="532" y="329"/>
                    <a:pt x="532" y="329"/>
                    <a:pt x="532" y="329"/>
                  </a:cubicBezTo>
                  <a:cubicBezTo>
                    <a:pt x="90" y="329"/>
                    <a:pt x="90" y="329"/>
                    <a:pt x="90" y="329"/>
                  </a:cubicBezTo>
                  <a:lnTo>
                    <a:pt x="90" y="308"/>
                  </a:lnTo>
                  <a:close/>
                  <a:moveTo>
                    <a:pt x="90" y="391"/>
                  </a:moveTo>
                  <a:cubicBezTo>
                    <a:pt x="532" y="391"/>
                    <a:pt x="532" y="391"/>
                    <a:pt x="532" y="391"/>
                  </a:cubicBezTo>
                  <a:cubicBezTo>
                    <a:pt x="532" y="413"/>
                    <a:pt x="532" y="413"/>
                    <a:pt x="532" y="413"/>
                  </a:cubicBezTo>
                  <a:cubicBezTo>
                    <a:pt x="90" y="413"/>
                    <a:pt x="90" y="413"/>
                    <a:pt x="90" y="413"/>
                  </a:cubicBezTo>
                  <a:lnTo>
                    <a:pt x="90" y="391"/>
                  </a:lnTo>
                  <a:close/>
                  <a:moveTo>
                    <a:pt x="90" y="475"/>
                  </a:moveTo>
                  <a:cubicBezTo>
                    <a:pt x="532" y="475"/>
                    <a:pt x="532" y="475"/>
                    <a:pt x="532" y="475"/>
                  </a:cubicBezTo>
                  <a:cubicBezTo>
                    <a:pt x="532" y="497"/>
                    <a:pt x="532" y="497"/>
                    <a:pt x="532" y="497"/>
                  </a:cubicBezTo>
                  <a:cubicBezTo>
                    <a:pt x="90" y="497"/>
                    <a:pt x="90" y="497"/>
                    <a:pt x="90" y="497"/>
                  </a:cubicBezTo>
                  <a:lnTo>
                    <a:pt x="90" y="475"/>
                  </a:lnTo>
                  <a:close/>
                  <a:moveTo>
                    <a:pt x="90" y="559"/>
                  </a:moveTo>
                  <a:cubicBezTo>
                    <a:pt x="532" y="559"/>
                    <a:pt x="532" y="559"/>
                    <a:pt x="532" y="559"/>
                  </a:cubicBezTo>
                  <a:cubicBezTo>
                    <a:pt x="532" y="581"/>
                    <a:pt x="532" y="581"/>
                    <a:pt x="532" y="581"/>
                  </a:cubicBezTo>
                  <a:cubicBezTo>
                    <a:pt x="90" y="581"/>
                    <a:pt x="90" y="581"/>
                    <a:pt x="90" y="581"/>
                  </a:cubicBezTo>
                  <a:lnTo>
                    <a:pt x="90" y="559"/>
                  </a:lnTo>
                  <a:close/>
                  <a:moveTo>
                    <a:pt x="286" y="664"/>
                  </a:moveTo>
                  <a:cubicBezTo>
                    <a:pt x="90" y="664"/>
                    <a:pt x="90" y="664"/>
                    <a:pt x="90" y="664"/>
                  </a:cubicBezTo>
                  <a:cubicBezTo>
                    <a:pt x="90" y="643"/>
                    <a:pt x="90" y="643"/>
                    <a:pt x="90" y="643"/>
                  </a:cubicBezTo>
                  <a:cubicBezTo>
                    <a:pt x="286" y="643"/>
                    <a:pt x="286" y="643"/>
                    <a:pt x="286" y="643"/>
                  </a:cubicBezTo>
                  <a:lnTo>
                    <a:pt x="286" y="6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1" name="Freeform 361"/>
            <p:cNvSpPr>
              <a:spLocks/>
            </p:cNvSpPr>
            <p:nvPr/>
          </p:nvSpPr>
          <p:spPr bwMode="auto">
            <a:xfrm>
              <a:off x="4711" y="1049"/>
              <a:ext cx="207" cy="184"/>
            </a:xfrm>
            <a:custGeom>
              <a:avLst/>
              <a:gdLst>
                <a:gd name="T0" fmla="*/ 0 w 207"/>
                <a:gd name="T1" fmla="*/ 20 h 184"/>
                <a:gd name="T2" fmla="*/ 203 w 207"/>
                <a:gd name="T3" fmla="*/ 184 h 184"/>
                <a:gd name="T4" fmla="*/ 207 w 207"/>
                <a:gd name="T5" fmla="*/ 164 h 184"/>
                <a:gd name="T6" fmla="*/ 15 w 207"/>
                <a:gd name="T7" fmla="*/ 0 h 184"/>
                <a:gd name="T8" fmla="*/ 0 w 207"/>
                <a:gd name="T9" fmla="*/ 2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84">
                  <a:moveTo>
                    <a:pt x="0" y="20"/>
                  </a:moveTo>
                  <a:lnTo>
                    <a:pt x="203" y="184"/>
                  </a:lnTo>
                  <a:lnTo>
                    <a:pt x="207" y="164"/>
                  </a:lnTo>
                  <a:lnTo>
                    <a:pt x="15" y="0"/>
                  </a:lnTo>
                  <a:lnTo>
                    <a:pt x="0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2" name="Freeform 362"/>
            <p:cNvSpPr>
              <a:spLocks noEditPoints="1"/>
            </p:cNvSpPr>
            <p:nvPr/>
          </p:nvSpPr>
          <p:spPr bwMode="auto">
            <a:xfrm>
              <a:off x="4339" y="971"/>
              <a:ext cx="657" cy="720"/>
            </a:xfrm>
            <a:custGeom>
              <a:avLst/>
              <a:gdLst>
                <a:gd name="T0" fmla="*/ 452 w 657"/>
                <a:gd name="T1" fmla="*/ 0 h 720"/>
                <a:gd name="T2" fmla="*/ 434 w 657"/>
                <a:gd name="T3" fmla="*/ 20 h 720"/>
                <a:gd name="T4" fmla="*/ 637 w 657"/>
                <a:gd name="T5" fmla="*/ 195 h 720"/>
                <a:gd name="T6" fmla="*/ 657 w 657"/>
                <a:gd name="T7" fmla="*/ 174 h 720"/>
                <a:gd name="T8" fmla="*/ 452 w 657"/>
                <a:gd name="T9" fmla="*/ 0 h 720"/>
                <a:gd name="T10" fmla="*/ 52 w 657"/>
                <a:gd name="T11" fmla="*/ 470 h 720"/>
                <a:gd name="T12" fmla="*/ 0 w 657"/>
                <a:gd name="T13" fmla="*/ 720 h 720"/>
                <a:gd name="T14" fmla="*/ 255 w 657"/>
                <a:gd name="T15" fmla="*/ 627 h 720"/>
                <a:gd name="T16" fmla="*/ 621 w 657"/>
                <a:gd name="T17" fmla="*/ 213 h 720"/>
                <a:gd name="T18" fmla="*/ 418 w 657"/>
                <a:gd name="T19" fmla="*/ 40 h 720"/>
                <a:gd name="T20" fmla="*/ 52 w 657"/>
                <a:gd name="T21" fmla="*/ 470 h 720"/>
                <a:gd name="T22" fmla="*/ 7 w 657"/>
                <a:gd name="T23" fmla="*/ 713 h 720"/>
                <a:gd name="T24" fmla="*/ 23 w 657"/>
                <a:gd name="T25" fmla="*/ 628 h 720"/>
                <a:gd name="T26" fmla="*/ 85 w 657"/>
                <a:gd name="T27" fmla="*/ 684 h 720"/>
                <a:gd name="T28" fmla="*/ 7 w 657"/>
                <a:gd name="T29" fmla="*/ 713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57" h="720">
                  <a:moveTo>
                    <a:pt x="452" y="0"/>
                  </a:moveTo>
                  <a:lnTo>
                    <a:pt x="434" y="20"/>
                  </a:lnTo>
                  <a:lnTo>
                    <a:pt x="637" y="195"/>
                  </a:lnTo>
                  <a:lnTo>
                    <a:pt x="657" y="174"/>
                  </a:lnTo>
                  <a:lnTo>
                    <a:pt x="452" y="0"/>
                  </a:lnTo>
                  <a:close/>
                  <a:moveTo>
                    <a:pt x="52" y="470"/>
                  </a:moveTo>
                  <a:lnTo>
                    <a:pt x="0" y="720"/>
                  </a:lnTo>
                  <a:lnTo>
                    <a:pt x="255" y="627"/>
                  </a:lnTo>
                  <a:lnTo>
                    <a:pt x="621" y="213"/>
                  </a:lnTo>
                  <a:lnTo>
                    <a:pt x="418" y="40"/>
                  </a:lnTo>
                  <a:lnTo>
                    <a:pt x="52" y="470"/>
                  </a:lnTo>
                  <a:close/>
                  <a:moveTo>
                    <a:pt x="7" y="713"/>
                  </a:moveTo>
                  <a:lnTo>
                    <a:pt x="23" y="628"/>
                  </a:lnTo>
                  <a:lnTo>
                    <a:pt x="85" y="684"/>
                  </a:lnTo>
                  <a:lnTo>
                    <a:pt x="7" y="7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48" name="Document-1"/>
          <p:cNvSpPr>
            <a:spLocks noEditPoints="1"/>
          </p:cNvSpPr>
          <p:nvPr/>
        </p:nvSpPr>
        <p:spPr bwMode="auto">
          <a:xfrm>
            <a:off x="5630858" y="3270362"/>
            <a:ext cx="930284" cy="1337283"/>
          </a:xfrm>
          <a:custGeom>
            <a:avLst/>
            <a:gdLst>
              <a:gd name="T0" fmla="*/ 539 w 573"/>
              <a:gd name="T1" fmla="*/ 0 h 829"/>
              <a:gd name="T2" fmla="*/ 33 w 573"/>
              <a:gd name="T3" fmla="*/ 0 h 829"/>
              <a:gd name="T4" fmla="*/ 0 w 573"/>
              <a:gd name="T5" fmla="*/ 48 h 829"/>
              <a:gd name="T6" fmla="*/ 0 w 573"/>
              <a:gd name="T7" fmla="*/ 780 h 829"/>
              <a:gd name="T8" fmla="*/ 33 w 573"/>
              <a:gd name="T9" fmla="*/ 829 h 829"/>
              <a:gd name="T10" fmla="*/ 539 w 573"/>
              <a:gd name="T11" fmla="*/ 829 h 829"/>
              <a:gd name="T12" fmla="*/ 573 w 573"/>
              <a:gd name="T13" fmla="*/ 780 h 829"/>
              <a:gd name="T14" fmla="*/ 573 w 573"/>
              <a:gd name="T15" fmla="*/ 48 h 829"/>
              <a:gd name="T16" fmla="*/ 539 w 573"/>
              <a:gd name="T17" fmla="*/ 0 h 829"/>
              <a:gd name="T18" fmla="*/ 509 w 573"/>
              <a:gd name="T19" fmla="*/ 759 h 829"/>
              <a:gd name="T20" fmla="*/ 66 w 573"/>
              <a:gd name="T21" fmla="*/ 759 h 829"/>
              <a:gd name="T22" fmla="*/ 55 w 573"/>
              <a:gd name="T23" fmla="*/ 747 h 829"/>
              <a:gd name="T24" fmla="*/ 66 w 573"/>
              <a:gd name="T25" fmla="*/ 736 h 829"/>
              <a:gd name="T26" fmla="*/ 509 w 573"/>
              <a:gd name="T27" fmla="*/ 736 h 829"/>
              <a:gd name="T28" fmla="*/ 520 w 573"/>
              <a:gd name="T29" fmla="*/ 747 h 829"/>
              <a:gd name="T30" fmla="*/ 509 w 573"/>
              <a:gd name="T31" fmla="*/ 759 h 829"/>
              <a:gd name="T32" fmla="*/ 509 w 573"/>
              <a:gd name="T33" fmla="*/ 654 h 829"/>
              <a:gd name="T34" fmla="*/ 66 w 573"/>
              <a:gd name="T35" fmla="*/ 654 h 829"/>
              <a:gd name="T36" fmla="*/ 55 w 573"/>
              <a:gd name="T37" fmla="*/ 643 h 829"/>
              <a:gd name="T38" fmla="*/ 66 w 573"/>
              <a:gd name="T39" fmla="*/ 632 h 829"/>
              <a:gd name="T40" fmla="*/ 509 w 573"/>
              <a:gd name="T41" fmla="*/ 632 h 829"/>
              <a:gd name="T42" fmla="*/ 520 w 573"/>
              <a:gd name="T43" fmla="*/ 643 h 829"/>
              <a:gd name="T44" fmla="*/ 509 w 573"/>
              <a:gd name="T45" fmla="*/ 654 h 829"/>
              <a:gd name="T46" fmla="*/ 509 w 573"/>
              <a:gd name="T47" fmla="*/ 549 h 829"/>
              <a:gd name="T48" fmla="*/ 66 w 573"/>
              <a:gd name="T49" fmla="*/ 549 h 829"/>
              <a:gd name="T50" fmla="*/ 55 w 573"/>
              <a:gd name="T51" fmla="*/ 538 h 829"/>
              <a:gd name="T52" fmla="*/ 66 w 573"/>
              <a:gd name="T53" fmla="*/ 527 h 829"/>
              <a:gd name="T54" fmla="*/ 509 w 573"/>
              <a:gd name="T55" fmla="*/ 527 h 829"/>
              <a:gd name="T56" fmla="*/ 520 w 573"/>
              <a:gd name="T57" fmla="*/ 538 h 829"/>
              <a:gd name="T58" fmla="*/ 509 w 573"/>
              <a:gd name="T59" fmla="*/ 549 h 829"/>
              <a:gd name="T60" fmla="*/ 509 w 573"/>
              <a:gd name="T61" fmla="*/ 444 h 829"/>
              <a:gd name="T62" fmla="*/ 66 w 573"/>
              <a:gd name="T63" fmla="*/ 444 h 829"/>
              <a:gd name="T64" fmla="*/ 55 w 573"/>
              <a:gd name="T65" fmla="*/ 433 h 829"/>
              <a:gd name="T66" fmla="*/ 66 w 573"/>
              <a:gd name="T67" fmla="*/ 422 h 829"/>
              <a:gd name="T68" fmla="*/ 509 w 573"/>
              <a:gd name="T69" fmla="*/ 422 h 829"/>
              <a:gd name="T70" fmla="*/ 520 w 573"/>
              <a:gd name="T71" fmla="*/ 433 h 829"/>
              <a:gd name="T72" fmla="*/ 509 w 573"/>
              <a:gd name="T73" fmla="*/ 444 h 829"/>
              <a:gd name="T74" fmla="*/ 509 w 573"/>
              <a:gd name="T75" fmla="*/ 340 h 829"/>
              <a:gd name="T76" fmla="*/ 66 w 573"/>
              <a:gd name="T77" fmla="*/ 340 h 829"/>
              <a:gd name="T78" fmla="*/ 55 w 573"/>
              <a:gd name="T79" fmla="*/ 329 h 829"/>
              <a:gd name="T80" fmla="*/ 66 w 573"/>
              <a:gd name="T81" fmla="*/ 317 h 829"/>
              <a:gd name="T82" fmla="*/ 509 w 573"/>
              <a:gd name="T83" fmla="*/ 317 h 829"/>
              <a:gd name="T84" fmla="*/ 520 w 573"/>
              <a:gd name="T85" fmla="*/ 329 h 829"/>
              <a:gd name="T86" fmla="*/ 509 w 573"/>
              <a:gd name="T87" fmla="*/ 340 h 829"/>
              <a:gd name="T88" fmla="*/ 509 w 573"/>
              <a:gd name="T89" fmla="*/ 235 h 829"/>
              <a:gd name="T90" fmla="*/ 66 w 573"/>
              <a:gd name="T91" fmla="*/ 235 h 829"/>
              <a:gd name="T92" fmla="*/ 55 w 573"/>
              <a:gd name="T93" fmla="*/ 224 h 829"/>
              <a:gd name="T94" fmla="*/ 66 w 573"/>
              <a:gd name="T95" fmla="*/ 213 h 829"/>
              <a:gd name="T96" fmla="*/ 509 w 573"/>
              <a:gd name="T97" fmla="*/ 213 h 829"/>
              <a:gd name="T98" fmla="*/ 520 w 573"/>
              <a:gd name="T99" fmla="*/ 224 h 829"/>
              <a:gd name="T100" fmla="*/ 509 w 573"/>
              <a:gd name="T101" fmla="*/ 235 h 829"/>
              <a:gd name="T102" fmla="*/ 509 w 573"/>
              <a:gd name="T103" fmla="*/ 130 h 829"/>
              <a:gd name="T104" fmla="*/ 66 w 573"/>
              <a:gd name="T105" fmla="*/ 130 h 829"/>
              <a:gd name="T106" fmla="*/ 55 w 573"/>
              <a:gd name="T107" fmla="*/ 119 h 829"/>
              <a:gd name="T108" fmla="*/ 66 w 573"/>
              <a:gd name="T109" fmla="*/ 108 h 829"/>
              <a:gd name="T110" fmla="*/ 509 w 573"/>
              <a:gd name="T111" fmla="*/ 108 h 829"/>
              <a:gd name="T112" fmla="*/ 520 w 573"/>
              <a:gd name="T113" fmla="*/ 119 h 829"/>
              <a:gd name="T114" fmla="*/ 509 w 573"/>
              <a:gd name="T115" fmla="*/ 130 h 8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73" h="829">
                <a:moveTo>
                  <a:pt x="539" y="0"/>
                </a:moveTo>
                <a:cubicBezTo>
                  <a:pt x="33" y="0"/>
                  <a:pt x="33" y="0"/>
                  <a:pt x="33" y="0"/>
                </a:cubicBezTo>
                <a:cubicBezTo>
                  <a:pt x="15" y="0"/>
                  <a:pt x="0" y="21"/>
                  <a:pt x="0" y="48"/>
                </a:cubicBezTo>
                <a:cubicBezTo>
                  <a:pt x="0" y="780"/>
                  <a:pt x="0" y="780"/>
                  <a:pt x="0" y="780"/>
                </a:cubicBezTo>
                <a:cubicBezTo>
                  <a:pt x="0" y="807"/>
                  <a:pt x="15" y="829"/>
                  <a:pt x="33" y="829"/>
                </a:cubicBezTo>
                <a:cubicBezTo>
                  <a:pt x="539" y="829"/>
                  <a:pt x="539" y="829"/>
                  <a:pt x="539" y="829"/>
                </a:cubicBezTo>
                <a:cubicBezTo>
                  <a:pt x="558" y="829"/>
                  <a:pt x="573" y="807"/>
                  <a:pt x="573" y="780"/>
                </a:cubicBezTo>
                <a:cubicBezTo>
                  <a:pt x="573" y="48"/>
                  <a:pt x="573" y="48"/>
                  <a:pt x="573" y="48"/>
                </a:cubicBezTo>
                <a:cubicBezTo>
                  <a:pt x="573" y="21"/>
                  <a:pt x="558" y="0"/>
                  <a:pt x="539" y="0"/>
                </a:cubicBezTo>
                <a:close/>
                <a:moveTo>
                  <a:pt x="509" y="759"/>
                </a:moveTo>
                <a:cubicBezTo>
                  <a:pt x="66" y="759"/>
                  <a:pt x="66" y="759"/>
                  <a:pt x="66" y="759"/>
                </a:cubicBezTo>
                <a:cubicBezTo>
                  <a:pt x="60" y="759"/>
                  <a:pt x="55" y="754"/>
                  <a:pt x="55" y="747"/>
                </a:cubicBezTo>
                <a:cubicBezTo>
                  <a:pt x="55" y="741"/>
                  <a:pt x="60" y="736"/>
                  <a:pt x="66" y="736"/>
                </a:cubicBezTo>
                <a:cubicBezTo>
                  <a:pt x="509" y="736"/>
                  <a:pt x="509" y="736"/>
                  <a:pt x="509" y="736"/>
                </a:cubicBezTo>
                <a:cubicBezTo>
                  <a:pt x="515" y="736"/>
                  <a:pt x="520" y="741"/>
                  <a:pt x="520" y="747"/>
                </a:cubicBezTo>
                <a:cubicBezTo>
                  <a:pt x="520" y="754"/>
                  <a:pt x="515" y="759"/>
                  <a:pt x="509" y="759"/>
                </a:cubicBezTo>
                <a:close/>
                <a:moveTo>
                  <a:pt x="509" y="654"/>
                </a:moveTo>
                <a:cubicBezTo>
                  <a:pt x="66" y="654"/>
                  <a:pt x="66" y="654"/>
                  <a:pt x="66" y="654"/>
                </a:cubicBezTo>
                <a:cubicBezTo>
                  <a:pt x="60" y="654"/>
                  <a:pt x="55" y="649"/>
                  <a:pt x="55" y="643"/>
                </a:cubicBezTo>
                <a:cubicBezTo>
                  <a:pt x="55" y="637"/>
                  <a:pt x="60" y="632"/>
                  <a:pt x="66" y="632"/>
                </a:cubicBezTo>
                <a:cubicBezTo>
                  <a:pt x="509" y="632"/>
                  <a:pt x="509" y="632"/>
                  <a:pt x="509" y="632"/>
                </a:cubicBezTo>
                <a:cubicBezTo>
                  <a:pt x="515" y="632"/>
                  <a:pt x="520" y="637"/>
                  <a:pt x="520" y="643"/>
                </a:cubicBezTo>
                <a:cubicBezTo>
                  <a:pt x="520" y="649"/>
                  <a:pt x="515" y="654"/>
                  <a:pt x="509" y="654"/>
                </a:cubicBezTo>
                <a:close/>
                <a:moveTo>
                  <a:pt x="509" y="549"/>
                </a:moveTo>
                <a:cubicBezTo>
                  <a:pt x="66" y="549"/>
                  <a:pt x="66" y="549"/>
                  <a:pt x="66" y="549"/>
                </a:cubicBezTo>
                <a:cubicBezTo>
                  <a:pt x="60" y="549"/>
                  <a:pt x="55" y="544"/>
                  <a:pt x="55" y="538"/>
                </a:cubicBezTo>
                <a:cubicBezTo>
                  <a:pt x="55" y="532"/>
                  <a:pt x="60" y="527"/>
                  <a:pt x="66" y="527"/>
                </a:cubicBezTo>
                <a:cubicBezTo>
                  <a:pt x="509" y="527"/>
                  <a:pt x="509" y="527"/>
                  <a:pt x="509" y="527"/>
                </a:cubicBezTo>
                <a:cubicBezTo>
                  <a:pt x="515" y="527"/>
                  <a:pt x="520" y="532"/>
                  <a:pt x="520" y="538"/>
                </a:cubicBezTo>
                <a:cubicBezTo>
                  <a:pt x="520" y="544"/>
                  <a:pt x="515" y="549"/>
                  <a:pt x="509" y="549"/>
                </a:cubicBezTo>
                <a:close/>
                <a:moveTo>
                  <a:pt x="509" y="444"/>
                </a:moveTo>
                <a:cubicBezTo>
                  <a:pt x="66" y="444"/>
                  <a:pt x="66" y="444"/>
                  <a:pt x="66" y="444"/>
                </a:cubicBezTo>
                <a:cubicBezTo>
                  <a:pt x="60" y="444"/>
                  <a:pt x="55" y="439"/>
                  <a:pt x="55" y="433"/>
                </a:cubicBezTo>
                <a:cubicBezTo>
                  <a:pt x="55" y="427"/>
                  <a:pt x="60" y="422"/>
                  <a:pt x="66" y="422"/>
                </a:cubicBezTo>
                <a:cubicBezTo>
                  <a:pt x="509" y="422"/>
                  <a:pt x="509" y="422"/>
                  <a:pt x="509" y="422"/>
                </a:cubicBezTo>
                <a:cubicBezTo>
                  <a:pt x="515" y="422"/>
                  <a:pt x="520" y="427"/>
                  <a:pt x="520" y="433"/>
                </a:cubicBezTo>
                <a:cubicBezTo>
                  <a:pt x="520" y="439"/>
                  <a:pt x="515" y="444"/>
                  <a:pt x="509" y="444"/>
                </a:cubicBezTo>
                <a:close/>
                <a:moveTo>
                  <a:pt x="509" y="340"/>
                </a:moveTo>
                <a:cubicBezTo>
                  <a:pt x="66" y="340"/>
                  <a:pt x="66" y="340"/>
                  <a:pt x="66" y="340"/>
                </a:cubicBezTo>
                <a:cubicBezTo>
                  <a:pt x="60" y="340"/>
                  <a:pt x="55" y="335"/>
                  <a:pt x="55" y="329"/>
                </a:cubicBezTo>
                <a:cubicBezTo>
                  <a:pt x="55" y="322"/>
                  <a:pt x="60" y="317"/>
                  <a:pt x="66" y="317"/>
                </a:cubicBezTo>
                <a:cubicBezTo>
                  <a:pt x="509" y="317"/>
                  <a:pt x="509" y="317"/>
                  <a:pt x="509" y="317"/>
                </a:cubicBezTo>
                <a:cubicBezTo>
                  <a:pt x="515" y="317"/>
                  <a:pt x="520" y="322"/>
                  <a:pt x="520" y="329"/>
                </a:cubicBezTo>
                <a:cubicBezTo>
                  <a:pt x="520" y="335"/>
                  <a:pt x="515" y="340"/>
                  <a:pt x="509" y="340"/>
                </a:cubicBezTo>
                <a:close/>
                <a:moveTo>
                  <a:pt x="509" y="235"/>
                </a:moveTo>
                <a:cubicBezTo>
                  <a:pt x="66" y="235"/>
                  <a:pt x="66" y="235"/>
                  <a:pt x="66" y="235"/>
                </a:cubicBezTo>
                <a:cubicBezTo>
                  <a:pt x="60" y="235"/>
                  <a:pt x="55" y="230"/>
                  <a:pt x="55" y="224"/>
                </a:cubicBezTo>
                <a:cubicBezTo>
                  <a:pt x="55" y="218"/>
                  <a:pt x="60" y="213"/>
                  <a:pt x="66" y="213"/>
                </a:cubicBezTo>
                <a:cubicBezTo>
                  <a:pt x="509" y="213"/>
                  <a:pt x="509" y="213"/>
                  <a:pt x="509" y="213"/>
                </a:cubicBezTo>
                <a:cubicBezTo>
                  <a:pt x="515" y="213"/>
                  <a:pt x="520" y="218"/>
                  <a:pt x="520" y="224"/>
                </a:cubicBezTo>
                <a:cubicBezTo>
                  <a:pt x="520" y="230"/>
                  <a:pt x="515" y="235"/>
                  <a:pt x="509" y="235"/>
                </a:cubicBezTo>
                <a:close/>
                <a:moveTo>
                  <a:pt x="509" y="130"/>
                </a:moveTo>
                <a:cubicBezTo>
                  <a:pt x="66" y="130"/>
                  <a:pt x="66" y="130"/>
                  <a:pt x="66" y="130"/>
                </a:cubicBezTo>
                <a:cubicBezTo>
                  <a:pt x="60" y="130"/>
                  <a:pt x="55" y="125"/>
                  <a:pt x="55" y="119"/>
                </a:cubicBezTo>
                <a:cubicBezTo>
                  <a:pt x="55" y="113"/>
                  <a:pt x="60" y="108"/>
                  <a:pt x="66" y="108"/>
                </a:cubicBezTo>
                <a:cubicBezTo>
                  <a:pt x="509" y="108"/>
                  <a:pt x="509" y="108"/>
                  <a:pt x="509" y="108"/>
                </a:cubicBezTo>
                <a:cubicBezTo>
                  <a:pt x="515" y="108"/>
                  <a:pt x="520" y="113"/>
                  <a:pt x="520" y="119"/>
                </a:cubicBezTo>
                <a:cubicBezTo>
                  <a:pt x="520" y="125"/>
                  <a:pt x="515" y="130"/>
                  <a:pt x="509" y="13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245" name="Drapeau-2"/>
          <p:cNvGrpSpPr>
            <a:grpSpLocks noChangeAspect="1"/>
          </p:cNvGrpSpPr>
          <p:nvPr/>
        </p:nvGrpSpPr>
        <p:grpSpPr bwMode="auto">
          <a:xfrm>
            <a:off x="3158830" y="3201490"/>
            <a:ext cx="1143140" cy="1339171"/>
            <a:chOff x="5537" y="375"/>
            <a:chExt cx="1522" cy="1783"/>
          </a:xfrm>
          <a:solidFill>
            <a:schemeClr val="tx1"/>
          </a:solidFill>
        </p:grpSpPr>
        <p:sp>
          <p:nvSpPr>
            <p:cNvPr id="246" name="Freeform 351"/>
            <p:cNvSpPr>
              <a:spLocks/>
            </p:cNvSpPr>
            <p:nvPr/>
          </p:nvSpPr>
          <p:spPr bwMode="auto">
            <a:xfrm>
              <a:off x="5678" y="375"/>
              <a:ext cx="1381" cy="1303"/>
            </a:xfrm>
            <a:custGeom>
              <a:avLst/>
              <a:gdLst>
                <a:gd name="T0" fmla="*/ 601 w 762"/>
                <a:gd name="T1" fmla="*/ 148 h 723"/>
                <a:gd name="T2" fmla="*/ 0 w 762"/>
                <a:gd name="T3" fmla="*/ 98 h 723"/>
                <a:gd name="T4" fmla="*/ 1 w 762"/>
                <a:gd name="T5" fmla="*/ 561 h 723"/>
                <a:gd name="T6" fmla="*/ 742 w 762"/>
                <a:gd name="T7" fmla="*/ 563 h 723"/>
                <a:gd name="T8" fmla="*/ 601 w 762"/>
                <a:gd name="T9" fmla="*/ 148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2" h="723">
                  <a:moveTo>
                    <a:pt x="601" y="148"/>
                  </a:moveTo>
                  <a:cubicBezTo>
                    <a:pt x="566" y="0"/>
                    <a:pt x="190" y="340"/>
                    <a:pt x="0" y="98"/>
                  </a:cubicBezTo>
                  <a:cubicBezTo>
                    <a:pt x="0" y="342"/>
                    <a:pt x="5" y="460"/>
                    <a:pt x="1" y="561"/>
                  </a:cubicBezTo>
                  <a:cubicBezTo>
                    <a:pt x="164" y="723"/>
                    <a:pt x="532" y="383"/>
                    <a:pt x="742" y="563"/>
                  </a:cubicBezTo>
                  <a:cubicBezTo>
                    <a:pt x="762" y="376"/>
                    <a:pt x="641" y="320"/>
                    <a:pt x="601" y="1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7" name="Freeform 352"/>
            <p:cNvSpPr>
              <a:spLocks/>
            </p:cNvSpPr>
            <p:nvPr/>
          </p:nvSpPr>
          <p:spPr bwMode="auto">
            <a:xfrm>
              <a:off x="5537" y="562"/>
              <a:ext cx="98" cy="1596"/>
            </a:xfrm>
            <a:custGeom>
              <a:avLst/>
              <a:gdLst>
                <a:gd name="T0" fmla="*/ 0 w 98"/>
                <a:gd name="T1" fmla="*/ 0 h 1596"/>
                <a:gd name="T2" fmla="*/ 53 w 98"/>
                <a:gd name="T3" fmla="*/ 1596 h 1596"/>
                <a:gd name="T4" fmla="*/ 98 w 98"/>
                <a:gd name="T5" fmla="*/ 1596 h 1596"/>
                <a:gd name="T6" fmla="*/ 96 w 98"/>
                <a:gd name="T7" fmla="*/ 0 h 1596"/>
                <a:gd name="T8" fmla="*/ 0 w 98"/>
                <a:gd name="T9" fmla="*/ 0 h 1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1596">
                  <a:moveTo>
                    <a:pt x="0" y="0"/>
                  </a:moveTo>
                  <a:lnTo>
                    <a:pt x="53" y="1596"/>
                  </a:lnTo>
                  <a:lnTo>
                    <a:pt x="98" y="1596"/>
                  </a:lnTo>
                  <a:lnTo>
                    <a:pt x="9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44" name="Drapeau-1"/>
          <p:cNvSpPr>
            <a:spLocks/>
          </p:cNvSpPr>
          <p:nvPr/>
        </p:nvSpPr>
        <p:spPr bwMode="auto">
          <a:xfrm>
            <a:off x="837924" y="3255355"/>
            <a:ext cx="983023" cy="1344594"/>
          </a:xfrm>
          <a:custGeom>
            <a:avLst/>
            <a:gdLst>
              <a:gd name="T0" fmla="*/ 261 w 1392"/>
              <a:gd name="T1" fmla="*/ 0 h 1904"/>
              <a:gd name="T2" fmla="*/ 261 w 1392"/>
              <a:gd name="T3" fmla="*/ 89 h 1904"/>
              <a:gd name="T4" fmla="*/ 1392 w 1392"/>
              <a:gd name="T5" fmla="*/ 491 h 1904"/>
              <a:gd name="T6" fmla="*/ 261 w 1392"/>
              <a:gd name="T7" fmla="*/ 891 h 1904"/>
              <a:gd name="T8" fmla="*/ 261 w 1392"/>
              <a:gd name="T9" fmla="*/ 1854 h 1904"/>
              <a:gd name="T10" fmla="*/ 470 w 1392"/>
              <a:gd name="T11" fmla="*/ 1854 h 1904"/>
              <a:gd name="T12" fmla="*/ 470 w 1392"/>
              <a:gd name="T13" fmla="*/ 1904 h 1904"/>
              <a:gd name="T14" fmla="*/ 0 w 1392"/>
              <a:gd name="T15" fmla="*/ 1904 h 1904"/>
              <a:gd name="T16" fmla="*/ 0 w 1392"/>
              <a:gd name="T17" fmla="*/ 1854 h 1904"/>
              <a:gd name="T18" fmla="*/ 201 w 1392"/>
              <a:gd name="T19" fmla="*/ 1854 h 1904"/>
              <a:gd name="T20" fmla="*/ 201 w 1392"/>
              <a:gd name="T21" fmla="*/ 0 h 1904"/>
              <a:gd name="T22" fmla="*/ 261 w 1392"/>
              <a:gd name="T23" fmla="*/ 0 h 19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92" h="1904">
                <a:moveTo>
                  <a:pt x="261" y="0"/>
                </a:moveTo>
                <a:lnTo>
                  <a:pt x="261" y="89"/>
                </a:lnTo>
                <a:lnTo>
                  <a:pt x="1392" y="491"/>
                </a:lnTo>
                <a:lnTo>
                  <a:pt x="261" y="891"/>
                </a:lnTo>
                <a:lnTo>
                  <a:pt x="261" y="1854"/>
                </a:lnTo>
                <a:lnTo>
                  <a:pt x="470" y="1854"/>
                </a:lnTo>
                <a:lnTo>
                  <a:pt x="470" y="1904"/>
                </a:lnTo>
                <a:lnTo>
                  <a:pt x="0" y="1904"/>
                </a:lnTo>
                <a:lnTo>
                  <a:pt x="0" y="1854"/>
                </a:lnTo>
                <a:lnTo>
                  <a:pt x="201" y="1854"/>
                </a:lnTo>
                <a:lnTo>
                  <a:pt x="201" y="0"/>
                </a:lnTo>
                <a:lnTo>
                  <a:pt x="261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239" name="Diplôme"/>
          <p:cNvGrpSpPr>
            <a:grpSpLocks noChangeAspect="1"/>
          </p:cNvGrpSpPr>
          <p:nvPr/>
        </p:nvGrpSpPr>
        <p:grpSpPr bwMode="auto">
          <a:xfrm>
            <a:off x="10153510" y="1414332"/>
            <a:ext cx="1922462" cy="1352550"/>
            <a:chOff x="1027" y="1073"/>
            <a:chExt cx="1211" cy="852"/>
          </a:xfrm>
          <a:solidFill>
            <a:schemeClr val="tx1"/>
          </a:solidFill>
        </p:grpSpPr>
        <p:sp>
          <p:nvSpPr>
            <p:cNvPr id="240" name="Freeform 340"/>
            <p:cNvSpPr>
              <a:spLocks/>
            </p:cNvSpPr>
            <p:nvPr/>
          </p:nvSpPr>
          <p:spPr bwMode="auto">
            <a:xfrm>
              <a:off x="1027" y="1073"/>
              <a:ext cx="1211" cy="407"/>
            </a:xfrm>
            <a:custGeom>
              <a:avLst/>
              <a:gdLst>
                <a:gd name="T0" fmla="*/ 0 w 1211"/>
                <a:gd name="T1" fmla="*/ 195 h 407"/>
                <a:gd name="T2" fmla="*/ 618 w 1211"/>
                <a:gd name="T3" fmla="*/ 407 h 407"/>
                <a:gd name="T4" fmla="*/ 1211 w 1211"/>
                <a:gd name="T5" fmla="*/ 161 h 407"/>
                <a:gd name="T6" fmla="*/ 576 w 1211"/>
                <a:gd name="T7" fmla="*/ 0 h 407"/>
                <a:gd name="T8" fmla="*/ 0 w 1211"/>
                <a:gd name="T9" fmla="*/ 195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1" h="407">
                  <a:moveTo>
                    <a:pt x="0" y="195"/>
                  </a:moveTo>
                  <a:lnTo>
                    <a:pt x="618" y="407"/>
                  </a:lnTo>
                  <a:lnTo>
                    <a:pt x="1211" y="161"/>
                  </a:lnTo>
                  <a:lnTo>
                    <a:pt x="576" y="0"/>
                  </a:lnTo>
                  <a:lnTo>
                    <a:pt x="0" y="1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1" name="Freeform 341"/>
            <p:cNvSpPr>
              <a:spLocks/>
            </p:cNvSpPr>
            <p:nvPr/>
          </p:nvSpPr>
          <p:spPr bwMode="auto">
            <a:xfrm>
              <a:off x="1364" y="1411"/>
              <a:ext cx="593" cy="514"/>
            </a:xfrm>
            <a:custGeom>
              <a:avLst/>
              <a:gdLst>
                <a:gd name="T0" fmla="*/ 17 w 327"/>
                <a:gd name="T1" fmla="*/ 11 h 284"/>
                <a:gd name="T2" fmla="*/ 157 w 327"/>
                <a:gd name="T3" fmla="*/ 59 h 284"/>
                <a:gd name="T4" fmla="*/ 301 w 327"/>
                <a:gd name="T5" fmla="*/ 0 h 284"/>
                <a:gd name="T6" fmla="*/ 327 w 327"/>
                <a:gd name="T7" fmla="*/ 169 h 284"/>
                <a:gd name="T8" fmla="*/ 0 w 327"/>
                <a:gd name="T9" fmla="*/ 166 h 284"/>
                <a:gd name="T10" fmla="*/ 17 w 327"/>
                <a:gd name="T11" fmla="*/ 11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7" h="284">
                  <a:moveTo>
                    <a:pt x="17" y="11"/>
                  </a:moveTo>
                  <a:cubicBezTo>
                    <a:pt x="157" y="59"/>
                    <a:pt x="157" y="59"/>
                    <a:pt x="157" y="59"/>
                  </a:cubicBezTo>
                  <a:cubicBezTo>
                    <a:pt x="301" y="0"/>
                    <a:pt x="301" y="0"/>
                    <a:pt x="301" y="0"/>
                  </a:cubicBezTo>
                  <a:cubicBezTo>
                    <a:pt x="327" y="169"/>
                    <a:pt x="327" y="169"/>
                    <a:pt x="327" y="169"/>
                  </a:cubicBezTo>
                  <a:cubicBezTo>
                    <a:pt x="327" y="169"/>
                    <a:pt x="129" y="284"/>
                    <a:pt x="0" y="166"/>
                  </a:cubicBezTo>
                  <a:cubicBezTo>
                    <a:pt x="7" y="85"/>
                    <a:pt x="17" y="11"/>
                    <a:pt x="1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2" name="Freeform 342"/>
            <p:cNvSpPr>
              <a:spLocks/>
            </p:cNvSpPr>
            <p:nvPr/>
          </p:nvSpPr>
          <p:spPr bwMode="auto">
            <a:xfrm>
              <a:off x="1596" y="1212"/>
              <a:ext cx="109" cy="60"/>
            </a:xfrm>
            <a:custGeom>
              <a:avLst/>
              <a:gdLst>
                <a:gd name="T0" fmla="*/ 60 w 60"/>
                <a:gd name="T1" fmla="*/ 16 h 33"/>
                <a:gd name="T2" fmla="*/ 30 w 60"/>
                <a:gd name="T3" fmla="*/ 33 h 33"/>
                <a:gd name="T4" fmla="*/ 0 w 60"/>
                <a:gd name="T5" fmla="*/ 16 h 33"/>
                <a:gd name="T6" fmla="*/ 30 w 60"/>
                <a:gd name="T7" fmla="*/ 0 h 33"/>
                <a:gd name="T8" fmla="*/ 60 w 60"/>
                <a:gd name="T9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33">
                  <a:moveTo>
                    <a:pt x="60" y="16"/>
                  </a:moveTo>
                  <a:cubicBezTo>
                    <a:pt x="60" y="25"/>
                    <a:pt x="46" y="33"/>
                    <a:pt x="30" y="33"/>
                  </a:cubicBezTo>
                  <a:cubicBezTo>
                    <a:pt x="13" y="33"/>
                    <a:pt x="0" y="26"/>
                    <a:pt x="0" y="16"/>
                  </a:cubicBezTo>
                  <a:cubicBezTo>
                    <a:pt x="0" y="7"/>
                    <a:pt x="13" y="0"/>
                    <a:pt x="30" y="0"/>
                  </a:cubicBezTo>
                  <a:cubicBezTo>
                    <a:pt x="46" y="0"/>
                    <a:pt x="60" y="7"/>
                    <a:pt x="6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3" name="Freeform 343"/>
            <p:cNvSpPr>
              <a:spLocks/>
            </p:cNvSpPr>
            <p:nvPr/>
          </p:nvSpPr>
          <p:spPr bwMode="auto">
            <a:xfrm>
              <a:off x="1239" y="1234"/>
              <a:ext cx="401" cy="691"/>
            </a:xfrm>
            <a:custGeom>
              <a:avLst/>
              <a:gdLst>
                <a:gd name="T0" fmla="*/ 14 w 221"/>
                <a:gd name="T1" fmla="*/ 332 h 382"/>
                <a:gd name="T2" fmla="*/ 24 w 221"/>
                <a:gd name="T3" fmla="*/ 272 h 382"/>
                <a:gd name="T4" fmla="*/ 24 w 221"/>
                <a:gd name="T5" fmla="*/ 79 h 382"/>
                <a:gd name="T6" fmla="*/ 208 w 221"/>
                <a:gd name="T7" fmla="*/ 0 h 382"/>
                <a:gd name="T8" fmla="*/ 217 w 221"/>
                <a:gd name="T9" fmla="*/ 14 h 382"/>
                <a:gd name="T10" fmla="*/ 43 w 221"/>
                <a:gd name="T11" fmla="*/ 76 h 382"/>
                <a:gd name="T12" fmla="*/ 43 w 221"/>
                <a:gd name="T13" fmla="*/ 269 h 382"/>
                <a:gd name="T14" fmla="*/ 54 w 221"/>
                <a:gd name="T15" fmla="*/ 341 h 382"/>
                <a:gd name="T16" fmla="*/ 4 w 221"/>
                <a:gd name="T17" fmla="*/ 380 h 382"/>
                <a:gd name="T18" fmla="*/ 0 w 221"/>
                <a:gd name="T19" fmla="*/ 382 h 382"/>
                <a:gd name="T20" fmla="*/ 14 w 221"/>
                <a:gd name="T21" fmla="*/ 332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1" h="382">
                  <a:moveTo>
                    <a:pt x="14" y="332"/>
                  </a:moveTo>
                  <a:cubicBezTo>
                    <a:pt x="8" y="299"/>
                    <a:pt x="24" y="272"/>
                    <a:pt x="24" y="272"/>
                  </a:cubicBezTo>
                  <a:cubicBezTo>
                    <a:pt x="24" y="272"/>
                    <a:pt x="22" y="128"/>
                    <a:pt x="24" y="79"/>
                  </a:cubicBezTo>
                  <a:cubicBezTo>
                    <a:pt x="26" y="31"/>
                    <a:pt x="208" y="0"/>
                    <a:pt x="208" y="0"/>
                  </a:cubicBezTo>
                  <a:cubicBezTo>
                    <a:pt x="208" y="0"/>
                    <a:pt x="221" y="9"/>
                    <a:pt x="217" y="14"/>
                  </a:cubicBezTo>
                  <a:cubicBezTo>
                    <a:pt x="57" y="40"/>
                    <a:pt x="52" y="59"/>
                    <a:pt x="43" y="76"/>
                  </a:cubicBezTo>
                  <a:cubicBezTo>
                    <a:pt x="33" y="93"/>
                    <a:pt x="39" y="233"/>
                    <a:pt x="43" y="269"/>
                  </a:cubicBezTo>
                  <a:cubicBezTo>
                    <a:pt x="67" y="294"/>
                    <a:pt x="65" y="327"/>
                    <a:pt x="54" y="341"/>
                  </a:cubicBezTo>
                  <a:cubicBezTo>
                    <a:pt x="45" y="352"/>
                    <a:pt x="15" y="373"/>
                    <a:pt x="4" y="380"/>
                  </a:cubicBezTo>
                  <a:cubicBezTo>
                    <a:pt x="2" y="381"/>
                    <a:pt x="0" y="382"/>
                    <a:pt x="0" y="382"/>
                  </a:cubicBezTo>
                  <a:cubicBezTo>
                    <a:pt x="0" y="382"/>
                    <a:pt x="16" y="350"/>
                    <a:pt x="14" y="3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71" name="Cube"/>
          <p:cNvGrpSpPr>
            <a:grpSpLocks noChangeAspect="1"/>
          </p:cNvGrpSpPr>
          <p:nvPr/>
        </p:nvGrpSpPr>
        <p:grpSpPr bwMode="auto">
          <a:xfrm>
            <a:off x="7921729" y="1472034"/>
            <a:ext cx="1132330" cy="1226534"/>
            <a:chOff x="4687" y="858"/>
            <a:chExt cx="2404" cy="2604"/>
          </a:xfrm>
          <a:solidFill>
            <a:schemeClr val="tx1"/>
          </a:solidFill>
        </p:grpSpPr>
        <p:sp>
          <p:nvSpPr>
            <p:cNvPr id="72" name="Freeform 166"/>
            <p:cNvSpPr>
              <a:spLocks/>
            </p:cNvSpPr>
            <p:nvPr/>
          </p:nvSpPr>
          <p:spPr bwMode="auto">
            <a:xfrm>
              <a:off x="4700" y="858"/>
              <a:ext cx="2353" cy="1241"/>
            </a:xfrm>
            <a:custGeom>
              <a:avLst/>
              <a:gdLst>
                <a:gd name="T0" fmla="*/ 0 w 2353"/>
                <a:gd name="T1" fmla="*/ 643 h 1241"/>
                <a:gd name="T2" fmla="*/ 1195 w 2353"/>
                <a:gd name="T3" fmla="*/ 1241 h 1241"/>
                <a:gd name="T4" fmla="*/ 2353 w 2353"/>
                <a:gd name="T5" fmla="*/ 575 h 1241"/>
                <a:gd name="T6" fmla="*/ 1168 w 2353"/>
                <a:gd name="T7" fmla="*/ 0 h 1241"/>
                <a:gd name="T8" fmla="*/ 0 w 2353"/>
                <a:gd name="T9" fmla="*/ 643 h 1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53" h="1241">
                  <a:moveTo>
                    <a:pt x="0" y="643"/>
                  </a:moveTo>
                  <a:lnTo>
                    <a:pt x="1195" y="1241"/>
                  </a:lnTo>
                  <a:lnTo>
                    <a:pt x="2353" y="575"/>
                  </a:lnTo>
                  <a:lnTo>
                    <a:pt x="1168" y="0"/>
                  </a:lnTo>
                  <a:lnTo>
                    <a:pt x="0" y="6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3" name="Freeform 167"/>
            <p:cNvSpPr>
              <a:spLocks/>
            </p:cNvSpPr>
            <p:nvPr/>
          </p:nvSpPr>
          <p:spPr bwMode="auto">
            <a:xfrm>
              <a:off x="4687" y="1589"/>
              <a:ext cx="1179" cy="1873"/>
            </a:xfrm>
            <a:custGeom>
              <a:avLst/>
              <a:gdLst>
                <a:gd name="T0" fmla="*/ 4 w 1179"/>
                <a:gd name="T1" fmla="*/ 0 h 1873"/>
                <a:gd name="T2" fmla="*/ 1179 w 1179"/>
                <a:gd name="T3" fmla="*/ 585 h 1873"/>
                <a:gd name="T4" fmla="*/ 1179 w 1179"/>
                <a:gd name="T5" fmla="*/ 1873 h 1873"/>
                <a:gd name="T6" fmla="*/ 0 w 1179"/>
                <a:gd name="T7" fmla="*/ 1218 h 1873"/>
                <a:gd name="T8" fmla="*/ 4 w 1179"/>
                <a:gd name="T9" fmla="*/ 0 h 1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9" h="1873">
                  <a:moveTo>
                    <a:pt x="4" y="0"/>
                  </a:moveTo>
                  <a:lnTo>
                    <a:pt x="1179" y="585"/>
                  </a:lnTo>
                  <a:lnTo>
                    <a:pt x="1179" y="1873"/>
                  </a:lnTo>
                  <a:lnTo>
                    <a:pt x="0" y="1218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4" name="Freeform 168"/>
            <p:cNvSpPr>
              <a:spLocks/>
            </p:cNvSpPr>
            <p:nvPr/>
          </p:nvSpPr>
          <p:spPr bwMode="auto">
            <a:xfrm>
              <a:off x="5950" y="1515"/>
              <a:ext cx="1141" cy="1943"/>
            </a:xfrm>
            <a:custGeom>
              <a:avLst/>
              <a:gdLst>
                <a:gd name="T0" fmla="*/ 5 w 1141"/>
                <a:gd name="T1" fmla="*/ 656 h 1943"/>
                <a:gd name="T2" fmla="*/ 1141 w 1141"/>
                <a:gd name="T3" fmla="*/ 0 h 1943"/>
                <a:gd name="T4" fmla="*/ 1141 w 1141"/>
                <a:gd name="T5" fmla="*/ 1292 h 1943"/>
                <a:gd name="T6" fmla="*/ 0 w 1141"/>
                <a:gd name="T7" fmla="*/ 1943 h 1943"/>
                <a:gd name="T8" fmla="*/ 5 w 1141"/>
                <a:gd name="T9" fmla="*/ 656 h 19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1" h="1943">
                  <a:moveTo>
                    <a:pt x="5" y="656"/>
                  </a:moveTo>
                  <a:lnTo>
                    <a:pt x="1141" y="0"/>
                  </a:lnTo>
                  <a:lnTo>
                    <a:pt x="1141" y="1292"/>
                  </a:lnTo>
                  <a:lnTo>
                    <a:pt x="0" y="1943"/>
                  </a:lnTo>
                  <a:lnTo>
                    <a:pt x="5" y="6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70" name="Curseur"/>
          <p:cNvSpPr>
            <a:spLocks/>
          </p:cNvSpPr>
          <p:nvPr/>
        </p:nvSpPr>
        <p:spPr bwMode="auto">
          <a:xfrm>
            <a:off x="5614194" y="1534609"/>
            <a:ext cx="890587" cy="1038225"/>
          </a:xfrm>
          <a:custGeom>
            <a:avLst/>
            <a:gdLst>
              <a:gd name="T0" fmla="*/ 401 w 561"/>
              <a:gd name="T1" fmla="*/ 522 h 654"/>
              <a:gd name="T2" fmla="*/ 561 w 561"/>
              <a:gd name="T3" fmla="*/ 0 h 654"/>
              <a:gd name="T4" fmla="*/ 95 w 561"/>
              <a:gd name="T5" fmla="*/ 248 h 654"/>
              <a:gd name="T6" fmla="*/ 199 w 561"/>
              <a:gd name="T7" fmla="*/ 306 h 654"/>
              <a:gd name="T8" fmla="*/ 0 w 561"/>
              <a:gd name="T9" fmla="*/ 580 h 654"/>
              <a:gd name="T10" fmla="*/ 86 w 561"/>
              <a:gd name="T11" fmla="*/ 654 h 654"/>
              <a:gd name="T12" fmla="*/ 319 w 561"/>
              <a:gd name="T13" fmla="*/ 397 h 654"/>
              <a:gd name="T14" fmla="*/ 401 w 561"/>
              <a:gd name="T15" fmla="*/ 522 h 6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61" h="654">
                <a:moveTo>
                  <a:pt x="401" y="522"/>
                </a:moveTo>
                <a:lnTo>
                  <a:pt x="561" y="0"/>
                </a:lnTo>
                <a:lnTo>
                  <a:pt x="95" y="248"/>
                </a:lnTo>
                <a:lnTo>
                  <a:pt x="199" y="306"/>
                </a:lnTo>
                <a:lnTo>
                  <a:pt x="0" y="580"/>
                </a:lnTo>
                <a:lnTo>
                  <a:pt x="86" y="654"/>
                </a:lnTo>
                <a:lnTo>
                  <a:pt x="319" y="397"/>
                </a:lnTo>
                <a:lnTo>
                  <a:pt x="401" y="5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9" name="Croix"/>
          <p:cNvSpPr>
            <a:spLocks/>
          </p:cNvSpPr>
          <p:nvPr/>
        </p:nvSpPr>
        <p:spPr bwMode="auto">
          <a:xfrm>
            <a:off x="2885295" y="1364104"/>
            <a:ext cx="1311951" cy="1287428"/>
          </a:xfrm>
          <a:custGeom>
            <a:avLst/>
            <a:gdLst>
              <a:gd name="T0" fmla="*/ 1253 w 1284"/>
              <a:gd name="T1" fmla="*/ 1058 h 1260"/>
              <a:gd name="T2" fmla="*/ 1043 w 1284"/>
              <a:gd name="T3" fmla="*/ 1260 h 1260"/>
              <a:gd name="T4" fmla="*/ 642 w 1284"/>
              <a:gd name="T5" fmla="*/ 863 h 1260"/>
              <a:gd name="T6" fmla="*/ 243 w 1284"/>
              <a:gd name="T7" fmla="*/ 1260 h 1260"/>
              <a:gd name="T8" fmla="*/ 33 w 1284"/>
              <a:gd name="T9" fmla="*/ 1065 h 1260"/>
              <a:gd name="T10" fmla="*/ 0 w 1284"/>
              <a:gd name="T11" fmla="*/ 1036 h 1260"/>
              <a:gd name="T12" fmla="*/ 33 w 1284"/>
              <a:gd name="T13" fmla="*/ 1004 h 1260"/>
              <a:gd name="T14" fmla="*/ 408 w 1284"/>
              <a:gd name="T15" fmla="*/ 630 h 1260"/>
              <a:gd name="T16" fmla="*/ 33 w 1284"/>
              <a:gd name="T17" fmla="*/ 257 h 1260"/>
              <a:gd name="T18" fmla="*/ 2 w 1284"/>
              <a:gd name="T19" fmla="*/ 224 h 1260"/>
              <a:gd name="T20" fmla="*/ 33 w 1284"/>
              <a:gd name="T21" fmla="*/ 193 h 1260"/>
              <a:gd name="T22" fmla="*/ 229 w 1284"/>
              <a:gd name="T23" fmla="*/ 0 h 1260"/>
              <a:gd name="T24" fmla="*/ 642 w 1284"/>
              <a:gd name="T25" fmla="*/ 419 h 1260"/>
              <a:gd name="T26" fmla="*/ 1050 w 1284"/>
              <a:gd name="T27" fmla="*/ 0 h 1260"/>
              <a:gd name="T28" fmla="*/ 1253 w 1284"/>
              <a:gd name="T29" fmla="*/ 210 h 1260"/>
              <a:gd name="T30" fmla="*/ 1284 w 1284"/>
              <a:gd name="T31" fmla="*/ 240 h 1260"/>
              <a:gd name="T32" fmla="*/ 1253 w 1284"/>
              <a:gd name="T33" fmla="*/ 271 h 1260"/>
              <a:gd name="T34" fmla="*/ 878 w 1284"/>
              <a:gd name="T35" fmla="*/ 630 h 1260"/>
              <a:gd name="T36" fmla="*/ 1253 w 1284"/>
              <a:gd name="T37" fmla="*/ 996 h 1260"/>
              <a:gd name="T38" fmla="*/ 1284 w 1284"/>
              <a:gd name="T39" fmla="*/ 1027 h 1260"/>
              <a:gd name="T40" fmla="*/ 1253 w 1284"/>
              <a:gd name="T41" fmla="*/ 1058 h 1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284" h="1260">
                <a:moveTo>
                  <a:pt x="1253" y="1058"/>
                </a:moveTo>
                <a:lnTo>
                  <a:pt x="1043" y="1260"/>
                </a:lnTo>
                <a:lnTo>
                  <a:pt x="642" y="863"/>
                </a:lnTo>
                <a:lnTo>
                  <a:pt x="243" y="1260"/>
                </a:lnTo>
                <a:lnTo>
                  <a:pt x="33" y="1065"/>
                </a:lnTo>
                <a:lnTo>
                  <a:pt x="0" y="1036"/>
                </a:lnTo>
                <a:lnTo>
                  <a:pt x="33" y="1004"/>
                </a:lnTo>
                <a:lnTo>
                  <a:pt x="408" y="630"/>
                </a:lnTo>
                <a:lnTo>
                  <a:pt x="33" y="257"/>
                </a:lnTo>
                <a:lnTo>
                  <a:pt x="2" y="224"/>
                </a:lnTo>
                <a:lnTo>
                  <a:pt x="33" y="193"/>
                </a:lnTo>
                <a:lnTo>
                  <a:pt x="229" y="0"/>
                </a:lnTo>
                <a:lnTo>
                  <a:pt x="642" y="419"/>
                </a:lnTo>
                <a:lnTo>
                  <a:pt x="1050" y="0"/>
                </a:lnTo>
                <a:lnTo>
                  <a:pt x="1253" y="210"/>
                </a:lnTo>
                <a:lnTo>
                  <a:pt x="1284" y="240"/>
                </a:lnTo>
                <a:lnTo>
                  <a:pt x="1253" y="271"/>
                </a:lnTo>
                <a:lnTo>
                  <a:pt x="878" y="630"/>
                </a:lnTo>
                <a:lnTo>
                  <a:pt x="1253" y="996"/>
                </a:lnTo>
                <a:lnTo>
                  <a:pt x="1284" y="1027"/>
                </a:lnTo>
                <a:lnTo>
                  <a:pt x="1253" y="105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65" name="Coupe"/>
          <p:cNvGrpSpPr>
            <a:grpSpLocks noChangeAspect="1"/>
          </p:cNvGrpSpPr>
          <p:nvPr/>
        </p:nvGrpSpPr>
        <p:grpSpPr bwMode="auto">
          <a:xfrm>
            <a:off x="502906" y="1364104"/>
            <a:ext cx="1265933" cy="1392977"/>
            <a:chOff x="2710" y="2323"/>
            <a:chExt cx="1126" cy="1239"/>
          </a:xfrm>
          <a:solidFill>
            <a:schemeClr val="tx1"/>
          </a:solidFill>
        </p:grpSpPr>
        <p:sp>
          <p:nvSpPr>
            <p:cNvPr id="66" name="Freeform 152"/>
            <p:cNvSpPr>
              <a:spLocks noEditPoints="1"/>
            </p:cNvSpPr>
            <p:nvPr/>
          </p:nvSpPr>
          <p:spPr bwMode="auto">
            <a:xfrm>
              <a:off x="2710" y="2323"/>
              <a:ext cx="1126" cy="981"/>
            </a:xfrm>
            <a:custGeom>
              <a:avLst/>
              <a:gdLst>
                <a:gd name="T0" fmla="*/ 617 w 621"/>
                <a:gd name="T1" fmla="*/ 58 h 543"/>
                <a:gd name="T2" fmla="*/ 466 w 621"/>
                <a:gd name="T3" fmla="*/ 44 h 543"/>
                <a:gd name="T4" fmla="*/ 464 w 621"/>
                <a:gd name="T5" fmla="*/ 0 h 543"/>
                <a:gd name="T6" fmla="*/ 157 w 621"/>
                <a:gd name="T7" fmla="*/ 0 h 543"/>
                <a:gd name="T8" fmla="*/ 155 w 621"/>
                <a:gd name="T9" fmla="*/ 44 h 543"/>
                <a:gd name="T10" fmla="*/ 4 w 621"/>
                <a:gd name="T11" fmla="*/ 58 h 543"/>
                <a:gd name="T12" fmla="*/ 1 w 621"/>
                <a:gd name="T13" fmla="*/ 72 h 543"/>
                <a:gd name="T14" fmla="*/ 237 w 621"/>
                <a:gd name="T15" fmla="*/ 322 h 543"/>
                <a:gd name="T16" fmla="*/ 256 w 621"/>
                <a:gd name="T17" fmla="*/ 340 h 543"/>
                <a:gd name="T18" fmla="*/ 274 w 621"/>
                <a:gd name="T19" fmla="*/ 347 h 543"/>
                <a:gd name="T20" fmla="*/ 286 w 621"/>
                <a:gd name="T21" fmla="*/ 378 h 543"/>
                <a:gd name="T22" fmla="*/ 282 w 621"/>
                <a:gd name="T23" fmla="*/ 423 h 543"/>
                <a:gd name="T24" fmla="*/ 233 w 621"/>
                <a:gd name="T25" fmla="*/ 454 h 543"/>
                <a:gd name="T26" fmla="*/ 189 w 621"/>
                <a:gd name="T27" fmla="*/ 473 h 543"/>
                <a:gd name="T28" fmla="*/ 174 w 621"/>
                <a:gd name="T29" fmla="*/ 498 h 543"/>
                <a:gd name="T30" fmla="*/ 155 w 621"/>
                <a:gd name="T31" fmla="*/ 504 h 543"/>
                <a:gd name="T32" fmla="*/ 144 w 621"/>
                <a:gd name="T33" fmla="*/ 503 h 543"/>
                <a:gd name="T34" fmla="*/ 144 w 621"/>
                <a:gd name="T35" fmla="*/ 543 h 543"/>
                <a:gd name="T36" fmla="*/ 477 w 621"/>
                <a:gd name="T37" fmla="*/ 543 h 543"/>
                <a:gd name="T38" fmla="*/ 477 w 621"/>
                <a:gd name="T39" fmla="*/ 503 h 543"/>
                <a:gd name="T40" fmla="*/ 466 w 621"/>
                <a:gd name="T41" fmla="*/ 504 h 543"/>
                <a:gd name="T42" fmla="*/ 447 w 621"/>
                <a:gd name="T43" fmla="*/ 498 h 543"/>
                <a:gd name="T44" fmla="*/ 432 w 621"/>
                <a:gd name="T45" fmla="*/ 473 h 543"/>
                <a:gd name="T46" fmla="*/ 388 w 621"/>
                <a:gd name="T47" fmla="*/ 454 h 543"/>
                <a:gd name="T48" fmla="*/ 339 w 621"/>
                <a:gd name="T49" fmla="*/ 423 h 543"/>
                <a:gd name="T50" fmla="*/ 335 w 621"/>
                <a:gd name="T51" fmla="*/ 378 h 543"/>
                <a:gd name="T52" fmla="*/ 347 w 621"/>
                <a:gd name="T53" fmla="*/ 347 h 543"/>
                <a:gd name="T54" fmla="*/ 365 w 621"/>
                <a:gd name="T55" fmla="*/ 340 h 543"/>
                <a:gd name="T56" fmla="*/ 384 w 621"/>
                <a:gd name="T57" fmla="*/ 322 h 543"/>
                <a:gd name="T58" fmla="*/ 620 w 621"/>
                <a:gd name="T59" fmla="*/ 72 h 543"/>
                <a:gd name="T60" fmla="*/ 617 w 621"/>
                <a:gd name="T61" fmla="*/ 58 h 543"/>
                <a:gd name="T62" fmla="*/ 38 w 621"/>
                <a:gd name="T63" fmla="*/ 92 h 543"/>
                <a:gd name="T64" fmla="*/ 42 w 621"/>
                <a:gd name="T65" fmla="*/ 79 h 543"/>
                <a:gd name="T66" fmla="*/ 159 w 621"/>
                <a:gd name="T67" fmla="*/ 69 h 543"/>
                <a:gd name="T68" fmla="*/ 157 w 621"/>
                <a:gd name="T69" fmla="*/ 68 h 543"/>
                <a:gd name="T70" fmla="*/ 217 w 621"/>
                <a:gd name="T71" fmla="*/ 298 h 543"/>
                <a:gd name="T72" fmla="*/ 223 w 621"/>
                <a:gd name="T73" fmla="*/ 300 h 543"/>
                <a:gd name="T74" fmla="*/ 38 w 621"/>
                <a:gd name="T75" fmla="*/ 92 h 543"/>
                <a:gd name="T76" fmla="*/ 583 w 621"/>
                <a:gd name="T77" fmla="*/ 92 h 543"/>
                <a:gd name="T78" fmla="*/ 399 w 621"/>
                <a:gd name="T79" fmla="*/ 300 h 543"/>
                <a:gd name="T80" fmla="*/ 404 w 621"/>
                <a:gd name="T81" fmla="*/ 298 h 543"/>
                <a:gd name="T82" fmla="*/ 464 w 621"/>
                <a:gd name="T83" fmla="*/ 68 h 543"/>
                <a:gd name="T84" fmla="*/ 462 w 621"/>
                <a:gd name="T85" fmla="*/ 69 h 543"/>
                <a:gd name="T86" fmla="*/ 580 w 621"/>
                <a:gd name="T87" fmla="*/ 79 h 543"/>
                <a:gd name="T88" fmla="*/ 583 w 621"/>
                <a:gd name="T89" fmla="*/ 92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21" h="543">
                  <a:moveTo>
                    <a:pt x="617" y="58"/>
                  </a:moveTo>
                  <a:cubicBezTo>
                    <a:pt x="602" y="42"/>
                    <a:pt x="475" y="39"/>
                    <a:pt x="466" y="44"/>
                  </a:cubicBezTo>
                  <a:cubicBezTo>
                    <a:pt x="464" y="0"/>
                    <a:pt x="464" y="0"/>
                    <a:pt x="464" y="0"/>
                  </a:cubicBezTo>
                  <a:cubicBezTo>
                    <a:pt x="157" y="0"/>
                    <a:pt x="157" y="0"/>
                    <a:pt x="157" y="0"/>
                  </a:cubicBezTo>
                  <a:cubicBezTo>
                    <a:pt x="155" y="44"/>
                    <a:pt x="155" y="44"/>
                    <a:pt x="155" y="44"/>
                  </a:cubicBezTo>
                  <a:cubicBezTo>
                    <a:pt x="146" y="39"/>
                    <a:pt x="19" y="42"/>
                    <a:pt x="4" y="58"/>
                  </a:cubicBezTo>
                  <a:cubicBezTo>
                    <a:pt x="0" y="62"/>
                    <a:pt x="1" y="72"/>
                    <a:pt x="1" y="72"/>
                  </a:cubicBezTo>
                  <a:cubicBezTo>
                    <a:pt x="4" y="81"/>
                    <a:pt x="91" y="316"/>
                    <a:pt x="237" y="322"/>
                  </a:cubicBezTo>
                  <a:cubicBezTo>
                    <a:pt x="237" y="322"/>
                    <a:pt x="247" y="334"/>
                    <a:pt x="256" y="340"/>
                  </a:cubicBezTo>
                  <a:cubicBezTo>
                    <a:pt x="265" y="346"/>
                    <a:pt x="274" y="347"/>
                    <a:pt x="274" y="347"/>
                  </a:cubicBezTo>
                  <a:cubicBezTo>
                    <a:pt x="274" y="347"/>
                    <a:pt x="285" y="365"/>
                    <a:pt x="286" y="378"/>
                  </a:cubicBezTo>
                  <a:cubicBezTo>
                    <a:pt x="287" y="391"/>
                    <a:pt x="289" y="410"/>
                    <a:pt x="282" y="423"/>
                  </a:cubicBezTo>
                  <a:cubicBezTo>
                    <a:pt x="275" y="436"/>
                    <a:pt x="251" y="448"/>
                    <a:pt x="233" y="454"/>
                  </a:cubicBezTo>
                  <a:cubicBezTo>
                    <a:pt x="215" y="460"/>
                    <a:pt x="196" y="465"/>
                    <a:pt x="189" y="473"/>
                  </a:cubicBezTo>
                  <a:cubicBezTo>
                    <a:pt x="182" y="481"/>
                    <a:pt x="182" y="490"/>
                    <a:pt x="174" y="498"/>
                  </a:cubicBezTo>
                  <a:cubicBezTo>
                    <a:pt x="166" y="506"/>
                    <a:pt x="158" y="504"/>
                    <a:pt x="155" y="504"/>
                  </a:cubicBezTo>
                  <a:cubicBezTo>
                    <a:pt x="152" y="504"/>
                    <a:pt x="144" y="503"/>
                    <a:pt x="144" y="503"/>
                  </a:cubicBezTo>
                  <a:cubicBezTo>
                    <a:pt x="144" y="543"/>
                    <a:pt x="144" y="543"/>
                    <a:pt x="144" y="543"/>
                  </a:cubicBezTo>
                  <a:cubicBezTo>
                    <a:pt x="477" y="543"/>
                    <a:pt x="477" y="543"/>
                    <a:pt x="477" y="543"/>
                  </a:cubicBezTo>
                  <a:cubicBezTo>
                    <a:pt x="477" y="503"/>
                    <a:pt x="477" y="503"/>
                    <a:pt x="477" y="503"/>
                  </a:cubicBezTo>
                  <a:cubicBezTo>
                    <a:pt x="477" y="503"/>
                    <a:pt x="469" y="504"/>
                    <a:pt x="466" y="504"/>
                  </a:cubicBezTo>
                  <a:cubicBezTo>
                    <a:pt x="463" y="504"/>
                    <a:pt x="455" y="506"/>
                    <a:pt x="447" y="498"/>
                  </a:cubicBezTo>
                  <a:cubicBezTo>
                    <a:pt x="440" y="490"/>
                    <a:pt x="439" y="481"/>
                    <a:pt x="432" y="473"/>
                  </a:cubicBezTo>
                  <a:cubicBezTo>
                    <a:pt x="425" y="465"/>
                    <a:pt x="406" y="460"/>
                    <a:pt x="388" y="454"/>
                  </a:cubicBezTo>
                  <a:cubicBezTo>
                    <a:pt x="370" y="448"/>
                    <a:pt x="346" y="436"/>
                    <a:pt x="339" y="423"/>
                  </a:cubicBezTo>
                  <a:cubicBezTo>
                    <a:pt x="332" y="410"/>
                    <a:pt x="334" y="391"/>
                    <a:pt x="335" y="378"/>
                  </a:cubicBezTo>
                  <a:cubicBezTo>
                    <a:pt x="336" y="365"/>
                    <a:pt x="347" y="347"/>
                    <a:pt x="347" y="347"/>
                  </a:cubicBezTo>
                  <a:cubicBezTo>
                    <a:pt x="347" y="347"/>
                    <a:pt x="356" y="346"/>
                    <a:pt x="365" y="340"/>
                  </a:cubicBezTo>
                  <a:cubicBezTo>
                    <a:pt x="374" y="334"/>
                    <a:pt x="384" y="322"/>
                    <a:pt x="384" y="322"/>
                  </a:cubicBezTo>
                  <a:cubicBezTo>
                    <a:pt x="530" y="316"/>
                    <a:pt x="617" y="81"/>
                    <a:pt x="620" y="72"/>
                  </a:cubicBezTo>
                  <a:cubicBezTo>
                    <a:pt x="620" y="72"/>
                    <a:pt x="621" y="62"/>
                    <a:pt x="617" y="58"/>
                  </a:cubicBezTo>
                  <a:close/>
                  <a:moveTo>
                    <a:pt x="38" y="92"/>
                  </a:moveTo>
                  <a:cubicBezTo>
                    <a:pt x="33" y="81"/>
                    <a:pt x="42" y="79"/>
                    <a:pt x="42" y="79"/>
                  </a:cubicBezTo>
                  <a:cubicBezTo>
                    <a:pt x="57" y="65"/>
                    <a:pt x="150" y="65"/>
                    <a:pt x="159" y="69"/>
                  </a:cubicBezTo>
                  <a:cubicBezTo>
                    <a:pt x="157" y="68"/>
                    <a:pt x="157" y="68"/>
                    <a:pt x="157" y="68"/>
                  </a:cubicBezTo>
                  <a:cubicBezTo>
                    <a:pt x="161" y="135"/>
                    <a:pt x="174" y="234"/>
                    <a:pt x="217" y="298"/>
                  </a:cubicBezTo>
                  <a:cubicBezTo>
                    <a:pt x="223" y="300"/>
                    <a:pt x="223" y="300"/>
                    <a:pt x="223" y="300"/>
                  </a:cubicBezTo>
                  <a:cubicBezTo>
                    <a:pt x="116" y="285"/>
                    <a:pt x="42" y="100"/>
                    <a:pt x="38" y="92"/>
                  </a:cubicBezTo>
                  <a:close/>
                  <a:moveTo>
                    <a:pt x="583" y="92"/>
                  </a:moveTo>
                  <a:cubicBezTo>
                    <a:pt x="579" y="100"/>
                    <a:pt x="505" y="285"/>
                    <a:pt x="399" y="300"/>
                  </a:cubicBezTo>
                  <a:cubicBezTo>
                    <a:pt x="404" y="298"/>
                    <a:pt x="404" y="298"/>
                    <a:pt x="404" y="298"/>
                  </a:cubicBezTo>
                  <a:cubicBezTo>
                    <a:pt x="447" y="234"/>
                    <a:pt x="460" y="135"/>
                    <a:pt x="464" y="68"/>
                  </a:cubicBezTo>
                  <a:cubicBezTo>
                    <a:pt x="462" y="69"/>
                    <a:pt x="462" y="69"/>
                    <a:pt x="462" y="69"/>
                  </a:cubicBezTo>
                  <a:cubicBezTo>
                    <a:pt x="471" y="65"/>
                    <a:pt x="564" y="65"/>
                    <a:pt x="580" y="79"/>
                  </a:cubicBezTo>
                  <a:cubicBezTo>
                    <a:pt x="580" y="79"/>
                    <a:pt x="586" y="84"/>
                    <a:pt x="583" y="92"/>
                  </a:cubicBezTo>
                  <a:close/>
                </a:path>
              </a:pathLst>
            </a:custGeom>
            <a:grpFill/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7" name="Freeform 153"/>
            <p:cNvSpPr>
              <a:spLocks noEditPoints="1"/>
            </p:cNvSpPr>
            <p:nvPr/>
          </p:nvSpPr>
          <p:spPr bwMode="auto">
            <a:xfrm>
              <a:off x="2917" y="3307"/>
              <a:ext cx="698" cy="255"/>
            </a:xfrm>
            <a:custGeom>
              <a:avLst/>
              <a:gdLst>
                <a:gd name="T0" fmla="*/ 0 w 698"/>
                <a:gd name="T1" fmla="*/ 0 h 255"/>
                <a:gd name="T2" fmla="*/ 0 w 698"/>
                <a:gd name="T3" fmla="*/ 255 h 255"/>
                <a:gd name="T4" fmla="*/ 698 w 698"/>
                <a:gd name="T5" fmla="*/ 255 h 255"/>
                <a:gd name="T6" fmla="*/ 698 w 698"/>
                <a:gd name="T7" fmla="*/ 0 h 255"/>
                <a:gd name="T8" fmla="*/ 0 w 698"/>
                <a:gd name="T9" fmla="*/ 0 h 255"/>
                <a:gd name="T10" fmla="*/ 624 w 698"/>
                <a:gd name="T11" fmla="*/ 199 h 255"/>
                <a:gd name="T12" fmla="*/ 85 w 698"/>
                <a:gd name="T13" fmla="*/ 199 h 255"/>
                <a:gd name="T14" fmla="*/ 85 w 698"/>
                <a:gd name="T15" fmla="*/ 56 h 255"/>
                <a:gd name="T16" fmla="*/ 624 w 698"/>
                <a:gd name="T17" fmla="*/ 56 h 255"/>
                <a:gd name="T18" fmla="*/ 624 w 698"/>
                <a:gd name="T19" fmla="*/ 199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8" h="255">
                  <a:moveTo>
                    <a:pt x="0" y="0"/>
                  </a:moveTo>
                  <a:lnTo>
                    <a:pt x="0" y="255"/>
                  </a:lnTo>
                  <a:lnTo>
                    <a:pt x="698" y="255"/>
                  </a:lnTo>
                  <a:lnTo>
                    <a:pt x="698" y="0"/>
                  </a:lnTo>
                  <a:lnTo>
                    <a:pt x="0" y="0"/>
                  </a:lnTo>
                  <a:close/>
                  <a:moveTo>
                    <a:pt x="624" y="199"/>
                  </a:moveTo>
                  <a:lnTo>
                    <a:pt x="85" y="199"/>
                  </a:lnTo>
                  <a:lnTo>
                    <a:pt x="85" y="56"/>
                  </a:lnTo>
                  <a:lnTo>
                    <a:pt x="624" y="56"/>
                  </a:lnTo>
                  <a:lnTo>
                    <a:pt x="624" y="199"/>
                  </a:lnTo>
                  <a:close/>
                </a:path>
              </a:pathLst>
            </a:custGeom>
            <a:grpFill/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8" name="Freeform 154"/>
            <p:cNvSpPr>
              <a:spLocks/>
            </p:cNvSpPr>
            <p:nvPr/>
          </p:nvSpPr>
          <p:spPr bwMode="auto">
            <a:xfrm>
              <a:off x="3037" y="2419"/>
              <a:ext cx="118" cy="428"/>
            </a:xfrm>
            <a:custGeom>
              <a:avLst/>
              <a:gdLst>
                <a:gd name="T0" fmla="*/ 54 w 65"/>
                <a:gd name="T1" fmla="*/ 225 h 237"/>
                <a:gd name="T2" fmla="*/ 7 w 65"/>
                <a:gd name="T3" fmla="*/ 0 h 237"/>
                <a:gd name="T4" fmla="*/ 65 w 65"/>
                <a:gd name="T5" fmla="*/ 237 h 237"/>
                <a:gd name="T6" fmla="*/ 54 w 65"/>
                <a:gd name="T7" fmla="*/ 225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237">
                  <a:moveTo>
                    <a:pt x="54" y="225"/>
                  </a:moveTo>
                  <a:cubicBezTo>
                    <a:pt x="0" y="171"/>
                    <a:pt x="7" y="0"/>
                    <a:pt x="7" y="0"/>
                  </a:cubicBezTo>
                  <a:cubicBezTo>
                    <a:pt x="25" y="141"/>
                    <a:pt x="52" y="211"/>
                    <a:pt x="65" y="237"/>
                  </a:cubicBezTo>
                  <a:lnTo>
                    <a:pt x="54" y="2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156960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0" y="1"/>
            <a:ext cx="12192000" cy="679622"/>
          </a:xfrm>
          <a:prstGeom prst="rect">
            <a:avLst/>
          </a:prstGeom>
          <a:solidFill>
            <a:srgbClr val="C0C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217808" y="47423"/>
            <a:ext cx="17203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>
                <a:solidFill>
                  <a:schemeClr val="bg1"/>
                </a:solidFill>
                <a:latin typeface="Raleway Black" panose="020B0A03030101060003" pitchFamily="34" charset="0"/>
              </a:rPr>
              <a:t>ICÔNES</a:t>
            </a:r>
          </a:p>
        </p:txBody>
      </p:sp>
      <p:grpSp>
        <p:nvGrpSpPr>
          <p:cNvPr id="324" name="Courbe-2"/>
          <p:cNvGrpSpPr>
            <a:grpSpLocks noChangeAspect="1"/>
          </p:cNvGrpSpPr>
          <p:nvPr/>
        </p:nvGrpSpPr>
        <p:grpSpPr bwMode="auto">
          <a:xfrm>
            <a:off x="10239520" y="5324753"/>
            <a:ext cx="1439108" cy="939165"/>
            <a:chOff x="3130" y="1694"/>
            <a:chExt cx="1422" cy="928"/>
          </a:xfrm>
        </p:grpSpPr>
        <p:sp>
          <p:nvSpPr>
            <p:cNvPr id="325" name="Freeform 469"/>
            <p:cNvSpPr>
              <a:spLocks/>
            </p:cNvSpPr>
            <p:nvPr/>
          </p:nvSpPr>
          <p:spPr bwMode="auto">
            <a:xfrm>
              <a:off x="3130" y="1694"/>
              <a:ext cx="1422" cy="928"/>
            </a:xfrm>
            <a:custGeom>
              <a:avLst/>
              <a:gdLst>
                <a:gd name="T0" fmla="*/ 0 w 785"/>
                <a:gd name="T1" fmla="*/ 5 h 513"/>
                <a:gd name="T2" fmla="*/ 0 w 785"/>
                <a:gd name="T3" fmla="*/ 509 h 513"/>
                <a:gd name="T4" fmla="*/ 4 w 785"/>
                <a:gd name="T5" fmla="*/ 513 h 513"/>
                <a:gd name="T6" fmla="*/ 599 w 785"/>
                <a:gd name="T7" fmla="*/ 513 h 513"/>
                <a:gd name="T8" fmla="*/ 780 w 785"/>
                <a:gd name="T9" fmla="*/ 513 h 513"/>
                <a:gd name="T10" fmla="*/ 780 w 785"/>
                <a:gd name="T11" fmla="*/ 505 h 513"/>
                <a:gd name="T12" fmla="*/ 185 w 785"/>
                <a:gd name="T13" fmla="*/ 505 h 513"/>
                <a:gd name="T14" fmla="*/ 46 w 785"/>
                <a:gd name="T15" fmla="*/ 505 h 513"/>
                <a:gd name="T16" fmla="*/ 11 w 785"/>
                <a:gd name="T17" fmla="*/ 505 h 513"/>
                <a:gd name="T18" fmla="*/ 5 w 785"/>
                <a:gd name="T19" fmla="*/ 505 h 513"/>
                <a:gd name="T20" fmla="*/ 8 w 785"/>
                <a:gd name="T21" fmla="*/ 505 h 513"/>
                <a:gd name="T22" fmla="*/ 8 w 785"/>
                <a:gd name="T23" fmla="*/ 196 h 513"/>
                <a:gd name="T24" fmla="*/ 8 w 785"/>
                <a:gd name="T25" fmla="*/ 5 h 513"/>
                <a:gd name="T26" fmla="*/ 0 w 785"/>
                <a:gd name="T27" fmla="*/ 5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85" h="513">
                  <a:moveTo>
                    <a:pt x="0" y="5"/>
                  </a:moveTo>
                  <a:cubicBezTo>
                    <a:pt x="0" y="173"/>
                    <a:pt x="0" y="341"/>
                    <a:pt x="0" y="509"/>
                  </a:cubicBezTo>
                  <a:cubicBezTo>
                    <a:pt x="0" y="510"/>
                    <a:pt x="1" y="513"/>
                    <a:pt x="4" y="513"/>
                  </a:cubicBezTo>
                  <a:cubicBezTo>
                    <a:pt x="202" y="513"/>
                    <a:pt x="401" y="513"/>
                    <a:pt x="599" y="513"/>
                  </a:cubicBezTo>
                  <a:cubicBezTo>
                    <a:pt x="660" y="513"/>
                    <a:pt x="720" y="513"/>
                    <a:pt x="780" y="513"/>
                  </a:cubicBezTo>
                  <a:cubicBezTo>
                    <a:pt x="785" y="513"/>
                    <a:pt x="785" y="505"/>
                    <a:pt x="780" y="505"/>
                  </a:cubicBezTo>
                  <a:cubicBezTo>
                    <a:pt x="582" y="505"/>
                    <a:pt x="383" y="505"/>
                    <a:pt x="185" y="505"/>
                  </a:cubicBezTo>
                  <a:cubicBezTo>
                    <a:pt x="138" y="505"/>
                    <a:pt x="92" y="505"/>
                    <a:pt x="46" y="505"/>
                  </a:cubicBezTo>
                  <a:cubicBezTo>
                    <a:pt x="35" y="505"/>
                    <a:pt x="23" y="505"/>
                    <a:pt x="11" y="505"/>
                  </a:cubicBezTo>
                  <a:cubicBezTo>
                    <a:pt x="9" y="505"/>
                    <a:pt x="7" y="505"/>
                    <a:pt x="5" y="505"/>
                  </a:cubicBezTo>
                  <a:cubicBezTo>
                    <a:pt x="8" y="505"/>
                    <a:pt x="8" y="513"/>
                    <a:pt x="8" y="505"/>
                  </a:cubicBezTo>
                  <a:cubicBezTo>
                    <a:pt x="8" y="402"/>
                    <a:pt x="8" y="299"/>
                    <a:pt x="8" y="196"/>
                  </a:cubicBezTo>
                  <a:cubicBezTo>
                    <a:pt x="8" y="132"/>
                    <a:pt x="8" y="69"/>
                    <a:pt x="8" y="5"/>
                  </a:cubicBezTo>
                  <a:cubicBezTo>
                    <a:pt x="8" y="0"/>
                    <a:pt x="0" y="0"/>
                    <a:pt x="0" y="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6" name="Freeform 470"/>
            <p:cNvSpPr>
              <a:spLocks/>
            </p:cNvSpPr>
            <p:nvPr/>
          </p:nvSpPr>
          <p:spPr bwMode="auto">
            <a:xfrm>
              <a:off x="3143" y="1832"/>
              <a:ext cx="1279" cy="778"/>
            </a:xfrm>
            <a:custGeom>
              <a:avLst/>
              <a:gdLst>
                <a:gd name="T0" fmla="*/ 0 w 1279"/>
                <a:gd name="T1" fmla="*/ 778 h 778"/>
                <a:gd name="T2" fmla="*/ 429 w 1279"/>
                <a:gd name="T3" fmla="*/ 305 h 778"/>
                <a:gd name="T4" fmla="*/ 762 w 1279"/>
                <a:gd name="T5" fmla="*/ 653 h 778"/>
                <a:gd name="T6" fmla="*/ 1279 w 1279"/>
                <a:gd name="T7" fmla="*/ 0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9" h="778">
                  <a:moveTo>
                    <a:pt x="0" y="778"/>
                  </a:moveTo>
                  <a:lnTo>
                    <a:pt x="429" y="305"/>
                  </a:lnTo>
                  <a:lnTo>
                    <a:pt x="762" y="653"/>
                  </a:lnTo>
                  <a:lnTo>
                    <a:pt x="1279" y="0"/>
                  </a:lnTo>
                </a:path>
              </a:pathLst>
            </a:custGeom>
            <a:noFill/>
            <a:ln w="5715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7" name="Freeform 471"/>
            <p:cNvSpPr>
              <a:spLocks/>
            </p:cNvSpPr>
            <p:nvPr/>
          </p:nvSpPr>
          <p:spPr bwMode="auto">
            <a:xfrm>
              <a:off x="4355" y="1745"/>
              <a:ext cx="134" cy="150"/>
            </a:xfrm>
            <a:custGeom>
              <a:avLst/>
              <a:gdLst>
                <a:gd name="T0" fmla="*/ 134 w 134"/>
                <a:gd name="T1" fmla="*/ 0 h 150"/>
                <a:gd name="T2" fmla="*/ 94 w 134"/>
                <a:gd name="T3" fmla="*/ 150 h 150"/>
                <a:gd name="T4" fmla="*/ 67 w 134"/>
                <a:gd name="T5" fmla="*/ 87 h 150"/>
                <a:gd name="T6" fmla="*/ 0 w 134"/>
                <a:gd name="T7" fmla="*/ 80 h 150"/>
                <a:gd name="T8" fmla="*/ 134 w 134"/>
                <a:gd name="T9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150">
                  <a:moveTo>
                    <a:pt x="134" y="0"/>
                  </a:moveTo>
                  <a:lnTo>
                    <a:pt x="94" y="150"/>
                  </a:lnTo>
                  <a:lnTo>
                    <a:pt x="67" y="87"/>
                  </a:lnTo>
                  <a:lnTo>
                    <a:pt x="0" y="8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tx1"/>
            </a:solidFill>
            <a:ln w="57150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320" name="Courbe-1"/>
          <p:cNvGrpSpPr>
            <a:grpSpLocks noChangeAspect="1"/>
          </p:cNvGrpSpPr>
          <p:nvPr/>
        </p:nvGrpSpPr>
        <p:grpSpPr bwMode="auto">
          <a:xfrm>
            <a:off x="7700219" y="5263591"/>
            <a:ext cx="1554162" cy="1025551"/>
            <a:chOff x="1613" y="861"/>
            <a:chExt cx="1423" cy="939"/>
          </a:xfrm>
        </p:grpSpPr>
        <p:sp>
          <p:nvSpPr>
            <p:cNvPr id="321" name="Freeform 463"/>
            <p:cNvSpPr>
              <a:spLocks/>
            </p:cNvSpPr>
            <p:nvPr/>
          </p:nvSpPr>
          <p:spPr bwMode="auto">
            <a:xfrm>
              <a:off x="1631" y="1087"/>
              <a:ext cx="1229" cy="713"/>
            </a:xfrm>
            <a:custGeom>
              <a:avLst/>
              <a:gdLst>
                <a:gd name="T0" fmla="*/ 0 w 678"/>
                <a:gd name="T1" fmla="*/ 380 h 394"/>
                <a:gd name="T2" fmla="*/ 198 w 678"/>
                <a:gd name="T3" fmla="*/ 96 h 394"/>
                <a:gd name="T4" fmla="*/ 402 w 678"/>
                <a:gd name="T5" fmla="*/ 280 h 394"/>
                <a:gd name="T6" fmla="*/ 678 w 678"/>
                <a:gd name="T7" fmla="*/ 0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8" h="394">
                  <a:moveTo>
                    <a:pt x="0" y="380"/>
                  </a:moveTo>
                  <a:cubicBezTo>
                    <a:pt x="0" y="380"/>
                    <a:pt x="98" y="96"/>
                    <a:pt x="198" y="96"/>
                  </a:cubicBezTo>
                  <a:cubicBezTo>
                    <a:pt x="311" y="96"/>
                    <a:pt x="374" y="244"/>
                    <a:pt x="402" y="280"/>
                  </a:cubicBezTo>
                  <a:cubicBezTo>
                    <a:pt x="491" y="394"/>
                    <a:pt x="606" y="92"/>
                    <a:pt x="678" y="0"/>
                  </a:cubicBezTo>
                </a:path>
              </a:pathLst>
            </a:custGeom>
            <a:noFill/>
            <a:ln w="5715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2" name="Freeform 464"/>
            <p:cNvSpPr>
              <a:spLocks/>
            </p:cNvSpPr>
            <p:nvPr/>
          </p:nvSpPr>
          <p:spPr bwMode="auto">
            <a:xfrm>
              <a:off x="2691" y="917"/>
              <a:ext cx="303" cy="333"/>
            </a:xfrm>
            <a:custGeom>
              <a:avLst/>
              <a:gdLst>
                <a:gd name="T0" fmla="*/ 213 w 303"/>
                <a:gd name="T1" fmla="*/ 333 h 333"/>
                <a:gd name="T2" fmla="*/ 142 w 303"/>
                <a:gd name="T3" fmla="*/ 205 h 333"/>
                <a:gd name="T4" fmla="*/ 0 w 303"/>
                <a:gd name="T5" fmla="*/ 167 h 333"/>
                <a:gd name="T6" fmla="*/ 303 w 303"/>
                <a:gd name="T7" fmla="*/ 0 h 333"/>
                <a:gd name="T8" fmla="*/ 213 w 303"/>
                <a:gd name="T9" fmla="*/ 333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" h="333">
                  <a:moveTo>
                    <a:pt x="213" y="333"/>
                  </a:moveTo>
                  <a:lnTo>
                    <a:pt x="142" y="205"/>
                  </a:lnTo>
                  <a:lnTo>
                    <a:pt x="0" y="167"/>
                  </a:lnTo>
                  <a:lnTo>
                    <a:pt x="303" y="0"/>
                  </a:lnTo>
                  <a:lnTo>
                    <a:pt x="213" y="33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3" name="Freeform 465"/>
            <p:cNvSpPr>
              <a:spLocks/>
            </p:cNvSpPr>
            <p:nvPr/>
          </p:nvSpPr>
          <p:spPr bwMode="auto">
            <a:xfrm>
              <a:off x="1613" y="861"/>
              <a:ext cx="1423" cy="928"/>
            </a:xfrm>
            <a:custGeom>
              <a:avLst/>
              <a:gdLst>
                <a:gd name="T0" fmla="*/ 0 w 785"/>
                <a:gd name="T1" fmla="*/ 5 h 513"/>
                <a:gd name="T2" fmla="*/ 0 w 785"/>
                <a:gd name="T3" fmla="*/ 509 h 513"/>
                <a:gd name="T4" fmla="*/ 4 w 785"/>
                <a:gd name="T5" fmla="*/ 513 h 513"/>
                <a:gd name="T6" fmla="*/ 599 w 785"/>
                <a:gd name="T7" fmla="*/ 513 h 513"/>
                <a:gd name="T8" fmla="*/ 780 w 785"/>
                <a:gd name="T9" fmla="*/ 513 h 513"/>
                <a:gd name="T10" fmla="*/ 780 w 785"/>
                <a:gd name="T11" fmla="*/ 505 h 513"/>
                <a:gd name="T12" fmla="*/ 185 w 785"/>
                <a:gd name="T13" fmla="*/ 505 h 513"/>
                <a:gd name="T14" fmla="*/ 46 w 785"/>
                <a:gd name="T15" fmla="*/ 505 h 513"/>
                <a:gd name="T16" fmla="*/ 11 w 785"/>
                <a:gd name="T17" fmla="*/ 505 h 513"/>
                <a:gd name="T18" fmla="*/ 5 w 785"/>
                <a:gd name="T19" fmla="*/ 505 h 513"/>
                <a:gd name="T20" fmla="*/ 8 w 785"/>
                <a:gd name="T21" fmla="*/ 505 h 513"/>
                <a:gd name="T22" fmla="*/ 8 w 785"/>
                <a:gd name="T23" fmla="*/ 196 h 513"/>
                <a:gd name="T24" fmla="*/ 8 w 785"/>
                <a:gd name="T25" fmla="*/ 5 h 513"/>
                <a:gd name="T26" fmla="*/ 0 w 785"/>
                <a:gd name="T27" fmla="*/ 5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85" h="513">
                  <a:moveTo>
                    <a:pt x="0" y="5"/>
                  </a:moveTo>
                  <a:cubicBezTo>
                    <a:pt x="0" y="173"/>
                    <a:pt x="0" y="341"/>
                    <a:pt x="0" y="509"/>
                  </a:cubicBezTo>
                  <a:cubicBezTo>
                    <a:pt x="0" y="510"/>
                    <a:pt x="1" y="513"/>
                    <a:pt x="4" y="513"/>
                  </a:cubicBezTo>
                  <a:cubicBezTo>
                    <a:pt x="202" y="513"/>
                    <a:pt x="401" y="513"/>
                    <a:pt x="599" y="513"/>
                  </a:cubicBezTo>
                  <a:cubicBezTo>
                    <a:pt x="660" y="513"/>
                    <a:pt x="720" y="513"/>
                    <a:pt x="780" y="513"/>
                  </a:cubicBezTo>
                  <a:cubicBezTo>
                    <a:pt x="785" y="513"/>
                    <a:pt x="785" y="505"/>
                    <a:pt x="780" y="505"/>
                  </a:cubicBezTo>
                  <a:cubicBezTo>
                    <a:pt x="582" y="505"/>
                    <a:pt x="383" y="505"/>
                    <a:pt x="185" y="505"/>
                  </a:cubicBezTo>
                  <a:cubicBezTo>
                    <a:pt x="138" y="505"/>
                    <a:pt x="92" y="505"/>
                    <a:pt x="46" y="505"/>
                  </a:cubicBezTo>
                  <a:cubicBezTo>
                    <a:pt x="35" y="505"/>
                    <a:pt x="23" y="505"/>
                    <a:pt x="11" y="505"/>
                  </a:cubicBezTo>
                  <a:cubicBezTo>
                    <a:pt x="9" y="505"/>
                    <a:pt x="7" y="505"/>
                    <a:pt x="5" y="505"/>
                  </a:cubicBezTo>
                  <a:cubicBezTo>
                    <a:pt x="8" y="505"/>
                    <a:pt x="8" y="513"/>
                    <a:pt x="8" y="505"/>
                  </a:cubicBezTo>
                  <a:cubicBezTo>
                    <a:pt x="8" y="402"/>
                    <a:pt x="8" y="299"/>
                    <a:pt x="8" y="196"/>
                  </a:cubicBezTo>
                  <a:cubicBezTo>
                    <a:pt x="8" y="132"/>
                    <a:pt x="8" y="69"/>
                    <a:pt x="8" y="5"/>
                  </a:cubicBezTo>
                  <a:cubicBezTo>
                    <a:pt x="8" y="0"/>
                    <a:pt x="0" y="0"/>
                    <a:pt x="0" y="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5" name="Eclair-2"/>
          <p:cNvSpPr>
            <a:spLocks/>
          </p:cNvSpPr>
          <p:nvPr/>
        </p:nvSpPr>
        <p:spPr bwMode="auto">
          <a:xfrm>
            <a:off x="795363" y="5116350"/>
            <a:ext cx="679453" cy="1348539"/>
          </a:xfrm>
          <a:custGeom>
            <a:avLst/>
            <a:gdLst>
              <a:gd name="T0" fmla="*/ 481 w 721"/>
              <a:gd name="T1" fmla="*/ 0 h 1431"/>
              <a:gd name="T2" fmla="*/ 0 w 721"/>
              <a:gd name="T3" fmla="*/ 756 h 1431"/>
              <a:gd name="T4" fmla="*/ 280 w 721"/>
              <a:gd name="T5" fmla="*/ 836 h 1431"/>
              <a:gd name="T6" fmla="*/ 160 w 721"/>
              <a:gd name="T7" fmla="*/ 1431 h 1431"/>
              <a:gd name="T8" fmla="*/ 721 w 721"/>
              <a:gd name="T9" fmla="*/ 637 h 1431"/>
              <a:gd name="T10" fmla="*/ 441 w 721"/>
              <a:gd name="T11" fmla="*/ 597 h 1431"/>
              <a:gd name="T12" fmla="*/ 481 w 721"/>
              <a:gd name="T13" fmla="*/ 0 h 1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21" h="1431">
                <a:moveTo>
                  <a:pt x="481" y="0"/>
                </a:moveTo>
                <a:lnTo>
                  <a:pt x="0" y="756"/>
                </a:lnTo>
                <a:lnTo>
                  <a:pt x="280" y="836"/>
                </a:lnTo>
                <a:lnTo>
                  <a:pt x="160" y="1431"/>
                </a:lnTo>
                <a:lnTo>
                  <a:pt x="721" y="637"/>
                </a:lnTo>
                <a:lnTo>
                  <a:pt x="441" y="597"/>
                </a:lnTo>
                <a:lnTo>
                  <a:pt x="481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16" name="Eclair-2"/>
          <p:cNvSpPr>
            <a:spLocks/>
          </p:cNvSpPr>
          <p:nvPr/>
        </p:nvSpPr>
        <p:spPr bwMode="auto">
          <a:xfrm>
            <a:off x="3273735" y="5159271"/>
            <a:ext cx="719370" cy="1238483"/>
          </a:xfrm>
          <a:custGeom>
            <a:avLst/>
            <a:gdLst>
              <a:gd name="T0" fmla="*/ 294 w 740"/>
              <a:gd name="T1" fmla="*/ 11 h 1274"/>
              <a:gd name="T2" fmla="*/ 94 w 740"/>
              <a:gd name="T3" fmla="*/ 440 h 1274"/>
              <a:gd name="T4" fmla="*/ 218 w 740"/>
              <a:gd name="T5" fmla="*/ 440 h 1274"/>
              <a:gd name="T6" fmla="*/ 38 w 740"/>
              <a:gd name="T7" fmla="*/ 823 h 1274"/>
              <a:gd name="T8" fmla="*/ 180 w 740"/>
              <a:gd name="T9" fmla="*/ 823 h 1274"/>
              <a:gd name="T10" fmla="*/ 0 w 740"/>
              <a:gd name="T11" fmla="*/ 1274 h 1274"/>
              <a:gd name="T12" fmla="*/ 474 w 740"/>
              <a:gd name="T13" fmla="*/ 711 h 1274"/>
              <a:gd name="T14" fmla="*/ 389 w 740"/>
              <a:gd name="T15" fmla="*/ 688 h 1274"/>
              <a:gd name="T16" fmla="*/ 616 w 740"/>
              <a:gd name="T17" fmla="*/ 339 h 1274"/>
              <a:gd name="T18" fmla="*/ 493 w 740"/>
              <a:gd name="T19" fmla="*/ 339 h 1274"/>
              <a:gd name="T20" fmla="*/ 740 w 740"/>
              <a:gd name="T21" fmla="*/ 0 h 1274"/>
              <a:gd name="T22" fmla="*/ 294 w 740"/>
              <a:gd name="T23" fmla="*/ 11 h 1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740" h="1274">
                <a:moveTo>
                  <a:pt x="294" y="11"/>
                </a:moveTo>
                <a:lnTo>
                  <a:pt x="94" y="440"/>
                </a:lnTo>
                <a:lnTo>
                  <a:pt x="218" y="440"/>
                </a:lnTo>
                <a:lnTo>
                  <a:pt x="38" y="823"/>
                </a:lnTo>
                <a:lnTo>
                  <a:pt x="180" y="823"/>
                </a:lnTo>
                <a:lnTo>
                  <a:pt x="0" y="1274"/>
                </a:lnTo>
                <a:lnTo>
                  <a:pt x="474" y="711"/>
                </a:lnTo>
                <a:lnTo>
                  <a:pt x="389" y="688"/>
                </a:lnTo>
                <a:lnTo>
                  <a:pt x="616" y="339"/>
                </a:lnTo>
                <a:lnTo>
                  <a:pt x="493" y="339"/>
                </a:lnTo>
                <a:lnTo>
                  <a:pt x="740" y="0"/>
                </a:lnTo>
                <a:lnTo>
                  <a:pt x="294" y="1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317" name="Eclair-3"/>
          <p:cNvGrpSpPr>
            <a:grpSpLocks noChangeAspect="1"/>
          </p:cNvGrpSpPr>
          <p:nvPr/>
        </p:nvGrpSpPr>
        <p:grpSpPr bwMode="auto">
          <a:xfrm>
            <a:off x="5501289" y="5131789"/>
            <a:ext cx="1054417" cy="1265965"/>
            <a:chOff x="4995" y="1448"/>
            <a:chExt cx="952" cy="1143"/>
          </a:xfrm>
          <a:solidFill>
            <a:schemeClr val="tx1"/>
          </a:solidFill>
        </p:grpSpPr>
        <p:sp>
          <p:nvSpPr>
            <p:cNvPr id="318" name="Freeform 458"/>
            <p:cNvSpPr>
              <a:spLocks/>
            </p:cNvSpPr>
            <p:nvPr/>
          </p:nvSpPr>
          <p:spPr bwMode="auto">
            <a:xfrm>
              <a:off x="5227" y="1448"/>
              <a:ext cx="720" cy="1143"/>
            </a:xfrm>
            <a:custGeom>
              <a:avLst/>
              <a:gdLst>
                <a:gd name="T0" fmla="*/ 377 w 720"/>
                <a:gd name="T1" fmla="*/ 0 h 1143"/>
                <a:gd name="T2" fmla="*/ 720 w 720"/>
                <a:gd name="T3" fmla="*/ 0 h 1143"/>
                <a:gd name="T4" fmla="*/ 361 w 720"/>
                <a:gd name="T5" fmla="*/ 426 h 1143"/>
                <a:gd name="T6" fmla="*/ 669 w 720"/>
                <a:gd name="T7" fmla="*/ 426 h 1143"/>
                <a:gd name="T8" fmla="*/ 0 w 720"/>
                <a:gd name="T9" fmla="*/ 1143 h 1143"/>
                <a:gd name="T10" fmla="*/ 274 w 720"/>
                <a:gd name="T11" fmla="*/ 598 h 1143"/>
                <a:gd name="T12" fmla="*/ 154 w 720"/>
                <a:gd name="T13" fmla="*/ 598 h 1143"/>
                <a:gd name="T14" fmla="*/ 377 w 720"/>
                <a:gd name="T15" fmla="*/ 0 h 1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0" h="1143">
                  <a:moveTo>
                    <a:pt x="377" y="0"/>
                  </a:moveTo>
                  <a:lnTo>
                    <a:pt x="720" y="0"/>
                  </a:lnTo>
                  <a:lnTo>
                    <a:pt x="361" y="426"/>
                  </a:lnTo>
                  <a:lnTo>
                    <a:pt x="669" y="426"/>
                  </a:lnTo>
                  <a:lnTo>
                    <a:pt x="0" y="1143"/>
                  </a:lnTo>
                  <a:lnTo>
                    <a:pt x="274" y="598"/>
                  </a:lnTo>
                  <a:lnTo>
                    <a:pt x="154" y="598"/>
                  </a:lnTo>
                  <a:lnTo>
                    <a:pt x="37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9" name="Freeform 459"/>
            <p:cNvSpPr>
              <a:spLocks/>
            </p:cNvSpPr>
            <p:nvPr/>
          </p:nvSpPr>
          <p:spPr bwMode="auto">
            <a:xfrm>
              <a:off x="4995" y="1567"/>
              <a:ext cx="395" cy="627"/>
            </a:xfrm>
            <a:custGeom>
              <a:avLst/>
              <a:gdLst>
                <a:gd name="T0" fmla="*/ 188 w 395"/>
                <a:gd name="T1" fmla="*/ 0 h 627"/>
                <a:gd name="T2" fmla="*/ 0 w 395"/>
                <a:gd name="T3" fmla="*/ 0 h 627"/>
                <a:gd name="T4" fmla="*/ 197 w 395"/>
                <a:gd name="T5" fmla="*/ 233 h 627"/>
                <a:gd name="T6" fmla="*/ 29 w 395"/>
                <a:gd name="T7" fmla="*/ 233 h 627"/>
                <a:gd name="T8" fmla="*/ 395 w 395"/>
                <a:gd name="T9" fmla="*/ 627 h 627"/>
                <a:gd name="T10" fmla="*/ 245 w 395"/>
                <a:gd name="T11" fmla="*/ 327 h 627"/>
                <a:gd name="T12" fmla="*/ 310 w 395"/>
                <a:gd name="T13" fmla="*/ 327 h 627"/>
                <a:gd name="T14" fmla="*/ 188 w 395"/>
                <a:gd name="T15" fmla="*/ 0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5" h="627">
                  <a:moveTo>
                    <a:pt x="188" y="0"/>
                  </a:moveTo>
                  <a:lnTo>
                    <a:pt x="0" y="0"/>
                  </a:lnTo>
                  <a:lnTo>
                    <a:pt x="197" y="233"/>
                  </a:lnTo>
                  <a:lnTo>
                    <a:pt x="29" y="233"/>
                  </a:lnTo>
                  <a:lnTo>
                    <a:pt x="395" y="627"/>
                  </a:lnTo>
                  <a:lnTo>
                    <a:pt x="245" y="327"/>
                  </a:lnTo>
                  <a:lnTo>
                    <a:pt x="310" y="327"/>
                  </a:lnTo>
                  <a:lnTo>
                    <a:pt x="18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312" name="Etiquette-4"/>
          <p:cNvGrpSpPr>
            <a:grpSpLocks noChangeAspect="1"/>
          </p:cNvGrpSpPr>
          <p:nvPr/>
        </p:nvGrpSpPr>
        <p:grpSpPr bwMode="auto">
          <a:xfrm>
            <a:off x="10503126" y="3135923"/>
            <a:ext cx="868505" cy="1500554"/>
            <a:chOff x="3753" y="598"/>
            <a:chExt cx="966" cy="1669"/>
          </a:xfrm>
        </p:grpSpPr>
        <p:sp>
          <p:nvSpPr>
            <p:cNvPr id="313" name="Freeform 445"/>
            <p:cNvSpPr>
              <a:spLocks noEditPoints="1"/>
            </p:cNvSpPr>
            <p:nvPr/>
          </p:nvSpPr>
          <p:spPr bwMode="auto">
            <a:xfrm>
              <a:off x="3753" y="1146"/>
              <a:ext cx="670" cy="1121"/>
            </a:xfrm>
            <a:custGeom>
              <a:avLst/>
              <a:gdLst>
                <a:gd name="T0" fmla="*/ 249 w 369"/>
                <a:gd name="T1" fmla="*/ 0 h 622"/>
                <a:gd name="T2" fmla="*/ 120 w 369"/>
                <a:gd name="T3" fmla="*/ 0 h 622"/>
                <a:gd name="T4" fmla="*/ 0 w 369"/>
                <a:gd name="T5" fmla="*/ 119 h 622"/>
                <a:gd name="T6" fmla="*/ 0 w 369"/>
                <a:gd name="T7" fmla="*/ 601 h 622"/>
                <a:gd name="T8" fmla="*/ 21 w 369"/>
                <a:gd name="T9" fmla="*/ 622 h 622"/>
                <a:gd name="T10" fmla="*/ 348 w 369"/>
                <a:gd name="T11" fmla="*/ 622 h 622"/>
                <a:gd name="T12" fmla="*/ 369 w 369"/>
                <a:gd name="T13" fmla="*/ 601 h 622"/>
                <a:gd name="T14" fmla="*/ 369 w 369"/>
                <a:gd name="T15" fmla="*/ 119 h 622"/>
                <a:gd name="T16" fmla="*/ 249 w 369"/>
                <a:gd name="T17" fmla="*/ 0 h 622"/>
                <a:gd name="T18" fmla="*/ 185 w 369"/>
                <a:gd name="T19" fmla="*/ 103 h 622"/>
                <a:gd name="T20" fmla="*/ 155 w 369"/>
                <a:gd name="T21" fmla="*/ 73 h 622"/>
                <a:gd name="T22" fmla="*/ 185 w 369"/>
                <a:gd name="T23" fmla="*/ 43 h 622"/>
                <a:gd name="T24" fmla="*/ 214 w 369"/>
                <a:gd name="T25" fmla="*/ 73 h 622"/>
                <a:gd name="T26" fmla="*/ 185 w 369"/>
                <a:gd name="T27" fmla="*/ 103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9" h="622">
                  <a:moveTo>
                    <a:pt x="249" y="0"/>
                  </a:moveTo>
                  <a:cubicBezTo>
                    <a:pt x="120" y="0"/>
                    <a:pt x="120" y="0"/>
                    <a:pt x="120" y="0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601"/>
                    <a:pt x="0" y="601"/>
                    <a:pt x="0" y="601"/>
                  </a:cubicBezTo>
                  <a:cubicBezTo>
                    <a:pt x="0" y="613"/>
                    <a:pt x="10" y="622"/>
                    <a:pt x="21" y="622"/>
                  </a:cubicBezTo>
                  <a:cubicBezTo>
                    <a:pt x="348" y="622"/>
                    <a:pt x="348" y="622"/>
                    <a:pt x="348" y="622"/>
                  </a:cubicBezTo>
                  <a:cubicBezTo>
                    <a:pt x="359" y="622"/>
                    <a:pt x="369" y="613"/>
                    <a:pt x="369" y="601"/>
                  </a:cubicBezTo>
                  <a:cubicBezTo>
                    <a:pt x="369" y="119"/>
                    <a:pt x="369" y="119"/>
                    <a:pt x="369" y="119"/>
                  </a:cubicBezTo>
                  <a:lnTo>
                    <a:pt x="249" y="0"/>
                  </a:lnTo>
                  <a:close/>
                  <a:moveTo>
                    <a:pt x="185" y="103"/>
                  </a:moveTo>
                  <a:cubicBezTo>
                    <a:pt x="168" y="103"/>
                    <a:pt x="155" y="89"/>
                    <a:pt x="155" y="73"/>
                  </a:cubicBezTo>
                  <a:cubicBezTo>
                    <a:pt x="155" y="56"/>
                    <a:pt x="168" y="43"/>
                    <a:pt x="185" y="43"/>
                  </a:cubicBezTo>
                  <a:cubicBezTo>
                    <a:pt x="201" y="43"/>
                    <a:pt x="214" y="56"/>
                    <a:pt x="214" y="73"/>
                  </a:cubicBezTo>
                  <a:cubicBezTo>
                    <a:pt x="214" y="89"/>
                    <a:pt x="201" y="103"/>
                    <a:pt x="185" y="10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4" name="Freeform 446"/>
            <p:cNvSpPr>
              <a:spLocks/>
            </p:cNvSpPr>
            <p:nvPr/>
          </p:nvSpPr>
          <p:spPr bwMode="auto">
            <a:xfrm>
              <a:off x="3932" y="598"/>
              <a:ext cx="787" cy="674"/>
            </a:xfrm>
            <a:custGeom>
              <a:avLst/>
              <a:gdLst>
                <a:gd name="T0" fmla="*/ 103 w 433"/>
                <a:gd name="T1" fmla="*/ 374 h 374"/>
                <a:gd name="T2" fmla="*/ 103 w 433"/>
                <a:gd name="T3" fmla="*/ 244 h 374"/>
                <a:gd name="T4" fmla="*/ 374 w 433"/>
                <a:gd name="T5" fmla="*/ 198 h 374"/>
                <a:gd name="T6" fmla="*/ 368 w 433"/>
                <a:gd name="T7" fmla="*/ 102 h 374"/>
                <a:gd name="T8" fmla="*/ 287 w 433"/>
                <a:gd name="T9" fmla="*/ 28 h 374"/>
                <a:gd name="T10" fmla="*/ 206 w 433"/>
                <a:gd name="T11" fmla="*/ 51 h 374"/>
                <a:gd name="T12" fmla="*/ 184 w 433"/>
                <a:gd name="T13" fmla="*/ 346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3" h="374">
                  <a:moveTo>
                    <a:pt x="103" y="374"/>
                  </a:moveTo>
                  <a:cubicBezTo>
                    <a:pt x="103" y="374"/>
                    <a:pt x="0" y="261"/>
                    <a:pt x="103" y="244"/>
                  </a:cubicBezTo>
                  <a:cubicBezTo>
                    <a:pt x="206" y="227"/>
                    <a:pt x="352" y="210"/>
                    <a:pt x="374" y="198"/>
                  </a:cubicBezTo>
                  <a:cubicBezTo>
                    <a:pt x="395" y="187"/>
                    <a:pt x="433" y="164"/>
                    <a:pt x="368" y="102"/>
                  </a:cubicBezTo>
                  <a:cubicBezTo>
                    <a:pt x="303" y="39"/>
                    <a:pt x="287" y="28"/>
                    <a:pt x="287" y="28"/>
                  </a:cubicBezTo>
                  <a:cubicBezTo>
                    <a:pt x="287" y="28"/>
                    <a:pt x="238" y="0"/>
                    <a:pt x="206" y="51"/>
                  </a:cubicBezTo>
                  <a:cubicBezTo>
                    <a:pt x="195" y="136"/>
                    <a:pt x="184" y="346"/>
                    <a:pt x="184" y="346"/>
                  </a:cubicBezTo>
                </a:path>
              </a:pathLst>
            </a:custGeom>
            <a:noFill/>
            <a:ln w="3175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1" name="Etiquette-3"/>
          <p:cNvSpPr>
            <a:spLocks/>
          </p:cNvSpPr>
          <p:nvPr/>
        </p:nvSpPr>
        <p:spPr bwMode="auto">
          <a:xfrm>
            <a:off x="7750573" y="3504981"/>
            <a:ext cx="1559242" cy="800071"/>
          </a:xfrm>
          <a:custGeom>
            <a:avLst/>
            <a:gdLst>
              <a:gd name="T0" fmla="*/ 732 w 732"/>
              <a:gd name="T1" fmla="*/ 177 h 354"/>
              <a:gd name="T2" fmla="*/ 665 w 732"/>
              <a:gd name="T3" fmla="*/ 50 h 354"/>
              <a:gd name="T4" fmla="*/ 648 w 732"/>
              <a:gd name="T5" fmla="*/ 0 h 354"/>
              <a:gd name="T6" fmla="*/ 367 w 732"/>
              <a:gd name="T7" fmla="*/ 0 h 354"/>
              <a:gd name="T8" fmla="*/ 366 w 732"/>
              <a:gd name="T9" fmla="*/ 0 h 354"/>
              <a:gd name="T10" fmla="*/ 84 w 732"/>
              <a:gd name="T11" fmla="*/ 0 h 354"/>
              <a:gd name="T12" fmla="*/ 68 w 732"/>
              <a:gd name="T13" fmla="*/ 50 h 354"/>
              <a:gd name="T14" fmla="*/ 0 w 732"/>
              <a:gd name="T15" fmla="*/ 177 h 354"/>
              <a:gd name="T16" fmla="*/ 68 w 732"/>
              <a:gd name="T17" fmla="*/ 304 h 354"/>
              <a:gd name="T18" fmla="*/ 84 w 732"/>
              <a:gd name="T19" fmla="*/ 354 h 354"/>
              <a:gd name="T20" fmla="*/ 366 w 732"/>
              <a:gd name="T21" fmla="*/ 354 h 354"/>
              <a:gd name="T22" fmla="*/ 367 w 732"/>
              <a:gd name="T23" fmla="*/ 354 h 354"/>
              <a:gd name="T24" fmla="*/ 648 w 732"/>
              <a:gd name="T25" fmla="*/ 354 h 354"/>
              <a:gd name="T26" fmla="*/ 665 w 732"/>
              <a:gd name="T27" fmla="*/ 304 h 354"/>
              <a:gd name="T28" fmla="*/ 732 w 732"/>
              <a:gd name="T29" fmla="*/ 177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32" h="354">
                <a:moveTo>
                  <a:pt x="732" y="177"/>
                </a:moveTo>
                <a:cubicBezTo>
                  <a:pt x="732" y="133"/>
                  <a:pt x="687" y="72"/>
                  <a:pt x="665" y="50"/>
                </a:cubicBezTo>
                <a:cubicBezTo>
                  <a:pt x="642" y="28"/>
                  <a:pt x="648" y="0"/>
                  <a:pt x="648" y="0"/>
                </a:cubicBezTo>
                <a:cubicBezTo>
                  <a:pt x="648" y="0"/>
                  <a:pt x="419" y="0"/>
                  <a:pt x="367" y="0"/>
                </a:cubicBezTo>
                <a:cubicBezTo>
                  <a:pt x="366" y="0"/>
                  <a:pt x="366" y="0"/>
                  <a:pt x="366" y="0"/>
                </a:cubicBezTo>
                <a:cubicBezTo>
                  <a:pt x="313" y="0"/>
                  <a:pt x="84" y="0"/>
                  <a:pt x="84" y="0"/>
                </a:cubicBezTo>
                <a:cubicBezTo>
                  <a:pt x="84" y="0"/>
                  <a:pt x="90" y="28"/>
                  <a:pt x="68" y="50"/>
                </a:cubicBezTo>
                <a:cubicBezTo>
                  <a:pt x="46" y="72"/>
                  <a:pt x="0" y="133"/>
                  <a:pt x="0" y="177"/>
                </a:cubicBezTo>
                <a:cubicBezTo>
                  <a:pt x="0" y="221"/>
                  <a:pt x="46" y="282"/>
                  <a:pt x="68" y="304"/>
                </a:cubicBezTo>
                <a:cubicBezTo>
                  <a:pt x="90" y="327"/>
                  <a:pt x="84" y="354"/>
                  <a:pt x="84" y="354"/>
                </a:cubicBezTo>
                <a:cubicBezTo>
                  <a:pt x="84" y="354"/>
                  <a:pt x="313" y="354"/>
                  <a:pt x="366" y="354"/>
                </a:cubicBezTo>
                <a:cubicBezTo>
                  <a:pt x="367" y="354"/>
                  <a:pt x="367" y="354"/>
                  <a:pt x="367" y="354"/>
                </a:cubicBezTo>
                <a:cubicBezTo>
                  <a:pt x="419" y="354"/>
                  <a:pt x="648" y="354"/>
                  <a:pt x="648" y="354"/>
                </a:cubicBezTo>
                <a:cubicBezTo>
                  <a:pt x="648" y="354"/>
                  <a:pt x="642" y="327"/>
                  <a:pt x="665" y="304"/>
                </a:cubicBezTo>
                <a:cubicBezTo>
                  <a:pt x="687" y="282"/>
                  <a:pt x="732" y="221"/>
                  <a:pt x="732" y="17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10" name="Etiquette-2"/>
          <p:cNvSpPr>
            <a:spLocks noEditPoints="1"/>
          </p:cNvSpPr>
          <p:nvPr/>
        </p:nvSpPr>
        <p:spPr bwMode="auto">
          <a:xfrm>
            <a:off x="5516004" y="3362678"/>
            <a:ext cx="1189422" cy="1180917"/>
          </a:xfrm>
          <a:custGeom>
            <a:avLst/>
            <a:gdLst>
              <a:gd name="T0" fmla="*/ 0 w 539"/>
              <a:gd name="T1" fmla="*/ 269 h 538"/>
              <a:gd name="T2" fmla="*/ 539 w 539"/>
              <a:gd name="T3" fmla="*/ 269 h 538"/>
              <a:gd name="T4" fmla="*/ 504 w 539"/>
              <a:gd name="T5" fmla="*/ 200 h 538"/>
              <a:gd name="T6" fmla="*/ 507 w 539"/>
              <a:gd name="T7" fmla="*/ 241 h 538"/>
              <a:gd name="T8" fmla="*/ 504 w 539"/>
              <a:gd name="T9" fmla="*/ 200 h 538"/>
              <a:gd name="T10" fmla="*/ 24 w 539"/>
              <a:gd name="T11" fmla="*/ 269 h 538"/>
              <a:gd name="T12" fmla="*/ 29 w 539"/>
              <a:gd name="T13" fmla="*/ 263 h 538"/>
              <a:gd name="T14" fmla="*/ 32 w 539"/>
              <a:gd name="T15" fmla="*/ 303 h 538"/>
              <a:gd name="T16" fmla="*/ 29 w 539"/>
              <a:gd name="T17" fmla="*/ 223 h 538"/>
              <a:gd name="T18" fmla="*/ 44 w 539"/>
              <a:gd name="T19" fmla="*/ 185 h 538"/>
              <a:gd name="T20" fmla="*/ 29 w 539"/>
              <a:gd name="T21" fmla="*/ 223 h 538"/>
              <a:gd name="T22" fmla="*/ 36 w 539"/>
              <a:gd name="T23" fmla="*/ 344 h 538"/>
              <a:gd name="T24" fmla="*/ 56 w 539"/>
              <a:gd name="T25" fmla="*/ 379 h 538"/>
              <a:gd name="T26" fmla="*/ 57 w 539"/>
              <a:gd name="T27" fmla="*/ 147 h 538"/>
              <a:gd name="T28" fmla="*/ 84 w 539"/>
              <a:gd name="T29" fmla="*/ 116 h 538"/>
              <a:gd name="T30" fmla="*/ 57 w 539"/>
              <a:gd name="T31" fmla="*/ 147 h 538"/>
              <a:gd name="T32" fmla="*/ 73 w 539"/>
              <a:gd name="T33" fmla="*/ 416 h 538"/>
              <a:gd name="T34" fmla="*/ 104 w 539"/>
              <a:gd name="T35" fmla="*/ 443 h 538"/>
              <a:gd name="T36" fmla="*/ 109 w 539"/>
              <a:gd name="T37" fmla="*/ 84 h 538"/>
              <a:gd name="T38" fmla="*/ 144 w 539"/>
              <a:gd name="T39" fmla="*/ 64 h 538"/>
              <a:gd name="T40" fmla="*/ 109 w 539"/>
              <a:gd name="T41" fmla="*/ 84 h 538"/>
              <a:gd name="T42" fmla="*/ 132 w 539"/>
              <a:gd name="T43" fmla="*/ 472 h 538"/>
              <a:gd name="T44" fmla="*/ 170 w 539"/>
              <a:gd name="T45" fmla="*/ 487 h 538"/>
              <a:gd name="T46" fmla="*/ 178 w 539"/>
              <a:gd name="T47" fmla="*/ 42 h 538"/>
              <a:gd name="T48" fmla="*/ 218 w 539"/>
              <a:gd name="T49" fmla="*/ 35 h 538"/>
              <a:gd name="T50" fmla="*/ 178 w 539"/>
              <a:gd name="T51" fmla="*/ 42 h 538"/>
              <a:gd name="T52" fmla="*/ 206 w 539"/>
              <a:gd name="T53" fmla="*/ 506 h 538"/>
              <a:gd name="T54" fmla="*/ 246 w 539"/>
              <a:gd name="T55" fmla="*/ 508 h 538"/>
              <a:gd name="T56" fmla="*/ 258 w 539"/>
              <a:gd name="T57" fmla="*/ 30 h 538"/>
              <a:gd name="T58" fmla="*/ 298 w 539"/>
              <a:gd name="T59" fmla="*/ 26 h 538"/>
              <a:gd name="T60" fmla="*/ 258 w 539"/>
              <a:gd name="T61" fmla="*/ 30 h 538"/>
              <a:gd name="T62" fmla="*/ 286 w 539"/>
              <a:gd name="T63" fmla="*/ 508 h 538"/>
              <a:gd name="T64" fmla="*/ 327 w 539"/>
              <a:gd name="T65" fmla="*/ 507 h 538"/>
              <a:gd name="T66" fmla="*/ 338 w 539"/>
              <a:gd name="T67" fmla="*/ 34 h 538"/>
              <a:gd name="T68" fmla="*/ 374 w 539"/>
              <a:gd name="T69" fmla="*/ 53 h 538"/>
              <a:gd name="T70" fmla="*/ 338 w 539"/>
              <a:gd name="T71" fmla="*/ 34 h 538"/>
              <a:gd name="T72" fmla="*/ 364 w 539"/>
              <a:gd name="T73" fmla="*/ 490 h 538"/>
              <a:gd name="T74" fmla="*/ 402 w 539"/>
              <a:gd name="T75" fmla="*/ 475 h 538"/>
              <a:gd name="T76" fmla="*/ 411 w 539"/>
              <a:gd name="T77" fmla="*/ 70 h 538"/>
              <a:gd name="T78" fmla="*/ 439 w 539"/>
              <a:gd name="T79" fmla="*/ 100 h 538"/>
              <a:gd name="T80" fmla="*/ 411 w 539"/>
              <a:gd name="T81" fmla="*/ 70 h 538"/>
              <a:gd name="T82" fmla="*/ 431 w 539"/>
              <a:gd name="T83" fmla="*/ 447 h 538"/>
              <a:gd name="T84" fmla="*/ 462 w 539"/>
              <a:gd name="T85" fmla="*/ 421 h 538"/>
              <a:gd name="T86" fmla="*/ 469 w 539"/>
              <a:gd name="T87" fmla="*/ 127 h 538"/>
              <a:gd name="T88" fmla="*/ 485 w 539"/>
              <a:gd name="T89" fmla="*/ 164 h 538"/>
              <a:gd name="T90" fmla="*/ 469 w 539"/>
              <a:gd name="T91" fmla="*/ 127 h 538"/>
              <a:gd name="T92" fmla="*/ 480 w 539"/>
              <a:gd name="T93" fmla="*/ 384 h 538"/>
              <a:gd name="T94" fmla="*/ 501 w 539"/>
              <a:gd name="T95" fmla="*/ 349 h 538"/>
              <a:gd name="T96" fmla="*/ 506 w 539"/>
              <a:gd name="T97" fmla="*/ 309 h 538"/>
              <a:gd name="T98" fmla="*/ 514 w 539"/>
              <a:gd name="T99" fmla="*/ 269 h 538"/>
              <a:gd name="T100" fmla="*/ 506 w 539"/>
              <a:gd name="T101" fmla="*/ 309 h 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39" h="538">
                <a:moveTo>
                  <a:pt x="269" y="0"/>
                </a:moveTo>
                <a:cubicBezTo>
                  <a:pt x="120" y="0"/>
                  <a:pt x="0" y="120"/>
                  <a:pt x="0" y="269"/>
                </a:cubicBezTo>
                <a:cubicBezTo>
                  <a:pt x="0" y="418"/>
                  <a:pt x="120" y="538"/>
                  <a:pt x="269" y="538"/>
                </a:cubicBezTo>
                <a:cubicBezTo>
                  <a:pt x="418" y="538"/>
                  <a:pt x="539" y="418"/>
                  <a:pt x="539" y="269"/>
                </a:cubicBezTo>
                <a:cubicBezTo>
                  <a:pt x="539" y="120"/>
                  <a:pt x="418" y="0"/>
                  <a:pt x="269" y="0"/>
                </a:cubicBezTo>
                <a:close/>
                <a:moveTo>
                  <a:pt x="504" y="200"/>
                </a:moveTo>
                <a:cubicBezTo>
                  <a:pt x="508" y="213"/>
                  <a:pt x="511" y="227"/>
                  <a:pt x="512" y="240"/>
                </a:cubicBezTo>
                <a:cubicBezTo>
                  <a:pt x="507" y="241"/>
                  <a:pt x="507" y="241"/>
                  <a:pt x="507" y="241"/>
                </a:cubicBezTo>
                <a:cubicBezTo>
                  <a:pt x="506" y="227"/>
                  <a:pt x="503" y="214"/>
                  <a:pt x="499" y="202"/>
                </a:cubicBezTo>
                <a:lnTo>
                  <a:pt x="504" y="200"/>
                </a:lnTo>
                <a:close/>
                <a:moveTo>
                  <a:pt x="27" y="304"/>
                </a:moveTo>
                <a:cubicBezTo>
                  <a:pt x="25" y="293"/>
                  <a:pt x="24" y="281"/>
                  <a:pt x="24" y="269"/>
                </a:cubicBezTo>
                <a:cubicBezTo>
                  <a:pt x="24" y="267"/>
                  <a:pt x="24" y="265"/>
                  <a:pt x="24" y="263"/>
                </a:cubicBezTo>
                <a:cubicBezTo>
                  <a:pt x="29" y="263"/>
                  <a:pt x="29" y="263"/>
                  <a:pt x="29" y="263"/>
                </a:cubicBezTo>
                <a:cubicBezTo>
                  <a:pt x="29" y="265"/>
                  <a:pt x="29" y="267"/>
                  <a:pt x="29" y="269"/>
                </a:cubicBezTo>
                <a:cubicBezTo>
                  <a:pt x="29" y="281"/>
                  <a:pt x="30" y="292"/>
                  <a:pt x="32" y="303"/>
                </a:cubicBezTo>
                <a:lnTo>
                  <a:pt x="27" y="304"/>
                </a:lnTo>
                <a:close/>
                <a:moveTo>
                  <a:pt x="29" y="223"/>
                </a:moveTo>
                <a:cubicBezTo>
                  <a:pt x="31" y="209"/>
                  <a:pt x="35" y="196"/>
                  <a:pt x="40" y="184"/>
                </a:cubicBezTo>
                <a:cubicBezTo>
                  <a:pt x="44" y="185"/>
                  <a:pt x="44" y="185"/>
                  <a:pt x="44" y="185"/>
                </a:cubicBezTo>
                <a:cubicBezTo>
                  <a:pt x="40" y="198"/>
                  <a:pt x="36" y="211"/>
                  <a:pt x="34" y="224"/>
                </a:cubicBezTo>
                <a:lnTo>
                  <a:pt x="29" y="223"/>
                </a:lnTo>
                <a:close/>
                <a:moveTo>
                  <a:pt x="51" y="381"/>
                </a:moveTo>
                <a:cubicBezTo>
                  <a:pt x="45" y="369"/>
                  <a:pt x="40" y="357"/>
                  <a:pt x="36" y="344"/>
                </a:cubicBezTo>
                <a:cubicBezTo>
                  <a:pt x="41" y="342"/>
                  <a:pt x="41" y="342"/>
                  <a:pt x="41" y="342"/>
                </a:cubicBezTo>
                <a:cubicBezTo>
                  <a:pt x="45" y="355"/>
                  <a:pt x="50" y="367"/>
                  <a:pt x="56" y="379"/>
                </a:cubicBezTo>
                <a:lnTo>
                  <a:pt x="51" y="381"/>
                </a:lnTo>
                <a:close/>
                <a:moveTo>
                  <a:pt x="57" y="147"/>
                </a:moveTo>
                <a:cubicBezTo>
                  <a:pt x="64" y="135"/>
                  <a:pt x="72" y="124"/>
                  <a:pt x="80" y="113"/>
                </a:cubicBezTo>
                <a:cubicBezTo>
                  <a:pt x="84" y="116"/>
                  <a:pt x="84" y="116"/>
                  <a:pt x="84" y="116"/>
                </a:cubicBezTo>
                <a:cubicBezTo>
                  <a:pt x="76" y="127"/>
                  <a:pt x="68" y="138"/>
                  <a:pt x="61" y="149"/>
                </a:cubicBezTo>
                <a:lnTo>
                  <a:pt x="57" y="147"/>
                </a:lnTo>
                <a:close/>
                <a:moveTo>
                  <a:pt x="100" y="446"/>
                </a:moveTo>
                <a:cubicBezTo>
                  <a:pt x="90" y="437"/>
                  <a:pt x="81" y="427"/>
                  <a:pt x="73" y="416"/>
                </a:cubicBezTo>
                <a:cubicBezTo>
                  <a:pt x="77" y="413"/>
                  <a:pt x="77" y="413"/>
                  <a:pt x="77" y="413"/>
                </a:cubicBezTo>
                <a:cubicBezTo>
                  <a:pt x="85" y="424"/>
                  <a:pt x="94" y="434"/>
                  <a:pt x="104" y="443"/>
                </a:cubicBezTo>
                <a:lnTo>
                  <a:pt x="100" y="446"/>
                </a:lnTo>
                <a:close/>
                <a:moveTo>
                  <a:pt x="109" y="84"/>
                </a:moveTo>
                <a:cubicBezTo>
                  <a:pt x="119" y="75"/>
                  <a:pt x="130" y="67"/>
                  <a:pt x="142" y="60"/>
                </a:cubicBezTo>
                <a:cubicBezTo>
                  <a:pt x="144" y="64"/>
                  <a:pt x="144" y="64"/>
                  <a:pt x="144" y="64"/>
                </a:cubicBezTo>
                <a:cubicBezTo>
                  <a:pt x="133" y="71"/>
                  <a:pt x="122" y="79"/>
                  <a:pt x="112" y="88"/>
                </a:cubicBezTo>
                <a:lnTo>
                  <a:pt x="109" y="84"/>
                </a:lnTo>
                <a:close/>
                <a:moveTo>
                  <a:pt x="167" y="492"/>
                </a:moveTo>
                <a:cubicBezTo>
                  <a:pt x="155" y="486"/>
                  <a:pt x="143" y="480"/>
                  <a:pt x="132" y="472"/>
                </a:cubicBezTo>
                <a:cubicBezTo>
                  <a:pt x="135" y="468"/>
                  <a:pt x="135" y="468"/>
                  <a:pt x="135" y="468"/>
                </a:cubicBezTo>
                <a:cubicBezTo>
                  <a:pt x="146" y="475"/>
                  <a:pt x="157" y="482"/>
                  <a:pt x="170" y="487"/>
                </a:cubicBezTo>
                <a:lnTo>
                  <a:pt x="167" y="492"/>
                </a:lnTo>
                <a:close/>
                <a:moveTo>
                  <a:pt x="178" y="42"/>
                </a:moveTo>
                <a:cubicBezTo>
                  <a:pt x="191" y="37"/>
                  <a:pt x="204" y="33"/>
                  <a:pt x="217" y="30"/>
                </a:cubicBezTo>
                <a:cubicBezTo>
                  <a:pt x="218" y="35"/>
                  <a:pt x="218" y="35"/>
                  <a:pt x="218" y="35"/>
                </a:cubicBezTo>
                <a:cubicBezTo>
                  <a:pt x="205" y="38"/>
                  <a:pt x="192" y="41"/>
                  <a:pt x="180" y="46"/>
                </a:cubicBezTo>
                <a:lnTo>
                  <a:pt x="178" y="42"/>
                </a:lnTo>
                <a:close/>
                <a:moveTo>
                  <a:pt x="246" y="513"/>
                </a:moveTo>
                <a:cubicBezTo>
                  <a:pt x="232" y="512"/>
                  <a:pt x="219" y="509"/>
                  <a:pt x="206" y="506"/>
                </a:cubicBezTo>
                <a:cubicBezTo>
                  <a:pt x="207" y="501"/>
                  <a:pt x="207" y="501"/>
                  <a:pt x="207" y="501"/>
                </a:cubicBezTo>
                <a:cubicBezTo>
                  <a:pt x="220" y="504"/>
                  <a:pt x="233" y="507"/>
                  <a:pt x="246" y="508"/>
                </a:cubicBezTo>
                <a:lnTo>
                  <a:pt x="246" y="513"/>
                </a:lnTo>
                <a:close/>
                <a:moveTo>
                  <a:pt x="258" y="30"/>
                </a:moveTo>
                <a:cubicBezTo>
                  <a:pt x="258" y="24"/>
                  <a:pt x="258" y="24"/>
                  <a:pt x="258" y="24"/>
                </a:cubicBezTo>
                <a:cubicBezTo>
                  <a:pt x="271" y="24"/>
                  <a:pt x="285" y="24"/>
                  <a:pt x="298" y="26"/>
                </a:cubicBezTo>
                <a:cubicBezTo>
                  <a:pt x="298" y="31"/>
                  <a:pt x="298" y="31"/>
                  <a:pt x="298" y="31"/>
                </a:cubicBezTo>
                <a:cubicBezTo>
                  <a:pt x="285" y="29"/>
                  <a:pt x="271" y="29"/>
                  <a:pt x="258" y="30"/>
                </a:cubicBezTo>
                <a:close/>
                <a:moveTo>
                  <a:pt x="287" y="513"/>
                </a:moveTo>
                <a:cubicBezTo>
                  <a:pt x="286" y="508"/>
                  <a:pt x="286" y="508"/>
                  <a:pt x="286" y="508"/>
                </a:cubicBezTo>
                <a:cubicBezTo>
                  <a:pt x="300" y="507"/>
                  <a:pt x="313" y="505"/>
                  <a:pt x="326" y="502"/>
                </a:cubicBezTo>
                <a:cubicBezTo>
                  <a:pt x="327" y="507"/>
                  <a:pt x="327" y="507"/>
                  <a:pt x="327" y="507"/>
                </a:cubicBezTo>
                <a:cubicBezTo>
                  <a:pt x="314" y="510"/>
                  <a:pt x="300" y="512"/>
                  <a:pt x="287" y="513"/>
                </a:cubicBezTo>
                <a:close/>
                <a:moveTo>
                  <a:pt x="338" y="34"/>
                </a:moveTo>
                <a:cubicBezTo>
                  <a:pt x="351" y="38"/>
                  <a:pt x="364" y="43"/>
                  <a:pt x="376" y="49"/>
                </a:cubicBezTo>
                <a:cubicBezTo>
                  <a:pt x="374" y="53"/>
                  <a:pt x="374" y="53"/>
                  <a:pt x="374" y="53"/>
                </a:cubicBezTo>
                <a:cubicBezTo>
                  <a:pt x="362" y="47"/>
                  <a:pt x="350" y="43"/>
                  <a:pt x="337" y="39"/>
                </a:cubicBezTo>
                <a:lnTo>
                  <a:pt x="338" y="34"/>
                </a:lnTo>
                <a:close/>
                <a:moveTo>
                  <a:pt x="366" y="494"/>
                </a:moveTo>
                <a:cubicBezTo>
                  <a:pt x="364" y="490"/>
                  <a:pt x="364" y="490"/>
                  <a:pt x="364" y="490"/>
                </a:cubicBezTo>
                <a:cubicBezTo>
                  <a:pt x="376" y="484"/>
                  <a:pt x="388" y="478"/>
                  <a:pt x="399" y="471"/>
                </a:cubicBezTo>
                <a:cubicBezTo>
                  <a:pt x="402" y="475"/>
                  <a:pt x="402" y="475"/>
                  <a:pt x="402" y="475"/>
                </a:cubicBezTo>
                <a:cubicBezTo>
                  <a:pt x="390" y="483"/>
                  <a:pt x="378" y="489"/>
                  <a:pt x="366" y="494"/>
                </a:cubicBezTo>
                <a:close/>
                <a:moveTo>
                  <a:pt x="411" y="70"/>
                </a:moveTo>
                <a:cubicBezTo>
                  <a:pt x="422" y="77"/>
                  <a:pt x="433" y="86"/>
                  <a:pt x="442" y="96"/>
                </a:cubicBezTo>
                <a:cubicBezTo>
                  <a:pt x="439" y="100"/>
                  <a:pt x="439" y="100"/>
                  <a:pt x="439" y="100"/>
                </a:cubicBezTo>
                <a:cubicBezTo>
                  <a:pt x="429" y="90"/>
                  <a:pt x="419" y="81"/>
                  <a:pt x="408" y="74"/>
                </a:cubicBezTo>
                <a:lnTo>
                  <a:pt x="411" y="70"/>
                </a:lnTo>
                <a:close/>
                <a:moveTo>
                  <a:pt x="434" y="450"/>
                </a:moveTo>
                <a:cubicBezTo>
                  <a:pt x="431" y="447"/>
                  <a:pt x="431" y="447"/>
                  <a:pt x="431" y="447"/>
                </a:cubicBezTo>
                <a:cubicBezTo>
                  <a:pt x="440" y="438"/>
                  <a:pt x="450" y="428"/>
                  <a:pt x="458" y="417"/>
                </a:cubicBezTo>
                <a:cubicBezTo>
                  <a:pt x="462" y="421"/>
                  <a:pt x="462" y="421"/>
                  <a:pt x="462" y="421"/>
                </a:cubicBezTo>
                <a:cubicBezTo>
                  <a:pt x="453" y="431"/>
                  <a:pt x="444" y="441"/>
                  <a:pt x="434" y="450"/>
                </a:cubicBezTo>
                <a:close/>
                <a:moveTo>
                  <a:pt x="469" y="127"/>
                </a:moveTo>
                <a:cubicBezTo>
                  <a:pt x="477" y="138"/>
                  <a:pt x="484" y="150"/>
                  <a:pt x="490" y="162"/>
                </a:cubicBezTo>
                <a:cubicBezTo>
                  <a:pt x="485" y="164"/>
                  <a:pt x="485" y="164"/>
                  <a:pt x="485" y="164"/>
                </a:cubicBezTo>
                <a:cubicBezTo>
                  <a:pt x="479" y="152"/>
                  <a:pt x="472" y="141"/>
                  <a:pt x="465" y="130"/>
                </a:cubicBezTo>
                <a:lnTo>
                  <a:pt x="469" y="127"/>
                </a:lnTo>
                <a:close/>
                <a:moveTo>
                  <a:pt x="484" y="387"/>
                </a:moveTo>
                <a:cubicBezTo>
                  <a:pt x="480" y="384"/>
                  <a:pt x="480" y="384"/>
                  <a:pt x="480" y="384"/>
                </a:cubicBezTo>
                <a:cubicBezTo>
                  <a:pt x="486" y="372"/>
                  <a:pt x="492" y="360"/>
                  <a:pt x="496" y="348"/>
                </a:cubicBezTo>
                <a:cubicBezTo>
                  <a:pt x="501" y="349"/>
                  <a:pt x="501" y="349"/>
                  <a:pt x="501" y="349"/>
                </a:cubicBezTo>
                <a:cubicBezTo>
                  <a:pt x="496" y="362"/>
                  <a:pt x="491" y="375"/>
                  <a:pt x="484" y="387"/>
                </a:cubicBezTo>
                <a:close/>
                <a:moveTo>
                  <a:pt x="506" y="309"/>
                </a:moveTo>
                <a:cubicBezTo>
                  <a:pt x="508" y="296"/>
                  <a:pt x="509" y="282"/>
                  <a:pt x="509" y="269"/>
                </a:cubicBezTo>
                <a:cubicBezTo>
                  <a:pt x="514" y="269"/>
                  <a:pt x="514" y="269"/>
                  <a:pt x="514" y="269"/>
                </a:cubicBezTo>
                <a:cubicBezTo>
                  <a:pt x="514" y="283"/>
                  <a:pt x="513" y="296"/>
                  <a:pt x="511" y="310"/>
                </a:cubicBezTo>
                <a:lnTo>
                  <a:pt x="506" y="30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306" name="Etiquette-1"/>
          <p:cNvGrpSpPr>
            <a:grpSpLocks noChangeAspect="1"/>
          </p:cNvGrpSpPr>
          <p:nvPr/>
        </p:nvGrpSpPr>
        <p:grpSpPr bwMode="auto">
          <a:xfrm>
            <a:off x="2867661" y="3586407"/>
            <a:ext cx="1694477" cy="637223"/>
            <a:chOff x="755" y="225"/>
            <a:chExt cx="1771" cy="666"/>
          </a:xfrm>
        </p:grpSpPr>
        <p:sp>
          <p:nvSpPr>
            <p:cNvPr id="307" name="Freeform 431"/>
            <p:cNvSpPr>
              <a:spLocks/>
            </p:cNvSpPr>
            <p:nvPr/>
          </p:nvSpPr>
          <p:spPr bwMode="auto">
            <a:xfrm>
              <a:off x="1754" y="543"/>
              <a:ext cx="772" cy="348"/>
            </a:xfrm>
            <a:custGeom>
              <a:avLst/>
              <a:gdLst>
                <a:gd name="T0" fmla="*/ 0 w 426"/>
                <a:gd name="T1" fmla="*/ 8 h 192"/>
                <a:gd name="T2" fmla="*/ 131 w 426"/>
                <a:gd name="T3" fmla="*/ 18 h 192"/>
                <a:gd name="T4" fmla="*/ 345 w 426"/>
                <a:gd name="T5" fmla="*/ 120 h 192"/>
                <a:gd name="T6" fmla="*/ 0 w 426"/>
                <a:gd name="T7" fmla="*/ 68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6" h="192">
                  <a:moveTo>
                    <a:pt x="0" y="8"/>
                  </a:moveTo>
                  <a:cubicBezTo>
                    <a:pt x="0" y="8"/>
                    <a:pt x="26" y="24"/>
                    <a:pt x="131" y="18"/>
                  </a:cubicBezTo>
                  <a:cubicBezTo>
                    <a:pt x="426" y="0"/>
                    <a:pt x="345" y="120"/>
                    <a:pt x="345" y="120"/>
                  </a:cubicBezTo>
                  <a:cubicBezTo>
                    <a:pt x="345" y="120"/>
                    <a:pt x="283" y="192"/>
                    <a:pt x="0" y="68"/>
                  </a:cubicBezTo>
                </a:path>
              </a:pathLst>
            </a:custGeom>
            <a:noFill/>
            <a:ln w="3175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8" name="Line 432"/>
            <p:cNvSpPr>
              <a:spLocks noChangeShapeType="1"/>
            </p:cNvSpPr>
            <p:nvPr/>
          </p:nvSpPr>
          <p:spPr bwMode="auto">
            <a:xfrm>
              <a:off x="1791" y="701"/>
              <a:ext cx="0" cy="0"/>
            </a:xfrm>
            <a:prstGeom prst="line">
              <a:avLst/>
            </a:prstGeom>
            <a:noFill/>
            <a:ln w="317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9" name="Freeform 433"/>
            <p:cNvSpPr>
              <a:spLocks noEditPoints="1"/>
            </p:cNvSpPr>
            <p:nvPr/>
          </p:nvSpPr>
          <p:spPr bwMode="auto">
            <a:xfrm>
              <a:off x="755" y="225"/>
              <a:ext cx="1126" cy="666"/>
            </a:xfrm>
            <a:custGeom>
              <a:avLst/>
              <a:gdLst>
                <a:gd name="T0" fmla="*/ 503 w 622"/>
                <a:gd name="T1" fmla="*/ 0 h 368"/>
                <a:gd name="T2" fmla="*/ 21 w 622"/>
                <a:gd name="T3" fmla="*/ 0 h 368"/>
                <a:gd name="T4" fmla="*/ 0 w 622"/>
                <a:gd name="T5" fmla="*/ 21 h 368"/>
                <a:gd name="T6" fmla="*/ 0 w 622"/>
                <a:gd name="T7" fmla="*/ 347 h 368"/>
                <a:gd name="T8" fmla="*/ 21 w 622"/>
                <a:gd name="T9" fmla="*/ 368 h 368"/>
                <a:gd name="T10" fmla="*/ 503 w 622"/>
                <a:gd name="T11" fmla="*/ 368 h 368"/>
                <a:gd name="T12" fmla="*/ 622 w 622"/>
                <a:gd name="T13" fmla="*/ 249 h 368"/>
                <a:gd name="T14" fmla="*/ 622 w 622"/>
                <a:gd name="T15" fmla="*/ 119 h 368"/>
                <a:gd name="T16" fmla="*/ 503 w 622"/>
                <a:gd name="T17" fmla="*/ 0 h 368"/>
                <a:gd name="T18" fmla="*/ 300 w 622"/>
                <a:gd name="T19" fmla="*/ 265 h 368"/>
                <a:gd name="T20" fmla="*/ 249 w 622"/>
                <a:gd name="T21" fmla="*/ 243 h 368"/>
                <a:gd name="T22" fmla="*/ 231 w 622"/>
                <a:gd name="T23" fmla="*/ 199 h 368"/>
                <a:gd name="T24" fmla="*/ 215 w 622"/>
                <a:gd name="T25" fmla="*/ 199 h 368"/>
                <a:gd name="T26" fmla="*/ 215 w 622"/>
                <a:gd name="T27" fmla="*/ 187 h 368"/>
                <a:gd name="T28" fmla="*/ 230 w 622"/>
                <a:gd name="T29" fmla="*/ 187 h 368"/>
                <a:gd name="T30" fmla="*/ 230 w 622"/>
                <a:gd name="T31" fmla="*/ 183 h 368"/>
                <a:gd name="T32" fmla="*/ 230 w 622"/>
                <a:gd name="T33" fmla="*/ 172 h 368"/>
                <a:gd name="T34" fmla="*/ 215 w 622"/>
                <a:gd name="T35" fmla="*/ 172 h 368"/>
                <a:gd name="T36" fmla="*/ 215 w 622"/>
                <a:gd name="T37" fmla="*/ 159 h 368"/>
                <a:gd name="T38" fmla="*/ 232 w 622"/>
                <a:gd name="T39" fmla="*/ 159 h 368"/>
                <a:gd name="T40" fmla="*/ 252 w 622"/>
                <a:gd name="T41" fmla="*/ 117 h 368"/>
                <a:gd name="T42" fmla="*/ 302 w 622"/>
                <a:gd name="T43" fmla="*/ 96 h 368"/>
                <a:gd name="T44" fmla="*/ 336 w 622"/>
                <a:gd name="T45" fmla="*/ 104 h 368"/>
                <a:gd name="T46" fmla="*/ 331 w 622"/>
                <a:gd name="T47" fmla="*/ 120 h 368"/>
                <a:gd name="T48" fmla="*/ 303 w 622"/>
                <a:gd name="T49" fmla="*/ 113 h 368"/>
                <a:gd name="T50" fmla="*/ 269 w 622"/>
                <a:gd name="T51" fmla="*/ 127 h 368"/>
                <a:gd name="T52" fmla="*/ 254 w 622"/>
                <a:gd name="T53" fmla="*/ 159 h 368"/>
                <a:gd name="T54" fmla="*/ 325 w 622"/>
                <a:gd name="T55" fmla="*/ 159 h 368"/>
                <a:gd name="T56" fmla="*/ 325 w 622"/>
                <a:gd name="T57" fmla="*/ 172 h 368"/>
                <a:gd name="T58" fmla="*/ 252 w 622"/>
                <a:gd name="T59" fmla="*/ 172 h 368"/>
                <a:gd name="T60" fmla="*/ 251 w 622"/>
                <a:gd name="T61" fmla="*/ 182 h 368"/>
                <a:gd name="T62" fmla="*/ 251 w 622"/>
                <a:gd name="T63" fmla="*/ 187 h 368"/>
                <a:gd name="T64" fmla="*/ 325 w 622"/>
                <a:gd name="T65" fmla="*/ 187 h 368"/>
                <a:gd name="T66" fmla="*/ 325 w 622"/>
                <a:gd name="T67" fmla="*/ 199 h 368"/>
                <a:gd name="T68" fmla="*/ 253 w 622"/>
                <a:gd name="T69" fmla="*/ 199 h 368"/>
                <a:gd name="T70" fmla="*/ 267 w 622"/>
                <a:gd name="T71" fmla="*/ 232 h 368"/>
                <a:gd name="T72" fmla="*/ 303 w 622"/>
                <a:gd name="T73" fmla="*/ 247 h 368"/>
                <a:gd name="T74" fmla="*/ 333 w 622"/>
                <a:gd name="T75" fmla="*/ 239 h 368"/>
                <a:gd name="T76" fmla="*/ 338 w 622"/>
                <a:gd name="T77" fmla="*/ 255 h 368"/>
                <a:gd name="T78" fmla="*/ 300 w 622"/>
                <a:gd name="T79" fmla="*/ 265 h 368"/>
                <a:gd name="T80" fmla="*/ 549 w 622"/>
                <a:gd name="T81" fmla="*/ 214 h 368"/>
                <a:gd name="T82" fmla="*/ 520 w 622"/>
                <a:gd name="T83" fmla="*/ 184 h 368"/>
                <a:gd name="T84" fmla="*/ 549 w 622"/>
                <a:gd name="T85" fmla="*/ 154 h 368"/>
                <a:gd name="T86" fmla="*/ 579 w 622"/>
                <a:gd name="T87" fmla="*/ 184 h 368"/>
                <a:gd name="T88" fmla="*/ 549 w 622"/>
                <a:gd name="T89" fmla="*/ 214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22" h="368">
                  <a:moveTo>
                    <a:pt x="503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9"/>
                    <a:pt x="0" y="21"/>
                  </a:cubicBezTo>
                  <a:cubicBezTo>
                    <a:pt x="0" y="347"/>
                    <a:pt x="0" y="347"/>
                    <a:pt x="0" y="347"/>
                  </a:cubicBezTo>
                  <a:cubicBezTo>
                    <a:pt x="0" y="359"/>
                    <a:pt x="9" y="368"/>
                    <a:pt x="21" y="368"/>
                  </a:cubicBezTo>
                  <a:cubicBezTo>
                    <a:pt x="503" y="368"/>
                    <a:pt x="503" y="368"/>
                    <a:pt x="503" y="368"/>
                  </a:cubicBezTo>
                  <a:cubicBezTo>
                    <a:pt x="622" y="249"/>
                    <a:pt x="622" y="249"/>
                    <a:pt x="622" y="249"/>
                  </a:cubicBezTo>
                  <a:cubicBezTo>
                    <a:pt x="622" y="119"/>
                    <a:pt x="622" y="119"/>
                    <a:pt x="622" y="119"/>
                  </a:cubicBezTo>
                  <a:lnTo>
                    <a:pt x="503" y="0"/>
                  </a:lnTo>
                  <a:close/>
                  <a:moveTo>
                    <a:pt x="300" y="265"/>
                  </a:moveTo>
                  <a:cubicBezTo>
                    <a:pt x="280" y="265"/>
                    <a:pt x="261" y="257"/>
                    <a:pt x="249" y="243"/>
                  </a:cubicBezTo>
                  <a:cubicBezTo>
                    <a:pt x="239" y="232"/>
                    <a:pt x="233" y="217"/>
                    <a:pt x="231" y="199"/>
                  </a:cubicBezTo>
                  <a:cubicBezTo>
                    <a:pt x="215" y="199"/>
                    <a:pt x="215" y="199"/>
                    <a:pt x="215" y="199"/>
                  </a:cubicBezTo>
                  <a:cubicBezTo>
                    <a:pt x="215" y="187"/>
                    <a:pt x="215" y="187"/>
                    <a:pt x="215" y="187"/>
                  </a:cubicBezTo>
                  <a:cubicBezTo>
                    <a:pt x="230" y="187"/>
                    <a:pt x="230" y="187"/>
                    <a:pt x="230" y="187"/>
                  </a:cubicBezTo>
                  <a:cubicBezTo>
                    <a:pt x="230" y="185"/>
                    <a:pt x="230" y="184"/>
                    <a:pt x="230" y="183"/>
                  </a:cubicBezTo>
                  <a:cubicBezTo>
                    <a:pt x="230" y="179"/>
                    <a:pt x="230" y="175"/>
                    <a:pt x="230" y="172"/>
                  </a:cubicBezTo>
                  <a:cubicBezTo>
                    <a:pt x="215" y="172"/>
                    <a:pt x="215" y="172"/>
                    <a:pt x="215" y="172"/>
                  </a:cubicBezTo>
                  <a:cubicBezTo>
                    <a:pt x="215" y="159"/>
                    <a:pt x="215" y="159"/>
                    <a:pt x="215" y="159"/>
                  </a:cubicBezTo>
                  <a:cubicBezTo>
                    <a:pt x="232" y="159"/>
                    <a:pt x="232" y="159"/>
                    <a:pt x="232" y="159"/>
                  </a:cubicBezTo>
                  <a:cubicBezTo>
                    <a:pt x="235" y="142"/>
                    <a:pt x="242" y="127"/>
                    <a:pt x="252" y="117"/>
                  </a:cubicBezTo>
                  <a:cubicBezTo>
                    <a:pt x="265" y="103"/>
                    <a:pt x="282" y="96"/>
                    <a:pt x="302" y="96"/>
                  </a:cubicBezTo>
                  <a:cubicBezTo>
                    <a:pt x="317" y="96"/>
                    <a:pt x="329" y="100"/>
                    <a:pt x="336" y="104"/>
                  </a:cubicBezTo>
                  <a:cubicBezTo>
                    <a:pt x="331" y="120"/>
                    <a:pt x="331" y="120"/>
                    <a:pt x="331" y="120"/>
                  </a:cubicBezTo>
                  <a:cubicBezTo>
                    <a:pt x="324" y="117"/>
                    <a:pt x="314" y="113"/>
                    <a:pt x="303" y="113"/>
                  </a:cubicBezTo>
                  <a:cubicBezTo>
                    <a:pt x="289" y="113"/>
                    <a:pt x="278" y="118"/>
                    <a:pt x="269" y="127"/>
                  </a:cubicBezTo>
                  <a:cubicBezTo>
                    <a:pt x="262" y="135"/>
                    <a:pt x="257" y="146"/>
                    <a:pt x="254" y="159"/>
                  </a:cubicBezTo>
                  <a:cubicBezTo>
                    <a:pt x="325" y="159"/>
                    <a:pt x="325" y="159"/>
                    <a:pt x="325" y="159"/>
                  </a:cubicBezTo>
                  <a:cubicBezTo>
                    <a:pt x="325" y="172"/>
                    <a:pt x="325" y="172"/>
                    <a:pt x="325" y="172"/>
                  </a:cubicBezTo>
                  <a:cubicBezTo>
                    <a:pt x="252" y="172"/>
                    <a:pt x="252" y="172"/>
                    <a:pt x="252" y="172"/>
                  </a:cubicBezTo>
                  <a:cubicBezTo>
                    <a:pt x="251" y="175"/>
                    <a:pt x="251" y="179"/>
                    <a:pt x="251" y="182"/>
                  </a:cubicBezTo>
                  <a:cubicBezTo>
                    <a:pt x="251" y="184"/>
                    <a:pt x="251" y="185"/>
                    <a:pt x="251" y="187"/>
                  </a:cubicBezTo>
                  <a:cubicBezTo>
                    <a:pt x="325" y="187"/>
                    <a:pt x="325" y="187"/>
                    <a:pt x="325" y="187"/>
                  </a:cubicBezTo>
                  <a:cubicBezTo>
                    <a:pt x="325" y="199"/>
                    <a:pt x="325" y="199"/>
                    <a:pt x="325" y="199"/>
                  </a:cubicBezTo>
                  <a:cubicBezTo>
                    <a:pt x="253" y="199"/>
                    <a:pt x="253" y="199"/>
                    <a:pt x="253" y="199"/>
                  </a:cubicBezTo>
                  <a:cubicBezTo>
                    <a:pt x="255" y="214"/>
                    <a:pt x="260" y="225"/>
                    <a:pt x="267" y="232"/>
                  </a:cubicBezTo>
                  <a:cubicBezTo>
                    <a:pt x="276" y="242"/>
                    <a:pt x="289" y="247"/>
                    <a:pt x="303" y="247"/>
                  </a:cubicBezTo>
                  <a:cubicBezTo>
                    <a:pt x="316" y="247"/>
                    <a:pt x="328" y="242"/>
                    <a:pt x="333" y="239"/>
                  </a:cubicBezTo>
                  <a:cubicBezTo>
                    <a:pt x="338" y="255"/>
                    <a:pt x="338" y="255"/>
                    <a:pt x="338" y="255"/>
                  </a:cubicBezTo>
                  <a:cubicBezTo>
                    <a:pt x="330" y="260"/>
                    <a:pt x="316" y="265"/>
                    <a:pt x="300" y="265"/>
                  </a:cubicBezTo>
                  <a:close/>
                  <a:moveTo>
                    <a:pt x="549" y="214"/>
                  </a:moveTo>
                  <a:cubicBezTo>
                    <a:pt x="533" y="214"/>
                    <a:pt x="520" y="201"/>
                    <a:pt x="520" y="184"/>
                  </a:cubicBezTo>
                  <a:cubicBezTo>
                    <a:pt x="520" y="168"/>
                    <a:pt x="533" y="154"/>
                    <a:pt x="549" y="154"/>
                  </a:cubicBezTo>
                  <a:cubicBezTo>
                    <a:pt x="566" y="154"/>
                    <a:pt x="579" y="168"/>
                    <a:pt x="579" y="184"/>
                  </a:cubicBezTo>
                  <a:cubicBezTo>
                    <a:pt x="579" y="201"/>
                    <a:pt x="566" y="214"/>
                    <a:pt x="549" y="21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05" name="Enveloppe"/>
          <p:cNvSpPr>
            <a:spLocks noEditPoints="1"/>
          </p:cNvSpPr>
          <p:nvPr/>
        </p:nvSpPr>
        <p:spPr bwMode="auto">
          <a:xfrm>
            <a:off x="502259" y="3429000"/>
            <a:ext cx="1376979" cy="914400"/>
          </a:xfrm>
          <a:custGeom>
            <a:avLst/>
            <a:gdLst>
              <a:gd name="T0" fmla="*/ 840 w 848"/>
              <a:gd name="T1" fmla="*/ 20 h 564"/>
              <a:gd name="T2" fmla="*/ 525 w 848"/>
              <a:gd name="T3" fmla="*/ 295 h 564"/>
              <a:gd name="T4" fmla="*/ 844 w 848"/>
              <a:gd name="T5" fmla="*/ 534 h 564"/>
              <a:gd name="T6" fmla="*/ 848 w 848"/>
              <a:gd name="T7" fmla="*/ 515 h 564"/>
              <a:gd name="T8" fmla="*/ 848 w 848"/>
              <a:gd name="T9" fmla="*/ 49 h 564"/>
              <a:gd name="T10" fmla="*/ 840 w 848"/>
              <a:gd name="T11" fmla="*/ 20 h 564"/>
              <a:gd name="T12" fmla="*/ 822 w 848"/>
              <a:gd name="T13" fmla="*/ 4 h 564"/>
              <a:gd name="T14" fmla="*/ 807 w 848"/>
              <a:gd name="T15" fmla="*/ 0 h 564"/>
              <a:gd name="T16" fmla="*/ 41 w 848"/>
              <a:gd name="T17" fmla="*/ 0 h 564"/>
              <a:gd name="T18" fmla="*/ 16 w 848"/>
              <a:gd name="T19" fmla="*/ 9 h 564"/>
              <a:gd name="T20" fmla="*/ 426 w 848"/>
              <a:gd name="T21" fmla="*/ 348 h 564"/>
              <a:gd name="T22" fmla="*/ 822 w 848"/>
              <a:gd name="T23" fmla="*/ 4 h 564"/>
              <a:gd name="T24" fmla="*/ 427 w 848"/>
              <a:gd name="T25" fmla="*/ 380 h 564"/>
              <a:gd name="T26" fmla="*/ 340 w 848"/>
              <a:gd name="T27" fmla="*/ 307 h 564"/>
              <a:gd name="T28" fmla="*/ 23 w 848"/>
              <a:gd name="T29" fmla="*/ 559 h 564"/>
              <a:gd name="T30" fmla="*/ 41 w 848"/>
              <a:gd name="T31" fmla="*/ 564 h 564"/>
              <a:gd name="T32" fmla="*/ 807 w 848"/>
              <a:gd name="T33" fmla="*/ 564 h 564"/>
              <a:gd name="T34" fmla="*/ 831 w 848"/>
              <a:gd name="T35" fmla="*/ 554 h 564"/>
              <a:gd name="T36" fmla="*/ 506 w 848"/>
              <a:gd name="T37" fmla="*/ 311 h 564"/>
              <a:gd name="T38" fmla="*/ 427 w 848"/>
              <a:gd name="T39" fmla="*/ 380 h 564"/>
              <a:gd name="T40" fmla="*/ 3 w 848"/>
              <a:gd name="T41" fmla="*/ 29 h 564"/>
              <a:gd name="T42" fmla="*/ 0 w 848"/>
              <a:gd name="T43" fmla="*/ 49 h 564"/>
              <a:gd name="T44" fmla="*/ 0 w 848"/>
              <a:gd name="T45" fmla="*/ 515 h 564"/>
              <a:gd name="T46" fmla="*/ 6 w 848"/>
              <a:gd name="T47" fmla="*/ 542 h 564"/>
              <a:gd name="T48" fmla="*/ 321 w 848"/>
              <a:gd name="T49" fmla="*/ 292 h 564"/>
              <a:gd name="T50" fmla="*/ 3 w 848"/>
              <a:gd name="T51" fmla="*/ 29 h 5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848" h="564">
                <a:moveTo>
                  <a:pt x="840" y="20"/>
                </a:moveTo>
                <a:cubicBezTo>
                  <a:pt x="525" y="295"/>
                  <a:pt x="525" y="295"/>
                  <a:pt x="525" y="295"/>
                </a:cubicBezTo>
                <a:cubicBezTo>
                  <a:pt x="844" y="534"/>
                  <a:pt x="844" y="534"/>
                  <a:pt x="844" y="534"/>
                </a:cubicBezTo>
                <a:cubicBezTo>
                  <a:pt x="846" y="528"/>
                  <a:pt x="848" y="522"/>
                  <a:pt x="848" y="515"/>
                </a:cubicBezTo>
                <a:cubicBezTo>
                  <a:pt x="848" y="49"/>
                  <a:pt x="848" y="49"/>
                  <a:pt x="848" y="49"/>
                </a:cubicBezTo>
                <a:cubicBezTo>
                  <a:pt x="848" y="38"/>
                  <a:pt x="845" y="28"/>
                  <a:pt x="840" y="20"/>
                </a:cubicBezTo>
                <a:close/>
                <a:moveTo>
                  <a:pt x="822" y="4"/>
                </a:moveTo>
                <a:cubicBezTo>
                  <a:pt x="818" y="1"/>
                  <a:pt x="812" y="0"/>
                  <a:pt x="807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32" y="0"/>
                  <a:pt x="23" y="3"/>
                  <a:pt x="16" y="9"/>
                </a:cubicBezTo>
                <a:cubicBezTo>
                  <a:pt x="69" y="53"/>
                  <a:pt x="412" y="337"/>
                  <a:pt x="426" y="348"/>
                </a:cubicBezTo>
                <a:cubicBezTo>
                  <a:pt x="440" y="336"/>
                  <a:pt x="785" y="36"/>
                  <a:pt x="822" y="4"/>
                </a:cubicBezTo>
                <a:close/>
                <a:moveTo>
                  <a:pt x="427" y="380"/>
                </a:moveTo>
                <a:cubicBezTo>
                  <a:pt x="340" y="307"/>
                  <a:pt x="340" y="307"/>
                  <a:pt x="340" y="307"/>
                </a:cubicBezTo>
                <a:cubicBezTo>
                  <a:pt x="23" y="559"/>
                  <a:pt x="23" y="559"/>
                  <a:pt x="23" y="559"/>
                </a:cubicBezTo>
                <a:cubicBezTo>
                  <a:pt x="28" y="562"/>
                  <a:pt x="34" y="564"/>
                  <a:pt x="41" y="564"/>
                </a:cubicBezTo>
                <a:cubicBezTo>
                  <a:pt x="807" y="564"/>
                  <a:pt x="807" y="564"/>
                  <a:pt x="807" y="564"/>
                </a:cubicBezTo>
                <a:cubicBezTo>
                  <a:pt x="816" y="564"/>
                  <a:pt x="824" y="560"/>
                  <a:pt x="831" y="554"/>
                </a:cubicBezTo>
                <a:cubicBezTo>
                  <a:pt x="506" y="311"/>
                  <a:pt x="506" y="311"/>
                  <a:pt x="506" y="311"/>
                </a:cubicBezTo>
                <a:lnTo>
                  <a:pt x="427" y="380"/>
                </a:lnTo>
                <a:close/>
                <a:moveTo>
                  <a:pt x="3" y="29"/>
                </a:moveTo>
                <a:cubicBezTo>
                  <a:pt x="1" y="35"/>
                  <a:pt x="0" y="42"/>
                  <a:pt x="0" y="49"/>
                </a:cubicBezTo>
                <a:cubicBezTo>
                  <a:pt x="0" y="515"/>
                  <a:pt x="0" y="515"/>
                  <a:pt x="0" y="515"/>
                </a:cubicBezTo>
                <a:cubicBezTo>
                  <a:pt x="0" y="525"/>
                  <a:pt x="2" y="534"/>
                  <a:pt x="6" y="542"/>
                </a:cubicBezTo>
                <a:cubicBezTo>
                  <a:pt x="321" y="292"/>
                  <a:pt x="321" y="292"/>
                  <a:pt x="321" y="292"/>
                </a:cubicBezTo>
                <a:lnTo>
                  <a:pt x="3" y="2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300" name="Fiole-3"/>
          <p:cNvGrpSpPr>
            <a:grpSpLocks noChangeAspect="1"/>
          </p:cNvGrpSpPr>
          <p:nvPr/>
        </p:nvGrpSpPr>
        <p:grpSpPr bwMode="auto">
          <a:xfrm>
            <a:off x="10294991" y="1430702"/>
            <a:ext cx="1284776" cy="1230063"/>
            <a:chOff x="2762" y="2333"/>
            <a:chExt cx="1315" cy="1259"/>
          </a:xfrm>
          <a:solidFill>
            <a:schemeClr val="tx1"/>
          </a:solidFill>
        </p:grpSpPr>
        <p:sp>
          <p:nvSpPr>
            <p:cNvPr id="301" name="Freeform 426"/>
            <p:cNvSpPr>
              <a:spLocks noEditPoints="1"/>
            </p:cNvSpPr>
            <p:nvPr/>
          </p:nvSpPr>
          <p:spPr bwMode="auto">
            <a:xfrm>
              <a:off x="2762" y="2333"/>
              <a:ext cx="1315" cy="1259"/>
            </a:xfrm>
            <a:custGeom>
              <a:avLst/>
              <a:gdLst>
                <a:gd name="T0" fmla="*/ 676 w 726"/>
                <a:gd name="T1" fmla="*/ 582 h 697"/>
                <a:gd name="T2" fmla="*/ 412 w 726"/>
                <a:gd name="T3" fmla="*/ 132 h 697"/>
                <a:gd name="T4" fmla="*/ 406 w 726"/>
                <a:gd name="T5" fmla="*/ 124 h 697"/>
                <a:gd name="T6" fmla="*/ 406 w 726"/>
                <a:gd name="T7" fmla="*/ 37 h 697"/>
                <a:gd name="T8" fmla="*/ 423 w 726"/>
                <a:gd name="T9" fmla="*/ 37 h 697"/>
                <a:gd name="T10" fmla="*/ 441 w 726"/>
                <a:gd name="T11" fmla="*/ 19 h 697"/>
                <a:gd name="T12" fmla="*/ 423 w 726"/>
                <a:gd name="T13" fmla="*/ 0 h 697"/>
                <a:gd name="T14" fmla="*/ 292 w 726"/>
                <a:gd name="T15" fmla="*/ 0 h 697"/>
                <a:gd name="T16" fmla="*/ 274 w 726"/>
                <a:gd name="T17" fmla="*/ 19 h 697"/>
                <a:gd name="T18" fmla="*/ 292 w 726"/>
                <a:gd name="T19" fmla="*/ 37 h 697"/>
                <a:gd name="T20" fmla="*/ 312 w 726"/>
                <a:gd name="T21" fmla="*/ 37 h 697"/>
                <a:gd name="T22" fmla="*/ 312 w 726"/>
                <a:gd name="T23" fmla="*/ 126 h 697"/>
                <a:gd name="T24" fmla="*/ 309 w 726"/>
                <a:gd name="T25" fmla="*/ 132 h 697"/>
                <a:gd name="T26" fmla="*/ 64 w 726"/>
                <a:gd name="T27" fmla="*/ 579 h 697"/>
                <a:gd name="T28" fmla="*/ 141 w 726"/>
                <a:gd name="T29" fmla="*/ 697 h 697"/>
                <a:gd name="T30" fmla="*/ 600 w 726"/>
                <a:gd name="T31" fmla="*/ 697 h 697"/>
                <a:gd name="T32" fmla="*/ 676 w 726"/>
                <a:gd name="T33" fmla="*/ 582 h 697"/>
                <a:gd name="T34" fmla="*/ 312 w 726"/>
                <a:gd name="T35" fmla="*/ 46 h 697"/>
                <a:gd name="T36" fmla="*/ 336 w 726"/>
                <a:gd name="T37" fmla="*/ 46 h 697"/>
                <a:gd name="T38" fmla="*/ 336 w 726"/>
                <a:gd name="T39" fmla="*/ 58 h 697"/>
                <a:gd name="T40" fmla="*/ 312 w 726"/>
                <a:gd name="T41" fmla="*/ 58 h 697"/>
                <a:gd name="T42" fmla="*/ 312 w 726"/>
                <a:gd name="T43" fmla="*/ 46 h 697"/>
                <a:gd name="T44" fmla="*/ 312 w 726"/>
                <a:gd name="T45" fmla="*/ 71 h 697"/>
                <a:gd name="T46" fmla="*/ 336 w 726"/>
                <a:gd name="T47" fmla="*/ 71 h 697"/>
                <a:gd name="T48" fmla="*/ 336 w 726"/>
                <a:gd name="T49" fmla="*/ 83 h 697"/>
                <a:gd name="T50" fmla="*/ 312 w 726"/>
                <a:gd name="T51" fmla="*/ 83 h 697"/>
                <a:gd name="T52" fmla="*/ 312 w 726"/>
                <a:gd name="T53" fmla="*/ 71 h 697"/>
                <a:gd name="T54" fmla="*/ 312 w 726"/>
                <a:gd name="T55" fmla="*/ 96 h 697"/>
                <a:gd name="T56" fmla="*/ 338 w 726"/>
                <a:gd name="T57" fmla="*/ 96 h 697"/>
                <a:gd name="T58" fmla="*/ 338 w 726"/>
                <a:gd name="T59" fmla="*/ 108 h 697"/>
                <a:gd name="T60" fmla="*/ 312 w 726"/>
                <a:gd name="T61" fmla="*/ 108 h 697"/>
                <a:gd name="T62" fmla="*/ 312 w 726"/>
                <a:gd name="T63" fmla="*/ 96 h 697"/>
                <a:gd name="T64" fmla="*/ 193 w 726"/>
                <a:gd name="T65" fmla="*/ 403 h 697"/>
                <a:gd name="T66" fmla="*/ 323 w 726"/>
                <a:gd name="T67" fmla="*/ 163 h 697"/>
                <a:gd name="T68" fmla="*/ 324 w 726"/>
                <a:gd name="T69" fmla="*/ 162 h 697"/>
                <a:gd name="T70" fmla="*/ 324 w 726"/>
                <a:gd name="T71" fmla="*/ 162 h 697"/>
                <a:gd name="T72" fmla="*/ 355 w 726"/>
                <a:gd name="T73" fmla="*/ 144 h 697"/>
                <a:gd name="T74" fmla="*/ 393 w 726"/>
                <a:gd name="T75" fmla="*/ 163 h 697"/>
                <a:gd name="T76" fmla="*/ 534 w 726"/>
                <a:gd name="T77" fmla="*/ 402 h 697"/>
                <a:gd name="T78" fmla="*/ 193 w 726"/>
                <a:gd name="T79" fmla="*/ 403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26" h="697">
                  <a:moveTo>
                    <a:pt x="676" y="582"/>
                  </a:moveTo>
                  <a:cubicBezTo>
                    <a:pt x="676" y="582"/>
                    <a:pt x="484" y="253"/>
                    <a:pt x="412" y="132"/>
                  </a:cubicBezTo>
                  <a:cubicBezTo>
                    <a:pt x="410" y="129"/>
                    <a:pt x="408" y="126"/>
                    <a:pt x="406" y="124"/>
                  </a:cubicBezTo>
                  <a:cubicBezTo>
                    <a:pt x="406" y="37"/>
                    <a:pt x="406" y="37"/>
                    <a:pt x="406" y="37"/>
                  </a:cubicBezTo>
                  <a:cubicBezTo>
                    <a:pt x="423" y="37"/>
                    <a:pt x="423" y="37"/>
                    <a:pt x="423" y="37"/>
                  </a:cubicBezTo>
                  <a:cubicBezTo>
                    <a:pt x="433" y="37"/>
                    <a:pt x="441" y="29"/>
                    <a:pt x="441" y="19"/>
                  </a:cubicBezTo>
                  <a:cubicBezTo>
                    <a:pt x="441" y="9"/>
                    <a:pt x="433" y="0"/>
                    <a:pt x="423" y="0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282" y="0"/>
                    <a:pt x="274" y="9"/>
                    <a:pt x="274" y="19"/>
                  </a:cubicBezTo>
                  <a:cubicBezTo>
                    <a:pt x="274" y="29"/>
                    <a:pt x="282" y="37"/>
                    <a:pt x="292" y="37"/>
                  </a:cubicBezTo>
                  <a:cubicBezTo>
                    <a:pt x="312" y="37"/>
                    <a:pt x="312" y="37"/>
                    <a:pt x="312" y="37"/>
                  </a:cubicBezTo>
                  <a:cubicBezTo>
                    <a:pt x="312" y="126"/>
                    <a:pt x="312" y="126"/>
                    <a:pt x="312" y="126"/>
                  </a:cubicBezTo>
                  <a:cubicBezTo>
                    <a:pt x="311" y="128"/>
                    <a:pt x="309" y="130"/>
                    <a:pt x="309" y="132"/>
                  </a:cubicBezTo>
                  <a:cubicBezTo>
                    <a:pt x="254" y="231"/>
                    <a:pt x="64" y="579"/>
                    <a:pt x="64" y="579"/>
                  </a:cubicBezTo>
                  <a:cubicBezTo>
                    <a:pt x="0" y="687"/>
                    <a:pt x="91" y="697"/>
                    <a:pt x="141" y="697"/>
                  </a:cubicBezTo>
                  <a:cubicBezTo>
                    <a:pt x="600" y="697"/>
                    <a:pt x="600" y="697"/>
                    <a:pt x="600" y="697"/>
                  </a:cubicBezTo>
                  <a:cubicBezTo>
                    <a:pt x="650" y="697"/>
                    <a:pt x="726" y="684"/>
                    <a:pt x="676" y="582"/>
                  </a:cubicBezTo>
                  <a:close/>
                  <a:moveTo>
                    <a:pt x="312" y="46"/>
                  </a:moveTo>
                  <a:cubicBezTo>
                    <a:pt x="336" y="46"/>
                    <a:pt x="336" y="46"/>
                    <a:pt x="336" y="46"/>
                  </a:cubicBezTo>
                  <a:cubicBezTo>
                    <a:pt x="336" y="58"/>
                    <a:pt x="336" y="58"/>
                    <a:pt x="336" y="58"/>
                  </a:cubicBezTo>
                  <a:cubicBezTo>
                    <a:pt x="312" y="58"/>
                    <a:pt x="312" y="58"/>
                    <a:pt x="312" y="58"/>
                  </a:cubicBezTo>
                  <a:lnTo>
                    <a:pt x="312" y="46"/>
                  </a:lnTo>
                  <a:close/>
                  <a:moveTo>
                    <a:pt x="312" y="71"/>
                  </a:moveTo>
                  <a:cubicBezTo>
                    <a:pt x="336" y="71"/>
                    <a:pt x="336" y="71"/>
                    <a:pt x="336" y="71"/>
                  </a:cubicBezTo>
                  <a:cubicBezTo>
                    <a:pt x="336" y="83"/>
                    <a:pt x="336" y="83"/>
                    <a:pt x="336" y="83"/>
                  </a:cubicBezTo>
                  <a:cubicBezTo>
                    <a:pt x="312" y="83"/>
                    <a:pt x="312" y="83"/>
                    <a:pt x="312" y="83"/>
                  </a:cubicBezTo>
                  <a:lnTo>
                    <a:pt x="312" y="71"/>
                  </a:lnTo>
                  <a:close/>
                  <a:moveTo>
                    <a:pt x="312" y="96"/>
                  </a:moveTo>
                  <a:cubicBezTo>
                    <a:pt x="338" y="96"/>
                    <a:pt x="338" y="96"/>
                    <a:pt x="338" y="96"/>
                  </a:cubicBezTo>
                  <a:cubicBezTo>
                    <a:pt x="338" y="108"/>
                    <a:pt x="338" y="108"/>
                    <a:pt x="338" y="108"/>
                  </a:cubicBezTo>
                  <a:cubicBezTo>
                    <a:pt x="312" y="108"/>
                    <a:pt x="312" y="108"/>
                    <a:pt x="312" y="108"/>
                  </a:cubicBezTo>
                  <a:lnTo>
                    <a:pt x="312" y="96"/>
                  </a:lnTo>
                  <a:close/>
                  <a:moveTo>
                    <a:pt x="193" y="403"/>
                  </a:moveTo>
                  <a:cubicBezTo>
                    <a:pt x="234" y="327"/>
                    <a:pt x="282" y="237"/>
                    <a:pt x="323" y="163"/>
                  </a:cubicBezTo>
                  <a:cubicBezTo>
                    <a:pt x="324" y="162"/>
                    <a:pt x="324" y="162"/>
                    <a:pt x="324" y="162"/>
                  </a:cubicBezTo>
                  <a:cubicBezTo>
                    <a:pt x="324" y="162"/>
                    <a:pt x="324" y="162"/>
                    <a:pt x="324" y="162"/>
                  </a:cubicBezTo>
                  <a:cubicBezTo>
                    <a:pt x="331" y="146"/>
                    <a:pt x="346" y="144"/>
                    <a:pt x="355" y="144"/>
                  </a:cubicBezTo>
                  <a:cubicBezTo>
                    <a:pt x="371" y="144"/>
                    <a:pt x="387" y="152"/>
                    <a:pt x="393" y="163"/>
                  </a:cubicBezTo>
                  <a:cubicBezTo>
                    <a:pt x="447" y="253"/>
                    <a:pt x="494" y="334"/>
                    <a:pt x="534" y="402"/>
                  </a:cubicBezTo>
                  <a:lnTo>
                    <a:pt x="193" y="403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2" name="Freeform 427"/>
            <p:cNvSpPr>
              <a:spLocks noEditPoints="1"/>
            </p:cNvSpPr>
            <p:nvPr/>
          </p:nvSpPr>
          <p:spPr bwMode="auto">
            <a:xfrm>
              <a:off x="2762" y="2333"/>
              <a:ext cx="1315" cy="1259"/>
            </a:xfrm>
            <a:custGeom>
              <a:avLst/>
              <a:gdLst>
                <a:gd name="T0" fmla="*/ 676 w 726"/>
                <a:gd name="T1" fmla="*/ 582 h 697"/>
                <a:gd name="T2" fmla="*/ 412 w 726"/>
                <a:gd name="T3" fmla="*/ 132 h 697"/>
                <a:gd name="T4" fmla="*/ 406 w 726"/>
                <a:gd name="T5" fmla="*/ 124 h 697"/>
                <a:gd name="T6" fmla="*/ 406 w 726"/>
                <a:gd name="T7" fmla="*/ 37 h 697"/>
                <a:gd name="T8" fmla="*/ 423 w 726"/>
                <a:gd name="T9" fmla="*/ 37 h 697"/>
                <a:gd name="T10" fmla="*/ 441 w 726"/>
                <a:gd name="T11" fmla="*/ 19 h 697"/>
                <a:gd name="T12" fmla="*/ 423 w 726"/>
                <a:gd name="T13" fmla="*/ 0 h 697"/>
                <a:gd name="T14" fmla="*/ 292 w 726"/>
                <a:gd name="T15" fmla="*/ 0 h 697"/>
                <a:gd name="T16" fmla="*/ 274 w 726"/>
                <a:gd name="T17" fmla="*/ 19 h 697"/>
                <a:gd name="T18" fmla="*/ 292 w 726"/>
                <a:gd name="T19" fmla="*/ 37 h 697"/>
                <a:gd name="T20" fmla="*/ 312 w 726"/>
                <a:gd name="T21" fmla="*/ 37 h 697"/>
                <a:gd name="T22" fmla="*/ 312 w 726"/>
                <a:gd name="T23" fmla="*/ 126 h 697"/>
                <a:gd name="T24" fmla="*/ 309 w 726"/>
                <a:gd name="T25" fmla="*/ 132 h 697"/>
                <a:gd name="T26" fmla="*/ 64 w 726"/>
                <a:gd name="T27" fmla="*/ 579 h 697"/>
                <a:gd name="T28" fmla="*/ 141 w 726"/>
                <a:gd name="T29" fmla="*/ 697 h 697"/>
                <a:gd name="T30" fmla="*/ 600 w 726"/>
                <a:gd name="T31" fmla="*/ 697 h 697"/>
                <a:gd name="T32" fmla="*/ 676 w 726"/>
                <a:gd name="T33" fmla="*/ 582 h 697"/>
                <a:gd name="T34" fmla="*/ 312 w 726"/>
                <a:gd name="T35" fmla="*/ 46 h 697"/>
                <a:gd name="T36" fmla="*/ 336 w 726"/>
                <a:gd name="T37" fmla="*/ 46 h 697"/>
                <a:gd name="T38" fmla="*/ 336 w 726"/>
                <a:gd name="T39" fmla="*/ 58 h 697"/>
                <a:gd name="T40" fmla="*/ 312 w 726"/>
                <a:gd name="T41" fmla="*/ 58 h 697"/>
                <a:gd name="T42" fmla="*/ 312 w 726"/>
                <a:gd name="T43" fmla="*/ 46 h 697"/>
                <a:gd name="T44" fmla="*/ 312 w 726"/>
                <a:gd name="T45" fmla="*/ 71 h 697"/>
                <a:gd name="T46" fmla="*/ 336 w 726"/>
                <a:gd name="T47" fmla="*/ 71 h 697"/>
                <a:gd name="T48" fmla="*/ 336 w 726"/>
                <a:gd name="T49" fmla="*/ 83 h 697"/>
                <a:gd name="T50" fmla="*/ 312 w 726"/>
                <a:gd name="T51" fmla="*/ 83 h 697"/>
                <a:gd name="T52" fmla="*/ 312 w 726"/>
                <a:gd name="T53" fmla="*/ 71 h 697"/>
                <a:gd name="T54" fmla="*/ 312 w 726"/>
                <a:gd name="T55" fmla="*/ 96 h 697"/>
                <a:gd name="T56" fmla="*/ 338 w 726"/>
                <a:gd name="T57" fmla="*/ 96 h 697"/>
                <a:gd name="T58" fmla="*/ 338 w 726"/>
                <a:gd name="T59" fmla="*/ 108 h 697"/>
                <a:gd name="T60" fmla="*/ 312 w 726"/>
                <a:gd name="T61" fmla="*/ 108 h 697"/>
                <a:gd name="T62" fmla="*/ 312 w 726"/>
                <a:gd name="T63" fmla="*/ 96 h 697"/>
                <a:gd name="T64" fmla="*/ 193 w 726"/>
                <a:gd name="T65" fmla="*/ 403 h 697"/>
                <a:gd name="T66" fmla="*/ 323 w 726"/>
                <a:gd name="T67" fmla="*/ 163 h 697"/>
                <a:gd name="T68" fmla="*/ 324 w 726"/>
                <a:gd name="T69" fmla="*/ 162 h 697"/>
                <a:gd name="T70" fmla="*/ 324 w 726"/>
                <a:gd name="T71" fmla="*/ 162 h 697"/>
                <a:gd name="T72" fmla="*/ 355 w 726"/>
                <a:gd name="T73" fmla="*/ 144 h 697"/>
                <a:gd name="T74" fmla="*/ 393 w 726"/>
                <a:gd name="T75" fmla="*/ 163 h 697"/>
                <a:gd name="T76" fmla="*/ 534 w 726"/>
                <a:gd name="T77" fmla="*/ 402 h 697"/>
                <a:gd name="T78" fmla="*/ 193 w 726"/>
                <a:gd name="T79" fmla="*/ 403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26" h="697">
                  <a:moveTo>
                    <a:pt x="676" y="582"/>
                  </a:moveTo>
                  <a:cubicBezTo>
                    <a:pt x="676" y="582"/>
                    <a:pt x="484" y="253"/>
                    <a:pt x="412" y="132"/>
                  </a:cubicBezTo>
                  <a:cubicBezTo>
                    <a:pt x="410" y="129"/>
                    <a:pt x="408" y="126"/>
                    <a:pt x="406" y="124"/>
                  </a:cubicBezTo>
                  <a:cubicBezTo>
                    <a:pt x="406" y="37"/>
                    <a:pt x="406" y="37"/>
                    <a:pt x="406" y="37"/>
                  </a:cubicBezTo>
                  <a:cubicBezTo>
                    <a:pt x="423" y="37"/>
                    <a:pt x="423" y="37"/>
                    <a:pt x="423" y="37"/>
                  </a:cubicBezTo>
                  <a:cubicBezTo>
                    <a:pt x="433" y="37"/>
                    <a:pt x="441" y="29"/>
                    <a:pt x="441" y="19"/>
                  </a:cubicBezTo>
                  <a:cubicBezTo>
                    <a:pt x="441" y="9"/>
                    <a:pt x="433" y="0"/>
                    <a:pt x="423" y="0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282" y="0"/>
                    <a:pt x="274" y="9"/>
                    <a:pt x="274" y="19"/>
                  </a:cubicBezTo>
                  <a:cubicBezTo>
                    <a:pt x="274" y="29"/>
                    <a:pt x="282" y="37"/>
                    <a:pt x="292" y="37"/>
                  </a:cubicBezTo>
                  <a:cubicBezTo>
                    <a:pt x="312" y="37"/>
                    <a:pt x="312" y="37"/>
                    <a:pt x="312" y="37"/>
                  </a:cubicBezTo>
                  <a:cubicBezTo>
                    <a:pt x="312" y="126"/>
                    <a:pt x="312" y="126"/>
                    <a:pt x="312" y="126"/>
                  </a:cubicBezTo>
                  <a:cubicBezTo>
                    <a:pt x="311" y="128"/>
                    <a:pt x="309" y="130"/>
                    <a:pt x="309" y="132"/>
                  </a:cubicBezTo>
                  <a:cubicBezTo>
                    <a:pt x="254" y="231"/>
                    <a:pt x="64" y="579"/>
                    <a:pt x="64" y="579"/>
                  </a:cubicBezTo>
                  <a:cubicBezTo>
                    <a:pt x="0" y="687"/>
                    <a:pt x="91" y="697"/>
                    <a:pt x="141" y="697"/>
                  </a:cubicBezTo>
                  <a:cubicBezTo>
                    <a:pt x="600" y="697"/>
                    <a:pt x="600" y="697"/>
                    <a:pt x="600" y="697"/>
                  </a:cubicBezTo>
                  <a:cubicBezTo>
                    <a:pt x="650" y="697"/>
                    <a:pt x="726" y="684"/>
                    <a:pt x="676" y="582"/>
                  </a:cubicBezTo>
                  <a:close/>
                  <a:moveTo>
                    <a:pt x="312" y="46"/>
                  </a:moveTo>
                  <a:cubicBezTo>
                    <a:pt x="336" y="46"/>
                    <a:pt x="336" y="46"/>
                    <a:pt x="336" y="46"/>
                  </a:cubicBezTo>
                  <a:cubicBezTo>
                    <a:pt x="336" y="58"/>
                    <a:pt x="336" y="58"/>
                    <a:pt x="336" y="58"/>
                  </a:cubicBezTo>
                  <a:cubicBezTo>
                    <a:pt x="312" y="58"/>
                    <a:pt x="312" y="58"/>
                    <a:pt x="312" y="58"/>
                  </a:cubicBezTo>
                  <a:lnTo>
                    <a:pt x="312" y="46"/>
                  </a:lnTo>
                  <a:close/>
                  <a:moveTo>
                    <a:pt x="312" y="71"/>
                  </a:moveTo>
                  <a:cubicBezTo>
                    <a:pt x="336" y="71"/>
                    <a:pt x="336" y="71"/>
                    <a:pt x="336" y="71"/>
                  </a:cubicBezTo>
                  <a:cubicBezTo>
                    <a:pt x="336" y="83"/>
                    <a:pt x="336" y="83"/>
                    <a:pt x="336" y="83"/>
                  </a:cubicBezTo>
                  <a:cubicBezTo>
                    <a:pt x="312" y="83"/>
                    <a:pt x="312" y="83"/>
                    <a:pt x="312" y="83"/>
                  </a:cubicBezTo>
                  <a:lnTo>
                    <a:pt x="312" y="71"/>
                  </a:lnTo>
                  <a:close/>
                  <a:moveTo>
                    <a:pt x="312" y="96"/>
                  </a:moveTo>
                  <a:cubicBezTo>
                    <a:pt x="338" y="96"/>
                    <a:pt x="338" y="96"/>
                    <a:pt x="338" y="96"/>
                  </a:cubicBezTo>
                  <a:cubicBezTo>
                    <a:pt x="338" y="108"/>
                    <a:pt x="338" y="108"/>
                    <a:pt x="338" y="108"/>
                  </a:cubicBezTo>
                  <a:cubicBezTo>
                    <a:pt x="312" y="108"/>
                    <a:pt x="312" y="108"/>
                    <a:pt x="312" y="108"/>
                  </a:cubicBezTo>
                  <a:lnTo>
                    <a:pt x="312" y="96"/>
                  </a:lnTo>
                  <a:close/>
                  <a:moveTo>
                    <a:pt x="193" y="403"/>
                  </a:moveTo>
                  <a:cubicBezTo>
                    <a:pt x="234" y="327"/>
                    <a:pt x="282" y="237"/>
                    <a:pt x="323" y="163"/>
                  </a:cubicBezTo>
                  <a:cubicBezTo>
                    <a:pt x="324" y="162"/>
                    <a:pt x="324" y="162"/>
                    <a:pt x="324" y="162"/>
                  </a:cubicBezTo>
                  <a:cubicBezTo>
                    <a:pt x="324" y="162"/>
                    <a:pt x="324" y="162"/>
                    <a:pt x="324" y="162"/>
                  </a:cubicBezTo>
                  <a:cubicBezTo>
                    <a:pt x="331" y="146"/>
                    <a:pt x="346" y="144"/>
                    <a:pt x="355" y="144"/>
                  </a:cubicBezTo>
                  <a:cubicBezTo>
                    <a:pt x="371" y="144"/>
                    <a:pt x="387" y="152"/>
                    <a:pt x="393" y="163"/>
                  </a:cubicBezTo>
                  <a:cubicBezTo>
                    <a:pt x="447" y="253"/>
                    <a:pt x="494" y="334"/>
                    <a:pt x="534" y="402"/>
                  </a:cubicBezTo>
                  <a:lnTo>
                    <a:pt x="193" y="403"/>
                  </a:lnTo>
                  <a:close/>
                </a:path>
              </a:pathLst>
            </a:custGeom>
            <a:grpFill/>
            <a:ln w="22225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291" name="Fiole-2"/>
          <p:cNvGrpSpPr>
            <a:grpSpLocks noChangeAspect="1"/>
          </p:cNvGrpSpPr>
          <p:nvPr/>
        </p:nvGrpSpPr>
        <p:grpSpPr bwMode="auto">
          <a:xfrm>
            <a:off x="7811569" y="1449016"/>
            <a:ext cx="1498246" cy="1254129"/>
            <a:chOff x="4095" y="374"/>
            <a:chExt cx="1608" cy="1346"/>
          </a:xfrm>
          <a:solidFill>
            <a:schemeClr val="tx1"/>
          </a:solidFill>
        </p:grpSpPr>
        <p:sp>
          <p:nvSpPr>
            <p:cNvPr id="292" name="Freeform 415"/>
            <p:cNvSpPr>
              <a:spLocks/>
            </p:cNvSpPr>
            <p:nvPr/>
          </p:nvSpPr>
          <p:spPr bwMode="auto">
            <a:xfrm>
              <a:off x="4695" y="374"/>
              <a:ext cx="401" cy="61"/>
            </a:xfrm>
            <a:custGeom>
              <a:avLst/>
              <a:gdLst>
                <a:gd name="T0" fmla="*/ 221 w 221"/>
                <a:gd name="T1" fmla="*/ 31 h 34"/>
                <a:gd name="T2" fmla="*/ 203 w 221"/>
                <a:gd name="T3" fmla="*/ 34 h 34"/>
                <a:gd name="T4" fmla="*/ 18 w 221"/>
                <a:gd name="T5" fmla="*/ 34 h 34"/>
                <a:gd name="T6" fmla="*/ 0 w 221"/>
                <a:gd name="T7" fmla="*/ 31 h 34"/>
                <a:gd name="T8" fmla="*/ 0 w 221"/>
                <a:gd name="T9" fmla="*/ 3 h 34"/>
                <a:gd name="T10" fmla="*/ 18 w 221"/>
                <a:gd name="T11" fmla="*/ 0 h 34"/>
                <a:gd name="T12" fmla="*/ 203 w 221"/>
                <a:gd name="T13" fmla="*/ 0 h 34"/>
                <a:gd name="T14" fmla="*/ 221 w 221"/>
                <a:gd name="T15" fmla="*/ 3 h 34"/>
                <a:gd name="T16" fmla="*/ 221 w 221"/>
                <a:gd name="T17" fmla="*/ 3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" h="34">
                  <a:moveTo>
                    <a:pt x="221" y="31"/>
                  </a:moveTo>
                  <a:cubicBezTo>
                    <a:pt x="221" y="33"/>
                    <a:pt x="213" y="34"/>
                    <a:pt x="203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8" y="34"/>
                    <a:pt x="0" y="33"/>
                    <a:pt x="0" y="3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8" y="0"/>
                    <a:pt x="18" y="0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213" y="0"/>
                    <a:pt x="221" y="1"/>
                    <a:pt x="221" y="3"/>
                  </a:cubicBezTo>
                  <a:lnTo>
                    <a:pt x="221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3" name="Freeform 416"/>
            <p:cNvSpPr>
              <a:spLocks/>
            </p:cNvSpPr>
            <p:nvPr/>
          </p:nvSpPr>
          <p:spPr bwMode="auto">
            <a:xfrm>
              <a:off x="4768" y="545"/>
              <a:ext cx="83" cy="0"/>
            </a:xfrm>
            <a:custGeom>
              <a:avLst/>
              <a:gdLst>
                <a:gd name="T0" fmla="*/ 0 w 83"/>
                <a:gd name="T1" fmla="*/ 83 w 83"/>
                <a:gd name="T2" fmla="*/ 0 w 8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83">
                  <a:moveTo>
                    <a:pt x="0" y="0"/>
                  </a:moveTo>
                  <a:lnTo>
                    <a:pt x="8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4" name="Line 417"/>
            <p:cNvSpPr>
              <a:spLocks noChangeShapeType="1"/>
            </p:cNvSpPr>
            <p:nvPr/>
          </p:nvSpPr>
          <p:spPr bwMode="auto">
            <a:xfrm>
              <a:off x="4768" y="545"/>
              <a:ext cx="83" cy="0"/>
            </a:xfrm>
            <a:prstGeom prst="line">
              <a:avLst/>
            </a:prstGeom>
            <a:grpFill/>
            <a:ln w="34925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5" name="Freeform 418"/>
            <p:cNvSpPr>
              <a:spLocks/>
            </p:cNvSpPr>
            <p:nvPr/>
          </p:nvSpPr>
          <p:spPr bwMode="auto">
            <a:xfrm>
              <a:off x="4768" y="621"/>
              <a:ext cx="83" cy="0"/>
            </a:xfrm>
            <a:custGeom>
              <a:avLst/>
              <a:gdLst>
                <a:gd name="T0" fmla="*/ 0 w 83"/>
                <a:gd name="T1" fmla="*/ 83 w 83"/>
                <a:gd name="T2" fmla="*/ 0 w 8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83">
                  <a:moveTo>
                    <a:pt x="0" y="0"/>
                  </a:moveTo>
                  <a:lnTo>
                    <a:pt x="8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6" name="Line 419"/>
            <p:cNvSpPr>
              <a:spLocks noChangeShapeType="1"/>
            </p:cNvSpPr>
            <p:nvPr/>
          </p:nvSpPr>
          <p:spPr bwMode="auto">
            <a:xfrm>
              <a:off x="4768" y="621"/>
              <a:ext cx="83" cy="0"/>
            </a:xfrm>
            <a:prstGeom prst="line">
              <a:avLst/>
            </a:prstGeom>
            <a:grpFill/>
            <a:ln w="34925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7" name="Freeform 420"/>
            <p:cNvSpPr>
              <a:spLocks/>
            </p:cNvSpPr>
            <p:nvPr/>
          </p:nvSpPr>
          <p:spPr bwMode="auto">
            <a:xfrm>
              <a:off x="4768" y="704"/>
              <a:ext cx="83" cy="0"/>
            </a:xfrm>
            <a:custGeom>
              <a:avLst/>
              <a:gdLst>
                <a:gd name="T0" fmla="*/ 0 w 83"/>
                <a:gd name="T1" fmla="*/ 83 w 83"/>
                <a:gd name="T2" fmla="*/ 0 w 8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83">
                  <a:moveTo>
                    <a:pt x="0" y="0"/>
                  </a:moveTo>
                  <a:lnTo>
                    <a:pt x="8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8" name="Line 421"/>
            <p:cNvSpPr>
              <a:spLocks noChangeShapeType="1"/>
            </p:cNvSpPr>
            <p:nvPr/>
          </p:nvSpPr>
          <p:spPr bwMode="auto">
            <a:xfrm>
              <a:off x="4768" y="704"/>
              <a:ext cx="83" cy="0"/>
            </a:xfrm>
            <a:prstGeom prst="line">
              <a:avLst/>
            </a:prstGeom>
            <a:grpFill/>
            <a:ln w="34925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9" name="Freeform 422"/>
            <p:cNvSpPr>
              <a:spLocks noEditPoints="1"/>
            </p:cNvSpPr>
            <p:nvPr/>
          </p:nvSpPr>
          <p:spPr bwMode="auto">
            <a:xfrm>
              <a:off x="4095" y="423"/>
              <a:ext cx="1608" cy="1297"/>
            </a:xfrm>
            <a:custGeom>
              <a:avLst/>
              <a:gdLst>
                <a:gd name="T0" fmla="*/ 776 w 887"/>
                <a:gd name="T1" fmla="*/ 530 h 719"/>
                <a:gd name="T2" fmla="*/ 533 w 887"/>
                <a:gd name="T3" fmla="*/ 223 h 719"/>
                <a:gd name="T4" fmla="*/ 533 w 887"/>
                <a:gd name="T5" fmla="*/ 0 h 719"/>
                <a:gd name="T6" fmla="*/ 354 w 887"/>
                <a:gd name="T7" fmla="*/ 0 h 719"/>
                <a:gd name="T8" fmla="*/ 354 w 887"/>
                <a:gd name="T9" fmla="*/ 223 h 719"/>
                <a:gd name="T10" fmla="*/ 111 w 887"/>
                <a:gd name="T11" fmla="*/ 530 h 719"/>
                <a:gd name="T12" fmla="*/ 90 w 887"/>
                <a:gd name="T13" fmla="*/ 719 h 719"/>
                <a:gd name="T14" fmla="*/ 374 w 887"/>
                <a:gd name="T15" fmla="*/ 719 h 719"/>
                <a:gd name="T16" fmla="*/ 513 w 887"/>
                <a:gd name="T17" fmla="*/ 719 h 719"/>
                <a:gd name="T18" fmla="*/ 797 w 887"/>
                <a:gd name="T19" fmla="*/ 719 h 719"/>
                <a:gd name="T20" fmla="*/ 776 w 887"/>
                <a:gd name="T21" fmla="*/ 530 h 719"/>
                <a:gd name="T22" fmla="*/ 681 w 887"/>
                <a:gd name="T23" fmla="*/ 537 h 719"/>
                <a:gd name="T24" fmla="*/ 654 w 887"/>
                <a:gd name="T25" fmla="*/ 564 h 719"/>
                <a:gd name="T26" fmla="*/ 627 w 887"/>
                <a:gd name="T27" fmla="*/ 537 h 719"/>
                <a:gd name="T28" fmla="*/ 654 w 887"/>
                <a:gd name="T29" fmla="*/ 511 h 719"/>
                <a:gd name="T30" fmla="*/ 681 w 887"/>
                <a:gd name="T31" fmla="*/ 537 h 719"/>
                <a:gd name="T32" fmla="*/ 218 w 887"/>
                <a:gd name="T33" fmla="*/ 423 h 719"/>
                <a:gd name="T34" fmla="*/ 373 w 887"/>
                <a:gd name="T35" fmla="*/ 230 h 719"/>
                <a:gd name="T36" fmla="*/ 373 w 887"/>
                <a:gd name="T37" fmla="*/ 15 h 719"/>
                <a:gd name="T38" fmla="*/ 514 w 887"/>
                <a:gd name="T39" fmla="*/ 15 h 719"/>
                <a:gd name="T40" fmla="*/ 514 w 887"/>
                <a:gd name="T41" fmla="*/ 230 h 719"/>
                <a:gd name="T42" fmla="*/ 662 w 887"/>
                <a:gd name="T43" fmla="*/ 423 h 719"/>
                <a:gd name="T44" fmla="*/ 218 w 887"/>
                <a:gd name="T45" fmla="*/ 423 h 719"/>
                <a:gd name="T46" fmla="*/ 581 w 887"/>
                <a:gd name="T47" fmla="*/ 579 h 719"/>
                <a:gd name="T48" fmla="*/ 562 w 887"/>
                <a:gd name="T49" fmla="*/ 560 h 719"/>
                <a:gd name="T50" fmla="*/ 581 w 887"/>
                <a:gd name="T51" fmla="*/ 541 h 719"/>
                <a:gd name="T52" fmla="*/ 600 w 887"/>
                <a:gd name="T53" fmla="*/ 560 h 719"/>
                <a:gd name="T54" fmla="*/ 581 w 887"/>
                <a:gd name="T55" fmla="*/ 579 h 719"/>
                <a:gd name="T56" fmla="*/ 597 w 887"/>
                <a:gd name="T57" fmla="*/ 480 h 719"/>
                <a:gd name="T58" fmla="*/ 578 w 887"/>
                <a:gd name="T59" fmla="*/ 461 h 719"/>
                <a:gd name="T60" fmla="*/ 597 w 887"/>
                <a:gd name="T61" fmla="*/ 442 h 719"/>
                <a:gd name="T62" fmla="*/ 616 w 887"/>
                <a:gd name="T63" fmla="*/ 461 h 719"/>
                <a:gd name="T64" fmla="*/ 597 w 887"/>
                <a:gd name="T65" fmla="*/ 480 h 719"/>
                <a:gd name="T66" fmla="*/ 654 w 887"/>
                <a:gd name="T67" fmla="*/ 681 h 719"/>
                <a:gd name="T68" fmla="*/ 614 w 887"/>
                <a:gd name="T69" fmla="*/ 641 h 719"/>
                <a:gd name="T70" fmla="*/ 654 w 887"/>
                <a:gd name="T71" fmla="*/ 600 h 719"/>
                <a:gd name="T72" fmla="*/ 694 w 887"/>
                <a:gd name="T73" fmla="*/ 641 h 719"/>
                <a:gd name="T74" fmla="*/ 654 w 887"/>
                <a:gd name="T75" fmla="*/ 681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7" h="719">
                  <a:moveTo>
                    <a:pt x="776" y="530"/>
                  </a:moveTo>
                  <a:cubicBezTo>
                    <a:pt x="533" y="223"/>
                    <a:pt x="533" y="223"/>
                    <a:pt x="533" y="223"/>
                  </a:cubicBezTo>
                  <a:cubicBezTo>
                    <a:pt x="533" y="0"/>
                    <a:pt x="533" y="0"/>
                    <a:pt x="533" y="0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354" y="223"/>
                    <a:pt x="354" y="223"/>
                    <a:pt x="354" y="223"/>
                  </a:cubicBezTo>
                  <a:cubicBezTo>
                    <a:pt x="111" y="530"/>
                    <a:pt x="111" y="530"/>
                    <a:pt x="111" y="530"/>
                  </a:cubicBezTo>
                  <a:cubicBezTo>
                    <a:pt x="111" y="530"/>
                    <a:pt x="0" y="649"/>
                    <a:pt x="90" y="719"/>
                  </a:cubicBezTo>
                  <a:cubicBezTo>
                    <a:pt x="374" y="719"/>
                    <a:pt x="374" y="719"/>
                    <a:pt x="374" y="719"/>
                  </a:cubicBezTo>
                  <a:cubicBezTo>
                    <a:pt x="374" y="719"/>
                    <a:pt x="436" y="719"/>
                    <a:pt x="513" y="719"/>
                  </a:cubicBezTo>
                  <a:cubicBezTo>
                    <a:pt x="797" y="719"/>
                    <a:pt x="797" y="719"/>
                    <a:pt x="797" y="719"/>
                  </a:cubicBezTo>
                  <a:cubicBezTo>
                    <a:pt x="887" y="649"/>
                    <a:pt x="776" y="530"/>
                    <a:pt x="776" y="530"/>
                  </a:cubicBezTo>
                  <a:close/>
                  <a:moveTo>
                    <a:pt x="681" y="537"/>
                  </a:moveTo>
                  <a:cubicBezTo>
                    <a:pt x="681" y="552"/>
                    <a:pt x="669" y="564"/>
                    <a:pt x="654" y="564"/>
                  </a:cubicBezTo>
                  <a:cubicBezTo>
                    <a:pt x="639" y="564"/>
                    <a:pt x="627" y="552"/>
                    <a:pt x="627" y="537"/>
                  </a:cubicBezTo>
                  <a:cubicBezTo>
                    <a:pt x="627" y="523"/>
                    <a:pt x="639" y="511"/>
                    <a:pt x="654" y="511"/>
                  </a:cubicBezTo>
                  <a:cubicBezTo>
                    <a:pt x="669" y="511"/>
                    <a:pt x="681" y="523"/>
                    <a:pt x="681" y="537"/>
                  </a:cubicBezTo>
                  <a:close/>
                  <a:moveTo>
                    <a:pt x="218" y="423"/>
                  </a:moveTo>
                  <a:cubicBezTo>
                    <a:pt x="373" y="230"/>
                    <a:pt x="373" y="230"/>
                    <a:pt x="373" y="230"/>
                  </a:cubicBezTo>
                  <a:cubicBezTo>
                    <a:pt x="373" y="15"/>
                    <a:pt x="373" y="15"/>
                    <a:pt x="373" y="15"/>
                  </a:cubicBezTo>
                  <a:cubicBezTo>
                    <a:pt x="514" y="15"/>
                    <a:pt x="514" y="15"/>
                    <a:pt x="514" y="15"/>
                  </a:cubicBezTo>
                  <a:cubicBezTo>
                    <a:pt x="514" y="230"/>
                    <a:pt x="514" y="230"/>
                    <a:pt x="514" y="230"/>
                  </a:cubicBezTo>
                  <a:cubicBezTo>
                    <a:pt x="662" y="423"/>
                    <a:pt x="662" y="423"/>
                    <a:pt x="662" y="423"/>
                  </a:cubicBezTo>
                  <a:lnTo>
                    <a:pt x="218" y="423"/>
                  </a:lnTo>
                  <a:close/>
                  <a:moveTo>
                    <a:pt x="581" y="579"/>
                  </a:moveTo>
                  <a:cubicBezTo>
                    <a:pt x="571" y="579"/>
                    <a:pt x="562" y="571"/>
                    <a:pt x="562" y="560"/>
                  </a:cubicBezTo>
                  <a:cubicBezTo>
                    <a:pt x="562" y="550"/>
                    <a:pt x="571" y="541"/>
                    <a:pt x="581" y="541"/>
                  </a:cubicBezTo>
                  <a:cubicBezTo>
                    <a:pt x="592" y="541"/>
                    <a:pt x="600" y="550"/>
                    <a:pt x="600" y="560"/>
                  </a:cubicBezTo>
                  <a:cubicBezTo>
                    <a:pt x="600" y="571"/>
                    <a:pt x="592" y="579"/>
                    <a:pt x="581" y="579"/>
                  </a:cubicBezTo>
                  <a:close/>
                  <a:moveTo>
                    <a:pt x="597" y="480"/>
                  </a:moveTo>
                  <a:cubicBezTo>
                    <a:pt x="586" y="480"/>
                    <a:pt x="578" y="471"/>
                    <a:pt x="578" y="461"/>
                  </a:cubicBezTo>
                  <a:cubicBezTo>
                    <a:pt x="578" y="450"/>
                    <a:pt x="586" y="442"/>
                    <a:pt x="597" y="442"/>
                  </a:cubicBezTo>
                  <a:cubicBezTo>
                    <a:pt x="607" y="442"/>
                    <a:pt x="616" y="450"/>
                    <a:pt x="616" y="461"/>
                  </a:cubicBezTo>
                  <a:cubicBezTo>
                    <a:pt x="616" y="471"/>
                    <a:pt x="607" y="480"/>
                    <a:pt x="597" y="480"/>
                  </a:cubicBezTo>
                  <a:close/>
                  <a:moveTo>
                    <a:pt x="654" y="681"/>
                  </a:moveTo>
                  <a:cubicBezTo>
                    <a:pt x="632" y="681"/>
                    <a:pt x="614" y="663"/>
                    <a:pt x="614" y="641"/>
                  </a:cubicBezTo>
                  <a:cubicBezTo>
                    <a:pt x="614" y="618"/>
                    <a:pt x="632" y="600"/>
                    <a:pt x="654" y="600"/>
                  </a:cubicBezTo>
                  <a:cubicBezTo>
                    <a:pt x="676" y="600"/>
                    <a:pt x="694" y="618"/>
                    <a:pt x="694" y="641"/>
                  </a:cubicBezTo>
                  <a:cubicBezTo>
                    <a:pt x="694" y="663"/>
                    <a:pt x="676" y="681"/>
                    <a:pt x="654" y="681"/>
                  </a:cubicBez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281" name="Fiole-1"/>
          <p:cNvGrpSpPr>
            <a:grpSpLocks noChangeAspect="1"/>
          </p:cNvGrpSpPr>
          <p:nvPr/>
        </p:nvGrpSpPr>
        <p:grpSpPr bwMode="auto">
          <a:xfrm>
            <a:off x="5594743" y="1496503"/>
            <a:ext cx="929489" cy="1146180"/>
            <a:chOff x="2502" y="209"/>
            <a:chExt cx="1141" cy="1407"/>
          </a:xfrm>
        </p:grpSpPr>
        <p:sp>
          <p:nvSpPr>
            <p:cNvPr id="282" name="Freeform 408"/>
            <p:cNvSpPr>
              <a:spLocks/>
            </p:cNvSpPr>
            <p:nvPr/>
          </p:nvSpPr>
          <p:spPr bwMode="auto">
            <a:xfrm>
              <a:off x="2502" y="283"/>
              <a:ext cx="1141" cy="1333"/>
            </a:xfrm>
            <a:custGeom>
              <a:avLst/>
              <a:gdLst>
                <a:gd name="T0" fmla="*/ 220 w 629"/>
                <a:gd name="T1" fmla="*/ 0 h 739"/>
                <a:gd name="T2" fmla="*/ 220 w 629"/>
                <a:gd name="T3" fmla="*/ 273 h 739"/>
                <a:gd name="T4" fmla="*/ 10 w 629"/>
                <a:gd name="T5" fmla="*/ 681 h 739"/>
                <a:gd name="T6" fmla="*/ 67 w 629"/>
                <a:gd name="T7" fmla="*/ 739 h 739"/>
                <a:gd name="T8" fmla="*/ 311 w 629"/>
                <a:gd name="T9" fmla="*/ 739 h 739"/>
                <a:gd name="T10" fmla="*/ 557 w 629"/>
                <a:gd name="T11" fmla="*/ 739 h 739"/>
                <a:gd name="T12" fmla="*/ 598 w 629"/>
                <a:gd name="T13" fmla="*/ 666 h 739"/>
                <a:gd name="T14" fmla="*/ 387 w 629"/>
                <a:gd name="T15" fmla="*/ 268 h 739"/>
                <a:gd name="T16" fmla="*/ 387 w 629"/>
                <a:gd name="T17" fmla="*/ 0 h 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9" h="739">
                  <a:moveTo>
                    <a:pt x="220" y="0"/>
                  </a:moveTo>
                  <a:cubicBezTo>
                    <a:pt x="220" y="273"/>
                    <a:pt x="220" y="273"/>
                    <a:pt x="220" y="273"/>
                  </a:cubicBezTo>
                  <a:cubicBezTo>
                    <a:pt x="10" y="681"/>
                    <a:pt x="10" y="681"/>
                    <a:pt x="10" y="681"/>
                  </a:cubicBezTo>
                  <a:cubicBezTo>
                    <a:pt x="10" y="681"/>
                    <a:pt x="0" y="739"/>
                    <a:pt x="67" y="739"/>
                  </a:cubicBezTo>
                  <a:cubicBezTo>
                    <a:pt x="133" y="739"/>
                    <a:pt x="311" y="739"/>
                    <a:pt x="311" y="739"/>
                  </a:cubicBezTo>
                  <a:cubicBezTo>
                    <a:pt x="557" y="739"/>
                    <a:pt x="557" y="739"/>
                    <a:pt x="557" y="739"/>
                  </a:cubicBezTo>
                  <a:cubicBezTo>
                    <a:pt x="557" y="739"/>
                    <a:pt x="629" y="724"/>
                    <a:pt x="598" y="666"/>
                  </a:cubicBezTo>
                  <a:cubicBezTo>
                    <a:pt x="567" y="608"/>
                    <a:pt x="387" y="268"/>
                    <a:pt x="387" y="268"/>
                  </a:cubicBezTo>
                  <a:cubicBezTo>
                    <a:pt x="387" y="0"/>
                    <a:pt x="387" y="0"/>
                    <a:pt x="387" y="0"/>
                  </a:cubicBezTo>
                </a:path>
              </a:pathLst>
            </a:custGeom>
            <a:noFill/>
            <a:ln w="71438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3" name="Freeform 409"/>
            <p:cNvSpPr>
              <a:spLocks/>
            </p:cNvSpPr>
            <p:nvPr/>
          </p:nvSpPr>
          <p:spPr bwMode="auto">
            <a:xfrm>
              <a:off x="2537" y="1091"/>
              <a:ext cx="1046" cy="473"/>
            </a:xfrm>
            <a:custGeom>
              <a:avLst/>
              <a:gdLst>
                <a:gd name="T0" fmla="*/ 538 w 577"/>
                <a:gd name="T1" fmla="*/ 207 h 262"/>
                <a:gd name="T2" fmla="*/ 436 w 577"/>
                <a:gd name="T3" fmla="*/ 0 h 262"/>
                <a:gd name="T4" fmla="*/ 141 w 577"/>
                <a:gd name="T5" fmla="*/ 0 h 262"/>
                <a:gd name="T6" fmla="*/ 39 w 577"/>
                <a:gd name="T7" fmla="*/ 207 h 262"/>
                <a:gd name="T8" fmla="*/ 58 w 577"/>
                <a:gd name="T9" fmla="*/ 262 h 262"/>
                <a:gd name="T10" fmla="*/ 289 w 577"/>
                <a:gd name="T11" fmla="*/ 262 h 262"/>
                <a:gd name="T12" fmla="*/ 519 w 577"/>
                <a:gd name="T13" fmla="*/ 262 h 262"/>
                <a:gd name="T14" fmla="*/ 538 w 577"/>
                <a:gd name="T15" fmla="*/ 207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7" h="262">
                  <a:moveTo>
                    <a:pt x="538" y="207"/>
                  </a:moveTo>
                  <a:cubicBezTo>
                    <a:pt x="436" y="0"/>
                    <a:pt x="436" y="0"/>
                    <a:pt x="436" y="0"/>
                  </a:cubicBezTo>
                  <a:cubicBezTo>
                    <a:pt x="293" y="33"/>
                    <a:pt x="141" y="0"/>
                    <a:pt x="141" y="0"/>
                  </a:cubicBezTo>
                  <a:cubicBezTo>
                    <a:pt x="39" y="207"/>
                    <a:pt x="39" y="207"/>
                    <a:pt x="39" y="207"/>
                  </a:cubicBezTo>
                  <a:cubicBezTo>
                    <a:pt x="39" y="207"/>
                    <a:pt x="0" y="262"/>
                    <a:pt x="58" y="262"/>
                  </a:cubicBezTo>
                  <a:cubicBezTo>
                    <a:pt x="117" y="262"/>
                    <a:pt x="289" y="262"/>
                    <a:pt x="289" y="262"/>
                  </a:cubicBezTo>
                  <a:cubicBezTo>
                    <a:pt x="289" y="262"/>
                    <a:pt x="461" y="262"/>
                    <a:pt x="519" y="262"/>
                  </a:cubicBezTo>
                  <a:cubicBezTo>
                    <a:pt x="577" y="262"/>
                    <a:pt x="538" y="207"/>
                    <a:pt x="538" y="207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4" name="Oval 410"/>
            <p:cNvSpPr>
              <a:spLocks noChangeArrowheads="1"/>
            </p:cNvSpPr>
            <p:nvPr/>
          </p:nvSpPr>
          <p:spPr bwMode="auto">
            <a:xfrm>
              <a:off x="2814" y="1030"/>
              <a:ext cx="493" cy="6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5" name="Oval 411"/>
            <p:cNvSpPr>
              <a:spLocks noChangeArrowheads="1"/>
            </p:cNvSpPr>
            <p:nvPr/>
          </p:nvSpPr>
          <p:spPr bwMode="auto">
            <a:xfrm>
              <a:off x="2861" y="209"/>
              <a:ext cx="383" cy="110"/>
            </a:xfrm>
            <a:prstGeom prst="ellipse">
              <a:avLst/>
            </a:prstGeom>
            <a:noFill/>
            <a:ln w="61913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273" name="Fusée-2"/>
          <p:cNvGrpSpPr>
            <a:grpSpLocks noChangeAspect="1"/>
          </p:cNvGrpSpPr>
          <p:nvPr/>
        </p:nvGrpSpPr>
        <p:grpSpPr bwMode="auto">
          <a:xfrm>
            <a:off x="2870941" y="1424491"/>
            <a:ext cx="1407160" cy="1238548"/>
            <a:chOff x="-44" y="1237"/>
            <a:chExt cx="2053" cy="1807"/>
          </a:xfrm>
          <a:solidFill>
            <a:schemeClr val="tx1"/>
          </a:solidFill>
        </p:grpSpPr>
        <p:sp>
          <p:nvSpPr>
            <p:cNvPr id="274" name="Freeform 398"/>
            <p:cNvSpPr>
              <a:spLocks/>
            </p:cNvSpPr>
            <p:nvPr/>
          </p:nvSpPr>
          <p:spPr bwMode="auto">
            <a:xfrm>
              <a:off x="1555" y="1237"/>
              <a:ext cx="454" cy="444"/>
            </a:xfrm>
            <a:custGeom>
              <a:avLst/>
              <a:gdLst>
                <a:gd name="T0" fmla="*/ 54 w 251"/>
                <a:gd name="T1" fmla="*/ 47 h 246"/>
                <a:gd name="T2" fmla="*/ 0 w 251"/>
                <a:gd name="T3" fmla="*/ 74 h 246"/>
                <a:gd name="T4" fmla="*/ 68 w 251"/>
                <a:gd name="T5" fmla="*/ 169 h 246"/>
                <a:gd name="T6" fmla="*/ 154 w 251"/>
                <a:gd name="T7" fmla="*/ 246 h 246"/>
                <a:gd name="T8" fmla="*/ 186 w 251"/>
                <a:gd name="T9" fmla="*/ 195 h 246"/>
                <a:gd name="T10" fmla="*/ 251 w 251"/>
                <a:gd name="T11" fmla="*/ 4 h 246"/>
                <a:gd name="T12" fmla="*/ 54 w 251"/>
                <a:gd name="T13" fmla="*/ 47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1" h="246">
                  <a:moveTo>
                    <a:pt x="54" y="47"/>
                  </a:moveTo>
                  <a:cubicBezTo>
                    <a:pt x="36" y="55"/>
                    <a:pt x="18" y="64"/>
                    <a:pt x="0" y="74"/>
                  </a:cubicBezTo>
                  <a:cubicBezTo>
                    <a:pt x="18" y="106"/>
                    <a:pt x="41" y="138"/>
                    <a:pt x="68" y="169"/>
                  </a:cubicBezTo>
                  <a:cubicBezTo>
                    <a:pt x="95" y="199"/>
                    <a:pt x="124" y="225"/>
                    <a:pt x="154" y="246"/>
                  </a:cubicBezTo>
                  <a:cubicBezTo>
                    <a:pt x="165" y="230"/>
                    <a:pt x="176" y="213"/>
                    <a:pt x="186" y="195"/>
                  </a:cubicBezTo>
                  <a:cubicBezTo>
                    <a:pt x="222" y="135"/>
                    <a:pt x="248" y="69"/>
                    <a:pt x="251" y="4"/>
                  </a:cubicBezTo>
                  <a:cubicBezTo>
                    <a:pt x="186" y="0"/>
                    <a:pt x="118" y="19"/>
                    <a:pt x="54" y="4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5" name="Freeform 399"/>
            <p:cNvSpPr>
              <a:spLocks/>
            </p:cNvSpPr>
            <p:nvPr/>
          </p:nvSpPr>
          <p:spPr bwMode="auto">
            <a:xfrm>
              <a:off x="514" y="1919"/>
              <a:ext cx="713" cy="665"/>
            </a:xfrm>
            <a:custGeom>
              <a:avLst/>
              <a:gdLst>
                <a:gd name="T0" fmla="*/ 414 w 713"/>
                <a:gd name="T1" fmla="*/ 0 h 665"/>
                <a:gd name="T2" fmla="*/ 0 w 713"/>
                <a:gd name="T3" fmla="*/ 555 h 665"/>
                <a:gd name="T4" fmla="*/ 36 w 713"/>
                <a:gd name="T5" fmla="*/ 597 h 665"/>
                <a:gd name="T6" fmla="*/ 61 w 713"/>
                <a:gd name="T7" fmla="*/ 624 h 665"/>
                <a:gd name="T8" fmla="*/ 98 w 713"/>
                <a:gd name="T9" fmla="*/ 665 h 665"/>
                <a:gd name="T10" fmla="*/ 713 w 713"/>
                <a:gd name="T11" fmla="*/ 306 h 665"/>
                <a:gd name="T12" fmla="*/ 414 w 713"/>
                <a:gd name="T13" fmla="*/ 0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3" h="665">
                  <a:moveTo>
                    <a:pt x="414" y="0"/>
                  </a:moveTo>
                  <a:lnTo>
                    <a:pt x="0" y="555"/>
                  </a:lnTo>
                  <a:lnTo>
                    <a:pt x="36" y="597"/>
                  </a:lnTo>
                  <a:lnTo>
                    <a:pt x="61" y="624"/>
                  </a:lnTo>
                  <a:lnTo>
                    <a:pt x="98" y="665"/>
                  </a:lnTo>
                  <a:lnTo>
                    <a:pt x="713" y="306"/>
                  </a:lnTo>
                  <a:lnTo>
                    <a:pt x="4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6" name="Freeform 400"/>
            <p:cNvSpPr>
              <a:spLocks/>
            </p:cNvSpPr>
            <p:nvPr/>
          </p:nvSpPr>
          <p:spPr bwMode="auto">
            <a:xfrm>
              <a:off x="514" y="1919"/>
              <a:ext cx="713" cy="665"/>
            </a:xfrm>
            <a:custGeom>
              <a:avLst/>
              <a:gdLst>
                <a:gd name="T0" fmla="*/ 414 w 713"/>
                <a:gd name="T1" fmla="*/ 0 h 665"/>
                <a:gd name="T2" fmla="*/ 0 w 713"/>
                <a:gd name="T3" fmla="*/ 555 h 665"/>
                <a:gd name="T4" fmla="*/ 36 w 713"/>
                <a:gd name="T5" fmla="*/ 597 h 665"/>
                <a:gd name="T6" fmla="*/ 61 w 713"/>
                <a:gd name="T7" fmla="*/ 624 h 665"/>
                <a:gd name="T8" fmla="*/ 98 w 713"/>
                <a:gd name="T9" fmla="*/ 665 h 665"/>
                <a:gd name="T10" fmla="*/ 713 w 713"/>
                <a:gd name="T11" fmla="*/ 306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3" h="665">
                  <a:moveTo>
                    <a:pt x="414" y="0"/>
                  </a:moveTo>
                  <a:lnTo>
                    <a:pt x="0" y="555"/>
                  </a:lnTo>
                  <a:lnTo>
                    <a:pt x="36" y="597"/>
                  </a:lnTo>
                  <a:lnTo>
                    <a:pt x="61" y="624"/>
                  </a:lnTo>
                  <a:lnTo>
                    <a:pt x="98" y="665"/>
                  </a:lnTo>
                  <a:lnTo>
                    <a:pt x="713" y="306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7" name="Freeform 401"/>
            <p:cNvSpPr>
              <a:spLocks/>
            </p:cNvSpPr>
            <p:nvPr/>
          </p:nvSpPr>
          <p:spPr bwMode="auto">
            <a:xfrm>
              <a:off x="927" y="1405"/>
              <a:ext cx="856" cy="818"/>
            </a:xfrm>
            <a:custGeom>
              <a:avLst/>
              <a:gdLst>
                <a:gd name="T0" fmla="*/ 0 w 473"/>
                <a:gd name="T1" fmla="*/ 284 h 454"/>
                <a:gd name="T2" fmla="*/ 81 w 473"/>
                <a:gd name="T3" fmla="*/ 176 h 454"/>
                <a:gd name="T4" fmla="*/ 319 w 473"/>
                <a:gd name="T5" fmla="*/ 0 h 454"/>
                <a:gd name="T6" fmla="*/ 387 w 473"/>
                <a:gd name="T7" fmla="*/ 95 h 454"/>
                <a:gd name="T8" fmla="*/ 473 w 473"/>
                <a:gd name="T9" fmla="*/ 173 h 454"/>
                <a:gd name="T10" fmla="*/ 272 w 473"/>
                <a:gd name="T11" fmla="*/ 391 h 454"/>
                <a:gd name="T12" fmla="*/ 165 w 473"/>
                <a:gd name="T13" fmla="*/ 454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3" h="454">
                  <a:moveTo>
                    <a:pt x="0" y="284"/>
                  </a:moveTo>
                  <a:cubicBezTo>
                    <a:pt x="81" y="176"/>
                    <a:pt x="81" y="176"/>
                    <a:pt x="81" y="176"/>
                  </a:cubicBezTo>
                  <a:cubicBezTo>
                    <a:pt x="81" y="176"/>
                    <a:pt x="185" y="73"/>
                    <a:pt x="319" y="0"/>
                  </a:cubicBezTo>
                  <a:cubicBezTo>
                    <a:pt x="337" y="32"/>
                    <a:pt x="360" y="64"/>
                    <a:pt x="387" y="95"/>
                  </a:cubicBezTo>
                  <a:cubicBezTo>
                    <a:pt x="414" y="125"/>
                    <a:pt x="443" y="151"/>
                    <a:pt x="473" y="173"/>
                  </a:cubicBezTo>
                  <a:cubicBezTo>
                    <a:pt x="386" y="299"/>
                    <a:pt x="272" y="391"/>
                    <a:pt x="272" y="391"/>
                  </a:cubicBezTo>
                  <a:cubicBezTo>
                    <a:pt x="165" y="454"/>
                    <a:pt x="165" y="454"/>
                    <a:pt x="165" y="4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8" name="Freeform 402"/>
            <p:cNvSpPr>
              <a:spLocks/>
            </p:cNvSpPr>
            <p:nvPr/>
          </p:nvSpPr>
          <p:spPr bwMode="auto">
            <a:xfrm>
              <a:off x="-44" y="1670"/>
              <a:ext cx="851" cy="1360"/>
            </a:xfrm>
            <a:custGeom>
              <a:avLst/>
              <a:gdLst>
                <a:gd name="T0" fmla="*/ 470 w 470"/>
                <a:gd name="T1" fmla="*/ 184 h 754"/>
                <a:gd name="T2" fmla="*/ 132 w 470"/>
                <a:gd name="T3" fmla="*/ 421 h 754"/>
                <a:gd name="T4" fmla="*/ 303 w 470"/>
                <a:gd name="T5" fmla="*/ 369 h 754"/>
                <a:gd name="T6" fmla="*/ 470 w 470"/>
                <a:gd name="T7" fmla="*/ 184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0" h="754">
                  <a:moveTo>
                    <a:pt x="470" y="184"/>
                  </a:moveTo>
                  <a:cubicBezTo>
                    <a:pt x="470" y="184"/>
                    <a:pt x="298" y="0"/>
                    <a:pt x="132" y="421"/>
                  </a:cubicBezTo>
                  <a:cubicBezTo>
                    <a:pt x="0" y="754"/>
                    <a:pt x="76" y="493"/>
                    <a:pt x="303" y="369"/>
                  </a:cubicBezTo>
                  <a:cubicBezTo>
                    <a:pt x="375" y="329"/>
                    <a:pt x="470" y="184"/>
                    <a:pt x="470" y="1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9" name="Freeform 403"/>
            <p:cNvSpPr>
              <a:spLocks/>
            </p:cNvSpPr>
            <p:nvPr/>
          </p:nvSpPr>
          <p:spPr bwMode="auto">
            <a:xfrm>
              <a:off x="94" y="2528"/>
              <a:ext cx="436" cy="382"/>
            </a:xfrm>
            <a:custGeom>
              <a:avLst/>
              <a:gdLst>
                <a:gd name="T0" fmla="*/ 113 w 241"/>
                <a:gd name="T1" fmla="*/ 201 h 212"/>
                <a:gd name="T2" fmla="*/ 108 w 241"/>
                <a:gd name="T3" fmla="*/ 201 h 212"/>
                <a:gd name="T4" fmla="*/ 106 w 241"/>
                <a:gd name="T5" fmla="*/ 197 h 212"/>
                <a:gd name="T6" fmla="*/ 114 w 241"/>
                <a:gd name="T7" fmla="*/ 159 h 212"/>
                <a:gd name="T8" fmla="*/ 5 w 241"/>
                <a:gd name="T9" fmla="*/ 212 h 212"/>
                <a:gd name="T10" fmla="*/ 5 w 241"/>
                <a:gd name="T11" fmla="*/ 212 h 212"/>
                <a:gd name="T12" fmla="*/ 1 w 241"/>
                <a:gd name="T13" fmla="*/ 209 h 212"/>
                <a:gd name="T14" fmla="*/ 1 w 241"/>
                <a:gd name="T15" fmla="*/ 205 h 212"/>
                <a:gd name="T16" fmla="*/ 64 w 241"/>
                <a:gd name="T17" fmla="*/ 123 h 212"/>
                <a:gd name="T18" fmla="*/ 25 w 241"/>
                <a:gd name="T19" fmla="*/ 135 h 212"/>
                <a:gd name="T20" fmla="*/ 20 w 241"/>
                <a:gd name="T21" fmla="*/ 133 h 212"/>
                <a:gd name="T22" fmla="*/ 20 w 241"/>
                <a:gd name="T23" fmla="*/ 128 h 212"/>
                <a:gd name="T24" fmla="*/ 167 w 241"/>
                <a:gd name="T25" fmla="*/ 0 h 212"/>
                <a:gd name="T26" fmla="*/ 171 w 241"/>
                <a:gd name="T27" fmla="*/ 1 h 212"/>
                <a:gd name="T28" fmla="*/ 178 w 241"/>
                <a:gd name="T29" fmla="*/ 8 h 212"/>
                <a:gd name="T30" fmla="*/ 141 w 241"/>
                <a:gd name="T31" fmla="*/ 49 h 212"/>
                <a:gd name="T32" fmla="*/ 142 w 241"/>
                <a:gd name="T33" fmla="*/ 51 h 212"/>
                <a:gd name="T34" fmla="*/ 143 w 241"/>
                <a:gd name="T35" fmla="*/ 52 h 212"/>
                <a:gd name="T36" fmla="*/ 158 w 241"/>
                <a:gd name="T37" fmla="*/ 48 h 212"/>
                <a:gd name="T38" fmla="*/ 134 w 241"/>
                <a:gd name="T39" fmla="*/ 79 h 212"/>
                <a:gd name="T40" fmla="*/ 134 w 241"/>
                <a:gd name="T41" fmla="*/ 81 h 212"/>
                <a:gd name="T42" fmla="*/ 135 w 241"/>
                <a:gd name="T43" fmla="*/ 82 h 212"/>
                <a:gd name="T44" fmla="*/ 136 w 241"/>
                <a:gd name="T45" fmla="*/ 82 h 212"/>
                <a:gd name="T46" fmla="*/ 178 w 241"/>
                <a:gd name="T47" fmla="*/ 61 h 212"/>
                <a:gd name="T48" fmla="*/ 175 w 241"/>
                <a:gd name="T49" fmla="*/ 76 h 212"/>
                <a:gd name="T50" fmla="*/ 176 w 241"/>
                <a:gd name="T51" fmla="*/ 78 h 212"/>
                <a:gd name="T52" fmla="*/ 178 w 241"/>
                <a:gd name="T53" fmla="*/ 78 h 212"/>
                <a:gd name="T54" fmla="*/ 216 w 241"/>
                <a:gd name="T55" fmla="*/ 46 h 212"/>
                <a:gd name="T56" fmla="*/ 229 w 241"/>
                <a:gd name="T57" fmla="*/ 58 h 212"/>
                <a:gd name="T58" fmla="*/ 230 w 241"/>
                <a:gd name="T59" fmla="*/ 61 h 212"/>
                <a:gd name="T60" fmla="*/ 113 w 241"/>
                <a:gd name="T61" fmla="*/ 201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41" h="212">
                  <a:moveTo>
                    <a:pt x="113" y="201"/>
                  </a:moveTo>
                  <a:cubicBezTo>
                    <a:pt x="111" y="202"/>
                    <a:pt x="110" y="202"/>
                    <a:pt x="108" y="201"/>
                  </a:cubicBezTo>
                  <a:cubicBezTo>
                    <a:pt x="107" y="200"/>
                    <a:pt x="106" y="199"/>
                    <a:pt x="106" y="197"/>
                  </a:cubicBezTo>
                  <a:cubicBezTo>
                    <a:pt x="106" y="183"/>
                    <a:pt x="109" y="170"/>
                    <a:pt x="114" y="159"/>
                  </a:cubicBezTo>
                  <a:cubicBezTo>
                    <a:pt x="52" y="211"/>
                    <a:pt x="7" y="212"/>
                    <a:pt x="5" y="212"/>
                  </a:cubicBezTo>
                  <a:cubicBezTo>
                    <a:pt x="5" y="212"/>
                    <a:pt x="5" y="212"/>
                    <a:pt x="5" y="212"/>
                  </a:cubicBezTo>
                  <a:cubicBezTo>
                    <a:pt x="3" y="212"/>
                    <a:pt x="2" y="211"/>
                    <a:pt x="1" y="209"/>
                  </a:cubicBezTo>
                  <a:cubicBezTo>
                    <a:pt x="0" y="208"/>
                    <a:pt x="0" y="206"/>
                    <a:pt x="1" y="205"/>
                  </a:cubicBezTo>
                  <a:cubicBezTo>
                    <a:pt x="13" y="181"/>
                    <a:pt x="42" y="146"/>
                    <a:pt x="64" y="123"/>
                  </a:cubicBezTo>
                  <a:cubicBezTo>
                    <a:pt x="45" y="131"/>
                    <a:pt x="26" y="134"/>
                    <a:pt x="25" y="135"/>
                  </a:cubicBezTo>
                  <a:cubicBezTo>
                    <a:pt x="23" y="135"/>
                    <a:pt x="21" y="134"/>
                    <a:pt x="20" y="133"/>
                  </a:cubicBezTo>
                  <a:cubicBezTo>
                    <a:pt x="19" y="131"/>
                    <a:pt x="19" y="129"/>
                    <a:pt x="20" y="128"/>
                  </a:cubicBezTo>
                  <a:cubicBezTo>
                    <a:pt x="78" y="11"/>
                    <a:pt x="164" y="0"/>
                    <a:pt x="167" y="0"/>
                  </a:cubicBezTo>
                  <a:cubicBezTo>
                    <a:pt x="169" y="0"/>
                    <a:pt x="170" y="0"/>
                    <a:pt x="171" y="1"/>
                  </a:cubicBezTo>
                  <a:cubicBezTo>
                    <a:pt x="178" y="8"/>
                    <a:pt x="178" y="8"/>
                    <a:pt x="178" y="8"/>
                  </a:cubicBezTo>
                  <a:cubicBezTo>
                    <a:pt x="167" y="14"/>
                    <a:pt x="153" y="27"/>
                    <a:pt x="141" y="49"/>
                  </a:cubicBezTo>
                  <a:cubicBezTo>
                    <a:pt x="141" y="50"/>
                    <a:pt x="141" y="51"/>
                    <a:pt x="142" y="51"/>
                  </a:cubicBezTo>
                  <a:cubicBezTo>
                    <a:pt x="142" y="52"/>
                    <a:pt x="143" y="52"/>
                    <a:pt x="143" y="52"/>
                  </a:cubicBezTo>
                  <a:cubicBezTo>
                    <a:pt x="144" y="52"/>
                    <a:pt x="151" y="51"/>
                    <a:pt x="158" y="48"/>
                  </a:cubicBezTo>
                  <a:cubicBezTo>
                    <a:pt x="150" y="57"/>
                    <a:pt x="139" y="70"/>
                    <a:pt x="134" y="79"/>
                  </a:cubicBezTo>
                  <a:cubicBezTo>
                    <a:pt x="134" y="80"/>
                    <a:pt x="134" y="80"/>
                    <a:pt x="134" y="81"/>
                  </a:cubicBezTo>
                  <a:cubicBezTo>
                    <a:pt x="134" y="82"/>
                    <a:pt x="135" y="82"/>
                    <a:pt x="135" y="82"/>
                  </a:cubicBezTo>
                  <a:cubicBezTo>
                    <a:pt x="136" y="82"/>
                    <a:pt x="136" y="82"/>
                    <a:pt x="136" y="82"/>
                  </a:cubicBezTo>
                  <a:cubicBezTo>
                    <a:pt x="136" y="82"/>
                    <a:pt x="154" y="82"/>
                    <a:pt x="178" y="61"/>
                  </a:cubicBezTo>
                  <a:cubicBezTo>
                    <a:pt x="176" y="66"/>
                    <a:pt x="175" y="71"/>
                    <a:pt x="175" y="76"/>
                  </a:cubicBezTo>
                  <a:cubicBezTo>
                    <a:pt x="175" y="77"/>
                    <a:pt x="175" y="77"/>
                    <a:pt x="176" y="78"/>
                  </a:cubicBezTo>
                  <a:cubicBezTo>
                    <a:pt x="176" y="78"/>
                    <a:pt x="177" y="78"/>
                    <a:pt x="178" y="78"/>
                  </a:cubicBezTo>
                  <a:cubicBezTo>
                    <a:pt x="179" y="77"/>
                    <a:pt x="204" y="63"/>
                    <a:pt x="216" y="46"/>
                  </a:cubicBezTo>
                  <a:cubicBezTo>
                    <a:pt x="229" y="58"/>
                    <a:pt x="229" y="58"/>
                    <a:pt x="229" y="58"/>
                  </a:cubicBezTo>
                  <a:cubicBezTo>
                    <a:pt x="230" y="59"/>
                    <a:pt x="230" y="60"/>
                    <a:pt x="230" y="61"/>
                  </a:cubicBezTo>
                  <a:cubicBezTo>
                    <a:pt x="241" y="131"/>
                    <a:pt x="118" y="198"/>
                    <a:pt x="113" y="20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0" name="Freeform 404"/>
            <p:cNvSpPr>
              <a:spLocks/>
            </p:cNvSpPr>
            <p:nvPr/>
          </p:nvSpPr>
          <p:spPr bwMode="auto">
            <a:xfrm>
              <a:off x="-11" y="2333"/>
              <a:ext cx="1423" cy="711"/>
            </a:xfrm>
            <a:custGeom>
              <a:avLst/>
              <a:gdLst>
                <a:gd name="T0" fmla="*/ 625 w 786"/>
                <a:gd name="T1" fmla="*/ 0 h 394"/>
                <a:gd name="T2" fmla="*/ 347 w 786"/>
                <a:gd name="T3" fmla="*/ 306 h 394"/>
                <a:gd name="T4" fmla="*/ 421 w 786"/>
                <a:gd name="T5" fmla="*/ 142 h 394"/>
                <a:gd name="T6" fmla="*/ 625 w 786"/>
                <a:gd name="T7" fmla="*/ 0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6" h="394">
                  <a:moveTo>
                    <a:pt x="625" y="0"/>
                  </a:moveTo>
                  <a:cubicBezTo>
                    <a:pt x="625" y="0"/>
                    <a:pt x="786" y="194"/>
                    <a:pt x="347" y="306"/>
                  </a:cubicBezTo>
                  <a:cubicBezTo>
                    <a:pt x="0" y="394"/>
                    <a:pt x="269" y="352"/>
                    <a:pt x="421" y="142"/>
                  </a:cubicBezTo>
                  <a:cubicBezTo>
                    <a:pt x="468" y="76"/>
                    <a:pt x="625" y="0"/>
                    <a:pt x="6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267" name="Fusée-1"/>
          <p:cNvGrpSpPr>
            <a:grpSpLocks noChangeAspect="1"/>
          </p:cNvGrpSpPr>
          <p:nvPr/>
        </p:nvGrpSpPr>
        <p:grpSpPr bwMode="auto">
          <a:xfrm>
            <a:off x="865505" y="1323695"/>
            <a:ext cx="620395" cy="1512533"/>
            <a:chOff x="898" y="687"/>
            <a:chExt cx="1210" cy="2950"/>
          </a:xfrm>
          <a:solidFill>
            <a:schemeClr val="tx1"/>
          </a:solidFill>
        </p:grpSpPr>
        <p:sp>
          <p:nvSpPr>
            <p:cNvPr id="268" name="Freeform 390"/>
            <p:cNvSpPr>
              <a:spLocks noEditPoints="1"/>
            </p:cNvSpPr>
            <p:nvPr/>
          </p:nvSpPr>
          <p:spPr bwMode="auto">
            <a:xfrm>
              <a:off x="1349" y="3023"/>
              <a:ext cx="332" cy="614"/>
            </a:xfrm>
            <a:custGeom>
              <a:avLst/>
              <a:gdLst>
                <a:gd name="T0" fmla="*/ 11 w 183"/>
                <a:gd name="T1" fmla="*/ 90 h 341"/>
                <a:gd name="T2" fmla="*/ 64 w 183"/>
                <a:gd name="T3" fmla="*/ 341 h 341"/>
                <a:gd name="T4" fmla="*/ 153 w 183"/>
                <a:gd name="T5" fmla="*/ 85 h 341"/>
                <a:gd name="T6" fmla="*/ 11 w 183"/>
                <a:gd name="T7" fmla="*/ 90 h 341"/>
                <a:gd name="T8" fmla="*/ 109 w 183"/>
                <a:gd name="T9" fmla="*/ 108 h 341"/>
                <a:gd name="T10" fmla="*/ 75 w 183"/>
                <a:gd name="T11" fmla="*/ 206 h 341"/>
                <a:gd name="T12" fmla="*/ 55 w 183"/>
                <a:gd name="T13" fmla="*/ 110 h 341"/>
                <a:gd name="T14" fmla="*/ 109 w 183"/>
                <a:gd name="T15" fmla="*/ 108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3" h="341">
                  <a:moveTo>
                    <a:pt x="11" y="90"/>
                  </a:moveTo>
                  <a:cubicBezTo>
                    <a:pt x="0" y="156"/>
                    <a:pt x="64" y="341"/>
                    <a:pt x="64" y="341"/>
                  </a:cubicBezTo>
                  <a:cubicBezTo>
                    <a:pt x="64" y="341"/>
                    <a:pt x="183" y="134"/>
                    <a:pt x="153" y="85"/>
                  </a:cubicBezTo>
                  <a:cubicBezTo>
                    <a:pt x="100" y="0"/>
                    <a:pt x="16" y="66"/>
                    <a:pt x="11" y="90"/>
                  </a:cubicBezTo>
                  <a:moveTo>
                    <a:pt x="109" y="108"/>
                  </a:moveTo>
                  <a:cubicBezTo>
                    <a:pt x="121" y="127"/>
                    <a:pt x="75" y="206"/>
                    <a:pt x="75" y="206"/>
                  </a:cubicBezTo>
                  <a:cubicBezTo>
                    <a:pt x="75" y="206"/>
                    <a:pt x="51" y="135"/>
                    <a:pt x="55" y="110"/>
                  </a:cubicBezTo>
                  <a:cubicBezTo>
                    <a:pt x="57" y="101"/>
                    <a:pt x="89" y="76"/>
                    <a:pt x="109" y="10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9" name="Freeform 391"/>
            <p:cNvSpPr>
              <a:spLocks/>
            </p:cNvSpPr>
            <p:nvPr/>
          </p:nvSpPr>
          <p:spPr bwMode="auto">
            <a:xfrm>
              <a:off x="1005" y="687"/>
              <a:ext cx="969" cy="1776"/>
            </a:xfrm>
            <a:custGeom>
              <a:avLst/>
              <a:gdLst>
                <a:gd name="T0" fmla="*/ 0 w 535"/>
                <a:gd name="T1" fmla="*/ 986 h 986"/>
                <a:gd name="T2" fmla="*/ 153 w 535"/>
                <a:gd name="T3" fmla="*/ 856 h 986"/>
                <a:gd name="T4" fmla="*/ 267 w 535"/>
                <a:gd name="T5" fmla="*/ 477 h 986"/>
                <a:gd name="T6" fmla="*/ 275 w 535"/>
                <a:gd name="T7" fmla="*/ 477 h 986"/>
                <a:gd name="T8" fmla="*/ 284 w 535"/>
                <a:gd name="T9" fmla="*/ 477 h 986"/>
                <a:gd name="T10" fmla="*/ 397 w 535"/>
                <a:gd name="T11" fmla="*/ 852 h 986"/>
                <a:gd name="T12" fmla="*/ 533 w 535"/>
                <a:gd name="T13" fmla="*/ 969 h 986"/>
                <a:gd name="T14" fmla="*/ 533 w 535"/>
                <a:gd name="T15" fmla="*/ 462 h 986"/>
                <a:gd name="T16" fmla="*/ 431 w 535"/>
                <a:gd name="T17" fmla="*/ 396 h 986"/>
                <a:gd name="T18" fmla="*/ 390 w 535"/>
                <a:gd name="T19" fmla="*/ 426 h 986"/>
                <a:gd name="T20" fmla="*/ 390 w 535"/>
                <a:gd name="T21" fmla="*/ 187 h 986"/>
                <a:gd name="T22" fmla="*/ 269 w 535"/>
                <a:gd name="T23" fmla="*/ 0 h 986"/>
                <a:gd name="T24" fmla="*/ 269 w 535"/>
                <a:gd name="T25" fmla="*/ 0 h 986"/>
                <a:gd name="T26" fmla="*/ 268 w 535"/>
                <a:gd name="T27" fmla="*/ 0 h 986"/>
                <a:gd name="T28" fmla="*/ 268 w 535"/>
                <a:gd name="T29" fmla="*/ 0 h 986"/>
                <a:gd name="T30" fmla="*/ 148 w 535"/>
                <a:gd name="T31" fmla="*/ 187 h 986"/>
                <a:gd name="T32" fmla="*/ 148 w 535"/>
                <a:gd name="T33" fmla="*/ 426 h 986"/>
                <a:gd name="T34" fmla="*/ 107 w 535"/>
                <a:gd name="T35" fmla="*/ 396 h 986"/>
                <a:gd name="T36" fmla="*/ 5 w 535"/>
                <a:gd name="T37" fmla="*/ 462 h 986"/>
                <a:gd name="T38" fmla="*/ 5 w 535"/>
                <a:gd name="T39" fmla="*/ 950 h 986"/>
                <a:gd name="T40" fmla="*/ 0 w 535"/>
                <a:gd name="T41" fmla="*/ 986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35" h="986">
                  <a:moveTo>
                    <a:pt x="0" y="986"/>
                  </a:moveTo>
                  <a:cubicBezTo>
                    <a:pt x="66" y="934"/>
                    <a:pt x="145" y="861"/>
                    <a:pt x="153" y="856"/>
                  </a:cubicBezTo>
                  <a:cubicBezTo>
                    <a:pt x="169" y="846"/>
                    <a:pt x="211" y="524"/>
                    <a:pt x="267" y="477"/>
                  </a:cubicBezTo>
                  <a:cubicBezTo>
                    <a:pt x="270" y="475"/>
                    <a:pt x="273" y="475"/>
                    <a:pt x="275" y="477"/>
                  </a:cubicBezTo>
                  <a:cubicBezTo>
                    <a:pt x="278" y="475"/>
                    <a:pt x="280" y="475"/>
                    <a:pt x="284" y="477"/>
                  </a:cubicBezTo>
                  <a:cubicBezTo>
                    <a:pt x="339" y="524"/>
                    <a:pt x="382" y="842"/>
                    <a:pt x="397" y="852"/>
                  </a:cubicBezTo>
                  <a:cubicBezTo>
                    <a:pt x="405" y="857"/>
                    <a:pt x="468" y="918"/>
                    <a:pt x="533" y="969"/>
                  </a:cubicBezTo>
                  <a:cubicBezTo>
                    <a:pt x="533" y="923"/>
                    <a:pt x="535" y="561"/>
                    <a:pt x="533" y="462"/>
                  </a:cubicBezTo>
                  <a:cubicBezTo>
                    <a:pt x="530" y="344"/>
                    <a:pt x="431" y="396"/>
                    <a:pt x="431" y="396"/>
                  </a:cubicBezTo>
                  <a:cubicBezTo>
                    <a:pt x="390" y="426"/>
                    <a:pt x="390" y="426"/>
                    <a:pt x="390" y="426"/>
                  </a:cubicBezTo>
                  <a:cubicBezTo>
                    <a:pt x="390" y="187"/>
                    <a:pt x="390" y="187"/>
                    <a:pt x="390" y="187"/>
                  </a:cubicBezTo>
                  <a:cubicBezTo>
                    <a:pt x="382" y="63"/>
                    <a:pt x="280" y="0"/>
                    <a:pt x="269" y="0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269" y="0"/>
                    <a:pt x="268" y="0"/>
                    <a:pt x="268" y="0"/>
                  </a:cubicBezTo>
                  <a:cubicBezTo>
                    <a:pt x="268" y="0"/>
                    <a:pt x="268" y="0"/>
                    <a:pt x="268" y="0"/>
                  </a:cubicBezTo>
                  <a:cubicBezTo>
                    <a:pt x="258" y="0"/>
                    <a:pt x="157" y="68"/>
                    <a:pt x="148" y="187"/>
                  </a:cubicBezTo>
                  <a:cubicBezTo>
                    <a:pt x="148" y="426"/>
                    <a:pt x="148" y="426"/>
                    <a:pt x="148" y="426"/>
                  </a:cubicBezTo>
                  <a:cubicBezTo>
                    <a:pt x="107" y="396"/>
                    <a:pt x="107" y="396"/>
                    <a:pt x="107" y="396"/>
                  </a:cubicBezTo>
                  <a:cubicBezTo>
                    <a:pt x="107" y="396"/>
                    <a:pt x="8" y="344"/>
                    <a:pt x="5" y="462"/>
                  </a:cubicBezTo>
                  <a:cubicBezTo>
                    <a:pt x="3" y="568"/>
                    <a:pt x="5" y="950"/>
                    <a:pt x="5" y="950"/>
                  </a:cubicBezTo>
                  <a:lnTo>
                    <a:pt x="0" y="9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0" name="Freeform 392"/>
            <p:cNvSpPr>
              <a:spLocks/>
            </p:cNvSpPr>
            <p:nvPr/>
          </p:nvSpPr>
          <p:spPr bwMode="auto">
            <a:xfrm>
              <a:off x="1347" y="2771"/>
              <a:ext cx="310" cy="264"/>
            </a:xfrm>
            <a:custGeom>
              <a:avLst/>
              <a:gdLst>
                <a:gd name="T0" fmla="*/ 112 w 171"/>
                <a:gd name="T1" fmla="*/ 16 h 147"/>
                <a:gd name="T2" fmla="*/ 138 w 171"/>
                <a:gd name="T3" fmla="*/ 101 h 147"/>
                <a:gd name="T4" fmla="*/ 171 w 171"/>
                <a:gd name="T5" fmla="*/ 147 h 147"/>
                <a:gd name="T6" fmla="*/ 0 w 171"/>
                <a:gd name="T7" fmla="*/ 147 h 147"/>
                <a:gd name="T8" fmla="*/ 4 w 171"/>
                <a:gd name="T9" fmla="*/ 0 h 147"/>
                <a:gd name="T10" fmla="*/ 112 w 171"/>
                <a:gd name="T11" fmla="*/ 1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1" h="147">
                  <a:moveTo>
                    <a:pt x="112" y="16"/>
                  </a:moveTo>
                  <a:cubicBezTo>
                    <a:pt x="112" y="16"/>
                    <a:pt x="129" y="89"/>
                    <a:pt x="138" y="101"/>
                  </a:cubicBezTo>
                  <a:cubicBezTo>
                    <a:pt x="147" y="114"/>
                    <a:pt x="171" y="147"/>
                    <a:pt x="171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4" y="0"/>
                    <a:pt x="4" y="0"/>
                    <a:pt x="4" y="0"/>
                  </a:cubicBezTo>
                  <a:lnTo>
                    <a:pt x="11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1" name="Freeform 393"/>
            <p:cNvSpPr>
              <a:spLocks/>
            </p:cNvSpPr>
            <p:nvPr/>
          </p:nvSpPr>
          <p:spPr bwMode="auto">
            <a:xfrm>
              <a:off x="1347" y="2771"/>
              <a:ext cx="310" cy="264"/>
            </a:xfrm>
            <a:custGeom>
              <a:avLst/>
              <a:gdLst>
                <a:gd name="T0" fmla="*/ 60 w 171"/>
                <a:gd name="T1" fmla="*/ 16 h 147"/>
                <a:gd name="T2" fmla="*/ 33 w 171"/>
                <a:gd name="T3" fmla="*/ 101 h 147"/>
                <a:gd name="T4" fmla="*/ 0 w 171"/>
                <a:gd name="T5" fmla="*/ 147 h 147"/>
                <a:gd name="T6" fmla="*/ 171 w 171"/>
                <a:gd name="T7" fmla="*/ 147 h 147"/>
                <a:gd name="T8" fmla="*/ 168 w 171"/>
                <a:gd name="T9" fmla="*/ 0 h 147"/>
                <a:gd name="T10" fmla="*/ 60 w 171"/>
                <a:gd name="T11" fmla="*/ 1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1" h="147">
                  <a:moveTo>
                    <a:pt x="60" y="16"/>
                  </a:moveTo>
                  <a:cubicBezTo>
                    <a:pt x="60" y="16"/>
                    <a:pt x="42" y="89"/>
                    <a:pt x="33" y="101"/>
                  </a:cubicBezTo>
                  <a:cubicBezTo>
                    <a:pt x="25" y="114"/>
                    <a:pt x="0" y="147"/>
                    <a:pt x="0" y="147"/>
                  </a:cubicBezTo>
                  <a:cubicBezTo>
                    <a:pt x="171" y="147"/>
                    <a:pt x="171" y="147"/>
                    <a:pt x="171" y="147"/>
                  </a:cubicBezTo>
                  <a:cubicBezTo>
                    <a:pt x="168" y="0"/>
                    <a:pt x="168" y="0"/>
                    <a:pt x="168" y="0"/>
                  </a:cubicBezTo>
                  <a:lnTo>
                    <a:pt x="60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2" name="Freeform 394"/>
            <p:cNvSpPr>
              <a:spLocks/>
            </p:cNvSpPr>
            <p:nvPr/>
          </p:nvSpPr>
          <p:spPr bwMode="auto">
            <a:xfrm>
              <a:off x="898" y="1625"/>
              <a:ext cx="1210" cy="1342"/>
            </a:xfrm>
            <a:custGeom>
              <a:avLst/>
              <a:gdLst>
                <a:gd name="T0" fmla="*/ 436 w 668"/>
                <a:gd name="T1" fmla="*/ 355 h 745"/>
                <a:gd name="T2" fmla="*/ 341 w 668"/>
                <a:gd name="T3" fmla="*/ 2 h 745"/>
                <a:gd name="T4" fmla="*/ 334 w 668"/>
                <a:gd name="T5" fmla="*/ 2 h 745"/>
                <a:gd name="T6" fmla="*/ 326 w 668"/>
                <a:gd name="T7" fmla="*/ 2 h 745"/>
                <a:gd name="T8" fmla="*/ 232 w 668"/>
                <a:gd name="T9" fmla="*/ 355 h 745"/>
                <a:gd name="T10" fmla="*/ 0 w 668"/>
                <a:gd name="T11" fmla="*/ 539 h 745"/>
                <a:gd name="T12" fmla="*/ 2 w 668"/>
                <a:gd name="T13" fmla="*/ 605 h 745"/>
                <a:gd name="T14" fmla="*/ 229 w 668"/>
                <a:gd name="T15" fmla="*/ 662 h 745"/>
                <a:gd name="T16" fmla="*/ 241 w 668"/>
                <a:gd name="T17" fmla="*/ 745 h 745"/>
                <a:gd name="T18" fmla="*/ 427 w 668"/>
                <a:gd name="T19" fmla="*/ 745 h 745"/>
                <a:gd name="T20" fmla="*/ 438 w 668"/>
                <a:gd name="T21" fmla="*/ 662 h 745"/>
                <a:gd name="T22" fmla="*/ 665 w 668"/>
                <a:gd name="T23" fmla="*/ 605 h 745"/>
                <a:gd name="T24" fmla="*/ 668 w 668"/>
                <a:gd name="T25" fmla="*/ 539 h 745"/>
                <a:gd name="T26" fmla="*/ 436 w 668"/>
                <a:gd name="T27" fmla="*/ 355 h 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68" h="745">
                  <a:moveTo>
                    <a:pt x="436" y="355"/>
                  </a:moveTo>
                  <a:cubicBezTo>
                    <a:pt x="422" y="345"/>
                    <a:pt x="393" y="47"/>
                    <a:pt x="341" y="2"/>
                  </a:cubicBezTo>
                  <a:cubicBezTo>
                    <a:pt x="339" y="0"/>
                    <a:pt x="336" y="0"/>
                    <a:pt x="334" y="2"/>
                  </a:cubicBezTo>
                  <a:cubicBezTo>
                    <a:pt x="331" y="0"/>
                    <a:pt x="329" y="0"/>
                    <a:pt x="326" y="2"/>
                  </a:cubicBezTo>
                  <a:cubicBezTo>
                    <a:pt x="274" y="47"/>
                    <a:pt x="246" y="345"/>
                    <a:pt x="232" y="355"/>
                  </a:cubicBezTo>
                  <a:cubicBezTo>
                    <a:pt x="217" y="364"/>
                    <a:pt x="0" y="539"/>
                    <a:pt x="0" y="539"/>
                  </a:cubicBezTo>
                  <a:cubicBezTo>
                    <a:pt x="2" y="605"/>
                    <a:pt x="2" y="605"/>
                    <a:pt x="2" y="605"/>
                  </a:cubicBezTo>
                  <a:cubicBezTo>
                    <a:pt x="2" y="605"/>
                    <a:pt x="232" y="636"/>
                    <a:pt x="229" y="662"/>
                  </a:cubicBezTo>
                  <a:cubicBezTo>
                    <a:pt x="227" y="688"/>
                    <a:pt x="241" y="745"/>
                    <a:pt x="241" y="745"/>
                  </a:cubicBezTo>
                  <a:cubicBezTo>
                    <a:pt x="427" y="745"/>
                    <a:pt x="427" y="745"/>
                    <a:pt x="427" y="745"/>
                  </a:cubicBezTo>
                  <a:cubicBezTo>
                    <a:pt x="427" y="745"/>
                    <a:pt x="441" y="688"/>
                    <a:pt x="438" y="662"/>
                  </a:cubicBezTo>
                  <a:cubicBezTo>
                    <a:pt x="436" y="636"/>
                    <a:pt x="665" y="605"/>
                    <a:pt x="665" y="605"/>
                  </a:cubicBezTo>
                  <a:cubicBezTo>
                    <a:pt x="668" y="539"/>
                    <a:pt x="668" y="539"/>
                    <a:pt x="668" y="539"/>
                  </a:cubicBezTo>
                  <a:cubicBezTo>
                    <a:pt x="668" y="539"/>
                    <a:pt x="450" y="364"/>
                    <a:pt x="436" y="3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191758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0" y="1"/>
            <a:ext cx="12192000" cy="679622"/>
          </a:xfrm>
          <a:prstGeom prst="rect">
            <a:avLst/>
          </a:prstGeom>
          <a:solidFill>
            <a:srgbClr val="C0C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217808" y="47423"/>
            <a:ext cx="17203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>
                <a:solidFill>
                  <a:schemeClr val="bg1"/>
                </a:solidFill>
                <a:latin typeface="Raleway Black" panose="020B0A03030101060003" pitchFamily="34" charset="0"/>
              </a:rPr>
              <a:t>ICÔNES</a:t>
            </a:r>
          </a:p>
        </p:txBody>
      </p:sp>
      <p:grpSp>
        <p:nvGrpSpPr>
          <p:cNvPr id="380" name="Outil-3"/>
          <p:cNvGrpSpPr>
            <a:grpSpLocks noChangeAspect="1"/>
          </p:cNvGrpSpPr>
          <p:nvPr/>
        </p:nvGrpSpPr>
        <p:grpSpPr bwMode="auto">
          <a:xfrm>
            <a:off x="7704889" y="5135199"/>
            <a:ext cx="1354300" cy="1303193"/>
            <a:chOff x="2737" y="1011"/>
            <a:chExt cx="1272" cy="1224"/>
          </a:xfrm>
          <a:solidFill>
            <a:schemeClr val="tx1"/>
          </a:solidFill>
        </p:grpSpPr>
        <p:sp>
          <p:nvSpPr>
            <p:cNvPr id="381" name="Freeform 556"/>
            <p:cNvSpPr>
              <a:spLocks noEditPoints="1"/>
            </p:cNvSpPr>
            <p:nvPr/>
          </p:nvSpPr>
          <p:spPr bwMode="auto">
            <a:xfrm>
              <a:off x="2737" y="1473"/>
              <a:ext cx="785" cy="762"/>
            </a:xfrm>
            <a:custGeom>
              <a:avLst/>
              <a:gdLst>
                <a:gd name="T0" fmla="*/ 425 w 433"/>
                <a:gd name="T1" fmla="*/ 51 h 422"/>
                <a:gd name="T2" fmla="*/ 383 w 433"/>
                <a:gd name="T3" fmla="*/ 8 h 422"/>
                <a:gd name="T4" fmla="*/ 343 w 433"/>
                <a:gd name="T5" fmla="*/ 20 h 422"/>
                <a:gd name="T6" fmla="*/ 20 w 433"/>
                <a:gd name="T7" fmla="*/ 313 h 422"/>
                <a:gd name="T8" fmla="*/ 8 w 433"/>
                <a:gd name="T9" fmla="*/ 353 h 422"/>
                <a:gd name="T10" fmla="*/ 68 w 433"/>
                <a:gd name="T11" fmla="*/ 414 h 422"/>
                <a:gd name="T12" fmla="*/ 108 w 433"/>
                <a:gd name="T13" fmla="*/ 403 h 422"/>
                <a:gd name="T14" fmla="*/ 413 w 433"/>
                <a:gd name="T15" fmla="*/ 91 h 422"/>
                <a:gd name="T16" fmla="*/ 425 w 433"/>
                <a:gd name="T17" fmla="*/ 51 h 422"/>
                <a:gd name="T18" fmla="*/ 75 w 433"/>
                <a:gd name="T19" fmla="*/ 372 h 422"/>
                <a:gd name="T20" fmla="*/ 50 w 433"/>
                <a:gd name="T21" fmla="*/ 347 h 422"/>
                <a:gd name="T22" fmla="*/ 75 w 433"/>
                <a:gd name="T23" fmla="*/ 322 h 422"/>
                <a:gd name="T24" fmla="*/ 100 w 433"/>
                <a:gd name="T25" fmla="*/ 347 h 422"/>
                <a:gd name="T26" fmla="*/ 75 w 433"/>
                <a:gd name="T27" fmla="*/ 372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3" h="422">
                  <a:moveTo>
                    <a:pt x="425" y="51"/>
                  </a:moveTo>
                  <a:cubicBezTo>
                    <a:pt x="383" y="8"/>
                    <a:pt x="383" y="8"/>
                    <a:pt x="383" y="8"/>
                  </a:cubicBezTo>
                  <a:cubicBezTo>
                    <a:pt x="375" y="0"/>
                    <a:pt x="357" y="5"/>
                    <a:pt x="343" y="20"/>
                  </a:cubicBezTo>
                  <a:cubicBezTo>
                    <a:pt x="20" y="313"/>
                    <a:pt x="20" y="313"/>
                    <a:pt x="20" y="313"/>
                  </a:cubicBezTo>
                  <a:cubicBezTo>
                    <a:pt x="5" y="327"/>
                    <a:pt x="0" y="345"/>
                    <a:pt x="8" y="353"/>
                  </a:cubicBezTo>
                  <a:cubicBezTo>
                    <a:pt x="68" y="414"/>
                    <a:pt x="68" y="414"/>
                    <a:pt x="68" y="414"/>
                  </a:cubicBezTo>
                  <a:cubicBezTo>
                    <a:pt x="76" y="422"/>
                    <a:pt x="94" y="417"/>
                    <a:pt x="108" y="403"/>
                  </a:cubicBezTo>
                  <a:cubicBezTo>
                    <a:pt x="413" y="91"/>
                    <a:pt x="413" y="91"/>
                    <a:pt x="413" y="91"/>
                  </a:cubicBezTo>
                  <a:cubicBezTo>
                    <a:pt x="427" y="77"/>
                    <a:pt x="433" y="59"/>
                    <a:pt x="425" y="51"/>
                  </a:cubicBezTo>
                  <a:close/>
                  <a:moveTo>
                    <a:pt x="75" y="372"/>
                  </a:moveTo>
                  <a:cubicBezTo>
                    <a:pt x="62" y="372"/>
                    <a:pt x="50" y="361"/>
                    <a:pt x="50" y="347"/>
                  </a:cubicBezTo>
                  <a:cubicBezTo>
                    <a:pt x="50" y="333"/>
                    <a:pt x="62" y="322"/>
                    <a:pt x="75" y="322"/>
                  </a:cubicBezTo>
                  <a:cubicBezTo>
                    <a:pt x="89" y="322"/>
                    <a:pt x="100" y="333"/>
                    <a:pt x="100" y="347"/>
                  </a:cubicBezTo>
                  <a:cubicBezTo>
                    <a:pt x="100" y="361"/>
                    <a:pt x="89" y="372"/>
                    <a:pt x="75" y="3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82" name="Freeform 557"/>
            <p:cNvSpPr>
              <a:spLocks/>
            </p:cNvSpPr>
            <p:nvPr/>
          </p:nvSpPr>
          <p:spPr bwMode="auto">
            <a:xfrm>
              <a:off x="3252" y="1011"/>
              <a:ext cx="757" cy="722"/>
            </a:xfrm>
            <a:custGeom>
              <a:avLst/>
              <a:gdLst>
                <a:gd name="T0" fmla="*/ 71 w 418"/>
                <a:gd name="T1" fmla="*/ 400 h 400"/>
                <a:gd name="T2" fmla="*/ 0 w 418"/>
                <a:gd name="T3" fmla="*/ 334 h 400"/>
                <a:gd name="T4" fmla="*/ 134 w 418"/>
                <a:gd name="T5" fmla="*/ 221 h 400"/>
                <a:gd name="T6" fmla="*/ 134 w 418"/>
                <a:gd name="T7" fmla="*/ 204 h 400"/>
                <a:gd name="T8" fmla="*/ 189 w 418"/>
                <a:gd name="T9" fmla="*/ 139 h 400"/>
                <a:gd name="T10" fmla="*/ 4 w 418"/>
                <a:gd name="T11" fmla="*/ 58 h 400"/>
                <a:gd name="T12" fmla="*/ 190 w 418"/>
                <a:gd name="T13" fmla="*/ 30 h 400"/>
                <a:gd name="T14" fmla="*/ 352 w 418"/>
                <a:gd name="T15" fmla="*/ 152 h 400"/>
                <a:gd name="T16" fmla="*/ 359 w 418"/>
                <a:gd name="T17" fmla="*/ 185 h 400"/>
                <a:gd name="T18" fmla="*/ 418 w 418"/>
                <a:gd name="T19" fmla="*/ 242 h 400"/>
                <a:gd name="T20" fmla="*/ 362 w 418"/>
                <a:gd name="T21" fmla="*/ 297 h 400"/>
                <a:gd name="T22" fmla="*/ 316 w 418"/>
                <a:gd name="T23" fmla="*/ 240 h 400"/>
                <a:gd name="T24" fmla="*/ 283 w 418"/>
                <a:gd name="T25" fmla="*/ 234 h 400"/>
                <a:gd name="T26" fmla="*/ 211 w 418"/>
                <a:gd name="T27" fmla="*/ 277 h 400"/>
                <a:gd name="T28" fmla="*/ 197 w 418"/>
                <a:gd name="T29" fmla="*/ 285 h 400"/>
                <a:gd name="T30" fmla="*/ 184 w 418"/>
                <a:gd name="T31" fmla="*/ 277 h 400"/>
                <a:gd name="T32" fmla="*/ 71 w 418"/>
                <a:gd name="T33" fmla="*/ 40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18" h="400">
                  <a:moveTo>
                    <a:pt x="71" y="400"/>
                  </a:moveTo>
                  <a:cubicBezTo>
                    <a:pt x="0" y="334"/>
                    <a:pt x="0" y="334"/>
                    <a:pt x="0" y="334"/>
                  </a:cubicBezTo>
                  <a:cubicBezTo>
                    <a:pt x="134" y="221"/>
                    <a:pt x="134" y="221"/>
                    <a:pt x="134" y="221"/>
                  </a:cubicBezTo>
                  <a:cubicBezTo>
                    <a:pt x="134" y="221"/>
                    <a:pt x="141" y="214"/>
                    <a:pt x="134" y="204"/>
                  </a:cubicBezTo>
                  <a:cubicBezTo>
                    <a:pt x="127" y="194"/>
                    <a:pt x="154" y="168"/>
                    <a:pt x="189" y="139"/>
                  </a:cubicBezTo>
                  <a:cubicBezTo>
                    <a:pt x="200" y="126"/>
                    <a:pt x="136" y="86"/>
                    <a:pt x="4" y="58"/>
                  </a:cubicBezTo>
                  <a:cubicBezTo>
                    <a:pt x="6" y="48"/>
                    <a:pt x="43" y="0"/>
                    <a:pt x="190" y="30"/>
                  </a:cubicBezTo>
                  <a:cubicBezTo>
                    <a:pt x="224" y="41"/>
                    <a:pt x="288" y="85"/>
                    <a:pt x="352" y="152"/>
                  </a:cubicBezTo>
                  <a:cubicBezTo>
                    <a:pt x="358" y="162"/>
                    <a:pt x="364" y="160"/>
                    <a:pt x="359" y="185"/>
                  </a:cubicBezTo>
                  <a:cubicBezTo>
                    <a:pt x="374" y="197"/>
                    <a:pt x="418" y="242"/>
                    <a:pt x="418" y="242"/>
                  </a:cubicBezTo>
                  <a:cubicBezTo>
                    <a:pt x="362" y="297"/>
                    <a:pt x="362" y="297"/>
                    <a:pt x="362" y="297"/>
                  </a:cubicBezTo>
                  <a:cubicBezTo>
                    <a:pt x="316" y="240"/>
                    <a:pt x="316" y="240"/>
                    <a:pt x="316" y="240"/>
                  </a:cubicBezTo>
                  <a:cubicBezTo>
                    <a:pt x="316" y="240"/>
                    <a:pt x="302" y="225"/>
                    <a:pt x="283" y="234"/>
                  </a:cubicBezTo>
                  <a:cubicBezTo>
                    <a:pt x="265" y="244"/>
                    <a:pt x="211" y="277"/>
                    <a:pt x="211" y="277"/>
                  </a:cubicBezTo>
                  <a:cubicBezTo>
                    <a:pt x="211" y="277"/>
                    <a:pt x="203" y="286"/>
                    <a:pt x="197" y="285"/>
                  </a:cubicBezTo>
                  <a:cubicBezTo>
                    <a:pt x="191" y="284"/>
                    <a:pt x="188" y="274"/>
                    <a:pt x="184" y="277"/>
                  </a:cubicBezTo>
                  <a:cubicBezTo>
                    <a:pt x="177" y="282"/>
                    <a:pt x="71" y="400"/>
                    <a:pt x="71" y="4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377" name="Outil-2"/>
          <p:cNvGrpSpPr>
            <a:grpSpLocks noChangeAspect="1"/>
          </p:cNvGrpSpPr>
          <p:nvPr/>
        </p:nvGrpSpPr>
        <p:grpSpPr bwMode="auto">
          <a:xfrm>
            <a:off x="5302139" y="5066526"/>
            <a:ext cx="1477411" cy="1440540"/>
            <a:chOff x="3257" y="1597"/>
            <a:chExt cx="1162" cy="1133"/>
          </a:xfrm>
          <a:solidFill>
            <a:schemeClr val="tx1"/>
          </a:solidFill>
        </p:grpSpPr>
        <p:sp>
          <p:nvSpPr>
            <p:cNvPr id="378" name="Freeform 551"/>
            <p:cNvSpPr>
              <a:spLocks/>
            </p:cNvSpPr>
            <p:nvPr/>
          </p:nvSpPr>
          <p:spPr bwMode="auto">
            <a:xfrm>
              <a:off x="3874" y="1597"/>
              <a:ext cx="545" cy="544"/>
            </a:xfrm>
            <a:custGeom>
              <a:avLst/>
              <a:gdLst>
                <a:gd name="T0" fmla="*/ 263 w 300"/>
                <a:gd name="T1" fmla="*/ 0 h 301"/>
                <a:gd name="T2" fmla="*/ 300 w 300"/>
                <a:gd name="T3" fmla="*/ 35 h 301"/>
                <a:gd name="T4" fmla="*/ 244 w 300"/>
                <a:gd name="T5" fmla="*/ 134 h 301"/>
                <a:gd name="T6" fmla="*/ 206 w 300"/>
                <a:gd name="T7" fmla="*/ 132 h 301"/>
                <a:gd name="T8" fmla="*/ 30 w 300"/>
                <a:gd name="T9" fmla="*/ 301 h 301"/>
                <a:gd name="T10" fmla="*/ 0 w 300"/>
                <a:gd name="T11" fmla="*/ 268 h 301"/>
                <a:gd name="T12" fmla="*/ 175 w 300"/>
                <a:gd name="T13" fmla="*/ 101 h 301"/>
                <a:gd name="T14" fmla="*/ 170 w 300"/>
                <a:gd name="T15" fmla="*/ 64 h 301"/>
                <a:gd name="T16" fmla="*/ 263 w 300"/>
                <a:gd name="T17" fmla="*/ 0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0" h="301">
                  <a:moveTo>
                    <a:pt x="263" y="0"/>
                  </a:moveTo>
                  <a:cubicBezTo>
                    <a:pt x="300" y="35"/>
                    <a:pt x="300" y="35"/>
                    <a:pt x="300" y="35"/>
                  </a:cubicBezTo>
                  <a:cubicBezTo>
                    <a:pt x="244" y="134"/>
                    <a:pt x="244" y="134"/>
                    <a:pt x="244" y="134"/>
                  </a:cubicBezTo>
                  <a:cubicBezTo>
                    <a:pt x="244" y="134"/>
                    <a:pt x="220" y="132"/>
                    <a:pt x="206" y="132"/>
                  </a:cubicBezTo>
                  <a:cubicBezTo>
                    <a:pt x="187" y="147"/>
                    <a:pt x="30" y="301"/>
                    <a:pt x="30" y="301"/>
                  </a:cubicBezTo>
                  <a:cubicBezTo>
                    <a:pt x="0" y="268"/>
                    <a:pt x="0" y="268"/>
                    <a:pt x="0" y="268"/>
                  </a:cubicBezTo>
                  <a:cubicBezTo>
                    <a:pt x="175" y="101"/>
                    <a:pt x="175" y="101"/>
                    <a:pt x="175" y="101"/>
                  </a:cubicBezTo>
                  <a:cubicBezTo>
                    <a:pt x="170" y="64"/>
                    <a:pt x="170" y="64"/>
                    <a:pt x="170" y="64"/>
                  </a:cubicBezTo>
                  <a:lnTo>
                    <a:pt x="26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79" name="Freeform 552"/>
            <p:cNvSpPr>
              <a:spLocks noEditPoints="1"/>
            </p:cNvSpPr>
            <p:nvPr/>
          </p:nvSpPr>
          <p:spPr bwMode="auto">
            <a:xfrm>
              <a:off x="3257" y="2016"/>
              <a:ext cx="737" cy="714"/>
            </a:xfrm>
            <a:custGeom>
              <a:avLst/>
              <a:gdLst>
                <a:gd name="T0" fmla="*/ 398 w 406"/>
                <a:gd name="T1" fmla="*/ 51 h 395"/>
                <a:gd name="T2" fmla="*/ 356 w 406"/>
                <a:gd name="T3" fmla="*/ 8 h 395"/>
                <a:gd name="T4" fmla="*/ 318 w 406"/>
                <a:gd name="T5" fmla="*/ 18 h 395"/>
                <a:gd name="T6" fmla="*/ 18 w 406"/>
                <a:gd name="T7" fmla="*/ 288 h 395"/>
                <a:gd name="T8" fmla="*/ 8 w 406"/>
                <a:gd name="T9" fmla="*/ 326 h 395"/>
                <a:gd name="T10" fmla="*/ 69 w 406"/>
                <a:gd name="T11" fmla="*/ 388 h 395"/>
                <a:gd name="T12" fmla="*/ 107 w 406"/>
                <a:gd name="T13" fmla="*/ 378 h 395"/>
                <a:gd name="T14" fmla="*/ 388 w 406"/>
                <a:gd name="T15" fmla="*/ 89 h 395"/>
                <a:gd name="T16" fmla="*/ 398 w 406"/>
                <a:gd name="T17" fmla="*/ 51 h 395"/>
                <a:gd name="T18" fmla="*/ 78 w 406"/>
                <a:gd name="T19" fmla="*/ 343 h 395"/>
                <a:gd name="T20" fmla="*/ 53 w 406"/>
                <a:gd name="T21" fmla="*/ 318 h 395"/>
                <a:gd name="T22" fmla="*/ 78 w 406"/>
                <a:gd name="T23" fmla="*/ 293 h 395"/>
                <a:gd name="T24" fmla="*/ 103 w 406"/>
                <a:gd name="T25" fmla="*/ 318 h 395"/>
                <a:gd name="T26" fmla="*/ 78 w 406"/>
                <a:gd name="T27" fmla="*/ 343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6" h="395">
                  <a:moveTo>
                    <a:pt x="398" y="51"/>
                  </a:moveTo>
                  <a:cubicBezTo>
                    <a:pt x="356" y="8"/>
                    <a:pt x="356" y="8"/>
                    <a:pt x="356" y="8"/>
                  </a:cubicBezTo>
                  <a:cubicBezTo>
                    <a:pt x="348" y="0"/>
                    <a:pt x="331" y="5"/>
                    <a:pt x="318" y="18"/>
                  </a:cubicBezTo>
                  <a:cubicBezTo>
                    <a:pt x="18" y="288"/>
                    <a:pt x="18" y="288"/>
                    <a:pt x="18" y="288"/>
                  </a:cubicBezTo>
                  <a:cubicBezTo>
                    <a:pt x="5" y="301"/>
                    <a:pt x="0" y="318"/>
                    <a:pt x="8" y="326"/>
                  </a:cubicBezTo>
                  <a:cubicBezTo>
                    <a:pt x="69" y="388"/>
                    <a:pt x="69" y="388"/>
                    <a:pt x="69" y="388"/>
                  </a:cubicBezTo>
                  <a:cubicBezTo>
                    <a:pt x="76" y="395"/>
                    <a:pt x="93" y="391"/>
                    <a:pt x="107" y="378"/>
                  </a:cubicBezTo>
                  <a:cubicBezTo>
                    <a:pt x="388" y="89"/>
                    <a:pt x="388" y="89"/>
                    <a:pt x="388" y="89"/>
                  </a:cubicBezTo>
                  <a:cubicBezTo>
                    <a:pt x="401" y="76"/>
                    <a:pt x="406" y="59"/>
                    <a:pt x="398" y="51"/>
                  </a:cubicBezTo>
                  <a:close/>
                  <a:moveTo>
                    <a:pt x="78" y="343"/>
                  </a:moveTo>
                  <a:cubicBezTo>
                    <a:pt x="64" y="343"/>
                    <a:pt x="53" y="332"/>
                    <a:pt x="53" y="318"/>
                  </a:cubicBezTo>
                  <a:cubicBezTo>
                    <a:pt x="53" y="304"/>
                    <a:pt x="64" y="293"/>
                    <a:pt x="78" y="293"/>
                  </a:cubicBezTo>
                  <a:cubicBezTo>
                    <a:pt x="92" y="293"/>
                    <a:pt x="103" y="304"/>
                    <a:pt x="103" y="318"/>
                  </a:cubicBezTo>
                  <a:cubicBezTo>
                    <a:pt x="103" y="332"/>
                    <a:pt x="92" y="343"/>
                    <a:pt x="78" y="3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374" name="Outil-1"/>
          <p:cNvGrpSpPr>
            <a:grpSpLocks noChangeAspect="1"/>
          </p:cNvGrpSpPr>
          <p:nvPr/>
        </p:nvGrpSpPr>
        <p:grpSpPr bwMode="auto">
          <a:xfrm>
            <a:off x="2937335" y="5229160"/>
            <a:ext cx="1144359" cy="1150320"/>
            <a:chOff x="1409" y="658"/>
            <a:chExt cx="1152" cy="1158"/>
          </a:xfrm>
          <a:solidFill>
            <a:schemeClr val="tx1"/>
          </a:solidFill>
        </p:grpSpPr>
        <p:sp>
          <p:nvSpPr>
            <p:cNvPr id="375" name="Freeform 546"/>
            <p:cNvSpPr>
              <a:spLocks/>
            </p:cNvSpPr>
            <p:nvPr/>
          </p:nvSpPr>
          <p:spPr bwMode="auto">
            <a:xfrm>
              <a:off x="1409" y="658"/>
              <a:ext cx="524" cy="522"/>
            </a:xfrm>
            <a:custGeom>
              <a:avLst/>
              <a:gdLst>
                <a:gd name="T0" fmla="*/ 144 w 289"/>
                <a:gd name="T1" fmla="*/ 0 h 289"/>
                <a:gd name="T2" fmla="*/ 100 w 289"/>
                <a:gd name="T3" fmla="*/ 7 h 289"/>
                <a:gd name="T4" fmla="*/ 100 w 289"/>
                <a:gd name="T5" fmla="*/ 7 h 289"/>
                <a:gd name="T6" fmla="*/ 177 w 289"/>
                <a:gd name="T7" fmla="*/ 94 h 289"/>
                <a:gd name="T8" fmla="*/ 154 w 289"/>
                <a:gd name="T9" fmla="*/ 144 h 289"/>
                <a:gd name="T10" fmla="*/ 106 w 289"/>
                <a:gd name="T11" fmla="*/ 178 h 289"/>
                <a:gd name="T12" fmla="*/ 36 w 289"/>
                <a:gd name="T13" fmla="*/ 113 h 289"/>
                <a:gd name="T14" fmla="*/ 6 w 289"/>
                <a:gd name="T15" fmla="*/ 100 h 289"/>
                <a:gd name="T16" fmla="*/ 0 w 289"/>
                <a:gd name="T17" fmla="*/ 144 h 289"/>
                <a:gd name="T18" fmla="*/ 144 w 289"/>
                <a:gd name="T19" fmla="*/ 289 h 289"/>
                <a:gd name="T20" fmla="*/ 289 w 289"/>
                <a:gd name="T21" fmla="*/ 144 h 289"/>
                <a:gd name="T22" fmla="*/ 144 w 289"/>
                <a:gd name="T23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9" h="289">
                  <a:moveTo>
                    <a:pt x="144" y="0"/>
                  </a:moveTo>
                  <a:cubicBezTo>
                    <a:pt x="129" y="0"/>
                    <a:pt x="114" y="2"/>
                    <a:pt x="100" y="7"/>
                  </a:cubicBezTo>
                  <a:cubicBezTo>
                    <a:pt x="100" y="7"/>
                    <a:pt x="100" y="7"/>
                    <a:pt x="100" y="7"/>
                  </a:cubicBezTo>
                  <a:cubicBezTo>
                    <a:pt x="96" y="18"/>
                    <a:pt x="164" y="78"/>
                    <a:pt x="177" y="94"/>
                  </a:cubicBezTo>
                  <a:cubicBezTo>
                    <a:pt x="189" y="109"/>
                    <a:pt x="181" y="120"/>
                    <a:pt x="154" y="144"/>
                  </a:cubicBezTo>
                  <a:cubicBezTo>
                    <a:pt x="128" y="168"/>
                    <a:pt x="106" y="178"/>
                    <a:pt x="106" y="178"/>
                  </a:cubicBezTo>
                  <a:cubicBezTo>
                    <a:pt x="106" y="178"/>
                    <a:pt x="56" y="131"/>
                    <a:pt x="36" y="113"/>
                  </a:cubicBezTo>
                  <a:cubicBezTo>
                    <a:pt x="23" y="101"/>
                    <a:pt x="13" y="100"/>
                    <a:pt x="6" y="100"/>
                  </a:cubicBezTo>
                  <a:cubicBezTo>
                    <a:pt x="2" y="114"/>
                    <a:pt x="0" y="129"/>
                    <a:pt x="0" y="144"/>
                  </a:cubicBezTo>
                  <a:cubicBezTo>
                    <a:pt x="0" y="224"/>
                    <a:pt x="64" y="289"/>
                    <a:pt x="144" y="289"/>
                  </a:cubicBezTo>
                  <a:cubicBezTo>
                    <a:pt x="224" y="289"/>
                    <a:pt x="289" y="224"/>
                    <a:pt x="289" y="144"/>
                  </a:cubicBezTo>
                  <a:cubicBezTo>
                    <a:pt x="289" y="64"/>
                    <a:pt x="224" y="0"/>
                    <a:pt x="1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76" name="Freeform 547"/>
            <p:cNvSpPr>
              <a:spLocks noEditPoints="1"/>
            </p:cNvSpPr>
            <p:nvPr/>
          </p:nvSpPr>
          <p:spPr bwMode="auto">
            <a:xfrm>
              <a:off x="1739" y="979"/>
              <a:ext cx="822" cy="837"/>
            </a:xfrm>
            <a:custGeom>
              <a:avLst/>
              <a:gdLst>
                <a:gd name="T0" fmla="*/ 437 w 453"/>
                <a:gd name="T1" fmla="*/ 350 h 463"/>
                <a:gd name="T2" fmla="*/ 88 w 453"/>
                <a:gd name="T3" fmla="*/ 6 h 463"/>
                <a:gd name="T4" fmla="*/ 56 w 453"/>
                <a:gd name="T5" fmla="*/ 17 h 463"/>
                <a:gd name="T6" fmla="*/ 17 w 453"/>
                <a:gd name="T7" fmla="*/ 55 h 463"/>
                <a:gd name="T8" fmla="*/ 6 w 453"/>
                <a:gd name="T9" fmla="*/ 87 h 463"/>
                <a:gd name="T10" fmla="*/ 334 w 453"/>
                <a:gd name="T11" fmla="*/ 443 h 463"/>
                <a:gd name="T12" fmla="*/ 374 w 453"/>
                <a:gd name="T13" fmla="*/ 447 h 463"/>
                <a:gd name="T14" fmla="*/ 435 w 453"/>
                <a:gd name="T15" fmla="*/ 394 h 463"/>
                <a:gd name="T16" fmla="*/ 437 w 453"/>
                <a:gd name="T17" fmla="*/ 350 h 463"/>
                <a:gd name="T18" fmla="*/ 371 w 453"/>
                <a:gd name="T19" fmla="*/ 404 h 463"/>
                <a:gd name="T20" fmla="*/ 346 w 453"/>
                <a:gd name="T21" fmla="*/ 379 h 463"/>
                <a:gd name="T22" fmla="*/ 371 w 453"/>
                <a:gd name="T23" fmla="*/ 354 h 463"/>
                <a:gd name="T24" fmla="*/ 397 w 453"/>
                <a:gd name="T25" fmla="*/ 379 h 463"/>
                <a:gd name="T26" fmla="*/ 371 w 453"/>
                <a:gd name="T27" fmla="*/ 404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3" h="463">
                  <a:moveTo>
                    <a:pt x="437" y="350"/>
                  </a:moveTo>
                  <a:cubicBezTo>
                    <a:pt x="88" y="6"/>
                    <a:pt x="88" y="6"/>
                    <a:pt x="88" y="6"/>
                  </a:cubicBezTo>
                  <a:cubicBezTo>
                    <a:pt x="82" y="0"/>
                    <a:pt x="68" y="5"/>
                    <a:pt x="56" y="17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5" y="67"/>
                    <a:pt x="0" y="82"/>
                    <a:pt x="6" y="87"/>
                  </a:cubicBezTo>
                  <a:cubicBezTo>
                    <a:pt x="334" y="443"/>
                    <a:pt x="334" y="443"/>
                    <a:pt x="334" y="443"/>
                  </a:cubicBezTo>
                  <a:cubicBezTo>
                    <a:pt x="354" y="463"/>
                    <a:pt x="377" y="444"/>
                    <a:pt x="374" y="447"/>
                  </a:cubicBezTo>
                  <a:cubicBezTo>
                    <a:pt x="435" y="394"/>
                    <a:pt x="435" y="394"/>
                    <a:pt x="435" y="394"/>
                  </a:cubicBezTo>
                  <a:cubicBezTo>
                    <a:pt x="447" y="382"/>
                    <a:pt x="453" y="365"/>
                    <a:pt x="437" y="350"/>
                  </a:cubicBezTo>
                  <a:close/>
                  <a:moveTo>
                    <a:pt x="371" y="404"/>
                  </a:moveTo>
                  <a:cubicBezTo>
                    <a:pt x="357" y="404"/>
                    <a:pt x="346" y="393"/>
                    <a:pt x="346" y="379"/>
                  </a:cubicBezTo>
                  <a:cubicBezTo>
                    <a:pt x="346" y="365"/>
                    <a:pt x="357" y="354"/>
                    <a:pt x="371" y="354"/>
                  </a:cubicBezTo>
                  <a:cubicBezTo>
                    <a:pt x="385" y="354"/>
                    <a:pt x="397" y="365"/>
                    <a:pt x="397" y="379"/>
                  </a:cubicBezTo>
                  <a:cubicBezTo>
                    <a:pt x="397" y="393"/>
                    <a:pt x="385" y="404"/>
                    <a:pt x="371" y="4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370" name="Maison"/>
          <p:cNvGrpSpPr>
            <a:grpSpLocks noChangeAspect="1"/>
          </p:cNvGrpSpPr>
          <p:nvPr/>
        </p:nvGrpSpPr>
        <p:grpSpPr bwMode="auto">
          <a:xfrm>
            <a:off x="630056" y="5233482"/>
            <a:ext cx="1016862" cy="997249"/>
            <a:chOff x="3167" y="1498"/>
            <a:chExt cx="1348" cy="1322"/>
          </a:xfrm>
        </p:grpSpPr>
        <p:sp>
          <p:nvSpPr>
            <p:cNvPr id="371" name="Freeform 540"/>
            <p:cNvSpPr>
              <a:spLocks/>
            </p:cNvSpPr>
            <p:nvPr/>
          </p:nvSpPr>
          <p:spPr bwMode="auto">
            <a:xfrm>
              <a:off x="3167" y="1498"/>
              <a:ext cx="1348" cy="1322"/>
            </a:xfrm>
            <a:custGeom>
              <a:avLst/>
              <a:gdLst>
                <a:gd name="T0" fmla="*/ 130 w 1348"/>
                <a:gd name="T1" fmla="*/ 1322 h 1322"/>
                <a:gd name="T2" fmla="*/ 130 w 1348"/>
                <a:gd name="T3" fmla="*/ 542 h 1322"/>
                <a:gd name="T4" fmla="*/ 0 w 1348"/>
                <a:gd name="T5" fmla="*/ 542 h 1322"/>
                <a:gd name="T6" fmla="*/ 268 w 1348"/>
                <a:gd name="T7" fmla="*/ 340 h 1322"/>
                <a:gd name="T8" fmla="*/ 268 w 1348"/>
                <a:gd name="T9" fmla="*/ 0 h 1322"/>
                <a:gd name="T10" fmla="*/ 464 w 1348"/>
                <a:gd name="T11" fmla="*/ 0 h 1322"/>
                <a:gd name="T12" fmla="*/ 464 w 1348"/>
                <a:gd name="T13" fmla="*/ 203 h 1322"/>
                <a:gd name="T14" fmla="*/ 681 w 1348"/>
                <a:gd name="T15" fmla="*/ 15 h 1322"/>
                <a:gd name="T16" fmla="*/ 1348 w 1348"/>
                <a:gd name="T17" fmla="*/ 535 h 1322"/>
                <a:gd name="T18" fmla="*/ 1217 w 1348"/>
                <a:gd name="T19" fmla="*/ 535 h 1322"/>
                <a:gd name="T20" fmla="*/ 1217 w 1348"/>
                <a:gd name="T21" fmla="*/ 1322 h 1322"/>
                <a:gd name="T22" fmla="*/ 130 w 1348"/>
                <a:gd name="T23" fmla="*/ 1322 h 1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48" h="1322">
                  <a:moveTo>
                    <a:pt x="130" y="1322"/>
                  </a:moveTo>
                  <a:lnTo>
                    <a:pt x="130" y="542"/>
                  </a:lnTo>
                  <a:lnTo>
                    <a:pt x="0" y="542"/>
                  </a:lnTo>
                  <a:lnTo>
                    <a:pt x="268" y="340"/>
                  </a:lnTo>
                  <a:lnTo>
                    <a:pt x="268" y="0"/>
                  </a:lnTo>
                  <a:lnTo>
                    <a:pt x="464" y="0"/>
                  </a:lnTo>
                  <a:lnTo>
                    <a:pt x="464" y="203"/>
                  </a:lnTo>
                  <a:lnTo>
                    <a:pt x="681" y="15"/>
                  </a:lnTo>
                  <a:lnTo>
                    <a:pt x="1348" y="535"/>
                  </a:lnTo>
                  <a:lnTo>
                    <a:pt x="1217" y="535"/>
                  </a:lnTo>
                  <a:lnTo>
                    <a:pt x="1217" y="1322"/>
                  </a:lnTo>
                  <a:lnTo>
                    <a:pt x="130" y="1322"/>
                  </a:lnTo>
                  <a:close/>
                </a:path>
              </a:pathLst>
            </a:custGeom>
            <a:noFill/>
            <a:ln w="222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72" name="Rectangle 541"/>
            <p:cNvSpPr>
              <a:spLocks noChangeArrowheads="1"/>
            </p:cNvSpPr>
            <p:nvPr/>
          </p:nvSpPr>
          <p:spPr bwMode="auto">
            <a:xfrm>
              <a:off x="3486" y="2129"/>
              <a:ext cx="137" cy="20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73" name="Rectangle 542"/>
            <p:cNvSpPr>
              <a:spLocks noChangeArrowheads="1"/>
            </p:cNvSpPr>
            <p:nvPr/>
          </p:nvSpPr>
          <p:spPr bwMode="auto">
            <a:xfrm>
              <a:off x="3946" y="2257"/>
              <a:ext cx="264" cy="56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366" name="Nuages-2"/>
          <p:cNvGrpSpPr>
            <a:grpSpLocks noChangeAspect="1"/>
          </p:cNvGrpSpPr>
          <p:nvPr/>
        </p:nvGrpSpPr>
        <p:grpSpPr bwMode="auto">
          <a:xfrm>
            <a:off x="9981288" y="3376252"/>
            <a:ext cx="1850062" cy="963331"/>
            <a:chOff x="4283" y="580"/>
            <a:chExt cx="3019" cy="1572"/>
          </a:xfrm>
          <a:solidFill>
            <a:schemeClr val="tx1"/>
          </a:solidFill>
        </p:grpSpPr>
        <p:sp>
          <p:nvSpPr>
            <p:cNvPr id="367" name="Freeform 534"/>
            <p:cNvSpPr>
              <a:spLocks noEditPoints="1"/>
            </p:cNvSpPr>
            <p:nvPr/>
          </p:nvSpPr>
          <p:spPr bwMode="auto">
            <a:xfrm>
              <a:off x="4283" y="580"/>
              <a:ext cx="2947" cy="1572"/>
            </a:xfrm>
            <a:custGeom>
              <a:avLst/>
              <a:gdLst>
                <a:gd name="T0" fmla="*/ 54 w 1630"/>
                <a:gd name="T1" fmla="*/ 868 h 872"/>
                <a:gd name="T2" fmla="*/ 56 w 1630"/>
                <a:gd name="T3" fmla="*/ 684 h 872"/>
                <a:gd name="T4" fmla="*/ 91 w 1630"/>
                <a:gd name="T5" fmla="*/ 650 h 872"/>
                <a:gd name="T6" fmla="*/ 120 w 1630"/>
                <a:gd name="T7" fmla="*/ 558 h 872"/>
                <a:gd name="T8" fmla="*/ 392 w 1630"/>
                <a:gd name="T9" fmla="*/ 493 h 872"/>
                <a:gd name="T10" fmla="*/ 492 w 1630"/>
                <a:gd name="T11" fmla="*/ 597 h 872"/>
                <a:gd name="T12" fmla="*/ 833 w 1630"/>
                <a:gd name="T13" fmla="*/ 328 h 872"/>
                <a:gd name="T14" fmla="*/ 759 w 1630"/>
                <a:gd name="T15" fmla="*/ 210 h 872"/>
                <a:gd name="T16" fmla="*/ 1165 w 1630"/>
                <a:gd name="T17" fmla="*/ 211 h 872"/>
                <a:gd name="T18" fmla="*/ 1166 w 1630"/>
                <a:gd name="T19" fmla="*/ 214 h 872"/>
                <a:gd name="T20" fmla="*/ 1044 w 1630"/>
                <a:gd name="T21" fmla="*/ 262 h 872"/>
                <a:gd name="T22" fmla="*/ 1471 w 1630"/>
                <a:gd name="T23" fmla="*/ 868 h 872"/>
                <a:gd name="T24" fmla="*/ 54 w 1630"/>
                <a:gd name="T25" fmla="*/ 868 h 872"/>
                <a:gd name="T26" fmla="*/ 1086 w 1630"/>
                <a:gd name="T27" fmla="*/ 737 h 872"/>
                <a:gd name="T28" fmla="*/ 758 w 1630"/>
                <a:gd name="T29" fmla="*/ 541 h 872"/>
                <a:gd name="T30" fmla="*/ 759 w 1630"/>
                <a:gd name="T31" fmla="*/ 535 h 872"/>
                <a:gd name="T32" fmla="*/ 755 w 1630"/>
                <a:gd name="T33" fmla="*/ 541 h 872"/>
                <a:gd name="T34" fmla="*/ 644 w 1630"/>
                <a:gd name="T35" fmla="*/ 570 h 872"/>
                <a:gd name="T36" fmla="*/ 524 w 1630"/>
                <a:gd name="T37" fmla="*/ 662 h 872"/>
                <a:gd name="T38" fmla="*/ 628 w 1630"/>
                <a:gd name="T39" fmla="*/ 595 h 872"/>
                <a:gd name="T40" fmla="*/ 1087 w 1630"/>
                <a:gd name="T41" fmla="*/ 739 h 872"/>
                <a:gd name="T42" fmla="*/ 1086 w 1630"/>
                <a:gd name="T43" fmla="*/ 737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30" h="872">
                  <a:moveTo>
                    <a:pt x="54" y="868"/>
                  </a:moveTo>
                  <a:cubicBezTo>
                    <a:pt x="49" y="868"/>
                    <a:pt x="0" y="743"/>
                    <a:pt x="56" y="684"/>
                  </a:cubicBezTo>
                  <a:cubicBezTo>
                    <a:pt x="76" y="664"/>
                    <a:pt x="91" y="650"/>
                    <a:pt x="91" y="650"/>
                  </a:cubicBezTo>
                  <a:cubicBezTo>
                    <a:pt x="93" y="610"/>
                    <a:pt x="103" y="580"/>
                    <a:pt x="120" y="558"/>
                  </a:cubicBezTo>
                  <a:cubicBezTo>
                    <a:pt x="176" y="483"/>
                    <a:pt x="301" y="494"/>
                    <a:pt x="392" y="493"/>
                  </a:cubicBezTo>
                  <a:cubicBezTo>
                    <a:pt x="414" y="539"/>
                    <a:pt x="450" y="574"/>
                    <a:pt x="492" y="597"/>
                  </a:cubicBezTo>
                  <a:cubicBezTo>
                    <a:pt x="212" y="368"/>
                    <a:pt x="673" y="0"/>
                    <a:pt x="833" y="328"/>
                  </a:cubicBezTo>
                  <a:cubicBezTo>
                    <a:pt x="820" y="280"/>
                    <a:pt x="794" y="240"/>
                    <a:pt x="759" y="210"/>
                  </a:cubicBezTo>
                  <a:cubicBezTo>
                    <a:pt x="837" y="38"/>
                    <a:pt x="1085" y="36"/>
                    <a:pt x="1165" y="211"/>
                  </a:cubicBezTo>
                  <a:cubicBezTo>
                    <a:pt x="1165" y="212"/>
                    <a:pt x="1165" y="213"/>
                    <a:pt x="1166" y="214"/>
                  </a:cubicBezTo>
                  <a:cubicBezTo>
                    <a:pt x="1124" y="222"/>
                    <a:pt x="1083" y="238"/>
                    <a:pt x="1044" y="262"/>
                  </a:cubicBezTo>
                  <a:cubicBezTo>
                    <a:pt x="1343" y="142"/>
                    <a:pt x="1630" y="585"/>
                    <a:pt x="1471" y="868"/>
                  </a:cubicBezTo>
                  <a:cubicBezTo>
                    <a:pt x="1471" y="868"/>
                    <a:pt x="330" y="872"/>
                    <a:pt x="54" y="868"/>
                  </a:cubicBezTo>
                  <a:close/>
                  <a:moveTo>
                    <a:pt x="1086" y="737"/>
                  </a:moveTo>
                  <a:cubicBezTo>
                    <a:pt x="1026" y="606"/>
                    <a:pt x="893" y="531"/>
                    <a:pt x="758" y="541"/>
                  </a:cubicBezTo>
                  <a:cubicBezTo>
                    <a:pt x="758" y="539"/>
                    <a:pt x="758" y="537"/>
                    <a:pt x="759" y="535"/>
                  </a:cubicBezTo>
                  <a:cubicBezTo>
                    <a:pt x="758" y="537"/>
                    <a:pt x="756" y="539"/>
                    <a:pt x="755" y="541"/>
                  </a:cubicBezTo>
                  <a:cubicBezTo>
                    <a:pt x="718" y="544"/>
                    <a:pt x="680" y="553"/>
                    <a:pt x="644" y="570"/>
                  </a:cubicBezTo>
                  <a:cubicBezTo>
                    <a:pt x="596" y="592"/>
                    <a:pt x="555" y="624"/>
                    <a:pt x="524" y="662"/>
                  </a:cubicBezTo>
                  <a:cubicBezTo>
                    <a:pt x="553" y="635"/>
                    <a:pt x="588" y="611"/>
                    <a:pt x="628" y="595"/>
                  </a:cubicBezTo>
                  <a:cubicBezTo>
                    <a:pt x="799" y="522"/>
                    <a:pt x="999" y="587"/>
                    <a:pt x="1087" y="739"/>
                  </a:cubicBezTo>
                  <a:cubicBezTo>
                    <a:pt x="1086" y="738"/>
                    <a:pt x="1086" y="737"/>
                    <a:pt x="1086" y="7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68" name="Line 535"/>
            <p:cNvSpPr>
              <a:spLocks noChangeShapeType="1"/>
            </p:cNvSpPr>
            <p:nvPr/>
          </p:nvSpPr>
          <p:spPr bwMode="auto">
            <a:xfrm>
              <a:off x="7302" y="1398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69" name="Line 536"/>
            <p:cNvSpPr>
              <a:spLocks noChangeShapeType="1"/>
            </p:cNvSpPr>
            <p:nvPr/>
          </p:nvSpPr>
          <p:spPr bwMode="auto">
            <a:xfrm>
              <a:off x="7302" y="1398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359" name="Nuages-1"/>
          <p:cNvGrpSpPr>
            <a:grpSpLocks noChangeAspect="1"/>
          </p:cNvGrpSpPr>
          <p:nvPr/>
        </p:nvGrpSpPr>
        <p:grpSpPr bwMode="auto">
          <a:xfrm>
            <a:off x="7616093" y="2893337"/>
            <a:ext cx="1784966" cy="1396335"/>
            <a:chOff x="722" y="980"/>
            <a:chExt cx="3352" cy="2456"/>
          </a:xfrm>
        </p:grpSpPr>
        <p:sp>
          <p:nvSpPr>
            <p:cNvPr id="360" name="Freeform 525"/>
            <p:cNvSpPr>
              <a:spLocks/>
            </p:cNvSpPr>
            <p:nvPr/>
          </p:nvSpPr>
          <p:spPr bwMode="auto">
            <a:xfrm>
              <a:off x="1397" y="1957"/>
              <a:ext cx="2404" cy="1264"/>
            </a:xfrm>
            <a:custGeom>
              <a:avLst/>
              <a:gdLst>
                <a:gd name="T0" fmla="*/ 1149 w 1330"/>
                <a:gd name="T1" fmla="*/ 330 h 701"/>
                <a:gd name="T2" fmla="*/ 1083 w 1330"/>
                <a:gd name="T3" fmla="*/ 341 h 701"/>
                <a:gd name="T4" fmla="*/ 1067 w 1330"/>
                <a:gd name="T5" fmla="*/ 323 h 701"/>
                <a:gd name="T6" fmla="*/ 883 w 1330"/>
                <a:gd name="T7" fmla="*/ 187 h 701"/>
                <a:gd name="T8" fmla="*/ 787 w 1330"/>
                <a:gd name="T9" fmla="*/ 210 h 701"/>
                <a:gd name="T10" fmla="*/ 789 w 1330"/>
                <a:gd name="T11" fmla="*/ 186 h 701"/>
                <a:gd name="T12" fmla="*/ 608 w 1330"/>
                <a:gd name="T13" fmla="*/ 1 h 701"/>
                <a:gd name="T14" fmla="*/ 424 w 1330"/>
                <a:gd name="T15" fmla="*/ 182 h 701"/>
                <a:gd name="T16" fmla="*/ 424 w 1330"/>
                <a:gd name="T17" fmla="*/ 186 h 701"/>
                <a:gd name="T18" fmla="*/ 378 w 1330"/>
                <a:gd name="T19" fmla="*/ 199 h 701"/>
                <a:gd name="T20" fmla="*/ 237 w 1330"/>
                <a:gd name="T21" fmla="*/ 150 h 701"/>
                <a:gd name="T22" fmla="*/ 2 w 1330"/>
                <a:gd name="T23" fmla="*/ 381 h 701"/>
                <a:gd name="T24" fmla="*/ 232 w 1330"/>
                <a:gd name="T25" fmla="*/ 617 h 701"/>
                <a:gd name="T26" fmla="*/ 274 w 1330"/>
                <a:gd name="T27" fmla="*/ 613 h 701"/>
                <a:gd name="T28" fmla="*/ 465 w 1330"/>
                <a:gd name="T29" fmla="*/ 700 h 701"/>
                <a:gd name="T30" fmla="*/ 644 w 1330"/>
                <a:gd name="T31" fmla="*/ 631 h 701"/>
                <a:gd name="T32" fmla="*/ 766 w 1330"/>
                <a:gd name="T33" fmla="*/ 682 h 701"/>
                <a:gd name="T34" fmla="*/ 904 w 1330"/>
                <a:gd name="T35" fmla="*/ 617 h 701"/>
                <a:gd name="T36" fmla="*/ 941 w 1330"/>
                <a:gd name="T37" fmla="*/ 621 h 701"/>
                <a:gd name="T38" fmla="*/ 997 w 1330"/>
                <a:gd name="T39" fmla="*/ 613 h 701"/>
                <a:gd name="T40" fmla="*/ 1145 w 1330"/>
                <a:gd name="T41" fmla="*/ 692 h 701"/>
                <a:gd name="T42" fmla="*/ 1329 w 1330"/>
                <a:gd name="T43" fmla="*/ 513 h 701"/>
                <a:gd name="T44" fmla="*/ 1149 w 1330"/>
                <a:gd name="T45" fmla="*/ 330 h 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0" h="701">
                  <a:moveTo>
                    <a:pt x="1149" y="330"/>
                  </a:moveTo>
                  <a:cubicBezTo>
                    <a:pt x="1126" y="329"/>
                    <a:pt x="1103" y="334"/>
                    <a:pt x="1083" y="341"/>
                  </a:cubicBezTo>
                  <a:cubicBezTo>
                    <a:pt x="1078" y="335"/>
                    <a:pt x="1073" y="329"/>
                    <a:pt x="1067" y="323"/>
                  </a:cubicBezTo>
                  <a:cubicBezTo>
                    <a:pt x="1042" y="245"/>
                    <a:pt x="969" y="188"/>
                    <a:pt x="883" y="187"/>
                  </a:cubicBezTo>
                  <a:cubicBezTo>
                    <a:pt x="848" y="186"/>
                    <a:pt x="816" y="195"/>
                    <a:pt x="787" y="210"/>
                  </a:cubicBezTo>
                  <a:cubicBezTo>
                    <a:pt x="788" y="202"/>
                    <a:pt x="789" y="194"/>
                    <a:pt x="789" y="186"/>
                  </a:cubicBezTo>
                  <a:cubicBezTo>
                    <a:pt x="790" y="85"/>
                    <a:pt x="709" y="2"/>
                    <a:pt x="608" y="1"/>
                  </a:cubicBezTo>
                  <a:cubicBezTo>
                    <a:pt x="508" y="0"/>
                    <a:pt x="425" y="81"/>
                    <a:pt x="424" y="182"/>
                  </a:cubicBezTo>
                  <a:cubicBezTo>
                    <a:pt x="424" y="183"/>
                    <a:pt x="424" y="185"/>
                    <a:pt x="424" y="186"/>
                  </a:cubicBezTo>
                  <a:cubicBezTo>
                    <a:pt x="408" y="189"/>
                    <a:pt x="392" y="193"/>
                    <a:pt x="378" y="199"/>
                  </a:cubicBezTo>
                  <a:cubicBezTo>
                    <a:pt x="339" y="169"/>
                    <a:pt x="290" y="151"/>
                    <a:pt x="237" y="150"/>
                  </a:cubicBezTo>
                  <a:cubicBezTo>
                    <a:pt x="109" y="149"/>
                    <a:pt x="3" y="252"/>
                    <a:pt x="2" y="381"/>
                  </a:cubicBezTo>
                  <a:cubicBezTo>
                    <a:pt x="0" y="510"/>
                    <a:pt x="104" y="615"/>
                    <a:pt x="232" y="617"/>
                  </a:cubicBezTo>
                  <a:cubicBezTo>
                    <a:pt x="247" y="617"/>
                    <a:pt x="261" y="616"/>
                    <a:pt x="274" y="613"/>
                  </a:cubicBezTo>
                  <a:cubicBezTo>
                    <a:pt x="321" y="666"/>
                    <a:pt x="389" y="699"/>
                    <a:pt x="465" y="700"/>
                  </a:cubicBezTo>
                  <a:cubicBezTo>
                    <a:pt x="534" y="701"/>
                    <a:pt x="597" y="674"/>
                    <a:pt x="644" y="631"/>
                  </a:cubicBezTo>
                  <a:cubicBezTo>
                    <a:pt x="675" y="662"/>
                    <a:pt x="718" y="681"/>
                    <a:pt x="766" y="682"/>
                  </a:cubicBezTo>
                  <a:cubicBezTo>
                    <a:pt x="821" y="682"/>
                    <a:pt x="871" y="657"/>
                    <a:pt x="904" y="617"/>
                  </a:cubicBezTo>
                  <a:cubicBezTo>
                    <a:pt x="916" y="619"/>
                    <a:pt x="928" y="621"/>
                    <a:pt x="941" y="621"/>
                  </a:cubicBezTo>
                  <a:cubicBezTo>
                    <a:pt x="961" y="621"/>
                    <a:pt x="979" y="618"/>
                    <a:pt x="997" y="613"/>
                  </a:cubicBezTo>
                  <a:cubicBezTo>
                    <a:pt x="1029" y="660"/>
                    <a:pt x="1083" y="692"/>
                    <a:pt x="1145" y="692"/>
                  </a:cubicBezTo>
                  <a:cubicBezTo>
                    <a:pt x="1246" y="693"/>
                    <a:pt x="1328" y="613"/>
                    <a:pt x="1329" y="513"/>
                  </a:cubicBezTo>
                  <a:cubicBezTo>
                    <a:pt x="1330" y="413"/>
                    <a:pt x="1249" y="331"/>
                    <a:pt x="1149" y="330"/>
                  </a:cubicBezTo>
                </a:path>
              </a:pathLst>
            </a:custGeom>
            <a:noFill/>
            <a:ln w="5715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61" name="Freeform 526"/>
            <p:cNvSpPr>
              <a:spLocks/>
            </p:cNvSpPr>
            <p:nvPr/>
          </p:nvSpPr>
          <p:spPr bwMode="auto">
            <a:xfrm>
              <a:off x="722" y="2011"/>
              <a:ext cx="2710" cy="1425"/>
            </a:xfrm>
            <a:custGeom>
              <a:avLst/>
              <a:gdLst>
                <a:gd name="T0" fmla="*/ 1295 w 1499"/>
                <a:gd name="T1" fmla="*/ 371 h 790"/>
                <a:gd name="T2" fmla="*/ 1220 w 1499"/>
                <a:gd name="T3" fmla="*/ 385 h 790"/>
                <a:gd name="T4" fmla="*/ 1203 w 1499"/>
                <a:gd name="T5" fmla="*/ 364 h 790"/>
                <a:gd name="T6" fmla="*/ 995 w 1499"/>
                <a:gd name="T7" fmla="*/ 210 h 790"/>
                <a:gd name="T8" fmla="*/ 887 w 1499"/>
                <a:gd name="T9" fmla="*/ 237 h 790"/>
                <a:gd name="T10" fmla="*/ 890 w 1499"/>
                <a:gd name="T11" fmla="*/ 209 h 790"/>
                <a:gd name="T12" fmla="*/ 686 w 1499"/>
                <a:gd name="T13" fmla="*/ 1 h 790"/>
                <a:gd name="T14" fmla="*/ 478 w 1499"/>
                <a:gd name="T15" fmla="*/ 205 h 790"/>
                <a:gd name="T16" fmla="*/ 478 w 1499"/>
                <a:gd name="T17" fmla="*/ 210 h 790"/>
                <a:gd name="T18" fmla="*/ 426 w 1499"/>
                <a:gd name="T19" fmla="*/ 224 h 790"/>
                <a:gd name="T20" fmla="*/ 268 w 1499"/>
                <a:gd name="T21" fmla="*/ 169 h 790"/>
                <a:gd name="T22" fmla="*/ 2 w 1499"/>
                <a:gd name="T23" fmla="*/ 429 h 790"/>
                <a:gd name="T24" fmla="*/ 262 w 1499"/>
                <a:gd name="T25" fmla="*/ 695 h 790"/>
                <a:gd name="T26" fmla="*/ 309 w 1499"/>
                <a:gd name="T27" fmla="*/ 691 h 790"/>
                <a:gd name="T28" fmla="*/ 524 w 1499"/>
                <a:gd name="T29" fmla="*/ 789 h 790"/>
                <a:gd name="T30" fmla="*/ 726 w 1499"/>
                <a:gd name="T31" fmla="*/ 711 h 790"/>
                <a:gd name="T32" fmla="*/ 863 w 1499"/>
                <a:gd name="T33" fmla="*/ 768 h 790"/>
                <a:gd name="T34" fmla="*/ 1018 w 1499"/>
                <a:gd name="T35" fmla="*/ 695 h 790"/>
                <a:gd name="T36" fmla="*/ 1061 w 1499"/>
                <a:gd name="T37" fmla="*/ 700 h 790"/>
                <a:gd name="T38" fmla="*/ 1124 w 1499"/>
                <a:gd name="T39" fmla="*/ 690 h 790"/>
                <a:gd name="T40" fmla="*/ 1291 w 1499"/>
                <a:gd name="T41" fmla="*/ 780 h 790"/>
                <a:gd name="T42" fmla="*/ 1497 w 1499"/>
                <a:gd name="T43" fmla="*/ 578 h 790"/>
                <a:gd name="T44" fmla="*/ 1295 w 1499"/>
                <a:gd name="T45" fmla="*/ 371 h 7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99" h="790">
                  <a:moveTo>
                    <a:pt x="1295" y="371"/>
                  </a:moveTo>
                  <a:cubicBezTo>
                    <a:pt x="1269" y="371"/>
                    <a:pt x="1244" y="376"/>
                    <a:pt x="1220" y="385"/>
                  </a:cubicBezTo>
                  <a:cubicBezTo>
                    <a:pt x="1215" y="377"/>
                    <a:pt x="1209" y="370"/>
                    <a:pt x="1203" y="364"/>
                  </a:cubicBezTo>
                  <a:cubicBezTo>
                    <a:pt x="1174" y="276"/>
                    <a:pt x="1092" y="211"/>
                    <a:pt x="995" y="210"/>
                  </a:cubicBezTo>
                  <a:cubicBezTo>
                    <a:pt x="956" y="210"/>
                    <a:pt x="919" y="220"/>
                    <a:pt x="887" y="237"/>
                  </a:cubicBezTo>
                  <a:cubicBezTo>
                    <a:pt x="889" y="228"/>
                    <a:pt x="889" y="219"/>
                    <a:pt x="890" y="209"/>
                  </a:cubicBezTo>
                  <a:cubicBezTo>
                    <a:pt x="891" y="96"/>
                    <a:pt x="800" y="2"/>
                    <a:pt x="686" y="1"/>
                  </a:cubicBezTo>
                  <a:cubicBezTo>
                    <a:pt x="572" y="0"/>
                    <a:pt x="479" y="91"/>
                    <a:pt x="478" y="205"/>
                  </a:cubicBezTo>
                  <a:cubicBezTo>
                    <a:pt x="478" y="206"/>
                    <a:pt x="478" y="208"/>
                    <a:pt x="478" y="210"/>
                  </a:cubicBezTo>
                  <a:cubicBezTo>
                    <a:pt x="460" y="213"/>
                    <a:pt x="442" y="217"/>
                    <a:pt x="426" y="224"/>
                  </a:cubicBezTo>
                  <a:cubicBezTo>
                    <a:pt x="382" y="190"/>
                    <a:pt x="327" y="170"/>
                    <a:pt x="268" y="169"/>
                  </a:cubicBezTo>
                  <a:cubicBezTo>
                    <a:pt x="122" y="167"/>
                    <a:pt x="3" y="284"/>
                    <a:pt x="2" y="429"/>
                  </a:cubicBezTo>
                  <a:cubicBezTo>
                    <a:pt x="0" y="574"/>
                    <a:pt x="117" y="693"/>
                    <a:pt x="262" y="695"/>
                  </a:cubicBezTo>
                  <a:cubicBezTo>
                    <a:pt x="278" y="695"/>
                    <a:pt x="294" y="694"/>
                    <a:pt x="309" y="691"/>
                  </a:cubicBezTo>
                  <a:cubicBezTo>
                    <a:pt x="362" y="750"/>
                    <a:pt x="439" y="788"/>
                    <a:pt x="524" y="789"/>
                  </a:cubicBezTo>
                  <a:cubicBezTo>
                    <a:pt x="602" y="790"/>
                    <a:pt x="673" y="760"/>
                    <a:pt x="726" y="711"/>
                  </a:cubicBezTo>
                  <a:cubicBezTo>
                    <a:pt x="761" y="746"/>
                    <a:pt x="810" y="768"/>
                    <a:pt x="863" y="768"/>
                  </a:cubicBezTo>
                  <a:cubicBezTo>
                    <a:pt x="926" y="769"/>
                    <a:pt x="982" y="740"/>
                    <a:pt x="1018" y="695"/>
                  </a:cubicBezTo>
                  <a:cubicBezTo>
                    <a:pt x="1032" y="698"/>
                    <a:pt x="1046" y="700"/>
                    <a:pt x="1061" y="700"/>
                  </a:cubicBezTo>
                  <a:cubicBezTo>
                    <a:pt x="1083" y="700"/>
                    <a:pt x="1104" y="697"/>
                    <a:pt x="1124" y="690"/>
                  </a:cubicBezTo>
                  <a:cubicBezTo>
                    <a:pt x="1160" y="744"/>
                    <a:pt x="1221" y="779"/>
                    <a:pt x="1291" y="780"/>
                  </a:cubicBezTo>
                  <a:cubicBezTo>
                    <a:pt x="1404" y="781"/>
                    <a:pt x="1496" y="691"/>
                    <a:pt x="1497" y="578"/>
                  </a:cubicBezTo>
                  <a:cubicBezTo>
                    <a:pt x="1499" y="465"/>
                    <a:pt x="1408" y="372"/>
                    <a:pt x="1295" y="371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62" name="Freeform 527"/>
            <p:cNvSpPr>
              <a:spLocks/>
            </p:cNvSpPr>
            <p:nvPr/>
          </p:nvSpPr>
          <p:spPr bwMode="auto">
            <a:xfrm>
              <a:off x="2694" y="980"/>
              <a:ext cx="0" cy="673"/>
            </a:xfrm>
            <a:custGeom>
              <a:avLst/>
              <a:gdLst>
                <a:gd name="T0" fmla="*/ 673 h 673"/>
                <a:gd name="T1" fmla="*/ 0 h 673"/>
                <a:gd name="T2" fmla="*/ 673 h 67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673">
                  <a:moveTo>
                    <a:pt x="0" y="673"/>
                  </a:moveTo>
                  <a:lnTo>
                    <a:pt x="0" y="0"/>
                  </a:lnTo>
                  <a:lnTo>
                    <a:pt x="0" y="6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64" name="Line 529"/>
            <p:cNvSpPr>
              <a:spLocks noChangeShapeType="1"/>
            </p:cNvSpPr>
            <p:nvPr/>
          </p:nvSpPr>
          <p:spPr bwMode="auto">
            <a:xfrm>
              <a:off x="4074" y="2532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65" name="Line 530"/>
            <p:cNvSpPr>
              <a:spLocks noChangeShapeType="1"/>
            </p:cNvSpPr>
            <p:nvPr/>
          </p:nvSpPr>
          <p:spPr bwMode="auto">
            <a:xfrm>
              <a:off x="4074" y="2532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355" name="Oeil"/>
          <p:cNvGrpSpPr>
            <a:grpSpLocks noChangeAspect="1"/>
          </p:cNvGrpSpPr>
          <p:nvPr/>
        </p:nvGrpSpPr>
        <p:grpSpPr bwMode="auto">
          <a:xfrm>
            <a:off x="5310410" y="3601971"/>
            <a:ext cx="1497414" cy="719932"/>
            <a:chOff x="759" y="473"/>
            <a:chExt cx="2654" cy="1276"/>
          </a:xfrm>
        </p:grpSpPr>
        <p:sp>
          <p:nvSpPr>
            <p:cNvPr id="356" name="Freeform 519"/>
            <p:cNvSpPr>
              <a:spLocks/>
            </p:cNvSpPr>
            <p:nvPr/>
          </p:nvSpPr>
          <p:spPr bwMode="auto">
            <a:xfrm>
              <a:off x="759" y="473"/>
              <a:ext cx="2654" cy="1276"/>
            </a:xfrm>
            <a:custGeom>
              <a:avLst/>
              <a:gdLst>
                <a:gd name="T0" fmla="*/ 0 w 1468"/>
                <a:gd name="T1" fmla="*/ 439 h 707"/>
                <a:gd name="T2" fmla="*/ 832 w 1468"/>
                <a:gd name="T3" fmla="*/ 26 h 707"/>
                <a:gd name="T4" fmla="*/ 1468 w 1468"/>
                <a:gd name="T5" fmla="*/ 402 h 707"/>
                <a:gd name="T6" fmla="*/ 745 w 1468"/>
                <a:gd name="T7" fmla="*/ 707 h 707"/>
                <a:gd name="T8" fmla="*/ 0 w 1468"/>
                <a:gd name="T9" fmla="*/ 439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8" h="707">
                  <a:moveTo>
                    <a:pt x="0" y="439"/>
                  </a:moveTo>
                  <a:cubicBezTo>
                    <a:pt x="0" y="439"/>
                    <a:pt x="385" y="0"/>
                    <a:pt x="832" y="26"/>
                  </a:cubicBezTo>
                  <a:cubicBezTo>
                    <a:pt x="1246" y="50"/>
                    <a:pt x="1468" y="402"/>
                    <a:pt x="1468" y="402"/>
                  </a:cubicBezTo>
                  <a:cubicBezTo>
                    <a:pt x="1468" y="402"/>
                    <a:pt x="1162" y="707"/>
                    <a:pt x="745" y="707"/>
                  </a:cubicBezTo>
                  <a:cubicBezTo>
                    <a:pt x="328" y="707"/>
                    <a:pt x="0" y="439"/>
                    <a:pt x="0" y="439"/>
                  </a:cubicBezTo>
                  <a:close/>
                </a:path>
              </a:pathLst>
            </a:custGeom>
            <a:noFill/>
            <a:ln w="53975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7" name="Oval 520"/>
            <p:cNvSpPr>
              <a:spLocks noChangeArrowheads="1"/>
            </p:cNvSpPr>
            <p:nvPr/>
          </p:nvSpPr>
          <p:spPr bwMode="auto">
            <a:xfrm>
              <a:off x="1728" y="527"/>
              <a:ext cx="1159" cy="1155"/>
            </a:xfrm>
            <a:prstGeom prst="ellipse">
              <a:avLst/>
            </a:prstGeom>
            <a:noFill/>
            <a:ln w="53975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8" name="Freeform 521"/>
            <p:cNvSpPr>
              <a:spLocks/>
            </p:cNvSpPr>
            <p:nvPr/>
          </p:nvSpPr>
          <p:spPr bwMode="auto">
            <a:xfrm>
              <a:off x="2103" y="859"/>
              <a:ext cx="464" cy="464"/>
            </a:xfrm>
            <a:custGeom>
              <a:avLst/>
              <a:gdLst>
                <a:gd name="T0" fmla="*/ 128 w 257"/>
                <a:gd name="T1" fmla="*/ 0 h 257"/>
                <a:gd name="T2" fmla="*/ 93 w 257"/>
                <a:gd name="T3" fmla="*/ 5 h 257"/>
                <a:gd name="T4" fmla="*/ 103 w 257"/>
                <a:gd name="T5" fmla="*/ 110 h 257"/>
                <a:gd name="T6" fmla="*/ 8 w 257"/>
                <a:gd name="T7" fmla="*/ 84 h 257"/>
                <a:gd name="T8" fmla="*/ 0 w 257"/>
                <a:gd name="T9" fmla="*/ 128 h 257"/>
                <a:gd name="T10" fmla="*/ 128 w 257"/>
                <a:gd name="T11" fmla="*/ 257 h 257"/>
                <a:gd name="T12" fmla="*/ 257 w 257"/>
                <a:gd name="T13" fmla="*/ 128 h 257"/>
                <a:gd name="T14" fmla="*/ 128 w 257"/>
                <a:gd name="T15" fmla="*/ 0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7" h="257">
                  <a:moveTo>
                    <a:pt x="128" y="0"/>
                  </a:moveTo>
                  <a:cubicBezTo>
                    <a:pt x="116" y="0"/>
                    <a:pt x="104" y="2"/>
                    <a:pt x="93" y="5"/>
                  </a:cubicBezTo>
                  <a:cubicBezTo>
                    <a:pt x="103" y="110"/>
                    <a:pt x="103" y="110"/>
                    <a:pt x="103" y="110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3" y="98"/>
                    <a:pt x="0" y="113"/>
                    <a:pt x="0" y="128"/>
                  </a:cubicBezTo>
                  <a:cubicBezTo>
                    <a:pt x="0" y="199"/>
                    <a:pt x="57" y="257"/>
                    <a:pt x="128" y="257"/>
                  </a:cubicBezTo>
                  <a:cubicBezTo>
                    <a:pt x="199" y="257"/>
                    <a:pt x="257" y="199"/>
                    <a:pt x="257" y="128"/>
                  </a:cubicBezTo>
                  <a:cubicBezTo>
                    <a:pt x="257" y="58"/>
                    <a:pt x="199" y="0"/>
                    <a:pt x="128" y="0"/>
                  </a:cubicBezTo>
                  <a:close/>
                </a:path>
              </a:pathLst>
            </a:custGeom>
            <a:solidFill>
              <a:schemeClr val="tx1"/>
            </a:solidFill>
            <a:ln w="539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352" name="Micro"/>
          <p:cNvGrpSpPr>
            <a:grpSpLocks noChangeAspect="1"/>
          </p:cNvGrpSpPr>
          <p:nvPr/>
        </p:nvGrpSpPr>
        <p:grpSpPr bwMode="auto">
          <a:xfrm>
            <a:off x="2947707" y="3376252"/>
            <a:ext cx="1194991" cy="1214755"/>
            <a:chOff x="3" y="298"/>
            <a:chExt cx="3144" cy="3196"/>
          </a:xfrm>
          <a:solidFill>
            <a:schemeClr val="tx1"/>
          </a:solidFill>
        </p:grpSpPr>
        <p:sp>
          <p:nvSpPr>
            <p:cNvPr id="353" name="Freeform 514"/>
            <p:cNvSpPr>
              <a:spLocks/>
            </p:cNvSpPr>
            <p:nvPr/>
          </p:nvSpPr>
          <p:spPr bwMode="auto">
            <a:xfrm>
              <a:off x="3" y="1285"/>
              <a:ext cx="2229" cy="2209"/>
            </a:xfrm>
            <a:custGeom>
              <a:avLst/>
              <a:gdLst>
                <a:gd name="T0" fmla="*/ 851 w 1233"/>
                <a:gd name="T1" fmla="*/ 0 h 1227"/>
                <a:gd name="T2" fmla="*/ 73 w 1233"/>
                <a:gd name="T3" fmla="*/ 800 h 1227"/>
                <a:gd name="T4" fmla="*/ 117 w 1233"/>
                <a:gd name="T5" fmla="*/ 1001 h 1227"/>
                <a:gd name="T6" fmla="*/ 528 w 1233"/>
                <a:gd name="T7" fmla="*/ 991 h 1227"/>
                <a:gd name="T8" fmla="*/ 1233 w 1233"/>
                <a:gd name="T9" fmla="*/ 360 h 1227"/>
                <a:gd name="T10" fmla="*/ 1210 w 1233"/>
                <a:gd name="T11" fmla="*/ 334 h 1227"/>
                <a:gd name="T12" fmla="*/ 851 w 1233"/>
                <a:gd name="T13" fmla="*/ 0 h 1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3" h="1227">
                  <a:moveTo>
                    <a:pt x="851" y="0"/>
                  </a:moveTo>
                  <a:cubicBezTo>
                    <a:pt x="73" y="800"/>
                    <a:pt x="73" y="800"/>
                    <a:pt x="73" y="800"/>
                  </a:cubicBezTo>
                  <a:cubicBezTo>
                    <a:pt x="73" y="800"/>
                    <a:pt x="0" y="863"/>
                    <a:pt x="117" y="1001"/>
                  </a:cubicBezTo>
                  <a:cubicBezTo>
                    <a:pt x="308" y="1227"/>
                    <a:pt x="308" y="1163"/>
                    <a:pt x="528" y="991"/>
                  </a:cubicBezTo>
                  <a:cubicBezTo>
                    <a:pt x="714" y="847"/>
                    <a:pt x="1233" y="360"/>
                    <a:pt x="1233" y="360"/>
                  </a:cubicBezTo>
                  <a:cubicBezTo>
                    <a:pt x="1210" y="334"/>
                    <a:pt x="1210" y="334"/>
                    <a:pt x="1210" y="334"/>
                  </a:cubicBezTo>
                  <a:cubicBezTo>
                    <a:pt x="1032" y="308"/>
                    <a:pt x="890" y="173"/>
                    <a:pt x="85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4" name="Freeform 515"/>
            <p:cNvSpPr>
              <a:spLocks noEditPoints="1"/>
            </p:cNvSpPr>
            <p:nvPr/>
          </p:nvSpPr>
          <p:spPr bwMode="auto">
            <a:xfrm>
              <a:off x="1583" y="298"/>
              <a:ext cx="1564" cy="1560"/>
            </a:xfrm>
            <a:custGeom>
              <a:avLst/>
              <a:gdLst>
                <a:gd name="T0" fmla="*/ 79 w 865"/>
                <a:gd name="T1" fmla="*/ 184 h 866"/>
                <a:gd name="T2" fmla="*/ 0 w 865"/>
                <a:gd name="T3" fmla="*/ 433 h 866"/>
                <a:gd name="T4" fmla="*/ 433 w 865"/>
                <a:gd name="T5" fmla="*/ 866 h 866"/>
                <a:gd name="T6" fmla="*/ 739 w 865"/>
                <a:gd name="T7" fmla="*/ 738 h 866"/>
                <a:gd name="T8" fmla="*/ 79 w 865"/>
                <a:gd name="T9" fmla="*/ 184 h 866"/>
                <a:gd name="T10" fmla="*/ 433 w 865"/>
                <a:gd name="T11" fmla="*/ 0 h 866"/>
                <a:gd name="T12" fmla="*/ 99 w 865"/>
                <a:gd name="T13" fmla="*/ 157 h 866"/>
                <a:gd name="T14" fmla="*/ 762 w 865"/>
                <a:gd name="T15" fmla="*/ 714 h 866"/>
                <a:gd name="T16" fmla="*/ 865 w 865"/>
                <a:gd name="T17" fmla="*/ 433 h 866"/>
                <a:gd name="T18" fmla="*/ 433 w 865"/>
                <a:gd name="T19" fmla="*/ 0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65" h="866">
                  <a:moveTo>
                    <a:pt x="79" y="184"/>
                  </a:moveTo>
                  <a:cubicBezTo>
                    <a:pt x="29" y="254"/>
                    <a:pt x="0" y="340"/>
                    <a:pt x="0" y="433"/>
                  </a:cubicBezTo>
                  <a:cubicBezTo>
                    <a:pt x="0" y="672"/>
                    <a:pt x="194" y="866"/>
                    <a:pt x="433" y="866"/>
                  </a:cubicBezTo>
                  <a:cubicBezTo>
                    <a:pt x="552" y="866"/>
                    <a:pt x="661" y="817"/>
                    <a:pt x="739" y="738"/>
                  </a:cubicBezTo>
                  <a:cubicBezTo>
                    <a:pt x="379" y="567"/>
                    <a:pt x="172" y="320"/>
                    <a:pt x="79" y="184"/>
                  </a:cubicBezTo>
                  <a:close/>
                  <a:moveTo>
                    <a:pt x="433" y="0"/>
                  </a:moveTo>
                  <a:cubicBezTo>
                    <a:pt x="298" y="0"/>
                    <a:pt x="178" y="61"/>
                    <a:pt x="99" y="157"/>
                  </a:cubicBezTo>
                  <a:cubicBezTo>
                    <a:pt x="188" y="288"/>
                    <a:pt x="394" y="541"/>
                    <a:pt x="762" y="714"/>
                  </a:cubicBezTo>
                  <a:cubicBezTo>
                    <a:pt x="826" y="638"/>
                    <a:pt x="865" y="540"/>
                    <a:pt x="865" y="433"/>
                  </a:cubicBezTo>
                  <a:cubicBezTo>
                    <a:pt x="865" y="194"/>
                    <a:pt x="672" y="0"/>
                    <a:pt x="4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51" name="Smartphone"/>
          <p:cNvSpPr>
            <a:spLocks noEditPoints="1"/>
          </p:cNvSpPr>
          <p:nvPr/>
        </p:nvSpPr>
        <p:spPr bwMode="auto">
          <a:xfrm>
            <a:off x="821821" y="3188105"/>
            <a:ext cx="851852" cy="1402902"/>
          </a:xfrm>
          <a:custGeom>
            <a:avLst/>
            <a:gdLst>
              <a:gd name="T0" fmla="*/ 710 w 744"/>
              <a:gd name="T1" fmla="*/ 0 h 1232"/>
              <a:gd name="T2" fmla="*/ 34 w 744"/>
              <a:gd name="T3" fmla="*/ 0 h 1232"/>
              <a:gd name="T4" fmla="*/ 0 w 744"/>
              <a:gd name="T5" fmla="*/ 34 h 1232"/>
              <a:gd name="T6" fmla="*/ 0 w 744"/>
              <a:gd name="T7" fmla="*/ 1198 h 1232"/>
              <a:gd name="T8" fmla="*/ 34 w 744"/>
              <a:gd name="T9" fmla="*/ 1232 h 1232"/>
              <a:gd name="T10" fmla="*/ 710 w 744"/>
              <a:gd name="T11" fmla="*/ 1232 h 1232"/>
              <a:gd name="T12" fmla="*/ 744 w 744"/>
              <a:gd name="T13" fmla="*/ 1198 h 1232"/>
              <a:gd name="T14" fmla="*/ 744 w 744"/>
              <a:gd name="T15" fmla="*/ 34 h 1232"/>
              <a:gd name="T16" fmla="*/ 710 w 744"/>
              <a:gd name="T17" fmla="*/ 0 h 1232"/>
              <a:gd name="T18" fmla="*/ 304 w 744"/>
              <a:gd name="T19" fmla="*/ 34 h 1232"/>
              <a:gd name="T20" fmla="*/ 456 w 744"/>
              <a:gd name="T21" fmla="*/ 34 h 1232"/>
              <a:gd name="T22" fmla="*/ 456 w 744"/>
              <a:gd name="T23" fmla="*/ 45 h 1232"/>
              <a:gd name="T24" fmla="*/ 304 w 744"/>
              <a:gd name="T25" fmla="*/ 45 h 1232"/>
              <a:gd name="T26" fmla="*/ 304 w 744"/>
              <a:gd name="T27" fmla="*/ 34 h 1232"/>
              <a:gd name="T28" fmla="*/ 448 w 744"/>
              <a:gd name="T29" fmla="*/ 1158 h 1232"/>
              <a:gd name="T30" fmla="*/ 414 w 744"/>
              <a:gd name="T31" fmla="*/ 1192 h 1232"/>
              <a:gd name="T32" fmla="*/ 330 w 744"/>
              <a:gd name="T33" fmla="*/ 1192 h 1232"/>
              <a:gd name="T34" fmla="*/ 296 w 744"/>
              <a:gd name="T35" fmla="*/ 1158 h 1232"/>
              <a:gd name="T36" fmla="*/ 296 w 744"/>
              <a:gd name="T37" fmla="*/ 1074 h 1232"/>
              <a:gd name="T38" fmla="*/ 330 w 744"/>
              <a:gd name="T39" fmla="*/ 1040 h 1232"/>
              <a:gd name="T40" fmla="*/ 414 w 744"/>
              <a:gd name="T41" fmla="*/ 1040 h 1232"/>
              <a:gd name="T42" fmla="*/ 448 w 744"/>
              <a:gd name="T43" fmla="*/ 1074 h 1232"/>
              <a:gd name="T44" fmla="*/ 448 w 744"/>
              <a:gd name="T45" fmla="*/ 1158 h 1232"/>
              <a:gd name="T46" fmla="*/ 698 w 744"/>
              <a:gd name="T47" fmla="*/ 964 h 1232"/>
              <a:gd name="T48" fmla="*/ 47 w 744"/>
              <a:gd name="T49" fmla="*/ 964 h 1232"/>
              <a:gd name="T50" fmla="*/ 47 w 744"/>
              <a:gd name="T51" fmla="*/ 65 h 1232"/>
              <a:gd name="T52" fmla="*/ 698 w 744"/>
              <a:gd name="T53" fmla="*/ 65 h 1232"/>
              <a:gd name="T54" fmla="*/ 698 w 744"/>
              <a:gd name="T55" fmla="*/ 964 h 1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744" h="1232">
                <a:moveTo>
                  <a:pt x="710" y="0"/>
                </a:moveTo>
                <a:cubicBezTo>
                  <a:pt x="34" y="0"/>
                  <a:pt x="34" y="0"/>
                  <a:pt x="34" y="0"/>
                </a:cubicBezTo>
                <a:cubicBezTo>
                  <a:pt x="16" y="0"/>
                  <a:pt x="0" y="15"/>
                  <a:pt x="0" y="34"/>
                </a:cubicBezTo>
                <a:cubicBezTo>
                  <a:pt x="0" y="1198"/>
                  <a:pt x="0" y="1198"/>
                  <a:pt x="0" y="1198"/>
                </a:cubicBezTo>
                <a:cubicBezTo>
                  <a:pt x="0" y="1216"/>
                  <a:pt x="16" y="1232"/>
                  <a:pt x="34" y="1232"/>
                </a:cubicBezTo>
                <a:cubicBezTo>
                  <a:pt x="710" y="1232"/>
                  <a:pt x="710" y="1232"/>
                  <a:pt x="710" y="1232"/>
                </a:cubicBezTo>
                <a:cubicBezTo>
                  <a:pt x="729" y="1232"/>
                  <a:pt x="744" y="1216"/>
                  <a:pt x="744" y="1198"/>
                </a:cubicBezTo>
                <a:cubicBezTo>
                  <a:pt x="744" y="34"/>
                  <a:pt x="744" y="34"/>
                  <a:pt x="744" y="34"/>
                </a:cubicBezTo>
                <a:cubicBezTo>
                  <a:pt x="744" y="15"/>
                  <a:pt x="729" y="0"/>
                  <a:pt x="710" y="0"/>
                </a:cubicBezTo>
                <a:close/>
                <a:moveTo>
                  <a:pt x="304" y="34"/>
                </a:moveTo>
                <a:cubicBezTo>
                  <a:pt x="456" y="34"/>
                  <a:pt x="456" y="34"/>
                  <a:pt x="456" y="34"/>
                </a:cubicBezTo>
                <a:cubicBezTo>
                  <a:pt x="456" y="45"/>
                  <a:pt x="456" y="45"/>
                  <a:pt x="456" y="45"/>
                </a:cubicBezTo>
                <a:cubicBezTo>
                  <a:pt x="304" y="45"/>
                  <a:pt x="304" y="45"/>
                  <a:pt x="304" y="45"/>
                </a:cubicBezTo>
                <a:lnTo>
                  <a:pt x="304" y="34"/>
                </a:lnTo>
                <a:close/>
                <a:moveTo>
                  <a:pt x="448" y="1158"/>
                </a:moveTo>
                <a:cubicBezTo>
                  <a:pt x="448" y="1176"/>
                  <a:pt x="433" y="1192"/>
                  <a:pt x="414" y="1192"/>
                </a:cubicBezTo>
                <a:cubicBezTo>
                  <a:pt x="330" y="1192"/>
                  <a:pt x="330" y="1192"/>
                  <a:pt x="330" y="1192"/>
                </a:cubicBezTo>
                <a:cubicBezTo>
                  <a:pt x="312" y="1192"/>
                  <a:pt x="296" y="1176"/>
                  <a:pt x="296" y="1158"/>
                </a:cubicBezTo>
                <a:cubicBezTo>
                  <a:pt x="296" y="1074"/>
                  <a:pt x="296" y="1074"/>
                  <a:pt x="296" y="1074"/>
                </a:cubicBezTo>
                <a:cubicBezTo>
                  <a:pt x="296" y="1055"/>
                  <a:pt x="312" y="1040"/>
                  <a:pt x="330" y="1040"/>
                </a:cubicBezTo>
                <a:cubicBezTo>
                  <a:pt x="414" y="1040"/>
                  <a:pt x="414" y="1040"/>
                  <a:pt x="414" y="1040"/>
                </a:cubicBezTo>
                <a:cubicBezTo>
                  <a:pt x="433" y="1040"/>
                  <a:pt x="448" y="1055"/>
                  <a:pt x="448" y="1074"/>
                </a:cubicBezTo>
                <a:lnTo>
                  <a:pt x="448" y="1158"/>
                </a:lnTo>
                <a:close/>
                <a:moveTo>
                  <a:pt x="698" y="964"/>
                </a:moveTo>
                <a:cubicBezTo>
                  <a:pt x="47" y="964"/>
                  <a:pt x="47" y="964"/>
                  <a:pt x="47" y="964"/>
                </a:cubicBezTo>
                <a:cubicBezTo>
                  <a:pt x="47" y="65"/>
                  <a:pt x="47" y="65"/>
                  <a:pt x="47" y="65"/>
                </a:cubicBezTo>
                <a:cubicBezTo>
                  <a:pt x="698" y="65"/>
                  <a:pt x="698" y="65"/>
                  <a:pt x="698" y="65"/>
                </a:cubicBezTo>
                <a:lnTo>
                  <a:pt x="698" y="9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50" name="Ipod"/>
          <p:cNvSpPr>
            <a:spLocks noEditPoints="1"/>
          </p:cNvSpPr>
          <p:nvPr/>
        </p:nvSpPr>
        <p:spPr bwMode="auto">
          <a:xfrm>
            <a:off x="10515918" y="1375624"/>
            <a:ext cx="780802" cy="1399223"/>
          </a:xfrm>
          <a:custGeom>
            <a:avLst/>
            <a:gdLst>
              <a:gd name="T0" fmla="*/ 344 w 692"/>
              <a:gd name="T1" fmla="*/ 782 h 1248"/>
              <a:gd name="T2" fmla="*/ 208 w 692"/>
              <a:gd name="T3" fmla="*/ 918 h 1248"/>
              <a:gd name="T4" fmla="*/ 344 w 692"/>
              <a:gd name="T5" fmla="*/ 1054 h 1248"/>
              <a:gd name="T6" fmla="*/ 480 w 692"/>
              <a:gd name="T7" fmla="*/ 918 h 1248"/>
              <a:gd name="T8" fmla="*/ 344 w 692"/>
              <a:gd name="T9" fmla="*/ 782 h 1248"/>
              <a:gd name="T10" fmla="*/ 581 w 692"/>
              <a:gd name="T11" fmla="*/ 0 h 1248"/>
              <a:gd name="T12" fmla="*/ 94 w 692"/>
              <a:gd name="T13" fmla="*/ 0 h 1248"/>
              <a:gd name="T14" fmla="*/ 0 w 692"/>
              <a:gd name="T15" fmla="*/ 81 h 1248"/>
              <a:gd name="T16" fmla="*/ 0 w 692"/>
              <a:gd name="T17" fmla="*/ 1170 h 1248"/>
              <a:gd name="T18" fmla="*/ 94 w 692"/>
              <a:gd name="T19" fmla="*/ 1248 h 1248"/>
              <a:gd name="T20" fmla="*/ 581 w 692"/>
              <a:gd name="T21" fmla="*/ 1248 h 1248"/>
              <a:gd name="T22" fmla="*/ 692 w 692"/>
              <a:gd name="T23" fmla="*/ 1166 h 1248"/>
              <a:gd name="T24" fmla="*/ 692 w 692"/>
              <a:gd name="T25" fmla="*/ 81 h 1248"/>
              <a:gd name="T26" fmla="*/ 581 w 692"/>
              <a:gd name="T27" fmla="*/ 0 h 1248"/>
              <a:gd name="T28" fmla="*/ 344 w 692"/>
              <a:gd name="T29" fmla="*/ 1118 h 1248"/>
              <a:gd name="T30" fmla="*/ 144 w 692"/>
              <a:gd name="T31" fmla="*/ 918 h 1248"/>
              <a:gd name="T32" fmla="*/ 344 w 692"/>
              <a:gd name="T33" fmla="*/ 718 h 1248"/>
              <a:gd name="T34" fmla="*/ 544 w 692"/>
              <a:gd name="T35" fmla="*/ 918 h 1248"/>
              <a:gd name="T36" fmla="*/ 344 w 692"/>
              <a:gd name="T37" fmla="*/ 1118 h 1248"/>
              <a:gd name="T38" fmla="*/ 625 w 692"/>
              <a:gd name="T39" fmla="*/ 525 h 1248"/>
              <a:gd name="T40" fmla="*/ 572 w 692"/>
              <a:gd name="T41" fmla="*/ 581 h 1248"/>
              <a:gd name="T42" fmla="*/ 111 w 692"/>
              <a:gd name="T43" fmla="*/ 581 h 1248"/>
              <a:gd name="T44" fmla="*/ 62 w 692"/>
              <a:gd name="T45" fmla="*/ 525 h 1248"/>
              <a:gd name="T46" fmla="*/ 62 w 692"/>
              <a:gd name="T47" fmla="*/ 135 h 1248"/>
              <a:gd name="T48" fmla="*/ 111 w 692"/>
              <a:gd name="T49" fmla="*/ 79 h 1248"/>
              <a:gd name="T50" fmla="*/ 572 w 692"/>
              <a:gd name="T51" fmla="*/ 79 h 1248"/>
              <a:gd name="T52" fmla="*/ 625 w 692"/>
              <a:gd name="T53" fmla="*/ 135 h 1248"/>
              <a:gd name="T54" fmla="*/ 625 w 692"/>
              <a:gd name="T55" fmla="*/ 525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692" h="1248">
                <a:moveTo>
                  <a:pt x="344" y="782"/>
                </a:moveTo>
                <a:cubicBezTo>
                  <a:pt x="269" y="782"/>
                  <a:pt x="208" y="843"/>
                  <a:pt x="208" y="918"/>
                </a:cubicBezTo>
                <a:cubicBezTo>
                  <a:pt x="208" y="993"/>
                  <a:pt x="269" y="1054"/>
                  <a:pt x="344" y="1054"/>
                </a:cubicBezTo>
                <a:cubicBezTo>
                  <a:pt x="419" y="1054"/>
                  <a:pt x="480" y="993"/>
                  <a:pt x="480" y="918"/>
                </a:cubicBezTo>
                <a:cubicBezTo>
                  <a:pt x="480" y="843"/>
                  <a:pt x="419" y="782"/>
                  <a:pt x="344" y="782"/>
                </a:cubicBezTo>
                <a:close/>
                <a:moveTo>
                  <a:pt x="581" y="0"/>
                </a:moveTo>
                <a:cubicBezTo>
                  <a:pt x="94" y="0"/>
                  <a:pt x="94" y="0"/>
                  <a:pt x="94" y="0"/>
                </a:cubicBezTo>
                <a:cubicBezTo>
                  <a:pt x="33" y="0"/>
                  <a:pt x="0" y="19"/>
                  <a:pt x="0" y="81"/>
                </a:cubicBezTo>
                <a:cubicBezTo>
                  <a:pt x="0" y="1170"/>
                  <a:pt x="0" y="1170"/>
                  <a:pt x="0" y="1170"/>
                </a:cubicBezTo>
                <a:cubicBezTo>
                  <a:pt x="0" y="1233"/>
                  <a:pt x="33" y="1248"/>
                  <a:pt x="94" y="1248"/>
                </a:cubicBezTo>
                <a:cubicBezTo>
                  <a:pt x="581" y="1248"/>
                  <a:pt x="581" y="1248"/>
                  <a:pt x="581" y="1248"/>
                </a:cubicBezTo>
                <a:cubicBezTo>
                  <a:pt x="642" y="1248"/>
                  <a:pt x="692" y="1229"/>
                  <a:pt x="692" y="1166"/>
                </a:cubicBezTo>
                <a:cubicBezTo>
                  <a:pt x="692" y="81"/>
                  <a:pt x="692" y="81"/>
                  <a:pt x="692" y="81"/>
                </a:cubicBezTo>
                <a:cubicBezTo>
                  <a:pt x="692" y="19"/>
                  <a:pt x="642" y="0"/>
                  <a:pt x="581" y="0"/>
                </a:cubicBezTo>
                <a:close/>
                <a:moveTo>
                  <a:pt x="344" y="1118"/>
                </a:moveTo>
                <a:cubicBezTo>
                  <a:pt x="233" y="1118"/>
                  <a:pt x="144" y="1028"/>
                  <a:pt x="144" y="918"/>
                </a:cubicBezTo>
                <a:cubicBezTo>
                  <a:pt x="144" y="807"/>
                  <a:pt x="233" y="718"/>
                  <a:pt x="344" y="718"/>
                </a:cubicBezTo>
                <a:cubicBezTo>
                  <a:pt x="454" y="718"/>
                  <a:pt x="544" y="807"/>
                  <a:pt x="544" y="918"/>
                </a:cubicBezTo>
                <a:cubicBezTo>
                  <a:pt x="544" y="1028"/>
                  <a:pt x="454" y="1118"/>
                  <a:pt x="344" y="1118"/>
                </a:cubicBezTo>
                <a:close/>
                <a:moveTo>
                  <a:pt x="625" y="525"/>
                </a:moveTo>
                <a:cubicBezTo>
                  <a:pt x="625" y="556"/>
                  <a:pt x="608" y="581"/>
                  <a:pt x="572" y="581"/>
                </a:cubicBezTo>
                <a:cubicBezTo>
                  <a:pt x="111" y="581"/>
                  <a:pt x="111" y="581"/>
                  <a:pt x="111" y="581"/>
                </a:cubicBezTo>
                <a:cubicBezTo>
                  <a:pt x="75" y="581"/>
                  <a:pt x="62" y="556"/>
                  <a:pt x="62" y="525"/>
                </a:cubicBezTo>
                <a:cubicBezTo>
                  <a:pt x="62" y="135"/>
                  <a:pt x="62" y="135"/>
                  <a:pt x="62" y="135"/>
                </a:cubicBezTo>
                <a:cubicBezTo>
                  <a:pt x="62" y="104"/>
                  <a:pt x="75" y="79"/>
                  <a:pt x="111" y="79"/>
                </a:cubicBezTo>
                <a:cubicBezTo>
                  <a:pt x="572" y="79"/>
                  <a:pt x="572" y="79"/>
                  <a:pt x="572" y="79"/>
                </a:cubicBezTo>
                <a:cubicBezTo>
                  <a:pt x="608" y="79"/>
                  <a:pt x="625" y="104"/>
                  <a:pt x="625" y="135"/>
                </a:cubicBezTo>
                <a:lnTo>
                  <a:pt x="625" y="52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49" name="Main"/>
          <p:cNvSpPr>
            <a:spLocks/>
          </p:cNvSpPr>
          <p:nvPr/>
        </p:nvSpPr>
        <p:spPr bwMode="auto">
          <a:xfrm>
            <a:off x="7839939" y="1454225"/>
            <a:ext cx="954676" cy="1242023"/>
          </a:xfrm>
          <a:custGeom>
            <a:avLst/>
            <a:gdLst>
              <a:gd name="T0" fmla="*/ 885 w 893"/>
              <a:gd name="T1" fmla="*/ 270 h 1168"/>
              <a:gd name="T2" fmla="*/ 890 w 893"/>
              <a:gd name="T3" fmla="*/ 806 h 1168"/>
              <a:gd name="T4" fmla="*/ 781 w 893"/>
              <a:gd name="T5" fmla="*/ 1109 h 1168"/>
              <a:gd name="T6" fmla="*/ 555 w 893"/>
              <a:gd name="T7" fmla="*/ 1168 h 1168"/>
              <a:gd name="T8" fmla="*/ 323 w 893"/>
              <a:gd name="T9" fmla="*/ 1079 h 1168"/>
              <a:gd name="T10" fmla="*/ 222 w 893"/>
              <a:gd name="T11" fmla="*/ 934 h 1168"/>
              <a:gd name="T12" fmla="*/ 213 w 893"/>
              <a:gd name="T13" fmla="*/ 904 h 1168"/>
              <a:gd name="T14" fmla="*/ 52 w 893"/>
              <a:gd name="T15" fmla="*/ 658 h 1168"/>
              <a:gd name="T16" fmla="*/ 0 w 893"/>
              <a:gd name="T17" fmla="*/ 609 h 1168"/>
              <a:gd name="T18" fmla="*/ 10 w 893"/>
              <a:gd name="T19" fmla="*/ 590 h 1168"/>
              <a:gd name="T20" fmla="*/ 60 w 893"/>
              <a:gd name="T21" fmla="*/ 576 h 1168"/>
              <a:gd name="T22" fmla="*/ 108 w 893"/>
              <a:gd name="T23" fmla="*/ 595 h 1168"/>
              <a:gd name="T24" fmla="*/ 120 w 893"/>
              <a:gd name="T25" fmla="*/ 607 h 1168"/>
              <a:gd name="T26" fmla="*/ 241 w 893"/>
              <a:gd name="T27" fmla="*/ 732 h 1168"/>
              <a:gd name="T28" fmla="*/ 282 w 893"/>
              <a:gd name="T29" fmla="*/ 743 h 1168"/>
              <a:gd name="T30" fmla="*/ 305 w 893"/>
              <a:gd name="T31" fmla="*/ 705 h 1168"/>
              <a:gd name="T32" fmla="*/ 307 w 893"/>
              <a:gd name="T33" fmla="*/ 556 h 1168"/>
              <a:gd name="T34" fmla="*/ 307 w 893"/>
              <a:gd name="T35" fmla="*/ 186 h 1168"/>
              <a:gd name="T36" fmla="*/ 405 w 893"/>
              <a:gd name="T37" fmla="*/ 185 h 1168"/>
              <a:gd name="T38" fmla="*/ 405 w 893"/>
              <a:gd name="T39" fmla="*/ 491 h 1168"/>
              <a:gd name="T40" fmla="*/ 437 w 893"/>
              <a:gd name="T41" fmla="*/ 528 h 1168"/>
              <a:gd name="T42" fmla="*/ 462 w 893"/>
              <a:gd name="T43" fmla="*/ 505 h 1168"/>
              <a:gd name="T44" fmla="*/ 462 w 893"/>
              <a:gd name="T45" fmla="*/ 79 h 1168"/>
              <a:gd name="T46" fmla="*/ 479 w 893"/>
              <a:gd name="T47" fmla="*/ 20 h 1168"/>
              <a:gd name="T48" fmla="*/ 547 w 893"/>
              <a:gd name="T49" fmla="*/ 19 h 1168"/>
              <a:gd name="T50" fmla="*/ 564 w 893"/>
              <a:gd name="T51" fmla="*/ 62 h 1168"/>
              <a:gd name="T52" fmla="*/ 564 w 893"/>
              <a:gd name="T53" fmla="*/ 499 h 1168"/>
              <a:gd name="T54" fmla="*/ 564 w 893"/>
              <a:gd name="T55" fmla="*/ 477 h 1168"/>
              <a:gd name="T56" fmla="*/ 592 w 893"/>
              <a:gd name="T57" fmla="*/ 514 h 1168"/>
              <a:gd name="T58" fmla="*/ 620 w 893"/>
              <a:gd name="T59" fmla="*/ 472 h 1168"/>
              <a:gd name="T60" fmla="*/ 620 w 893"/>
              <a:gd name="T61" fmla="*/ 481 h 1168"/>
              <a:gd name="T62" fmla="*/ 620 w 893"/>
              <a:gd name="T63" fmla="*/ 167 h 1168"/>
              <a:gd name="T64" fmla="*/ 637 w 893"/>
              <a:gd name="T65" fmla="*/ 103 h 1168"/>
              <a:gd name="T66" fmla="*/ 726 w 893"/>
              <a:gd name="T67" fmla="*/ 168 h 1168"/>
              <a:gd name="T68" fmla="*/ 727 w 893"/>
              <a:gd name="T69" fmla="*/ 448 h 1168"/>
              <a:gd name="T70" fmla="*/ 726 w 893"/>
              <a:gd name="T71" fmla="*/ 501 h 1168"/>
              <a:gd name="T72" fmla="*/ 756 w 893"/>
              <a:gd name="T73" fmla="*/ 539 h 1168"/>
              <a:gd name="T74" fmla="*/ 785 w 893"/>
              <a:gd name="T75" fmla="*/ 502 h 1168"/>
              <a:gd name="T76" fmla="*/ 785 w 893"/>
              <a:gd name="T77" fmla="*/ 286 h 1168"/>
              <a:gd name="T78" fmla="*/ 796 w 893"/>
              <a:gd name="T79" fmla="*/ 202 h 1168"/>
              <a:gd name="T80" fmla="*/ 803 w 893"/>
              <a:gd name="T81" fmla="*/ 198 h 1168"/>
              <a:gd name="T82" fmla="*/ 885 w 893"/>
              <a:gd name="T83" fmla="*/ 270 h 1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893" h="1168">
                <a:moveTo>
                  <a:pt x="885" y="270"/>
                </a:moveTo>
                <a:cubicBezTo>
                  <a:pt x="893" y="414"/>
                  <a:pt x="890" y="806"/>
                  <a:pt x="890" y="806"/>
                </a:cubicBezTo>
                <a:cubicBezTo>
                  <a:pt x="890" y="1003"/>
                  <a:pt x="840" y="1055"/>
                  <a:pt x="781" y="1109"/>
                </a:cubicBezTo>
                <a:cubicBezTo>
                  <a:pt x="758" y="1129"/>
                  <a:pt x="666" y="1168"/>
                  <a:pt x="555" y="1168"/>
                </a:cubicBezTo>
                <a:cubicBezTo>
                  <a:pt x="484" y="1168"/>
                  <a:pt x="402" y="1159"/>
                  <a:pt x="323" y="1079"/>
                </a:cubicBezTo>
                <a:cubicBezTo>
                  <a:pt x="287" y="1047"/>
                  <a:pt x="272" y="1011"/>
                  <a:pt x="222" y="934"/>
                </a:cubicBezTo>
                <a:cubicBezTo>
                  <a:pt x="213" y="904"/>
                  <a:pt x="213" y="904"/>
                  <a:pt x="213" y="904"/>
                </a:cubicBezTo>
                <a:cubicBezTo>
                  <a:pt x="200" y="876"/>
                  <a:pt x="18" y="625"/>
                  <a:pt x="52" y="658"/>
                </a:cubicBezTo>
                <a:cubicBezTo>
                  <a:pt x="18" y="625"/>
                  <a:pt x="2" y="635"/>
                  <a:pt x="0" y="609"/>
                </a:cubicBezTo>
                <a:cubicBezTo>
                  <a:pt x="0" y="603"/>
                  <a:pt x="3" y="596"/>
                  <a:pt x="10" y="590"/>
                </a:cubicBezTo>
                <a:cubicBezTo>
                  <a:pt x="22" y="576"/>
                  <a:pt x="40" y="576"/>
                  <a:pt x="60" y="576"/>
                </a:cubicBezTo>
                <a:cubicBezTo>
                  <a:pt x="73" y="576"/>
                  <a:pt x="92" y="579"/>
                  <a:pt x="108" y="595"/>
                </a:cubicBezTo>
                <a:cubicBezTo>
                  <a:pt x="120" y="607"/>
                  <a:pt x="120" y="607"/>
                  <a:pt x="120" y="607"/>
                </a:cubicBezTo>
                <a:cubicBezTo>
                  <a:pt x="153" y="639"/>
                  <a:pt x="185" y="694"/>
                  <a:pt x="241" y="732"/>
                </a:cubicBezTo>
                <a:cubicBezTo>
                  <a:pt x="252" y="739"/>
                  <a:pt x="273" y="743"/>
                  <a:pt x="282" y="743"/>
                </a:cubicBezTo>
                <a:cubicBezTo>
                  <a:pt x="294" y="743"/>
                  <a:pt x="297" y="748"/>
                  <a:pt x="305" y="705"/>
                </a:cubicBezTo>
                <a:cubicBezTo>
                  <a:pt x="307" y="691"/>
                  <a:pt x="307" y="577"/>
                  <a:pt x="307" y="556"/>
                </a:cubicBezTo>
                <a:cubicBezTo>
                  <a:pt x="307" y="186"/>
                  <a:pt x="307" y="186"/>
                  <a:pt x="307" y="186"/>
                </a:cubicBezTo>
                <a:cubicBezTo>
                  <a:pt x="307" y="112"/>
                  <a:pt x="405" y="112"/>
                  <a:pt x="405" y="185"/>
                </a:cubicBezTo>
                <a:cubicBezTo>
                  <a:pt x="405" y="491"/>
                  <a:pt x="405" y="491"/>
                  <a:pt x="405" y="491"/>
                </a:cubicBezTo>
                <a:cubicBezTo>
                  <a:pt x="405" y="491"/>
                  <a:pt x="406" y="528"/>
                  <a:pt x="437" y="528"/>
                </a:cubicBezTo>
                <a:cubicBezTo>
                  <a:pt x="462" y="528"/>
                  <a:pt x="462" y="518"/>
                  <a:pt x="462" y="505"/>
                </a:cubicBezTo>
                <a:cubicBezTo>
                  <a:pt x="462" y="79"/>
                  <a:pt x="462" y="79"/>
                  <a:pt x="462" y="79"/>
                </a:cubicBezTo>
                <a:cubicBezTo>
                  <a:pt x="462" y="54"/>
                  <a:pt x="468" y="33"/>
                  <a:pt x="479" y="20"/>
                </a:cubicBezTo>
                <a:cubicBezTo>
                  <a:pt x="496" y="0"/>
                  <a:pt x="529" y="0"/>
                  <a:pt x="547" y="19"/>
                </a:cubicBezTo>
                <a:cubicBezTo>
                  <a:pt x="558" y="29"/>
                  <a:pt x="564" y="44"/>
                  <a:pt x="564" y="62"/>
                </a:cubicBezTo>
                <a:cubicBezTo>
                  <a:pt x="563" y="149"/>
                  <a:pt x="564" y="379"/>
                  <a:pt x="564" y="499"/>
                </a:cubicBezTo>
                <a:cubicBezTo>
                  <a:pt x="564" y="477"/>
                  <a:pt x="564" y="477"/>
                  <a:pt x="564" y="477"/>
                </a:cubicBezTo>
                <a:cubicBezTo>
                  <a:pt x="564" y="492"/>
                  <a:pt x="564" y="514"/>
                  <a:pt x="592" y="514"/>
                </a:cubicBezTo>
                <a:cubicBezTo>
                  <a:pt x="620" y="514"/>
                  <a:pt x="620" y="494"/>
                  <a:pt x="620" y="472"/>
                </a:cubicBezTo>
                <a:cubicBezTo>
                  <a:pt x="620" y="458"/>
                  <a:pt x="620" y="517"/>
                  <a:pt x="620" y="481"/>
                </a:cubicBezTo>
                <a:cubicBezTo>
                  <a:pt x="621" y="369"/>
                  <a:pt x="622" y="212"/>
                  <a:pt x="620" y="167"/>
                </a:cubicBezTo>
                <a:cubicBezTo>
                  <a:pt x="618" y="139"/>
                  <a:pt x="624" y="117"/>
                  <a:pt x="637" y="103"/>
                </a:cubicBezTo>
                <a:cubicBezTo>
                  <a:pt x="665" y="74"/>
                  <a:pt x="726" y="97"/>
                  <a:pt x="726" y="168"/>
                </a:cubicBezTo>
                <a:cubicBezTo>
                  <a:pt x="727" y="225"/>
                  <a:pt x="727" y="339"/>
                  <a:pt x="727" y="448"/>
                </a:cubicBezTo>
                <a:cubicBezTo>
                  <a:pt x="726" y="501"/>
                  <a:pt x="726" y="501"/>
                  <a:pt x="726" y="501"/>
                </a:cubicBezTo>
                <a:cubicBezTo>
                  <a:pt x="726" y="549"/>
                  <a:pt x="743" y="539"/>
                  <a:pt x="756" y="539"/>
                </a:cubicBezTo>
                <a:cubicBezTo>
                  <a:pt x="785" y="539"/>
                  <a:pt x="785" y="518"/>
                  <a:pt x="785" y="502"/>
                </a:cubicBezTo>
                <a:cubicBezTo>
                  <a:pt x="785" y="286"/>
                  <a:pt x="785" y="286"/>
                  <a:pt x="785" y="286"/>
                </a:cubicBezTo>
                <a:cubicBezTo>
                  <a:pt x="785" y="266"/>
                  <a:pt x="786" y="216"/>
                  <a:pt x="796" y="202"/>
                </a:cubicBezTo>
                <a:cubicBezTo>
                  <a:pt x="797" y="201"/>
                  <a:pt x="802" y="199"/>
                  <a:pt x="803" y="198"/>
                </a:cubicBezTo>
                <a:cubicBezTo>
                  <a:pt x="806" y="194"/>
                  <a:pt x="889" y="146"/>
                  <a:pt x="885" y="27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342" name="Haut-Parleur-2"/>
          <p:cNvGrpSpPr>
            <a:grpSpLocks noChangeAspect="1"/>
          </p:cNvGrpSpPr>
          <p:nvPr/>
        </p:nvGrpSpPr>
        <p:grpSpPr bwMode="auto">
          <a:xfrm>
            <a:off x="5364359" y="1414520"/>
            <a:ext cx="1614899" cy="1321435"/>
            <a:chOff x="784" y="2428"/>
            <a:chExt cx="1904" cy="1558"/>
          </a:xfrm>
          <a:solidFill>
            <a:schemeClr val="tx1"/>
          </a:solidFill>
        </p:grpSpPr>
        <p:sp>
          <p:nvSpPr>
            <p:cNvPr id="343" name="Freeform 493"/>
            <p:cNvSpPr>
              <a:spLocks/>
            </p:cNvSpPr>
            <p:nvPr/>
          </p:nvSpPr>
          <p:spPr bwMode="auto">
            <a:xfrm>
              <a:off x="784" y="3007"/>
              <a:ext cx="347" cy="400"/>
            </a:xfrm>
            <a:custGeom>
              <a:avLst/>
              <a:gdLst>
                <a:gd name="T0" fmla="*/ 192 w 192"/>
                <a:gd name="T1" fmla="*/ 222 h 222"/>
                <a:gd name="T2" fmla="*/ 40 w 192"/>
                <a:gd name="T3" fmla="*/ 222 h 222"/>
                <a:gd name="T4" fmla="*/ 0 w 192"/>
                <a:gd name="T5" fmla="*/ 183 h 222"/>
                <a:gd name="T6" fmla="*/ 0 w 192"/>
                <a:gd name="T7" fmla="*/ 40 h 222"/>
                <a:gd name="T8" fmla="*/ 40 w 192"/>
                <a:gd name="T9" fmla="*/ 0 h 222"/>
                <a:gd name="T10" fmla="*/ 192 w 192"/>
                <a:gd name="T11" fmla="*/ 0 h 222"/>
                <a:gd name="T12" fmla="*/ 192 w 192"/>
                <a:gd name="T13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222">
                  <a:moveTo>
                    <a:pt x="192" y="222"/>
                  </a:moveTo>
                  <a:cubicBezTo>
                    <a:pt x="40" y="222"/>
                    <a:pt x="40" y="222"/>
                    <a:pt x="40" y="222"/>
                  </a:cubicBezTo>
                  <a:cubicBezTo>
                    <a:pt x="18" y="222"/>
                    <a:pt x="0" y="205"/>
                    <a:pt x="0" y="183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192" y="0"/>
                    <a:pt x="192" y="0"/>
                    <a:pt x="192" y="0"/>
                  </a:cubicBezTo>
                  <a:lnTo>
                    <a:pt x="192" y="2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4" name="Freeform 494"/>
            <p:cNvSpPr>
              <a:spLocks/>
            </p:cNvSpPr>
            <p:nvPr/>
          </p:nvSpPr>
          <p:spPr bwMode="auto">
            <a:xfrm>
              <a:off x="1195" y="2468"/>
              <a:ext cx="599" cy="1480"/>
            </a:xfrm>
            <a:custGeom>
              <a:avLst/>
              <a:gdLst>
                <a:gd name="T0" fmla="*/ 0 w 599"/>
                <a:gd name="T1" fmla="*/ 550 h 1480"/>
                <a:gd name="T2" fmla="*/ 0 w 599"/>
                <a:gd name="T3" fmla="*/ 941 h 1480"/>
                <a:gd name="T4" fmla="*/ 599 w 599"/>
                <a:gd name="T5" fmla="*/ 1480 h 1480"/>
                <a:gd name="T6" fmla="*/ 599 w 599"/>
                <a:gd name="T7" fmla="*/ 0 h 1480"/>
                <a:gd name="T8" fmla="*/ 0 w 599"/>
                <a:gd name="T9" fmla="*/ 550 h 1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9" h="1480">
                  <a:moveTo>
                    <a:pt x="0" y="550"/>
                  </a:moveTo>
                  <a:lnTo>
                    <a:pt x="0" y="941"/>
                  </a:lnTo>
                  <a:lnTo>
                    <a:pt x="599" y="1480"/>
                  </a:lnTo>
                  <a:lnTo>
                    <a:pt x="599" y="0"/>
                  </a:lnTo>
                  <a:lnTo>
                    <a:pt x="0" y="5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5" name="Freeform 495"/>
            <p:cNvSpPr>
              <a:spLocks/>
            </p:cNvSpPr>
            <p:nvPr/>
          </p:nvSpPr>
          <p:spPr bwMode="auto">
            <a:xfrm>
              <a:off x="1866" y="2428"/>
              <a:ext cx="82" cy="1558"/>
            </a:xfrm>
            <a:custGeom>
              <a:avLst/>
              <a:gdLst>
                <a:gd name="T0" fmla="*/ 45 w 45"/>
                <a:gd name="T1" fmla="*/ 844 h 864"/>
                <a:gd name="T2" fmla="*/ 34 w 45"/>
                <a:gd name="T3" fmla="*/ 864 h 864"/>
                <a:gd name="T4" fmla="*/ 11 w 45"/>
                <a:gd name="T5" fmla="*/ 864 h 864"/>
                <a:gd name="T6" fmla="*/ 0 w 45"/>
                <a:gd name="T7" fmla="*/ 844 h 864"/>
                <a:gd name="T8" fmla="*/ 0 w 45"/>
                <a:gd name="T9" fmla="*/ 20 h 864"/>
                <a:gd name="T10" fmla="*/ 11 w 45"/>
                <a:gd name="T11" fmla="*/ 0 h 864"/>
                <a:gd name="T12" fmla="*/ 34 w 45"/>
                <a:gd name="T13" fmla="*/ 0 h 864"/>
                <a:gd name="T14" fmla="*/ 45 w 45"/>
                <a:gd name="T15" fmla="*/ 20 h 864"/>
                <a:gd name="T16" fmla="*/ 45 w 45"/>
                <a:gd name="T17" fmla="*/ 844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864">
                  <a:moveTo>
                    <a:pt x="45" y="844"/>
                  </a:moveTo>
                  <a:cubicBezTo>
                    <a:pt x="45" y="855"/>
                    <a:pt x="40" y="864"/>
                    <a:pt x="34" y="864"/>
                  </a:cubicBezTo>
                  <a:cubicBezTo>
                    <a:pt x="11" y="864"/>
                    <a:pt x="11" y="864"/>
                    <a:pt x="11" y="864"/>
                  </a:cubicBezTo>
                  <a:cubicBezTo>
                    <a:pt x="5" y="864"/>
                    <a:pt x="0" y="855"/>
                    <a:pt x="0" y="84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5" y="0"/>
                    <a:pt x="11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40" y="0"/>
                    <a:pt x="45" y="9"/>
                    <a:pt x="45" y="20"/>
                  </a:cubicBezTo>
                  <a:lnTo>
                    <a:pt x="45" y="8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6" name="Freeform 496"/>
            <p:cNvSpPr>
              <a:spLocks/>
            </p:cNvSpPr>
            <p:nvPr/>
          </p:nvSpPr>
          <p:spPr bwMode="auto">
            <a:xfrm>
              <a:off x="2127" y="2944"/>
              <a:ext cx="222" cy="528"/>
            </a:xfrm>
            <a:custGeom>
              <a:avLst/>
              <a:gdLst>
                <a:gd name="T0" fmla="*/ 14 w 123"/>
                <a:gd name="T1" fmla="*/ 28 h 293"/>
                <a:gd name="T2" fmla="*/ 89 w 123"/>
                <a:gd name="T3" fmla="*/ 133 h 293"/>
                <a:gd name="T4" fmla="*/ 58 w 123"/>
                <a:gd name="T5" fmla="*/ 224 h 293"/>
                <a:gd name="T6" fmla="*/ 34 w 123"/>
                <a:gd name="T7" fmla="*/ 251 h 293"/>
                <a:gd name="T8" fmla="*/ 24 w 123"/>
                <a:gd name="T9" fmla="*/ 260 h 293"/>
                <a:gd name="T10" fmla="*/ 26 w 123"/>
                <a:gd name="T11" fmla="*/ 262 h 293"/>
                <a:gd name="T12" fmla="*/ 17 w 123"/>
                <a:gd name="T13" fmla="*/ 286 h 293"/>
                <a:gd name="T14" fmla="*/ 63 w 123"/>
                <a:gd name="T15" fmla="*/ 257 h 293"/>
                <a:gd name="T16" fmla="*/ 112 w 123"/>
                <a:gd name="T17" fmla="*/ 159 h 293"/>
                <a:gd name="T18" fmla="*/ 28 w 123"/>
                <a:gd name="T19" fmla="*/ 8 h 293"/>
                <a:gd name="T20" fmla="*/ 14 w 123"/>
                <a:gd name="T21" fmla="*/ 2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" h="293">
                  <a:moveTo>
                    <a:pt x="14" y="28"/>
                  </a:moveTo>
                  <a:cubicBezTo>
                    <a:pt x="51" y="50"/>
                    <a:pt x="88" y="89"/>
                    <a:pt x="89" y="133"/>
                  </a:cubicBezTo>
                  <a:cubicBezTo>
                    <a:pt x="90" y="166"/>
                    <a:pt x="77" y="198"/>
                    <a:pt x="58" y="224"/>
                  </a:cubicBezTo>
                  <a:cubicBezTo>
                    <a:pt x="51" y="234"/>
                    <a:pt x="43" y="243"/>
                    <a:pt x="34" y="251"/>
                  </a:cubicBezTo>
                  <a:cubicBezTo>
                    <a:pt x="31" y="254"/>
                    <a:pt x="27" y="257"/>
                    <a:pt x="24" y="260"/>
                  </a:cubicBezTo>
                  <a:cubicBezTo>
                    <a:pt x="17" y="264"/>
                    <a:pt x="19" y="259"/>
                    <a:pt x="26" y="262"/>
                  </a:cubicBezTo>
                  <a:cubicBezTo>
                    <a:pt x="11" y="255"/>
                    <a:pt x="3" y="279"/>
                    <a:pt x="17" y="286"/>
                  </a:cubicBezTo>
                  <a:cubicBezTo>
                    <a:pt x="32" y="293"/>
                    <a:pt x="55" y="266"/>
                    <a:pt x="63" y="257"/>
                  </a:cubicBezTo>
                  <a:cubicBezTo>
                    <a:pt x="89" y="229"/>
                    <a:pt x="106" y="196"/>
                    <a:pt x="112" y="159"/>
                  </a:cubicBezTo>
                  <a:cubicBezTo>
                    <a:pt x="123" y="96"/>
                    <a:pt x="81" y="39"/>
                    <a:pt x="28" y="8"/>
                  </a:cubicBezTo>
                  <a:cubicBezTo>
                    <a:pt x="15" y="0"/>
                    <a:pt x="0" y="20"/>
                    <a:pt x="14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7" name="Freeform 497"/>
            <p:cNvSpPr>
              <a:spLocks/>
            </p:cNvSpPr>
            <p:nvPr/>
          </p:nvSpPr>
          <p:spPr bwMode="auto">
            <a:xfrm>
              <a:off x="2241" y="2861"/>
              <a:ext cx="275" cy="700"/>
            </a:xfrm>
            <a:custGeom>
              <a:avLst/>
              <a:gdLst>
                <a:gd name="T0" fmla="*/ 14 w 152"/>
                <a:gd name="T1" fmla="*/ 28 h 388"/>
                <a:gd name="T2" fmla="*/ 118 w 152"/>
                <a:gd name="T3" fmla="*/ 175 h 388"/>
                <a:gd name="T4" fmla="*/ 72 w 152"/>
                <a:gd name="T5" fmla="*/ 305 h 388"/>
                <a:gd name="T6" fmla="*/ 38 w 152"/>
                <a:gd name="T7" fmla="*/ 342 h 388"/>
                <a:gd name="T8" fmla="*/ 25 w 152"/>
                <a:gd name="T9" fmla="*/ 351 h 388"/>
                <a:gd name="T10" fmla="*/ 28 w 152"/>
                <a:gd name="T11" fmla="*/ 356 h 388"/>
                <a:gd name="T12" fmla="*/ 14 w 152"/>
                <a:gd name="T13" fmla="*/ 376 h 388"/>
                <a:gd name="T14" fmla="*/ 76 w 152"/>
                <a:gd name="T15" fmla="*/ 339 h 388"/>
                <a:gd name="T16" fmla="*/ 141 w 152"/>
                <a:gd name="T17" fmla="*/ 201 h 388"/>
                <a:gd name="T18" fmla="*/ 28 w 152"/>
                <a:gd name="T19" fmla="*/ 8 h 388"/>
                <a:gd name="T20" fmla="*/ 14 w 152"/>
                <a:gd name="T21" fmla="*/ 2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2" h="388">
                  <a:moveTo>
                    <a:pt x="14" y="28"/>
                  </a:moveTo>
                  <a:cubicBezTo>
                    <a:pt x="66" y="58"/>
                    <a:pt x="117" y="113"/>
                    <a:pt x="118" y="175"/>
                  </a:cubicBezTo>
                  <a:cubicBezTo>
                    <a:pt x="119" y="223"/>
                    <a:pt x="100" y="268"/>
                    <a:pt x="72" y="305"/>
                  </a:cubicBezTo>
                  <a:cubicBezTo>
                    <a:pt x="62" y="319"/>
                    <a:pt x="50" y="331"/>
                    <a:pt x="38" y="342"/>
                  </a:cubicBezTo>
                  <a:cubicBezTo>
                    <a:pt x="34" y="345"/>
                    <a:pt x="30" y="349"/>
                    <a:pt x="25" y="351"/>
                  </a:cubicBezTo>
                  <a:cubicBezTo>
                    <a:pt x="17" y="357"/>
                    <a:pt x="20" y="351"/>
                    <a:pt x="28" y="356"/>
                  </a:cubicBezTo>
                  <a:cubicBezTo>
                    <a:pt x="15" y="348"/>
                    <a:pt x="1" y="368"/>
                    <a:pt x="14" y="376"/>
                  </a:cubicBezTo>
                  <a:cubicBezTo>
                    <a:pt x="34" y="388"/>
                    <a:pt x="65" y="351"/>
                    <a:pt x="76" y="339"/>
                  </a:cubicBezTo>
                  <a:cubicBezTo>
                    <a:pt x="111" y="300"/>
                    <a:pt x="135" y="253"/>
                    <a:pt x="141" y="201"/>
                  </a:cubicBezTo>
                  <a:cubicBezTo>
                    <a:pt x="152" y="120"/>
                    <a:pt x="96" y="47"/>
                    <a:pt x="28" y="8"/>
                  </a:cubicBezTo>
                  <a:cubicBezTo>
                    <a:pt x="15" y="0"/>
                    <a:pt x="0" y="20"/>
                    <a:pt x="14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8" name="Freeform 498"/>
            <p:cNvSpPr>
              <a:spLocks/>
            </p:cNvSpPr>
            <p:nvPr/>
          </p:nvSpPr>
          <p:spPr bwMode="auto">
            <a:xfrm>
              <a:off x="2373" y="2803"/>
              <a:ext cx="315" cy="819"/>
            </a:xfrm>
            <a:custGeom>
              <a:avLst/>
              <a:gdLst>
                <a:gd name="T0" fmla="*/ 14 w 174"/>
                <a:gd name="T1" fmla="*/ 29 h 454"/>
                <a:gd name="T2" fmla="*/ 138 w 174"/>
                <a:gd name="T3" fmla="*/ 210 h 454"/>
                <a:gd name="T4" fmla="*/ 81 w 174"/>
                <a:gd name="T5" fmla="*/ 362 h 454"/>
                <a:gd name="T6" fmla="*/ 42 w 174"/>
                <a:gd name="T7" fmla="*/ 403 h 454"/>
                <a:gd name="T8" fmla="*/ 27 w 174"/>
                <a:gd name="T9" fmla="*/ 414 h 454"/>
                <a:gd name="T10" fmla="*/ 29 w 174"/>
                <a:gd name="T11" fmla="*/ 419 h 454"/>
                <a:gd name="T12" fmla="*/ 14 w 174"/>
                <a:gd name="T13" fmla="*/ 440 h 454"/>
                <a:gd name="T14" fmla="*/ 85 w 174"/>
                <a:gd name="T15" fmla="*/ 395 h 454"/>
                <a:gd name="T16" fmla="*/ 161 w 174"/>
                <a:gd name="T17" fmla="*/ 236 h 454"/>
                <a:gd name="T18" fmla="*/ 29 w 174"/>
                <a:gd name="T19" fmla="*/ 8 h 454"/>
                <a:gd name="T20" fmla="*/ 14 w 174"/>
                <a:gd name="T21" fmla="*/ 29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4" h="454">
                  <a:moveTo>
                    <a:pt x="14" y="29"/>
                  </a:moveTo>
                  <a:cubicBezTo>
                    <a:pt x="78" y="66"/>
                    <a:pt x="139" y="133"/>
                    <a:pt x="138" y="210"/>
                  </a:cubicBezTo>
                  <a:cubicBezTo>
                    <a:pt x="137" y="266"/>
                    <a:pt x="114" y="318"/>
                    <a:pt x="81" y="362"/>
                  </a:cubicBezTo>
                  <a:cubicBezTo>
                    <a:pt x="69" y="377"/>
                    <a:pt x="56" y="391"/>
                    <a:pt x="42" y="403"/>
                  </a:cubicBezTo>
                  <a:cubicBezTo>
                    <a:pt x="37" y="407"/>
                    <a:pt x="32" y="411"/>
                    <a:pt x="27" y="414"/>
                  </a:cubicBezTo>
                  <a:cubicBezTo>
                    <a:pt x="18" y="420"/>
                    <a:pt x="21" y="415"/>
                    <a:pt x="29" y="419"/>
                  </a:cubicBezTo>
                  <a:cubicBezTo>
                    <a:pt x="15" y="411"/>
                    <a:pt x="1" y="431"/>
                    <a:pt x="14" y="440"/>
                  </a:cubicBezTo>
                  <a:cubicBezTo>
                    <a:pt x="36" y="454"/>
                    <a:pt x="74" y="408"/>
                    <a:pt x="85" y="395"/>
                  </a:cubicBezTo>
                  <a:cubicBezTo>
                    <a:pt x="125" y="350"/>
                    <a:pt x="153" y="296"/>
                    <a:pt x="161" y="236"/>
                  </a:cubicBezTo>
                  <a:cubicBezTo>
                    <a:pt x="174" y="140"/>
                    <a:pt x="108" y="55"/>
                    <a:pt x="29" y="8"/>
                  </a:cubicBezTo>
                  <a:cubicBezTo>
                    <a:pt x="15" y="0"/>
                    <a:pt x="0" y="21"/>
                    <a:pt x="1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334" name="Haut-Parleur-1"/>
          <p:cNvGrpSpPr>
            <a:grpSpLocks noChangeAspect="1"/>
          </p:cNvGrpSpPr>
          <p:nvPr/>
        </p:nvGrpSpPr>
        <p:grpSpPr bwMode="auto">
          <a:xfrm>
            <a:off x="2860042" y="1380913"/>
            <a:ext cx="1456368" cy="1436572"/>
            <a:chOff x="2572" y="1298"/>
            <a:chExt cx="1545" cy="1524"/>
          </a:xfrm>
        </p:grpSpPr>
        <p:sp>
          <p:nvSpPr>
            <p:cNvPr id="335" name="Freeform 483"/>
            <p:cNvSpPr>
              <a:spLocks/>
            </p:cNvSpPr>
            <p:nvPr/>
          </p:nvSpPr>
          <p:spPr bwMode="auto">
            <a:xfrm>
              <a:off x="2769" y="1298"/>
              <a:ext cx="1348" cy="1517"/>
            </a:xfrm>
            <a:custGeom>
              <a:avLst/>
              <a:gdLst>
                <a:gd name="T0" fmla="*/ 42 w 744"/>
                <a:gd name="T1" fmla="*/ 359 h 841"/>
                <a:gd name="T2" fmla="*/ 279 w 744"/>
                <a:gd name="T3" fmla="*/ 251 h 841"/>
                <a:gd name="T4" fmla="*/ 485 w 744"/>
                <a:gd name="T5" fmla="*/ 97 h 841"/>
                <a:gd name="T6" fmla="*/ 544 w 744"/>
                <a:gd name="T7" fmla="*/ 2 h 841"/>
                <a:gd name="T8" fmla="*/ 699 w 744"/>
                <a:gd name="T9" fmla="*/ 239 h 841"/>
                <a:gd name="T10" fmla="*/ 670 w 744"/>
                <a:gd name="T11" fmla="*/ 647 h 841"/>
                <a:gd name="T12" fmla="*/ 547 w 744"/>
                <a:gd name="T13" fmla="*/ 581 h 841"/>
                <a:gd name="T14" fmla="*/ 254 w 744"/>
                <a:gd name="T15" fmla="*/ 553 h 841"/>
                <a:gd name="T16" fmla="*/ 251 w 744"/>
                <a:gd name="T17" fmla="*/ 624 h 841"/>
                <a:gd name="T18" fmla="*/ 268 w 744"/>
                <a:gd name="T19" fmla="*/ 678 h 841"/>
                <a:gd name="T20" fmla="*/ 288 w 744"/>
                <a:gd name="T21" fmla="*/ 721 h 841"/>
                <a:gd name="T22" fmla="*/ 302 w 744"/>
                <a:gd name="T23" fmla="*/ 764 h 841"/>
                <a:gd name="T24" fmla="*/ 311 w 744"/>
                <a:gd name="T25" fmla="*/ 798 h 841"/>
                <a:gd name="T26" fmla="*/ 322 w 744"/>
                <a:gd name="T27" fmla="*/ 835 h 841"/>
                <a:gd name="T28" fmla="*/ 239 w 744"/>
                <a:gd name="T29" fmla="*/ 832 h 841"/>
                <a:gd name="T30" fmla="*/ 182 w 744"/>
                <a:gd name="T31" fmla="*/ 707 h 841"/>
                <a:gd name="T32" fmla="*/ 111 w 744"/>
                <a:gd name="T33" fmla="*/ 587 h 841"/>
                <a:gd name="T34" fmla="*/ 3 w 744"/>
                <a:gd name="T35" fmla="*/ 493 h 841"/>
                <a:gd name="T36" fmla="*/ 42 w 744"/>
                <a:gd name="T37" fmla="*/ 359 h 8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44" h="841">
                  <a:moveTo>
                    <a:pt x="42" y="359"/>
                  </a:moveTo>
                  <a:cubicBezTo>
                    <a:pt x="42" y="359"/>
                    <a:pt x="208" y="296"/>
                    <a:pt x="279" y="251"/>
                  </a:cubicBezTo>
                  <a:cubicBezTo>
                    <a:pt x="351" y="205"/>
                    <a:pt x="465" y="142"/>
                    <a:pt x="485" y="97"/>
                  </a:cubicBezTo>
                  <a:cubicBezTo>
                    <a:pt x="505" y="51"/>
                    <a:pt x="510" y="5"/>
                    <a:pt x="544" y="2"/>
                  </a:cubicBezTo>
                  <a:cubicBezTo>
                    <a:pt x="579" y="0"/>
                    <a:pt x="661" y="48"/>
                    <a:pt x="699" y="239"/>
                  </a:cubicBezTo>
                  <a:cubicBezTo>
                    <a:pt x="736" y="430"/>
                    <a:pt x="744" y="638"/>
                    <a:pt x="670" y="647"/>
                  </a:cubicBezTo>
                  <a:cubicBezTo>
                    <a:pt x="596" y="656"/>
                    <a:pt x="633" y="607"/>
                    <a:pt x="547" y="581"/>
                  </a:cubicBezTo>
                  <a:cubicBezTo>
                    <a:pt x="462" y="556"/>
                    <a:pt x="273" y="530"/>
                    <a:pt x="254" y="553"/>
                  </a:cubicBezTo>
                  <a:cubicBezTo>
                    <a:pt x="234" y="576"/>
                    <a:pt x="228" y="601"/>
                    <a:pt x="251" y="624"/>
                  </a:cubicBezTo>
                  <a:cubicBezTo>
                    <a:pt x="273" y="647"/>
                    <a:pt x="262" y="661"/>
                    <a:pt x="268" y="678"/>
                  </a:cubicBezTo>
                  <a:cubicBezTo>
                    <a:pt x="273" y="696"/>
                    <a:pt x="279" y="707"/>
                    <a:pt x="288" y="721"/>
                  </a:cubicBezTo>
                  <a:cubicBezTo>
                    <a:pt x="296" y="735"/>
                    <a:pt x="296" y="750"/>
                    <a:pt x="302" y="764"/>
                  </a:cubicBezTo>
                  <a:cubicBezTo>
                    <a:pt x="308" y="778"/>
                    <a:pt x="311" y="778"/>
                    <a:pt x="311" y="798"/>
                  </a:cubicBezTo>
                  <a:cubicBezTo>
                    <a:pt x="311" y="818"/>
                    <a:pt x="322" y="835"/>
                    <a:pt x="322" y="835"/>
                  </a:cubicBezTo>
                  <a:cubicBezTo>
                    <a:pt x="322" y="835"/>
                    <a:pt x="268" y="841"/>
                    <a:pt x="239" y="832"/>
                  </a:cubicBezTo>
                  <a:cubicBezTo>
                    <a:pt x="211" y="824"/>
                    <a:pt x="194" y="767"/>
                    <a:pt x="182" y="707"/>
                  </a:cubicBezTo>
                  <a:cubicBezTo>
                    <a:pt x="171" y="647"/>
                    <a:pt x="162" y="599"/>
                    <a:pt x="111" y="587"/>
                  </a:cubicBezTo>
                  <a:cubicBezTo>
                    <a:pt x="60" y="576"/>
                    <a:pt x="5" y="573"/>
                    <a:pt x="3" y="493"/>
                  </a:cubicBezTo>
                  <a:cubicBezTo>
                    <a:pt x="0" y="413"/>
                    <a:pt x="42" y="359"/>
                    <a:pt x="42" y="359"/>
                  </a:cubicBezTo>
                  <a:close/>
                </a:path>
              </a:pathLst>
            </a:custGeom>
            <a:noFill/>
            <a:ln w="92075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6" name="Freeform 484"/>
            <p:cNvSpPr>
              <a:spLocks/>
            </p:cNvSpPr>
            <p:nvPr/>
          </p:nvSpPr>
          <p:spPr bwMode="auto">
            <a:xfrm>
              <a:off x="2572" y="1996"/>
              <a:ext cx="186" cy="360"/>
            </a:xfrm>
            <a:custGeom>
              <a:avLst/>
              <a:gdLst>
                <a:gd name="T0" fmla="*/ 89 w 103"/>
                <a:gd name="T1" fmla="*/ 0 h 200"/>
                <a:gd name="T2" fmla="*/ 12 w 103"/>
                <a:gd name="T3" fmla="*/ 120 h 200"/>
                <a:gd name="T4" fmla="*/ 103 w 103"/>
                <a:gd name="T5" fmla="*/ 192 h 200"/>
                <a:gd name="T6" fmla="*/ 89 w 103"/>
                <a:gd name="T7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200">
                  <a:moveTo>
                    <a:pt x="89" y="0"/>
                  </a:moveTo>
                  <a:cubicBezTo>
                    <a:pt x="89" y="0"/>
                    <a:pt x="0" y="40"/>
                    <a:pt x="12" y="120"/>
                  </a:cubicBezTo>
                  <a:cubicBezTo>
                    <a:pt x="23" y="200"/>
                    <a:pt x="103" y="192"/>
                    <a:pt x="103" y="192"/>
                  </a:cubicBezTo>
                  <a:cubicBezTo>
                    <a:pt x="103" y="192"/>
                    <a:pt x="32" y="109"/>
                    <a:pt x="89" y="0"/>
                  </a:cubicBezTo>
                  <a:close/>
                </a:path>
              </a:pathLst>
            </a:custGeom>
            <a:solidFill>
              <a:schemeClr val="tx1"/>
            </a:solidFill>
            <a:ln w="92075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7" name="Freeform 485"/>
            <p:cNvSpPr>
              <a:spLocks/>
            </p:cNvSpPr>
            <p:nvPr/>
          </p:nvSpPr>
          <p:spPr bwMode="auto">
            <a:xfrm>
              <a:off x="3620" y="1476"/>
              <a:ext cx="223" cy="906"/>
            </a:xfrm>
            <a:custGeom>
              <a:avLst/>
              <a:gdLst>
                <a:gd name="T0" fmla="*/ 15 w 123"/>
                <a:gd name="T1" fmla="*/ 0 h 502"/>
                <a:gd name="T2" fmla="*/ 20 w 123"/>
                <a:gd name="T3" fmla="*/ 249 h 502"/>
                <a:gd name="T4" fmla="*/ 123 w 123"/>
                <a:gd name="T5" fmla="*/ 502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3" h="502">
                  <a:moveTo>
                    <a:pt x="15" y="0"/>
                  </a:moveTo>
                  <a:cubicBezTo>
                    <a:pt x="15" y="0"/>
                    <a:pt x="0" y="157"/>
                    <a:pt x="20" y="249"/>
                  </a:cubicBezTo>
                  <a:cubicBezTo>
                    <a:pt x="40" y="340"/>
                    <a:pt x="80" y="445"/>
                    <a:pt x="123" y="502"/>
                  </a:cubicBezTo>
                </a:path>
              </a:pathLst>
            </a:custGeom>
            <a:noFill/>
            <a:ln w="92075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8" name="Freeform 486"/>
            <p:cNvSpPr>
              <a:spLocks/>
            </p:cNvSpPr>
            <p:nvPr/>
          </p:nvSpPr>
          <p:spPr bwMode="auto">
            <a:xfrm>
              <a:off x="3698" y="1765"/>
              <a:ext cx="301" cy="350"/>
            </a:xfrm>
            <a:custGeom>
              <a:avLst/>
              <a:gdLst>
                <a:gd name="T0" fmla="*/ 0 w 166"/>
                <a:gd name="T1" fmla="*/ 9 h 194"/>
                <a:gd name="T2" fmla="*/ 117 w 166"/>
                <a:gd name="T3" fmla="*/ 0 h 194"/>
                <a:gd name="T4" fmla="*/ 157 w 166"/>
                <a:gd name="T5" fmla="*/ 63 h 194"/>
                <a:gd name="T6" fmla="*/ 151 w 166"/>
                <a:gd name="T7" fmla="*/ 146 h 194"/>
                <a:gd name="T8" fmla="*/ 40 w 166"/>
                <a:gd name="T9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94">
                  <a:moveTo>
                    <a:pt x="0" y="9"/>
                  </a:moveTo>
                  <a:cubicBezTo>
                    <a:pt x="117" y="0"/>
                    <a:pt x="117" y="0"/>
                    <a:pt x="117" y="0"/>
                  </a:cubicBezTo>
                  <a:cubicBezTo>
                    <a:pt x="117" y="0"/>
                    <a:pt x="148" y="20"/>
                    <a:pt x="157" y="63"/>
                  </a:cubicBezTo>
                  <a:cubicBezTo>
                    <a:pt x="166" y="106"/>
                    <a:pt x="151" y="146"/>
                    <a:pt x="151" y="146"/>
                  </a:cubicBezTo>
                  <a:cubicBezTo>
                    <a:pt x="40" y="194"/>
                    <a:pt x="40" y="194"/>
                    <a:pt x="40" y="194"/>
                  </a:cubicBezTo>
                </a:path>
              </a:pathLst>
            </a:custGeom>
            <a:noFill/>
            <a:ln w="92075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9" name="Freeform 487"/>
            <p:cNvSpPr>
              <a:spLocks/>
            </p:cNvSpPr>
            <p:nvPr/>
          </p:nvSpPr>
          <p:spPr bwMode="auto">
            <a:xfrm>
              <a:off x="3868" y="1812"/>
              <a:ext cx="89" cy="211"/>
            </a:xfrm>
            <a:custGeom>
              <a:avLst/>
              <a:gdLst>
                <a:gd name="T0" fmla="*/ 12 w 49"/>
                <a:gd name="T1" fmla="*/ 0 h 117"/>
                <a:gd name="T2" fmla="*/ 49 w 49"/>
                <a:gd name="T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9" h="117">
                  <a:moveTo>
                    <a:pt x="12" y="0"/>
                  </a:moveTo>
                  <a:cubicBezTo>
                    <a:pt x="12" y="0"/>
                    <a:pt x="0" y="74"/>
                    <a:pt x="49" y="117"/>
                  </a:cubicBezTo>
                </a:path>
              </a:pathLst>
            </a:custGeom>
            <a:noFill/>
            <a:ln w="92075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0" name="Freeform 488"/>
            <p:cNvSpPr>
              <a:spLocks/>
            </p:cNvSpPr>
            <p:nvPr/>
          </p:nvSpPr>
          <p:spPr bwMode="auto">
            <a:xfrm>
              <a:off x="2769" y="1754"/>
              <a:ext cx="583" cy="1066"/>
            </a:xfrm>
            <a:custGeom>
              <a:avLst/>
              <a:gdLst>
                <a:gd name="T0" fmla="*/ 254 w 322"/>
                <a:gd name="T1" fmla="*/ 303 h 591"/>
                <a:gd name="T2" fmla="*/ 251 w 322"/>
                <a:gd name="T3" fmla="*/ 374 h 591"/>
                <a:gd name="T4" fmla="*/ 268 w 322"/>
                <a:gd name="T5" fmla="*/ 428 h 591"/>
                <a:gd name="T6" fmla="*/ 288 w 322"/>
                <a:gd name="T7" fmla="*/ 471 h 591"/>
                <a:gd name="T8" fmla="*/ 302 w 322"/>
                <a:gd name="T9" fmla="*/ 514 h 591"/>
                <a:gd name="T10" fmla="*/ 311 w 322"/>
                <a:gd name="T11" fmla="*/ 548 h 591"/>
                <a:gd name="T12" fmla="*/ 322 w 322"/>
                <a:gd name="T13" fmla="*/ 585 h 591"/>
                <a:gd name="T14" fmla="*/ 239 w 322"/>
                <a:gd name="T15" fmla="*/ 582 h 591"/>
                <a:gd name="T16" fmla="*/ 182 w 322"/>
                <a:gd name="T17" fmla="*/ 457 h 591"/>
                <a:gd name="T18" fmla="*/ 111 w 322"/>
                <a:gd name="T19" fmla="*/ 337 h 591"/>
                <a:gd name="T20" fmla="*/ 3 w 322"/>
                <a:gd name="T21" fmla="*/ 243 h 591"/>
                <a:gd name="T22" fmla="*/ 42 w 322"/>
                <a:gd name="T23" fmla="*/ 109 h 591"/>
                <a:gd name="T24" fmla="*/ 279 w 322"/>
                <a:gd name="T25" fmla="*/ 0 h 591"/>
                <a:gd name="T26" fmla="*/ 228 w 322"/>
                <a:gd name="T27" fmla="*/ 35 h 591"/>
                <a:gd name="T28" fmla="*/ 88 w 322"/>
                <a:gd name="T29" fmla="*/ 183 h 591"/>
                <a:gd name="T30" fmla="*/ 219 w 322"/>
                <a:gd name="T31" fmla="*/ 288 h 591"/>
                <a:gd name="T32" fmla="*/ 302 w 322"/>
                <a:gd name="T33" fmla="*/ 294 h 591"/>
                <a:gd name="T34" fmla="*/ 254 w 322"/>
                <a:gd name="T35" fmla="*/ 303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2" h="591">
                  <a:moveTo>
                    <a:pt x="254" y="303"/>
                  </a:moveTo>
                  <a:cubicBezTo>
                    <a:pt x="234" y="326"/>
                    <a:pt x="228" y="351"/>
                    <a:pt x="251" y="374"/>
                  </a:cubicBezTo>
                  <a:cubicBezTo>
                    <a:pt x="273" y="397"/>
                    <a:pt x="262" y="411"/>
                    <a:pt x="268" y="428"/>
                  </a:cubicBezTo>
                  <a:cubicBezTo>
                    <a:pt x="273" y="445"/>
                    <a:pt x="279" y="457"/>
                    <a:pt x="288" y="471"/>
                  </a:cubicBezTo>
                  <a:cubicBezTo>
                    <a:pt x="296" y="485"/>
                    <a:pt x="296" y="500"/>
                    <a:pt x="302" y="514"/>
                  </a:cubicBezTo>
                  <a:cubicBezTo>
                    <a:pt x="308" y="528"/>
                    <a:pt x="311" y="528"/>
                    <a:pt x="311" y="548"/>
                  </a:cubicBezTo>
                  <a:cubicBezTo>
                    <a:pt x="311" y="568"/>
                    <a:pt x="322" y="585"/>
                    <a:pt x="322" y="585"/>
                  </a:cubicBezTo>
                  <a:cubicBezTo>
                    <a:pt x="322" y="585"/>
                    <a:pt x="268" y="591"/>
                    <a:pt x="239" y="582"/>
                  </a:cubicBezTo>
                  <a:cubicBezTo>
                    <a:pt x="211" y="574"/>
                    <a:pt x="194" y="517"/>
                    <a:pt x="182" y="457"/>
                  </a:cubicBezTo>
                  <a:cubicBezTo>
                    <a:pt x="171" y="397"/>
                    <a:pt x="162" y="348"/>
                    <a:pt x="111" y="337"/>
                  </a:cubicBezTo>
                  <a:cubicBezTo>
                    <a:pt x="60" y="326"/>
                    <a:pt x="5" y="323"/>
                    <a:pt x="3" y="243"/>
                  </a:cubicBezTo>
                  <a:cubicBezTo>
                    <a:pt x="0" y="163"/>
                    <a:pt x="42" y="109"/>
                    <a:pt x="42" y="109"/>
                  </a:cubicBezTo>
                  <a:cubicBezTo>
                    <a:pt x="42" y="109"/>
                    <a:pt x="208" y="46"/>
                    <a:pt x="279" y="0"/>
                  </a:cubicBezTo>
                  <a:cubicBezTo>
                    <a:pt x="279" y="0"/>
                    <a:pt x="273" y="0"/>
                    <a:pt x="228" y="35"/>
                  </a:cubicBezTo>
                  <a:cubicBezTo>
                    <a:pt x="182" y="69"/>
                    <a:pt x="88" y="129"/>
                    <a:pt x="88" y="183"/>
                  </a:cubicBezTo>
                  <a:cubicBezTo>
                    <a:pt x="88" y="230"/>
                    <a:pt x="90" y="314"/>
                    <a:pt x="219" y="288"/>
                  </a:cubicBezTo>
                  <a:cubicBezTo>
                    <a:pt x="248" y="283"/>
                    <a:pt x="302" y="294"/>
                    <a:pt x="302" y="294"/>
                  </a:cubicBezTo>
                  <a:lnTo>
                    <a:pt x="254" y="303"/>
                  </a:lnTo>
                  <a:close/>
                </a:path>
              </a:pathLst>
            </a:custGeom>
            <a:noFill/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1" name="Freeform 489"/>
            <p:cNvSpPr>
              <a:spLocks/>
            </p:cNvSpPr>
            <p:nvPr/>
          </p:nvSpPr>
          <p:spPr bwMode="auto">
            <a:xfrm>
              <a:off x="2755" y="1500"/>
              <a:ext cx="1213" cy="1322"/>
            </a:xfrm>
            <a:custGeom>
              <a:avLst/>
              <a:gdLst>
                <a:gd name="T0" fmla="*/ 477 w 670"/>
                <a:gd name="T1" fmla="*/ 8 h 733"/>
                <a:gd name="T2" fmla="*/ 279 w 670"/>
                <a:gd name="T3" fmla="*/ 143 h 733"/>
                <a:gd name="T4" fmla="*/ 42 w 670"/>
                <a:gd name="T5" fmla="*/ 251 h 733"/>
                <a:gd name="T6" fmla="*/ 3 w 670"/>
                <a:gd name="T7" fmla="*/ 385 h 733"/>
                <a:gd name="T8" fmla="*/ 111 w 670"/>
                <a:gd name="T9" fmla="*/ 479 h 733"/>
                <a:gd name="T10" fmla="*/ 182 w 670"/>
                <a:gd name="T11" fmla="*/ 599 h 733"/>
                <a:gd name="T12" fmla="*/ 239 w 670"/>
                <a:gd name="T13" fmla="*/ 724 h 733"/>
                <a:gd name="T14" fmla="*/ 322 w 670"/>
                <a:gd name="T15" fmla="*/ 727 h 733"/>
                <a:gd name="T16" fmla="*/ 311 w 670"/>
                <a:gd name="T17" fmla="*/ 690 h 733"/>
                <a:gd name="T18" fmla="*/ 302 w 670"/>
                <a:gd name="T19" fmla="*/ 656 h 733"/>
                <a:gd name="T20" fmla="*/ 288 w 670"/>
                <a:gd name="T21" fmla="*/ 613 h 733"/>
                <a:gd name="T22" fmla="*/ 268 w 670"/>
                <a:gd name="T23" fmla="*/ 570 h 733"/>
                <a:gd name="T24" fmla="*/ 251 w 670"/>
                <a:gd name="T25" fmla="*/ 516 h 733"/>
                <a:gd name="T26" fmla="*/ 254 w 670"/>
                <a:gd name="T27" fmla="*/ 445 h 733"/>
                <a:gd name="T28" fmla="*/ 547 w 670"/>
                <a:gd name="T29" fmla="*/ 473 h 733"/>
                <a:gd name="T30" fmla="*/ 670 w 670"/>
                <a:gd name="T31" fmla="*/ 539 h 733"/>
                <a:gd name="T32" fmla="*/ 477 w 670"/>
                <a:gd name="T33" fmla="*/ 8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0" h="733">
                  <a:moveTo>
                    <a:pt x="477" y="8"/>
                  </a:moveTo>
                  <a:cubicBezTo>
                    <a:pt x="478" y="0"/>
                    <a:pt x="400" y="65"/>
                    <a:pt x="279" y="143"/>
                  </a:cubicBezTo>
                  <a:cubicBezTo>
                    <a:pt x="208" y="188"/>
                    <a:pt x="42" y="251"/>
                    <a:pt x="42" y="251"/>
                  </a:cubicBezTo>
                  <a:cubicBezTo>
                    <a:pt x="42" y="251"/>
                    <a:pt x="0" y="305"/>
                    <a:pt x="3" y="385"/>
                  </a:cubicBezTo>
                  <a:cubicBezTo>
                    <a:pt x="5" y="465"/>
                    <a:pt x="60" y="468"/>
                    <a:pt x="111" y="479"/>
                  </a:cubicBezTo>
                  <a:cubicBezTo>
                    <a:pt x="162" y="491"/>
                    <a:pt x="171" y="539"/>
                    <a:pt x="182" y="599"/>
                  </a:cubicBezTo>
                  <a:cubicBezTo>
                    <a:pt x="194" y="659"/>
                    <a:pt x="211" y="716"/>
                    <a:pt x="239" y="724"/>
                  </a:cubicBezTo>
                  <a:cubicBezTo>
                    <a:pt x="268" y="733"/>
                    <a:pt x="322" y="727"/>
                    <a:pt x="322" y="727"/>
                  </a:cubicBezTo>
                  <a:cubicBezTo>
                    <a:pt x="322" y="727"/>
                    <a:pt x="311" y="710"/>
                    <a:pt x="311" y="690"/>
                  </a:cubicBezTo>
                  <a:cubicBezTo>
                    <a:pt x="311" y="670"/>
                    <a:pt x="308" y="670"/>
                    <a:pt x="302" y="656"/>
                  </a:cubicBezTo>
                  <a:cubicBezTo>
                    <a:pt x="296" y="642"/>
                    <a:pt x="296" y="627"/>
                    <a:pt x="288" y="613"/>
                  </a:cubicBezTo>
                  <a:cubicBezTo>
                    <a:pt x="279" y="599"/>
                    <a:pt x="273" y="588"/>
                    <a:pt x="268" y="570"/>
                  </a:cubicBezTo>
                  <a:cubicBezTo>
                    <a:pt x="262" y="553"/>
                    <a:pt x="273" y="539"/>
                    <a:pt x="251" y="516"/>
                  </a:cubicBezTo>
                  <a:cubicBezTo>
                    <a:pt x="228" y="493"/>
                    <a:pt x="234" y="468"/>
                    <a:pt x="254" y="445"/>
                  </a:cubicBezTo>
                  <a:cubicBezTo>
                    <a:pt x="273" y="422"/>
                    <a:pt x="462" y="448"/>
                    <a:pt x="547" y="473"/>
                  </a:cubicBezTo>
                  <a:cubicBezTo>
                    <a:pt x="633" y="499"/>
                    <a:pt x="596" y="548"/>
                    <a:pt x="670" y="539"/>
                  </a:cubicBezTo>
                  <a:cubicBezTo>
                    <a:pt x="670" y="539"/>
                    <a:pt x="437" y="436"/>
                    <a:pt x="477" y="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328" name="Diagramme"/>
          <p:cNvGrpSpPr>
            <a:grpSpLocks noChangeAspect="1"/>
          </p:cNvGrpSpPr>
          <p:nvPr/>
        </p:nvGrpSpPr>
        <p:grpSpPr bwMode="auto">
          <a:xfrm>
            <a:off x="557344" y="1380913"/>
            <a:ext cx="1380807" cy="1363240"/>
            <a:chOff x="4739" y="1263"/>
            <a:chExt cx="1179" cy="1164"/>
          </a:xfrm>
          <a:solidFill>
            <a:schemeClr val="tx1"/>
          </a:solidFill>
        </p:grpSpPr>
        <p:sp>
          <p:nvSpPr>
            <p:cNvPr id="329" name="Rectangle 475"/>
            <p:cNvSpPr>
              <a:spLocks noChangeArrowheads="1"/>
            </p:cNvSpPr>
            <p:nvPr/>
          </p:nvSpPr>
          <p:spPr bwMode="auto">
            <a:xfrm>
              <a:off x="4814" y="1706"/>
              <a:ext cx="215" cy="7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0" name="Rectangle 476"/>
            <p:cNvSpPr>
              <a:spLocks noChangeArrowheads="1"/>
            </p:cNvSpPr>
            <p:nvPr/>
          </p:nvSpPr>
          <p:spPr bwMode="auto">
            <a:xfrm>
              <a:off x="5087" y="1581"/>
              <a:ext cx="214" cy="83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1" name="Rectangle 477"/>
            <p:cNvSpPr>
              <a:spLocks noChangeArrowheads="1"/>
            </p:cNvSpPr>
            <p:nvPr/>
          </p:nvSpPr>
          <p:spPr bwMode="auto">
            <a:xfrm>
              <a:off x="5361" y="1435"/>
              <a:ext cx="214" cy="98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2" name="Rectangle 478"/>
            <p:cNvSpPr>
              <a:spLocks noChangeArrowheads="1"/>
            </p:cNvSpPr>
            <p:nvPr/>
          </p:nvSpPr>
          <p:spPr bwMode="auto">
            <a:xfrm>
              <a:off x="5635" y="1263"/>
              <a:ext cx="214" cy="115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3" name="Freeform 479"/>
            <p:cNvSpPr>
              <a:spLocks/>
            </p:cNvSpPr>
            <p:nvPr/>
          </p:nvSpPr>
          <p:spPr bwMode="auto">
            <a:xfrm>
              <a:off x="4739" y="2413"/>
              <a:ext cx="1179" cy="14"/>
            </a:xfrm>
            <a:custGeom>
              <a:avLst/>
              <a:gdLst>
                <a:gd name="T0" fmla="*/ 5 w 650"/>
                <a:gd name="T1" fmla="*/ 8 h 8"/>
                <a:gd name="T2" fmla="*/ 597 w 650"/>
                <a:gd name="T3" fmla="*/ 8 h 8"/>
                <a:gd name="T4" fmla="*/ 645 w 650"/>
                <a:gd name="T5" fmla="*/ 8 h 8"/>
                <a:gd name="T6" fmla="*/ 645 w 650"/>
                <a:gd name="T7" fmla="*/ 0 h 8"/>
                <a:gd name="T8" fmla="*/ 53 w 650"/>
                <a:gd name="T9" fmla="*/ 0 h 8"/>
                <a:gd name="T10" fmla="*/ 5 w 650"/>
                <a:gd name="T11" fmla="*/ 0 h 8"/>
                <a:gd name="T12" fmla="*/ 5 w 650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0" h="8">
                  <a:moveTo>
                    <a:pt x="5" y="8"/>
                  </a:moveTo>
                  <a:cubicBezTo>
                    <a:pt x="202" y="8"/>
                    <a:pt x="400" y="8"/>
                    <a:pt x="597" y="8"/>
                  </a:cubicBezTo>
                  <a:cubicBezTo>
                    <a:pt x="613" y="8"/>
                    <a:pt x="629" y="8"/>
                    <a:pt x="645" y="8"/>
                  </a:cubicBezTo>
                  <a:cubicBezTo>
                    <a:pt x="650" y="8"/>
                    <a:pt x="650" y="0"/>
                    <a:pt x="645" y="0"/>
                  </a:cubicBezTo>
                  <a:cubicBezTo>
                    <a:pt x="448" y="0"/>
                    <a:pt x="250" y="0"/>
                    <a:pt x="53" y="0"/>
                  </a:cubicBezTo>
                  <a:cubicBezTo>
                    <a:pt x="37" y="0"/>
                    <a:pt x="21" y="0"/>
                    <a:pt x="5" y="0"/>
                  </a:cubicBezTo>
                  <a:cubicBezTo>
                    <a:pt x="0" y="0"/>
                    <a:pt x="0" y="8"/>
                    <a:pt x="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65361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0" y="1"/>
            <a:ext cx="12192000" cy="679622"/>
          </a:xfrm>
          <a:prstGeom prst="rect">
            <a:avLst/>
          </a:prstGeom>
          <a:solidFill>
            <a:srgbClr val="C0C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217808" y="47423"/>
            <a:ext cx="17203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>
                <a:solidFill>
                  <a:schemeClr val="bg1"/>
                </a:solidFill>
                <a:latin typeface="Raleway Black" panose="020B0A03030101060003" pitchFamily="34" charset="0"/>
              </a:rPr>
              <a:t>ICÔNES</a:t>
            </a:r>
          </a:p>
        </p:txBody>
      </p:sp>
      <p:grpSp>
        <p:nvGrpSpPr>
          <p:cNvPr id="168" name="Puzzle">
            <a:extLst>
              <a:ext uri="{FF2B5EF4-FFF2-40B4-BE49-F238E27FC236}">
                <a16:creationId xmlns:a16="http://schemas.microsoft.com/office/drawing/2014/main" id="{71DDFE35-36FA-4929-99EC-69CD6F6F11D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340742" y="5179781"/>
            <a:ext cx="1185227" cy="1199740"/>
            <a:chOff x="3271" y="455"/>
            <a:chExt cx="1715" cy="1736"/>
          </a:xfrm>
        </p:grpSpPr>
        <p:sp>
          <p:nvSpPr>
            <p:cNvPr id="169" name="Freeform 116">
              <a:extLst>
                <a:ext uri="{FF2B5EF4-FFF2-40B4-BE49-F238E27FC236}">
                  <a16:creationId xmlns:a16="http://schemas.microsoft.com/office/drawing/2014/main" id="{DE7B83FB-1B21-4179-B74A-23C3D7C1B9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3" y="455"/>
              <a:ext cx="1083" cy="863"/>
            </a:xfrm>
            <a:custGeom>
              <a:avLst/>
              <a:gdLst>
                <a:gd name="T0" fmla="*/ 467 w 598"/>
                <a:gd name="T1" fmla="*/ 150 h 479"/>
                <a:gd name="T2" fmla="*/ 464 w 598"/>
                <a:gd name="T3" fmla="*/ 122 h 479"/>
                <a:gd name="T4" fmla="*/ 464 w 598"/>
                <a:gd name="T5" fmla="*/ 0 h 479"/>
                <a:gd name="T6" fmla="*/ 1 w 598"/>
                <a:gd name="T7" fmla="*/ 0 h 479"/>
                <a:gd name="T8" fmla="*/ 0 w 598"/>
                <a:gd name="T9" fmla="*/ 479 h 479"/>
                <a:gd name="T10" fmla="*/ 127 w 598"/>
                <a:gd name="T11" fmla="*/ 479 h 479"/>
                <a:gd name="T12" fmla="*/ 206 w 598"/>
                <a:gd name="T13" fmla="*/ 340 h 479"/>
                <a:gd name="T14" fmla="*/ 281 w 598"/>
                <a:gd name="T15" fmla="*/ 468 h 479"/>
                <a:gd name="T16" fmla="*/ 280 w 598"/>
                <a:gd name="T17" fmla="*/ 479 h 479"/>
                <a:gd name="T18" fmla="*/ 464 w 598"/>
                <a:gd name="T19" fmla="*/ 479 h 479"/>
                <a:gd name="T20" fmla="*/ 464 w 598"/>
                <a:gd name="T21" fmla="*/ 400 h 479"/>
                <a:gd name="T22" fmla="*/ 466 w 598"/>
                <a:gd name="T23" fmla="*/ 259 h 479"/>
                <a:gd name="T24" fmla="*/ 478 w 598"/>
                <a:gd name="T25" fmla="*/ 268 h 479"/>
                <a:gd name="T26" fmla="*/ 598 w 598"/>
                <a:gd name="T27" fmla="*/ 202 h 479"/>
                <a:gd name="T28" fmla="*/ 467 w 598"/>
                <a:gd name="T29" fmla="*/ 15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98" h="479">
                  <a:moveTo>
                    <a:pt x="467" y="150"/>
                  </a:moveTo>
                  <a:cubicBezTo>
                    <a:pt x="466" y="155"/>
                    <a:pt x="465" y="142"/>
                    <a:pt x="464" y="122"/>
                  </a:cubicBezTo>
                  <a:cubicBezTo>
                    <a:pt x="464" y="0"/>
                    <a:pt x="464" y="0"/>
                    <a:pt x="46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79"/>
                    <a:pt x="0" y="479"/>
                    <a:pt x="0" y="479"/>
                  </a:cubicBezTo>
                  <a:cubicBezTo>
                    <a:pt x="127" y="479"/>
                    <a:pt x="127" y="479"/>
                    <a:pt x="127" y="479"/>
                  </a:cubicBezTo>
                  <a:cubicBezTo>
                    <a:pt x="104" y="466"/>
                    <a:pt x="90" y="339"/>
                    <a:pt x="206" y="340"/>
                  </a:cubicBezTo>
                  <a:cubicBezTo>
                    <a:pt x="335" y="341"/>
                    <a:pt x="296" y="438"/>
                    <a:pt x="281" y="468"/>
                  </a:cubicBezTo>
                  <a:cubicBezTo>
                    <a:pt x="278" y="473"/>
                    <a:pt x="279" y="477"/>
                    <a:pt x="280" y="479"/>
                  </a:cubicBezTo>
                  <a:cubicBezTo>
                    <a:pt x="464" y="479"/>
                    <a:pt x="464" y="479"/>
                    <a:pt x="464" y="479"/>
                  </a:cubicBezTo>
                  <a:cubicBezTo>
                    <a:pt x="464" y="400"/>
                    <a:pt x="464" y="400"/>
                    <a:pt x="464" y="400"/>
                  </a:cubicBezTo>
                  <a:cubicBezTo>
                    <a:pt x="466" y="259"/>
                    <a:pt x="466" y="259"/>
                    <a:pt x="466" y="259"/>
                  </a:cubicBezTo>
                  <a:cubicBezTo>
                    <a:pt x="466" y="259"/>
                    <a:pt x="470" y="264"/>
                    <a:pt x="478" y="268"/>
                  </a:cubicBezTo>
                  <a:cubicBezTo>
                    <a:pt x="503" y="280"/>
                    <a:pt x="598" y="310"/>
                    <a:pt x="598" y="202"/>
                  </a:cubicBezTo>
                  <a:cubicBezTo>
                    <a:pt x="598" y="101"/>
                    <a:pt x="470" y="129"/>
                    <a:pt x="467" y="15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0" name="Freeform 117">
              <a:extLst>
                <a:ext uri="{FF2B5EF4-FFF2-40B4-BE49-F238E27FC236}">
                  <a16:creationId xmlns:a16="http://schemas.microsoft.com/office/drawing/2014/main" id="{9009E4BB-7F9C-4317-AE31-E5613F086D7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8" y="457"/>
              <a:ext cx="848" cy="1106"/>
            </a:xfrm>
            <a:custGeom>
              <a:avLst/>
              <a:gdLst>
                <a:gd name="T0" fmla="*/ 467 w 468"/>
                <a:gd name="T1" fmla="*/ 0 h 614"/>
                <a:gd name="T2" fmla="*/ 0 w 468"/>
                <a:gd name="T3" fmla="*/ 0 h 614"/>
                <a:gd name="T4" fmla="*/ 0 w 468"/>
                <a:gd name="T5" fmla="*/ 123 h 614"/>
                <a:gd name="T6" fmla="*/ 139 w 468"/>
                <a:gd name="T7" fmla="*/ 201 h 614"/>
                <a:gd name="T8" fmla="*/ 12 w 468"/>
                <a:gd name="T9" fmla="*/ 277 h 614"/>
                <a:gd name="T10" fmla="*/ 0 w 468"/>
                <a:gd name="T11" fmla="*/ 275 h 614"/>
                <a:gd name="T12" fmla="*/ 0 w 468"/>
                <a:gd name="T13" fmla="*/ 479 h 614"/>
                <a:gd name="T14" fmla="*/ 77 w 468"/>
                <a:gd name="T15" fmla="*/ 479 h 614"/>
                <a:gd name="T16" fmla="*/ 208 w 468"/>
                <a:gd name="T17" fmla="*/ 481 h 614"/>
                <a:gd name="T18" fmla="*/ 199 w 468"/>
                <a:gd name="T19" fmla="*/ 494 h 614"/>
                <a:gd name="T20" fmla="*/ 266 w 468"/>
                <a:gd name="T21" fmla="*/ 614 h 614"/>
                <a:gd name="T22" fmla="*/ 317 w 468"/>
                <a:gd name="T23" fmla="*/ 482 h 614"/>
                <a:gd name="T24" fmla="*/ 345 w 468"/>
                <a:gd name="T25" fmla="*/ 479 h 614"/>
                <a:gd name="T26" fmla="*/ 468 w 468"/>
                <a:gd name="T27" fmla="*/ 479 h 614"/>
                <a:gd name="T28" fmla="*/ 468 w 468"/>
                <a:gd name="T29" fmla="*/ 59 h 614"/>
                <a:gd name="T30" fmla="*/ 467 w 468"/>
                <a:gd name="T31" fmla="*/ 0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68" h="614">
                  <a:moveTo>
                    <a:pt x="46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14" y="99"/>
                    <a:pt x="140" y="86"/>
                    <a:pt x="139" y="201"/>
                  </a:cubicBezTo>
                  <a:cubicBezTo>
                    <a:pt x="138" y="330"/>
                    <a:pt x="41" y="292"/>
                    <a:pt x="12" y="277"/>
                  </a:cubicBezTo>
                  <a:cubicBezTo>
                    <a:pt x="6" y="274"/>
                    <a:pt x="2" y="274"/>
                    <a:pt x="0" y="275"/>
                  </a:cubicBezTo>
                  <a:cubicBezTo>
                    <a:pt x="0" y="479"/>
                    <a:pt x="0" y="479"/>
                    <a:pt x="0" y="479"/>
                  </a:cubicBezTo>
                  <a:cubicBezTo>
                    <a:pt x="77" y="479"/>
                    <a:pt x="77" y="479"/>
                    <a:pt x="77" y="479"/>
                  </a:cubicBezTo>
                  <a:cubicBezTo>
                    <a:pt x="208" y="481"/>
                    <a:pt x="208" y="481"/>
                    <a:pt x="208" y="481"/>
                  </a:cubicBezTo>
                  <a:cubicBezTo>
                    <a:pt x="208" y="481"/>
                    <a:pt x="204" y="485"/>
                    <a:pt x="199" y="494"/>
                  </a:cubicBezTo>
                  <a:cubicBezTo>
                    <a:pt x="187" y="519"/>
                    <a:pt x="157" y="613"/>
                    <a:pt x="266" y="614"/>
                  </a:cubicBezTo>
                  <a:cubicBezTo>
                    <a:pt x="366" y="614"/>
                    <a:pt x="338" y="486"/>
                    <a:pt x="317" y="482"/>
                  </a:cubicBezTo>
                  <a:cubicBezTo>
                    <a:pt x="312" y="482"/>
                    <a:pt x="325" y="480"/>
                    <a:pt x="345" y="479"/>
                  </a:cubicBezTo>
                  <a:cubicBezTo>
                    <a:pt x="468" y="479"/>
                    <a:pt x="468" y="479"/>
                    <a:pt x="468" y="479"/>
                  </a:cubicBezTo>
                  <a:cubicBezTo>
                    <a:pt x="468" y="59"/>
                    <a:pt x="468" y="59"/>
                    <a:pt x="468" y="59"/>
                  </a:cubicBezTo>
                  <a:lnTo>
                    <a:pt x="4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1" name="Freeform 118">
              <a:extLst>
                <a:ext uri="{FF2B5EF4-FFF2-40B4-BE49-F238E27FC236}">
                  <a16:creationId xmlns:a16="http://schemas.microsoft.com/office/drawing/2014/main" id="{453F8386-865F-45F1-B02E-BD4B5A38E2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9" y="1345"/>
              <a:ext cx="1083" cy="844"/>
            </a:xfrm>
            <a:custGeom>
              <a:avLst/>
              <a:gdLst>
                <a:gd name="T0" fmla="*/ 397 w 598"/>
                <a:gd name="T1" fmla="*/ 140 h 468"/>
                <a:gd name="T2" fmla="*/ 322 w 598"/>
                <a:gd name="T3" fmla="*/ 12 h 468"/>
                <a:gd name="T4" fmla="*/ 323 w 598"/>
                <a:gd name="T5" fmla="*/ 0 h 468"/>
                <a:gd name="T6" fmla="*/ 135 w 598"/>
                <a:gd name="T7" fmla="*/ 0 h 468"/>
                <a:gd name="T8" fmla="*/ 135 w 598"/>
                <a:gd name="T9" fmla="*/ 77 h 468"/>
                <a:gd name="T10" fmla="*/ 133 w 598"/>
                <a:gd name="T11" fmla="*/ 209 h 468"/>
                <a:gd name="T12" fmla="*/ 120 w 598"/>
                <a:gd name="T13" fmla="*/ 200 h 468"/>
                <a:gd name="T14" fmla="*/ 1 w 598"/>
                <a:gd name="T15" fmla="*/ 266 h 468"/>
                <a:gd name="T16" fmla="*/ 132 w 598"/>
                <a:gd name="T17" fmla="*/ 317 h 468"/>
                <a:gd name="T18" fmla="*/ 135 w 598"/>
                <a:gd name="T19" fmla="*/ 345 h 468"/>
                <a:gd name="T20" fmla="*/ 135 w 598"/>
                <a:gd name="T21" fmla="*/ 468 h 468"/>
                <a:gd name="T22" fmla="*/ 540 w 598"/>
                <a:gd name="T23" fmla="*/ 468 h 468"/>
                <a:gd name="T24" fmla="*/ 598 w 598"/>
                <a:gd name="T25" fmla="*/ 468 h 468"/>
                <a:gd name="T26" fmla="*/ 598 w 598"/>
                <a:gd name="T27" fmla="*/ 0 h 468"/>
                <a:gd name="T28" fmla="*/ 476 w 598"/>
                <a:gd name="T29" fmla="*/ 0 h 468"/>
                <a:gd name="T30" fmla="*/ 397 w 598"/>
                <a:gd name="T31" fmla="*/ 14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98" h="468">
                  <a:moveTo>
                    <a:pt x="397" y="140"/>
                  </a:moveTo>
                  <a:cubicBezTo>
                    <a:pt x="268" y="138"/>
                    <a:pt x="307" y="42"/>
                    <a:pt x="322" y="12"/>
                  </a:cubicBezTo>
                  <a:cubicBezTo>
                    <a:pt x="324" y="7"/>
                    <a:pt x="324" y="3"/>
                    <a:pt x="323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5" y="77"/>
                    <a:pt x="135" y="77"/>
                    <a:pt x="135" y="77"/>
                  </a:cubicBezTo>
                  <a:cubicBezTo>
                    <a:pt x="133" y="209"/>
                    <a:pt x="133" y="209"/>
                    <a:pt x="133" y="209"/>
                  </a:cubicBezTo>
                  <a:cubicBezTo>
                    <a:pt x="133" y="209"/>
                    <a:pt x="129" y="204"/>
                    <a:pt x="120" y="200"/>
                  </a:cubicBezTo>
                  <a:cubicBezTo>
                    <a:pt x="96" y="188"/>
                    <a:pt x="1" y="158"/>
                    <a:pt x="1" y="266"/>
                  </a:cubicBezTo>
                  <a:cubicBezTo>
                    <a:pt x="0" y="367"/>
                    <a:pt x="128" y="338"/>
                    <a:pt x="132" y="317"/>
                  </a:cubicBezTo>
                  <a:cubicBezTo>
                    <a:pt x="133" y="313"/>
                    <a:pt x="134" y="326"/>
                    <a:pt x="135" y="345"/>
                  </a:cubicBezTo>
                  <a:cubicBezTo>
                    <a:pt x="135" y="468"/>
                    <a:pt x="135" y="468"/>
                    <a:pt x="135" y="468"/>
                  </a:cubicBezTo>
                  <a:cubicBezTo>
                    <a:pt x="540" y="468"/>
                    <a:pt x="540" y="468"/>
                    <a:pt x="540" y="468"/>
                  </a:cubicBezTo>
                  <a:cubicBezTo>
                    <a:pt x="598" y="468"/>
                    <a:pt x="598" y="468"/>
                    <a:pt x="598" y="468"/>
                  </a:cubicBezTo>
                  <a:cubicBezTo>
                    <a:pt x="598" y="0"/>
                    <a:pt x="598" y="0"/>
                    <a:pt x="598" y="0"/>
                  </a:cubicBezTo>
                  <a:cubicBezTo>
                    <a:pt x="476" y="0"/>
                    <a:pt x="476" y="0"/>
                    <a:pt x="476" y="0"/>
                  </a:cubicBezTo>
                  <a:cubicBezTo>
                    <a:pt x="499" y="14"/>
                    <a:pt x="512" y="140"/>
                    <a:pt x="397" y="14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2" name="Freeform 119">
              <a:extLst>
                <a:ext uri="{FF2B5EF4-FFF2-40B4-BE49-F238E27FC236}">
                  <a16:creationId xmlns:a16="http://schemas.microsoft.com/office/drawing/2014/main" id="{CCE09448-B96F-44AB-A0E6-D02DC8A7FC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1" y="1111"/>
              <a:ext cx="844" cy="1080"/>
            </a:xfrm>
            <a:custGeom>
              <a:avLst/>
              <a:gdLst>
                <a:gd name="T0" fmla="*/ 327 w 466"/>
                <a:gd name="T1" fmla="*/ 397 h 599"/>
                <a:gd name="T2" fmla="*/ 454 w 466"/>
                <a:gd name="T3" fmla="*/ 321 h 599"/>
                <a:gd name="T4" fmla="*/ 466 w 466"/>
                <a:gd name="T5" fmla="*/ 322 h 599"/>
                <a:gd name="T6" fmla="*/ 466 w 466"/>
                <a:gd name="T7" fmla="*/ 248 h 599"/>
                <a:gd name="T8" fmla="*/ 466 w 466"/>
                <a:gd name="T9" fmla="*/ 131 h 599"/>
                <a:gd name="T10" fmla="*/ 389 w 466"/>
                <a:gd name="T11" fmla="*/ 131 h 599"/>
                <a:gd name="T12" fmla="*/ 258 w 466"/>
                <a:gd name="T13" fmla="*/ 129 h 599"/>
                <a:gd name="T14" fmla="*/ 267 w 466"/>
                <a:gd name="T15" fmla="*/ 120 h 599"/>
                <a:gd name="T16" fmla="*/ 201 w 466"/>
                <a:gd name="T17" fmla="*/ 0 h 599"/>
                <a:gd name="T18" fmla="*/ 150 w 466"/>
                <a:gd name="T19" fmla="*/ 128 h 599"/>
                <a:gd name="T20" fmla="*/ 122 w 466"/>
                <a:gd name="T21" fmla="*/ 131 h 599"/>
                <a:gd name="T22" fmla="*/ 0 w 466"/>
                <a:gd name="T23" fmla="*/ 131 h 599"/>
                <a:gd name="T24" fmla="*/ 0 w 466"/>
                <a:gd name="T25" fmla="*/ 280 h 599"/>
                <a:gd name="T26" fmla="*/ 0 w 466"/>
                <a:gd name="T27" fmla="*/ 442 h 599"/>
                <a:gd name="T28" fmla="*/ 0 w 466"/>
                <a:gd name="T29" fmla="*/ 540 h 599"/>
                <a:gd name="T30" fmla="*/ 0 w 466"/>
                <a:gd name="T31" fmla="*/ 599 h 599"/>
                <a:gd name="T32" fmla="*/ 466 w 466"/>
                <a:gd name="T33" fmla="*/ 598 h 599"/>
                <a:gd name="T34" fmla="*/ 466 w 466"/>
                <a:gd name="T35" fmla="*/ 594 h 599"/>
                <a:gd name="T36" fmla="*/ 466 w 466"/>
                <a:gd name="T37" fmla="*/ 475 h 599"/>
                <a:gd name="T38" fmla="*/ 327 w 466"/>
                <a:gd name="T39" fmla="*/ 397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66" h="599">
                  <a:moveTo>
                    <a:pt x="327" y="397"/>
                  </a:moveTo>
                  <a:cubicBezTo>
                    <a:pt x="328" y="267"/>
                    <a:pt x="425" y="306"/>
                    <a:pt x="454" y="321"/>
                  </a:cubicBezTo>
                  <a:cubicBezTo>
                    <a:pt x="460" y="324"/>
                    <a:pt x="463" y="323"/>
                    <a:pt x="466" y="322"/>
                  </a:cubicBezTo>
                  <a:cubicBezTo>
                    <a:pt x="466" y="248"/>
                    <a:pt x="466" y="248"/>
                    <a:pt x="466" y="248"/>
                  </a:cubicBezTo>
                  <a:cubicBezTo>
                    <a:pt x="466" y="131"/>
                    <a:pt x="466" y="131"/>
                    <a:pt x="466" y="131"/>
                  </a:cubicBezTo>
                  <a:cubicBezTo>
                    <a:pt x="389" y="131"/>
                    <a:pt x="389" y="131"/>
                    <a:pt x="389" y="131"/>
                  </a:cubicBezTo>
                  <a:cubicBezTo>
                    <a:pt x="258" y="129"/>
                    <a:pt x="258" y="129"/>
                    <a:pt x="258" y="129"/>
                  </a:cubicBezTo>
                  <a:cubicBezTo>
                    <a:pt x="258" y="129"/>
                    <a:pt x="263" y="129"/>
                    <a:pt x="267" y="120"/>
                  </a:cubicBezTo>
                  <a:cubicBezTo>
                    <a:pt x="279" y="95"/>
                    <a:pt x="309" y="1"/>
                    <a:pt x="201" y="0"/>
                  </a:cubicBezTo>
                  <a:cubicBezTo>
                    <a:pt x="100" y="0"/>
                    <a:pt x="129" y="124"/>
                    <a:pt x="150" y="128"/>
                  </a:cubicBezTo>
                  <a:cubicBezTo>
                    <a:pt x="155" y="128"/>
                    <a:pt x="142" y="130"/>
                    <a:pt x="122" y="13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0" y="442"/>
                    <a:pt x="0" y="442"/>
                    <a:pt x="0" y="442"/>
                  </a:cubicBezTo>
                  <a:cubicBezTo>
                    <a:pt x="0" y="540"/>
                    <a:pt x="0" y="540"/>
                    <a:pt x="0" y="540"/>
                  </a:cubicBezTo>
                  <a:cubicBezTo>
                    <a:pt x="0" y="599"/>
                    <a:pt x="0" y="599"/>
                    <a:pt x="0" y="599"/>
                  </a:cubicBezTo>
                  <a:cubicBezTo>
                    <a:pt x="466" y="598"/>
                    <a:pt x="466" y="598"/>
                    <a:pt x="466" y="598"/>
                  </a:cubicBezTo>
                  <a:cubicBezTo>
                    <a:pt x="466" y="594"/>
                    <a:pt x="466" y="594"/>
                    <a:pt x="466" y="594"/>
                  </a:cubicBezTo>
                  <a:cubicBezTo>
                    <a:pt x="466" y="475"/>
                    <a:pt x="466" y="475"/>
                    <a:pt x="466" y="475"/>
                  </a:cubicBezTo>
                  <a:cubicBezTo>
                    <a:pt x="452" y="498"/>
                    <a:pt x="326" y="512"/>
                    <a:pt x="327" y="39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60" name="Sablier-2">
            <a:extLst>
              <a:ext uri="{FF2B5EF4-FFF2-40B4-BE49-F238E27FC236}">
                <a16:creationId xmlns:a16="http://schemas.microsoft.com/office/drawing/2014/main" id="{6BD9CD3B-B51B-4D29-93AC-0038406DC46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062443" y="5129455"/>
            <a:ext cx="842199" cy="1293950"/>
            <a:chOff x="4128" y="788"/>
            <a:chExt cx="893" cy="1372"/>
          </a:xfrm>
          <a:solidFill>
            <a:schemeClr val="tx1"/>
          </a:solidFill>
        </p:grpSpPr>
        <p:sp>
          <p:nvSpPr>
            <p:cNvPr id="161" name="Freeform 106">
              <a:extLst>
                <a:ext uri="{FF2B5EF4-FFF2-40B4-BE49-F238E27FC236}">
                  <a16:creationId xmlns:a16="http://schemas.microsoft.com/office/drawing/2014/main" id="{DEC55A66-8D3C-445C-BC47-9199B3A79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4" y="886"/>
              <a:ext cx="832" cy="567"/>
            </a:xfrm>
            <a:custGeom>
              <a:avLst/>
              <a:gdLst>
                <a:gd name="T0" fmla="*/ 0 w 458"/>
                <a:gd name="T1" fmla="*/ 0 h 314"/>
                <a:gd name="T2" fmla="*/ 452 w 458"/>
                <a:gd name="T3" fmla="*/ 0 h 314"/>
                <a:gd name="T4" fmla="*/ 340 w 458"/>
                <a:gd name="T5" fmla="*/ 218 h 314"/>
                <a:gd name="T6" fmla="*/ 272 w 458"/>
                <a:gd name="T7" fmla="*/ 314 h 314"/>
                <a:gd name="T8" fmla="*/ 182 w 458"/>
                <a:gd name="T9" fmla="*/ 314 h 314"/>
                <a:gd name="T10" fmla="*/ 134 w 458"/>
                <a:gd name="T11" fmla="*/ 236 h 314"/>
                <a:gd name="T12" fmla="*/ 0 w 458"/>
                <a:gd name="T13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8" h="314">
                  <a:moveTo>
                    <a:pt x="0" y="0"/>
                  </a:moveTo>
                  <a:cubicBezTo>
                    <a:pt x="52" y="0"/>
                    <a:pt x="452" y="0"/>
                    <a:pt x="452" y="0"/>
                  </a:cubicBezTo>
                  <a:cubicBezTo>
                    <a:pt x="452" y="0"/>
                    <a:pt x="458" y="112"/>
                    <a:pt x="340" y="218"/>
                  </a:cubicBezTo>
                  <a:cubicBezTo>
                    <a:pt x="306" y="244"/>
                    <a:pt x="274" y="298"/>
                    <a:pt x="272" y="314"/>
                  </a:cubicBezTo>
                  <a:cubicBezTo>
                    <a:pt x="182" y="314"/>
                    <a:pt x="182" y="314"/>
                    <a:pt x="182" y="314"/>
                  </a:cubicBezTo>
                  <a:cubicBezTo>
                    <a:pt x="182" y="314"/>
                    <a:pt x="172" y="264"/>
                    <a:pt x="134" y="236"/>
                  </a:cubicBezTo>
                  <a:cubicBezTo>
                    <a:pt x="134" y="236"/>
                    <a:pt x="9" y="14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2" name="Freeform 107">
              <a:extLst>
                <a:ext uri="{FF2B5EF4-FFF2-40B4-BE49-F238E27FC236}">
                  <a16:creationId xmlns:a16="http://schemas.microsoft.com/office/drawing/2014/main" id="{044B11FC-24FA-4080-94F4-BD8AAC75F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8" y="788"/>
              <a:ext cx="893" cy="76"/>
            </a:xfrm>
            <a:custGeom>
              <a:avLst/>
              <a:gdLst>
                <a:gd name="T0" fmla="*/ 492 w 492"/>
                <a:gd name="T1" fmla="*/ 21 h 42"/>
                <a:gd name="T2" fmla="*/ 471 w 492"/>
                <a:gd name="T3" fmla="*/ 42 h 42"/>
                <a:gd name="T4" fmla="*/ 21 w 492"/>
                <a:gd name="T5" fmla="*/ 42 h 42"/>
                <a:gd name="T6" fmla="*/ 0 w 492"/>
                <a:gd name="T7" fmla="*/ 21 h 42"/>
                <a:gd name="T8" fmla="*/ 0 w 492"/>
                <a:gd name="T9" fmla="*/ 21 h 42"/>
                <a:gd name="T10" fmla="*/ 21 w 492"/>
                <a:gd name="T11" fmla="*/ 0 h 42"/>
                <a:gd name="T12" fmla="*/ 471 w 492"/>
                <a:gd name="T13" fmla="*/ 0 h 42"/>
                <a:gd name="T14" fmla="*/ 492 w 492"/>
                <a:gd name="T15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2" h="42">
                  <a:moveTo>
                    <a:pt x="492" y="21"/>
                  </a:moveTo>
                  <a:cubicBezTo>
                    <a:pt x="492" y="33"/>
                    <a:pt x="482" y="42"/>
                    <a:pt x="47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9" y="42"/>
                    <a:pt x="0" y="33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471" y="0"/>
                    <a:pt x="471" y="0"/>
                    <a:pt x="471" y="0"/>
                  </a:cubicBezTo>
                  <a:cubicBezTo>
                    <a:pt x="482" y="0"/>
                    <a:pt x="492" y="10"/>
                    <a:pt x="492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3" name="Freeform 108">
              <a:extLst>
                <a:ext uri="{FF2B5EF4-FFF2-40B4-BE49-F238E27FC236}">
                  <a16:creationId xmlns:a16="http://schemas.microsoft.com/office/drawing/2014/main" id="{6135EA22-4F77-4559-864C-630B5BF8FC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8" y="2084"/>
              <a:ext cx="893" cy="76"/>
            </a:xfrm>
            <a:custGeom>
              <a:avLst/>
              <a:gdLst>
                <a:gd name="T0" fmla="*/ 492 w 492"/>
                <a:gd name="T1" fmla="*/ 21 h 42"/>
                <a:gd name="T2" fmla="*/ 471 w 492"/>
                <a:gd name="T3" fmla="*/ 42 h 42"/>
                <a:gd name="T4" fmla="*/ 21 w 492"/>
                <a:gd name="T5" fmla="*/ 42 h 42"/>
                <a:gd name="T6" fmla="*/ 0 w 492"/>
                <a:gd name="T7" fmla="*/ 21 h 42"/>
                <a:gd name="T8" fmla="*/ 0 w 492"/>
                <a:gd name="T9" fmla="*/ 21 h 42"/>
                <a:gd name="T10" fmla="*/ 21 w 492"/>
                <a:gd name="T11" fmla="*/ 0 h 42"/>
                <a:gd name="T12" fmla="*/ 471 w 492"/>
                <a:gd name="T13" fmla="*/ 0 h 42"/>
                <a:gd name="T14" fmla="*/ 492 w 492"/>
                <a:gd name="T15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2" h="42">
                  <a:moveTo>
                    <a:pt x="492" y="21"/>
                  </a:moveTo>
                  <a:cubicBezTo>
                    <a:pt x="492" y="33"/>
                    <a:pt x="482" y="42"/>
                    <a:pt x="47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9" y="42"/>
                    <a:pt x="0" y="33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471" y="0"/>
                    <a:pt x="471" y="0"/>
                    <a:pt x="471" y="0"/>
                  </a:cubicBezTo>
                  <a:cubicBezTo>
                    <a:pt x="482" y="0"/>
                    <a:pt x="492" y="10"/>
                    <a:pt x="492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4" name="Line 109">
              <a:extLst>
                <a:ext uri="{FF2B5EF4-FFF2-40B4-BE49-F238E27FC236}">
                  <a16:creationId xmlns:a16="http://schemas.microsoft.com/office/drawing/2014/main" id="{9F780A0C-F7DF-4555-B7DA-55D0579233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4" y="1485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5" name="Line 110">
              <a:extLst>
                <a:ext uri="{FF2B5EF4-FFF2-40B4-BE49-F238E27FC236}">
                  <a16:creationId xmlns:a16="http://schemas.microsoft.com/office/drawing/2014/main" id="{A373FBDF-C99A-4B03-8FD8-FC390863A4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4" y="1485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6" name="Freeform 111">
              <a:extLst>
                <a:ext uri="{FF2B5EF4-FFF2-40B4-BE49-F238E27FC236}">
                  <a16:creationId xmlns:a16="http://schemas.microsoft.com/office/drawing/2014/main" id="{CD87FA5A-2EBD-4892-9D47-D59BD43010F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4" y="1498"/>
              <a:ext cx="832" cy="566"/>
            </a:xfrm>
            <a:custGeom>
              <a:avLst/>
              <a:gdLst>
                <a:gd name="T0" fmla="*/ 0 w 458"/>
                <a:gd name="T1" fmla="*/ 314 h 314"/>
                <a:gd name="T2" fmla="*/ 452 w 458"/>
                <a:gd name="T3" fmla="*/ 314 h 314"/>
                <a:gd name="T4" fmla="*/ 340 w 458"/>
                <a:gd name="T5" fmla="*/ 96 h 314"/>
                <a:gd name="T6" fmla="*/ 272 w 458"/>
                <a:gd name="T7" fmla="*/ 0 h 314"/>
                <a:gd name="T8" fmla="*/ 182 w 458"/>
                <a:gd name="T9" fmla="*/ 0 h 314"/>
                <a:gd name="T10" fmla="*/ 134 w 458"/>
                <a:gd name="T11" fmla="*/ 78 h 314"/>
                <a:gd name="T12" fmla="*/ 0 w 458"/>
                <a:gd name="T13" fmla="*/ 314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8" h="314">
                  <a:moveTo>
                    <a:pt x="0" y="314"/>
                  </a:moveTo>
                  <a:cubicBezTo>
                    <a:pt x="52" y="314"/>
                    <a:pt x="452" y="314"/>
                    <a:pt x="452" y="314"/>
                  </a:cubicBezTo>
                  <a:cubicBezTo>
                    <a:pt x="452" y="314"/>
                    <a:pt x="458" y="202"/>
                    <a:pt x="340" y="96"/>
                  </a:cubicBezTo>
                  <a:cubicBezTo>
                    <a:pt x="306" y="70"/>
                    <a:pt x="274" y="16"/>
                    <a:pt x="27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72" y="50"/>
                    <a:pt x="134" y="78"/>
                  </a:cubicBezTo>
                  <a:cubicBezTo>
                    <a:pt x="134" y="78"/>
                    <a:pt x="9" y="174"/>
                    <a:pt x="0" y="3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7" name="Freeform 112">
              <a:extLst>
                <a:ext uri="{FF2B5EF4-FFF2-40B4-BE49-F238E27FC236}">
                  <a16:creationId xmlns:a16="http://schemas.microsoft.com/office/drawing/2014/main" id="{2CD344DC-4BB9-47EB-9936-4D38E59860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9" y="1463"/>
              <a:ext cx="129" cy="24"/>
            </a:xfrm>
            <a:custGeom>
              <a:avLst/>
              <a:gdLst>
                <a:gd name="T0" fmla="*/ 71 w 71"/>
                <a:gd name="T1" fmla="*/ 6 h 13"/>
                <a:gd name="T2" fmla="*/ 68 w 71"/>
                <a:gd name="T3" fmla="*/ 13 h 13"/>
                <a:gd name="T4" fmla="*/ 3 w 71"/>
                <a:gd name="T5" fmla="*/ 13 h 13"/>
                <a:gd name="T6" fmla="*/ 0 w 71"/>
                <a:gd name="T7" fmla="*/ 6 h 13"/>
                <a:gd name="T8" fmla="*/ 0 w 71"/>
                <a:gd name="T9" fmla="*/ 6 h 13"/>
                <a:gd name="T10" fmla="*/ 3 w 71"/>
                <a:gd name="T11" fmla="*/ 0 h 13"/>
                <a:gd name="T12" fmla="*/ 68 w 71"/>
                <a:gd name="T13" fmla="*/ 0 h 13"/>
                <a:gd name="T14" fmla="*/ 71 w 71"/>
                <a:gd name="T1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13">
                  <a:moveTo>
                    <a:pt x="71" y="6"/>
                  </a:moveTo>
                  <a:cubicBezTo>
                    <a:pt x="71" y="10"/>
                    <a:pt x="70" y="13"/>
                    <a:pt x="68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1" y="13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1" y="0"/>
                    <a:pt x="3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0" y="0"/>
                    <a:pt x="71" y="3"/>
                    <a:pt x="7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54" name="Sablier-1">
            <a:extLst>
              <a:ext uri="{FF2B5EF4-FFF2-40B4-BE49-F238E27FC236}">
                <a16:creationId xmlns:a16="http://schemas.microsoft.com/office/drawing/2014/main" id="{20A95E5E-CBA3-4015-BD52-98FCD3ABFDE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750069" y="5124887"/>
            <a:ext cx="870650" cy="1326297"/>
            <a:chOff x="4614" y="1323"/>
            <a:chExt cx="814" cy="1240"/>
          </a:xfrm>
          <a:solidFill>
            <a:schemeClr val="tx1"/>
          </a:solidFill>
        </p:grpSpPr>
        <p:sp>
          <p:nvSpPr>
            <p:cNvPr id="155" name="Freeform 98">
              <a:extLst>
                <a:ext uri="{FF2B5EF4-FFF2-40B4-BE49-F238E27FC236}">
                  <a16:creationId xmlns:a16="http://schemas.microsoft.com/office/drawing/2014/main" id="{214D75BD-4611-4323-9022-68A2709A05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4" y="1897"/>
              <a:ext cx="145" cy="65"/>
            </a:xfrm>
            <a:custGeom>
              <a:avLst/>
              <a:gdLst>
                <a:gd name="T0" fmla="*/ 80 w 80"/>
                <a:gd name="T1" fmla="*/ 21 h 36"/>
                <a:gd name="T2" fmla="*/ 58 w 80"/>
                <a:gd name="T3" fmla="*/ 36 h 36"/>
                <a:gd name="T4" fmla="*/ 23 w 80"/>
                <a:gd name="T5" fmla="*/ 36 h 36"/>
                <a:gd name="T6" fmla="*/ 0 w 80"/>
                <a:gd name="T7" fmla="*/ 21 h 36"/>
                <a:gd name="T8" fmla="*/ 0 w 80"/>
                <a:gd name="T9" fmla="*/ 15 h 36"/>
                <a:gd name="T10" fmla="*/ 23 w 80"/>
                <a:gd name="T11" fmla="*/ 0 h 36"/>
                <a:gd name="T12" fmla="*/ 58 w 80"/>
                <a:gd name="T13" fmla="*/ 0 h 36"/>
                <a:gd name="T14" fmla="*/ 80 w 80"/>
                <a:gd name="T15" fmla="*/ 15 h 36"/>
                <a:gd name="T16" fmla="*/ 80 w 80"/>
                <a:gd name="T17" fmla="*/ 2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" h="36">
                  <a:moveTo>
                    <a:pt x="80" y="21"/>
                  </a:moveTo>
                  <a:cubicBezTo>
                    <a:pt x="80" y="29"/>
                    <a:pt x="70" y="36"/>
                    <a:pt x="58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11" y="36"/>
                    <a:pt x="0" y="29"/>
                    <a:pt x="0" y="2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11" y="0"/>
                    <a:pt x="23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70" y="0"/>
                    <a:pt x="80" y="7"/>
                    <a:pt x="80" y="15"/>
                  </a:cubicBezTo>
                  <a:lnTo>
                    <a:pt x="80" y="21"/>
                  </a:lnTo>
                  <a:close/>
                </a:path>
              </a:pathLst>
            </a:custGeom>
            <a:grpFill/>
            <a:ln w="34925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6" name="Freeform 99">
              <a:extLst>
                <a:ext uri="{FF2B5EF4-FFF2-40B4-BE49-F238E27FC236}">
                  <a16:creationId xmlns:a16="http://schemas.microsoft.com/office/drawing/2014/main" id="{0B8E7650-5DC2-469E-AEDA-3E36E16F78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4" y="1323"/>
              <a:ext cx="814" cy="56"/>
            </a:xfrm>
            <a:custGeom>
              <a:avLst/>
              <a:gdLst>
                <a:gd name="T0" fmla="*/ 448 w 448"/>
                <a:gd name="T1" fmla="*/ 15 h 31"/>
                <a:gd name="T2" fmla="*/ 429 w 448"/>
                <a:gd name="T3" fmla="*/ 31 h 31"/>
                <a:gd name="T4" fmla="*/ 19 w 448"/>
                <a:gd name="T5" fmla="*/ 31 h 31"/>
                <a:gd name="T6" fmla="*/ 0 w 448"/>
                <a:gd name="T7" fmla="*/ 15 h 31"/>
                <a:gd name="T8" fmla="*/ 0 w 448"/>
                <a:gd name="T9" fmla="*/ 15 h 31"/>
                <a:gd name="T10" fmla="*/ 19 w 448"/>
                <a:gd name="T11" fmla="*/ 0 h 31"/>
                <a:gd name="T12" fmla="*/ 429 w 448"/>
                <a:gd name="T13" fmla="*/ 0 h 31"/>
                <a:gd name="T14" fmla="*/ 448 w 448"/>
                <a:gd name="T15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8" h="31">
                  <a:moveTo>
                    <a:pt x="448" y="15"/>
                  </a:moveTo>
                  <a:cubicBezTo>
                    <a:pt x="448" y="24"/>
                    <a:pt x="440" y="31"/>
                    <a:pt x="42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9" y="31"/>
                    <a:pt x="0" y="24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9" y="0"/>
                    <a:pt x="19" y="0"/>
                  </a:cubicBezTo>
                  <a:cubicBezTo>
                    <a:pt x="429" y="0"/>
                    <a:pt x="429" y="0"/>
                    <a:pt x="429" y="0"/>
                  </a:cubicBezTo>
                  <a:cubicBezTo>
                    <a:pt x="440" y="0"/>
                    <a:pt x="448" y="7"/>
                    <a:pt x="448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7" name="Freeform 100">
              <a:extLst>
                <a:ext uri="{FF2B5EF4-FFF2-40B4-BE49-F238E27FC236}">
                  <a16:creationId xmlns:a16="http://schemas.microsoft.com/office/drawing/2014/main" id="{FC93EA3A-9642-4A7E-9EE7-3A4F9505CD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4" y="2507"/>
              <a:ext cx="814" cy="56"/>
            </a:xfrm>
            <a:custGeom>
              <a:avLst/>
              <a:gdLst>
                <a:gd name="T0" fmla="*/ 448 w 448"/>
                <a:gd name="T1" fmla="*/ 15 h 31"/>
                <a:gd name="T2" fmla="*/ 429 w 448"/>
                <a:gd name="T3" fmla="*/ 31 h 31"/>
                <a:gd name="T4" fmla="*/ 19 w 448"/>
                <a:gd name="T5" fmla="*/ 31 h 31"/>
                <a:gd name="T6" fmla="*/ 0 w 448"/>
                <a:gd name="T7" fmla="*/ 15 h 31"/>
                <a:gd name="T8" fmla="*/ 0 w 448"/>
                <a:gd name="T9" fmla="*/ 15 h 31"/>
                <a:gd name="T10" fmla="*/ 19 w 448"/>
                <a:gd name="T11" fmla="*/ 0 h 31"/>
                <a:gd name="T12" fmla="*/ 429 w 448"/>
                <a:gd name="T13" fmla="*/ 0 h 31"/>
                <a:gd name="T14" fmla="*/ 448 w 448"/>
                <a:gd name="T15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8" h="31">
                  <a:moveTo>
                    <a:pt x="448" y="15"/>
                  </a:moveTo>
                  <a:cubicBezTo>
                    <a:pt x="448" y="24"/>
                    <a:pt x="440" y="31"/>
                    <a:pt x="42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9" y="31"/>
                    <a:pt x="0" y="24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9" y="0"/>
                    <a:pt x="19" y="0"/>
                  </a:cubicBezTo>
                  <a:cubicBezTo>
                    <a:pt x="429" y="0"/>
                    <a:pt x="429" y="0"/>
                    <a:pt x="429" y="0"/>
                  </a:cubicBezTo>
                  <a:cubicBezTo>
                    <a:pt x="440" y="0"/>
                    <a:pt x="448" y="7"/>
                    <a:pt x="448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8" name="Freeform 101">
              <a:extLst>
                <a:ext uri="{FF2B5EF4-FFF2-40B4-BE49-F238E27FC236}">
                  <a16:creationId xmlns:a16="http://schemas.microsoft.com/office/drawing/2014/main" id="{5A80C6D8-2B63-488F-B88B-2271BE7FBF0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10" y="1386"/>
              <a:ext cx="624" cy="520"/>
            </a:xfrm>
            <a:custGeom>
              <a:avLst/>
              <a:gdLst>
                <a:gd name="T0" fmla="*/ 0 w 343"/>
                <a:gd name="T1" fmla="*/ 0 h 288"/>
                <a:gd name="T2" fmla="*/ 117 w 343"/>
                <a:gd name="T3" fmla="*/ 286 h 288"/>
                <a:gd name="T4" fmla="*/ 144 w 343"/>
                <a:gd name="T5" fmla="*/ 280 h 288"/>
                <a:gd name="T6" fmla="*/ 181 w 343"/>
                <a:gd name="T7" fmla="*/ 280 h 288"/>
                <a:gd name="T8" fmla="*/ 212 w 343"/>
                <a:gd name="T9" fmla="*/ 288 h 288"/>
                <a:gd name="T10" fmla="*/ 343 w 343"/>
                <a:gd name="T11" fmla="*/ 0 h 288"/>
                <a:gd name="T12" fmla="*/ 0 w 343"/>
                <a:gd name="T13" fmla="*/ 0 h 288"/>
                <a:gd name="T14" fmla="*/ 190 w 343"/>
                <a:gd name="T15" fmla="*/ 268 h 288"/>
                <a:gd name="T16" fmla="*/ 174 w 343"/>
                <a:gd name="T17" fmla="*/ 265 h 288"/>
                <a:gd name="T18" fmla="*/ 153 w 343"/>
                <a:gd name="T19" fmla="*/ 265 h 288"/>
                <a:gd name="T20" fmla="*/ 139 w 343"/>
                <a:gd name="T21" fmla="*/ 267 h 288"/>
                <a:gd name="T22" fmla="*/ 76 w 343"/>
                <a:gd name="T23" fmla="*/ 156 h 288"/>
                <a:gd name="T24" fmla="*/ 261 w 343"/>
                <a:gd name="T25" fmla="*/ 156 h 288"/>
                <a:gd name="T26" fmla="*/ 190 w 343"/>
                <a:gd name="T27" fmla="*/ 26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43" h="288">
                  <a:moveTo>
                    <a:pt x="0" y="0"/>
                  </a:moveTo>
                  <a:cubicBezTo>
                    <a:pt x="8" y="53"/>
                    <a:pt x="34" y="211"/>
                    <a:pt x="117" y="286"/>
                  </a:cubicBezTo>
                  <a:cubicBezTo>
                    <a:pt x="125" y="282"/>
                    <a:pt x="134" y="280"/>
                    <a:pt x="144" y="280"/>
                  </a:cubicBezTo>
                  <a:cubicBezTo>
                    <a:pt x="181" y="280"/>
                    <a:pt x="181" y="280"/>
                    <a:pt x="181" y="280"/>
                  </a:cubicBezTo>
                  <a:cubicBezTo>
                    <a:pt x="192" y="280"/>
                    <a:pt x="203" y="283"/>
                    <a:pt x="212" y="288"/>
                  </a:cubicBezTo>
                  <a:cubicBezTo>
                    <a:pt x="254" y="256"/>
                    <a:pt x="320" y="143"/>
                    <a:pt x="343" y="0"/>
                  </a:cubicBezTo>
                  <a:lnTo>
                    <a:pt x="0" y="0"/>
                  </a:lnTo>
                  <a:close/>
                  <a:moveTo>
                    <a:pt x="190" y="268"/>
                  </a:moveTo>
                  <a:cubicBezTo>
                    <a:pt x="185" y="266"/>
                    <a:pt x="180" y="265"/>
                    <a:pt x="174" y="265"/>
                  </a:cubicBezTo>
                  <a:cubicBezTo>
                    <a:pt x="153" y="265"/>
                    <a:pt x="153" y="265"/>
                    <a:pt x="153" y="265"/>
                  </a:cubicBezTo>
                  <a:cubicBezTo>
                    <a:pt x="148" y="265"/>
                    <a:pt x="144" y="266"/>
                    <a:pt x="139" y="267"/>
                  </a:cubicBezTo>
                  <a:cubicBezTo>
                    <a:pt x="94" y="238"/>
                    <a:pt x="80" y="177"/>
                    <a:pt x="76" y="156"/>
                  </a:cubicBezTo>
                  <a:cubicBezTo>
                    <a:pt x="261" y="156"/>
                    <a:pt x="261" y="156"/>
                    <a:pt x="261" y="156"/>
                  </a:cubicBezTo>
                  <a:cubicBezTo>
                    <a:pt x="249" y="212"/>
                    <a:pt x="213" y="255"/>
                    <a:pt x="190" y="2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9" name="Freeform 102">
              <a:extLst>
                <a:ext uri="{FF2B5EF4-FFF2-40B4-BE49-F238E27FC236}">
                  <a16:creationId xmlns:a16="http://schemas.microsoft.com/office/drawing/2014/main" id="{98309BA8-0109-4B29-9E43-A37FCF29696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09" y="1956"/>
              <a:ext cx="625" cy="540"/>
            </a:xfrm>
            <a:custGeom>
              <a:avLst/>
              <a:gdLst>
                <a:gd name="T0" fmla="*/ 212 w 344"/>
                <a:gd name="T1" fmla="*/ 0 h 299"/>
                <a:gd name="T2" fmla="*/ 182 w 344"/>
                <a:gd name="T3" fmla="*/ 7 h 299"/>
                <a:gd name="T4" fmla="*/ 145 w 344"/>
                <a:gd name="T5" fmla="*/ 7 h 299"/>
                <a:gd name="T6" fmla="*/ 119 w 344"/>
                <a:gd name="T7" fmla="*/ 2 h 299"/>
                <a:gd name="T8" fmla="*/ 0 w 344"/>
                <a:gd name="T9" fmla="*/ 299 h 299"/>
                <a:gd name="T10" fmla="*/ 344 w 344"/>
                <a:gd name="T11" fmla="*/ 299 h 299"/>
                <a:gd name="T12" fmla="*/ 212 w 344"/>
                <a:gd name="T13" fmla="*/ 0 h 299"/>
                <a:gd name="T14" fmla="*/ 139 w 344"/>
                <a:gd name="T15" fmla="*/ 16 h 299"/>
                <a:gd name="T16" fmla="*/ 153 w 344"/>
                <a:gd name="T17" fmla="*/ 18 h 299"/>
                <a:gd name="T18" fmla="*/ 173 w 344"/>
                <a:gd name="T19" fmla="*/ 18 h 299"/>
                <a:gd name="T20" fmla="*/ 190 w 344"/>
                <a:gd name="T21" fmla="*/ 15 h 299"/>
                <a:gd name="T22" fmla="*/ 261 w 344"/>
                <a:gd name="T23" fmla="*/ 127 h 299"/>
                <a:gd name="T24" fmla="*/ 75 w 344"/>
                <a:gd name="T25" fmla="*/ 127 h 299"/>
                <a:gd name="T26" fmla="*/ 139 w 344"/>
                <a:gd name="T27" fmla="*/ 16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44" h="299">
                  <a:moveTo>
                    <a:pt x="212" y="0"/>
                  </a:moveTo>
                  <a:cubicBezTo>
                    <a:pt x="203" y="4"/>
                    <a:pt x="193" y="7"/>
                    <a:pt x="182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36" y="7"/>
                    <a:pt x="127" y="5"/>
                    <a:pt x="119" y="2"/>
                  </a:cubicBezTo>
                  <a:cubicBezTo>
                    <a:pt x="34" y="77"/>
                    <a:pt x="8" y="247"/>
                    <a:pt x="0" y="299"/>
                  </a:cubicBezTo>
                  <a:cubicBezTo>
                    <a:pt x="344" y="299"/>
                    <a:pt x="344" y="299"/>
                    <a:pt x="344" y="299"/>
                  </a:cubicBezTo>
                  <a:cubicBezTo>
                    <a:pt x="322" y="153"/>
                    <a:pt x="254" y="32"/>
                    <a:pt x="212" y="0"/>
                  </a:cubicBezTo>
                  <a:close/>
                  <a:moveTo>
                    <a:pt x="139" y="16"/>
                  </a:moveTo>
                  <a:cubicBezTo>
                    <a:pt x="143" y="17"/>
                    <a:pt x="148" y="18"/>
                    <a:pt x="153" y="18"/>
                  </a:cubicBezTo>
                  <a:cubicBezTo>
                    <a:pt x="173" y="18"/>
                    <a:pt x="173" y="18"/>
                    <a:pt x="173" y="18"/>
                  </a:cubicBezTo>
                  <a:cubicBezTo>
                    <a:pt x="179" y="18"/>
                    <a:pt x="185" y="17"/>
                    <a:pt x="190" y="15"/>
                  </a:cubicBezTo>
                  <a:cubicBezTo>
                    <a:pt x="213" y="28"/>
                    <a:pt x="249" y="71"/>
                    <a:pt x="261" y="127"/>
                  </a:cubicBezTo>
                  <a:cubicBezTo>
                    <a:pt x="75" y="127"/>
                    <a:pt x="75" y="127"/>
                    <a:pt x="75" y="127"/>
                  </a:cubicBezTo>
                  <a:cubicBezTo>
                    <a:pt x="80" y="106"/>
                    <a:pt x="94" y="45"/>
                    <a:pt x="13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53" name="Rouage">
            <a:extLst>
              <a:ext uri="{FF2B5EF4-FFF2-40B4-BE49-F238E27FC236}">
                <a16:creationId xmlns:a16="http://schemas.microsoft.com/office/drawing/2014/main" id="{D5C51263-376D-4CD4-BFB8-577C82B75C47}"/>
              </a:ext>
            </a:extLst>
          </p:cNvPr>
          <p:cNvSpPr>
            <a:spLocks noEditPoints="1"/>
          </p:cNvSpPr>
          <p:nvPr/>
        </p:nvSpPr>
        <p:spPr bwMode="auto">
          <a:xfrm>
            <a:off x="2988577" y="5165500"/>
            <a:ext cx="1299485" cy="1300736"/>
          </a:xfrm>
          <a:custGeom>
            <a:avLst/>
            <a:gdLst>
              <a:gd name="T0" fmla="*/ 1075 w 1148"/>
              <a:gd name="T1" fmla="*/ 641 h 1153"/>
              <a:gd name="T2" fmla="*/ 1079 w 1148"/>
              <a:gd name="T3" fmla="*/ 575 h 1153"/>
              <a:gd name="T4" fmla="*/ 1075 w 1148"/>
              <a:gd name="T5" fmla="*/ 510 h 1153"/>
              <a:gd name="T6" fmla="*/ 1144 w 1148"/>
              <a:gd name="T7" fmla="*/ 495 h 1153"/>
              <a:gd name="T8" fmla="*/ 1128 w 1148"/>
              <a:gd name="T9" fmla="*/ 401 h 1153"/>
              <a:gd name="T10" fmla="*/ 1099 w 1148"/>
              <a:gd name="T11" fmla="*/ 338 h 1153"/>
              <a:gd name="T12" fmla="*/ 1032 w 1148"/>
              <a:gd name="T13" fmla="*/ 362 h 1153"/>
              <a:gd name="T14" fmla="*/ 961 w 1148"/>
              <a:gd name="T15" fmla="*/ 252 h 1153"/>
              <a:gd name="T16" fmla="*/ 1011 w 1148"/>
              <a:gd name="T17" fmla="*/ 202 h 1153"/>
              <a:gd name="T18" fmla="*/ 947 w 1148"/>
              <a:gd name="T19" fmla="*/ 132 h 1153"/>
              <a:gd name="T20" fmla="*/ 888 w 1148"/>
              <a:gd name="T21" fmla="*/ 94 h 1153"/>
              <a:gd name="T22" fmla="*/ 845 w 1148"/>
              <a:gd name="T23" fmla="*/ 151 h 1153"/>
              <a:gd name="T24" fmla="*/ 725 w 1148"/>
              <a:gd name="T25" fmla="*/ 96 h 1153"/>
              <a:gd name="T26" fmla="*/ 740 w 1148"/>
              <a:gd name="T27" fmla="*/ 27 h 1153"/>
              <a:gd name="T28" fmla="*/ 648 w 1148"/>
              <a:gd name="T29" fmla="*/ 3 h 1153"/>
              <a:gd name="T30" fmla="*/ 579 w 1148"/>
              <a:gd name="T31" fmla="*/ 3 h 1153"/>
              <a:gd name="T32" fmla="*/ 573 w 1148"/>
              <a:gd name="T33" fmla="*/ 74 h 1153"/>
              <a:gd name="T34" fmla="*/ 443 w 1148"/>
              <a:gd name="T35" fmla="*/ 93 h 1153"/>
              <a:gd name="T36" fmla="*/ 418 w 1148"/>
              <a:gd name="T37" fmla="*/ 27 h 1153"/>
              <a:gd name="T38" fmla="*/ 328 w 1148"/>
              <a:gd name="T39" fmla="*/ 56 h 1153"/>
              <a:gd name="T40" fmla="*/ 269 w 1148"/>
              <a:gd name="T41" fmla="*/ 94 h 1153"/>
              <a:gd name="T42" fmla="*/ 303 w 1148"/>
              <a:gd name="T43" fmla="*/ 157 h 1153"/>
              <a:gd name="T44" fmla="*/ 204 w 1148"/>
              <a:gd name="T45" fmla="*/ 243 h 1153"/>
              <a:gd name="T46" fmla="*/ 147 w 1148"/>
              <a:gd name="T47" fmla="*/ 200 h 1153"/>
              <a:gd name="T48" fmla="*/ 87 w 1148"/>
              <a:gd name="T49" fmla="*/ 274 h 1153"/>
              <a:gd name="T50" fmla="*/ 58 w 1148"/>
              <a:gd name="T51" fmla="*/ 337 h 1153"/>
              <a:gd name="T52" fmla="*/ 120 w 1148"/>
              <a:gd name="T53" fmla="*/ 372 h 1153"/>
              <a:gd name="T54" fmla="*/ 83 w 1148"/>
              <a:gd name="T55" fmla="*/ 498 h 1153"/>
              <a:gd name="T56" fmla="*/ 13 w 1148"/>
              <a:gd name="T57" fmla="*/ 493 h 1153"/>
              <a:gd name="T58" fmla="*/ 2 w 1148"/>
              <a:gd name="T59" fmla="*/ 587 h 1153"/>
              <a:gd name="T60" fmla="*/ 12 w 1148"/>
              <a:gd name="T61" fmla="*/ 657 h 1153"/>
              <a:gd name="T62" fmla="*/ 83 w 1148"/>
              <a:gd name="T63" fmla="*/ 652 h 1153"/>
              <a:gd name="T64" fmla="*/ 120 w 1148"/>
              <a:gd name="T65" fmla="*/ 778 h 1153"/>
              <a:gd name="T66" fmla="*/ 58 w 1148"/>
              <a:gd name="T67" fmla="*/ 812 h 1153"/>
              <a:gd name="T68" fmla="*/ 100 w 1148"/>
              <a:gd name="T69" fmla="*/ 897 h 1153"/>
              <a:gd name="T70" fmla="*/ 146 w 1148"/>
              <a:gd name="T71" fmla="*/ 950 h 1153"/>
              <a:gd name="T72" fmla="*/ 203 w 1148"/>
              <a:gd name="T73" fmla="*/ 907 h 1153"/>
              <a:gd name="T74" fmla="*/ 303 w 1148"/>
              <a:gd name="T75" fmla="*/ 994 h 1153"/>
              <a:gd name="T76" fmla="*/ 269 w 1148"/>
              <a:gd name="T77" fmla="*/ 1055 h 1153"/>
              <a:gd name="T78" fmla="*/ 350 w 1148"/>
              <a:gd name="T79" fmla="*/ 1104 h 1153"/>
              <a:gd name="T80" fmla="*/ 417 w 1148"/>
              <a:gd name="T81" fmla="*/ 1124 h 1153"/>
              <a:gd name="T82" fmla="*/ 442 w 1148"/>
              <a:gd name="T83" fmla="*/ 1058 h 1153"/>
              <a:gd name="T84" fmla="*/ 573 w 1148"/>
              <a:gd name="T85" fmla="*/ 1076 h 1153"/>
              <a:gd name="T86" fmla="*/ 577 w 1148"/>
              <a:gd name="T87" fmla="*/ 1147 h 1153"/>
              <a:gd name="T88" fmla="*/ 672 w 1148"/>
              <a:gd name="T89" fmla="*/ 1144 h 1153"/>
              <a:gd name="T90" fmla="*/ 740 w 1148"/>
              <a:gd name="T91" fmla="*/ 1124 h 1153"/>
              <a:gd name="T92" fmla="*/ 725 w 1148"/>
              <a:gd name="T93" fmla="*/ 1055 h 1153"/>
              <a:gd name="T94" fmla="*/ 845 w 1148"/>
              <a:gd name="T95" fmla="*/ 1000 h 1153"/>
              <a:gd name="T96" fmla="*/ 887 w 1148"/>
              <a:gd name="T97" fmla="*/ 1057 h 1153"/>
              <a:gd name="T98" fmla="*/ 965 w 1148"/>
              <a:gd name="T99" fmla="*/ 1003 h 1153"/>
              <a:gd name="T100" fmla="*/ 1011 w 1148"/>
              <a:gd name="T101" fmla="*/ 950 h 1153"/>
              <a:gd name="T102" fmla="*/ 961 w 1148"/>
              <a:gd name="T103" fmla="*/ 899 h 1153"/>
              <a:gd name="T104" fmla="*/ 1032 w 1148"/>
              <a:gd name="T105" fmla="*/ 789 h 1153"/>
              <a:gd name="T106" fmla="*/ 1098 w 1148"/>
              <a:gd name="T107" fmla="*/ 814 h 1153"/>
              <a:gd name="T108" fmla="*/ 1135 w 1148"/>
              <a:gd name="T109" fmla="*/ 726 h 1153"/>
              <a:gd name="T110" fmla="*/ 1145 w 1148"/>
              <a:gd name="T111" fmla="*/ 657 h 1153"/>
              <a:gd name="T112" fmla="*/ 1075 w 1148"/>
              <a:gd name="T113" fmla="*/ 641 h 1153"/>
              <a:gd name="T114" fmla="*/ 574 w 1148"/>
              <a:gd name="T115" fmla="*/ 858 h 1153"/>
              <a:gd name="T116" fmla="*/ 292 w 1148"/>
              <a:gd name="T117" fmla="*/ 576 h 1153"/>
              <a:gd name="T118" fmla="*/ 574 w 1148"/>
              <a:gd name="T119" fmla="*/ 294 h 1153"/>
              <a:gd name="T120" fmla="*/ 856 w 1148"/>
              <a:gd name="T121" fmla="*/ 576 h 1153"/>
              <a:gd name="T122" fmla="*/ 574 w 1148"/>
              <a:gd name="T123" fmla="*/ 858 h 1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48" h="1153">
                <a:moveTo>
                  <a:pt x="1075" y="641"/>
                </a:moveTo>
                <a:cubicBezTo>
                  <a:pt x="1078" y="620"/>
                  <a:pt x="1079" y="598"/>
                  <a:pt x="1079" y="575"/>
                </a:cubicBezTo>
                <a:cubicBezTo>
                  <a:pt x="1079" y="553"/>
                  <a:pt x="1078" y="531"/>
                  <a:pt x="1075" y="510"/>
                </a:cubicBezTo>
                <a:cubicBezTo>
                  <a:pt x="1100" y="505"/>
                  <a:pt x="1135" y="499"/>
                  <a:pt x="1144" y="495"/>
                </a:cubicBezTo>
                <a:cubicBezTo>
                  <a:pt x="1148" y="478"/>
                  <a:pt x="1141" y="436"/>
                  <a:pt x="1128" y="401"/>
                </a:cubicBezTo>
                <a:cubicBezTo>
                  <a:pt x="1116" y="366"/>
                  <a:pt x="1099" y="338"/>
                  <a:pt x="1099" y="338"/>
                </a:cubicBezTo>
                <a:cubicBezTo>
                  <a:pt x="1077" y="346"/>
                  <a:pt x="1054" y="354"/>
                  <a:pt x="1032" y="362"/>
                </a:cubicBezTo>
                <a:cubicBezTo>
                  <a:pt x="1013" y="322"/>
                  <a:pt x="989" y="285"/>
                  <a:pt x="961" y="252"/>
                </a:cubicBezTo>
                <a:cubicBezTo>
                  <a:pt x="979" y="234"/>
                  <a:pt x="1005" y="210"/>
                  <a:pt x="1011" y="202"/>
                </a:cubicBezTo>
                <a:cubicBezTo>
                  <a:pt x="1005" y="185"/>
                  <a:pt x="976" y="155"/>
                  <a:pt x="947" y="132"/>
                </a:cubicBezTo>
                <a:cubicBezTo>
                  <a:pt x="917" y="109"/>
                  <a:pt x="888" y="94"/>
                  <a:pt x="888" y="94"/>
                </a:cubicBezTo>
                <a:cubicBezTo>
                  <a:pt x="873" y="113"/>
                  <a:pt x="859" y="132"/>
                  <a:pt x="845" y="151"/>
                </a:cubicBezTo>
                <a:cubicBezTo>
                  <a:pt x="808" y="128"/>
                  <a:pt x="768" y="109"/>
                  <a:pt x="725" y="96"/>
                </a:cubicBezTo>
                <a:cubicBezTo>
                  <a:pt x="732" y="72"/>
                  <a:pt x="740" y="37"/>
                  <a:pt x="740" y="27"/>
                </a:cubicBezTo>
                <a:cubicBezTo>
                  <a:pt x="726" y="16"/>
                  <a:pt x="685" y="6"/>
                  <a:pt x="648" y="3"/>
                </a:cubicBezTo>
                <a:cubicBezTo>
                  <a:pt x="611" y="0"/>
                  <a:pt x="578" y="3"/>
                  <a:pt x="579" y="3"/>
                </a:cubicBezTo>
                <a:cubicBezTo>
                  <a:pt x="576" y="27"/>
                  <a:pt x="575" y="51"/>
                  <a:pt x="573" y="74"/>
                </a:cubicBezTo>
                <a:cubicBezTo>
                  <a:pt x="528" y="75"/>
                  <a:pt x="484" y="81"/>
                  <a:pt x="443" y="93"/>
                </a:cubicBezTo>
                <a:cubicBezTo>
                  <a:pt x="435" y="69"/>
                  <a:pt x="424" y="35"/>
                  <a:pt x="418" y="27"/>
                </a:cubicBezTo>
                <a:cubicBezTo>
                  <a:pt x="401" y="25"/>
                  <a:pt x="361" y="38"/>
                  <a:pt x="328" y="56"/>
                </a:cubicBezTo>
                <a:cubicBezTo>
                  <a:pt x="295" y="73"/>
                  <a:pt x="269" y="94"/>
                  <a:pt x="269" y="94"/>
                </a:cubicBezTo>
                <a:cubicBezTo>
                  <a:pt x="280" y="115"/>
                  <a:pt x="292" y="136"/>
                  <a:pt x="303" y="157"/>
                </a:cubicBezTo>
                <a:cubicBezTo>
                  <a:pt x="266" y="181"/>
                  <a:pt x="233" y="210"/>
                  <a:pt x="204" y="243"/>
                </a:cubicBezTo>
                <a:cubicBezTo>
                  <a:pt x="184" y="227"/>
                  <a:pt x="156" y="205"/>
                  <a:pt x="147" y="200"/>
                </a:cubicBezTo>
                <a:cubicBezTo>
                  <a:pt x="132" y="209"/>
                  <a:pt x="105" y="241"/>
                  <a:pt x="87" y="274"/>
                </a:cubicBezTo>
                <a:cubicBezTo>
                  <a:pt x="69" y="306"/>
                  <a:pt x="58" y="338"/>
                  <a:pt x="58" y="337"/>
                </a:cubicBezTo>
                <a:cubicBezTo>
                  <a:pt x="79" y="349"/>
                  <a:pt x="100" y="361"/>
                  <a:pt x="120" y="372"/>
                </a:cubicBezTo>
                <a:cubicBezTo>
                  <a:pt x="103" y="412"/>
                  <a:pt x="90" y="454"/>
                  <a:pt x="83" y="498"/>
                </a:cubicBezTo>
                <a:cubicBezTo>
                  <a:pt x="58" y="495"/>
                  <a:pt x="23" y="492"/>
                  <a:pt x="13" y="493"/>
                </a:cubicBezTo>
                <a:cubicBezTo>
                  <a:pt x="5" y="509"/>
                  <a:pt x="0" y="550"/>
                  <a:pt x="2" y="587"/>
                </a:cubicBezTo>
                <a:cubicBezTo>
                  <a:pt x="4" y="625"/>
                  <a:pt x="12" y="657"/>
                  <a:pt x="12" y="657"/>
                </a:cubicBezTo>
                <a:cubicBezTo>
                  <a:pt x="36" y="655"/>
                  <a:pt x="60" y="654"/>
                  <a:pt x="83" y="652"/>
                </a:cubicBezTo>
                <a:cubicBezTo>
                  <a:pt x="90" y="696"/>
                  <a:pt x="103" y="739"/>
                  <a:pt x="120" y="778"/>
                </a:cubicBezTo>
                <a:cubicBezTo>
                  <a:pt x="98" y="789"/>
                  <a:pt x="66" y="805"/>
                  <a:pt x="58" y="812"/>
                </a:cubicBezTo>
                <a:cubicBezTo>
                  <a:pt x="59" y="830"/>
                  <a:pt x="78" y="867"/>
                  <a:pt x="100" y="897"/>
                </a:cubicBezTo>
                <a:cubicBezTo>
                  <a:pt x="122" y="927"/>
                  <a:pt x="146" y="950"/>
                  <a:pt x="146" y="950"/>
                </a:cubicBezTo>
                <a:cubicBezTo>
                  <a:pt x="165" y="936"/>
                  <a:pt x="184" y="922"/>
                  <a:pt x="203" y="907"/>
                </a:cubicBezTo>
                <a:cubicBezTo>
                  <a:pt x="233" y="940"/>
                  <a:pt x="266" y="969"/>
                  <a:pt x="303" y="994"/>
                </a:cubicBezTo>
                <a:cubicBezTo>
                  <a:pt x="290" y="1015"/>
                  <a:pt x="272" y="1046"/>
                  <a:pt x="269" y="1055"/>
                </a:cubicBezTo>
                <a:cubicBezTo>
                  <a:pt x="279" y="1070"/>
                  <a:pt x="315" y="1091"/>
                  <a:pt x="350" y="1104"/>
                </a:cubicBezTo>
                <a:cubicBezTo>
                  <a:pt x="385" y="1118"/>
                  <a:pt x="417" y="1124"/>
                  <a:pt x="417" y="1124"/>
                </a:cubicBezTo>
                <a:cubicBezTo>
                  <a:pt x="426" y="1102"/>
                  <a:pt x="434" y="1080"/>
                  <a:pt x="442" y="1058"/>
                </a:cubicBezTo>
                <a:cubicBezTo>
                  <a:pt x="484" y="1069"/>
                  <a:pt x="528" y="1076"/>
                  <a:pt x="573" y="1076"/>
                </a:cubicBezTo>
                <a:cubicBezTo>
                  <a:pt x="573" y="1102"/>
                  <a:pt x="575" y="1137"/>
                  <a:pt x="577" y="1147"/>
                </a:cubicBezTo>
                <a:cubicBezTo>
                  <a:pt x="594" y="1153"/>
                  <a:pt x="636" y="1152"/>
                  <a:pt x="672" y="1144"/>
                </a:cubicBezTo>
                <a:cubicBezTo>
                  <a:pt x="709" y="1137"/>
                  <a:pt x="740" y="1124"/>
                  <a:pt x="740" y="1124"/>
                </a:cubicBezTo>
                <a:cubicBezTo>
                  <a:pt x="735" y="1101"/>
                  <a:pt x="730" y="1078"/>
                  <a:pt x="725" y="1055"/>
                </a:cubicBezTo>
                <a:cubicBezTo>
                  <a:pt x="767" y="1042"/>
                  <a:pt x="808" y="1023"/>
                  <a:pt x="845" y="1000"/>
                </a:cubicBezTo>
                <a:cubicBezTo>
                  <a:pt x="859" y="1021"/>
                  <a:pt x="879" y="1050"/>
                  <a:pt x="887" y="1057"/>
                </a:cubicBezTo>
                <a:cubicBezTo>
                  <a:pt x="904" y="1053"/>
                  <a:pt x="938" y="1029"/>
                  <a:pt x="965" y="1003"/>
                </a:cubicBezTo>
                <a:cubicBezTo>
                  <a:pt x="992" y="977"/>
                  <a:pt x="1011" y="950"/>
                  <a:pt x="1011" y="950"/>
                </a:cubicBezTo>
                <a:cubicBezTo>
                  <a:pt x="994" y="933"/>
                  <a:pt x="977" y="916"/>
                  <a:pt x="961" y="899"/>
                </a:cubicBezTo>
                <a:cubicBezTo>
                  <a:pt x="989" y="866"/>
                  <a:pt x="1013" y="829"/>
                  <a:pt x="1032" y="789"/>
                </a:cubicBezTo>
                <a:cubicBezTo>
                  <a:pt x="1055" y="799"/>
                  <a:pt x="1088" y="812"/>
                  <a:pt x="1098" y="814"/>
                </a:cubicBezTo>
                <a:cubicBezTo>
                  <a:pt x="1111" y="801"/>
                  <a:pt x="1126" y="762"/>
                  <a:pt x="1135" y="726"/>
                </a:cubicBezTo>
                <a:cubicBezTo>
                  <a:pt x="1143" y="690"/>
                  <a:pt x="1145" y="657"/>
                  <a:pt x="1145" y="657"/>
                </a:cubicBezTo>
                <a:cubicBezTo>
                  <a:pt x="1122" y="651"/>
                  <a:pt x="1098" y="646"/>
                  <a:pt x="1075" y="641"/>
                </a:cubicBezTo>
                <a:close/>
                <a:moveTo>
                  <a:pt x="574" y="858"/>
                </a:moveTo>
                <a:cubicBezTo>
                  <a:pt x="418" y="858"/>
                  <a:pt x="292" y="732"/>
                  <a:pt x="292" y="576"/>
                </a:cubicBezTo>
                <a:cubicBezTo>
                  <a:pt x="292" y="420"/>
                  <a:pt x="418" y="294"/>
                  <a:pt x="574" y="294"/>
                </a:cubicBezTo>
                <a:cubicBezTo>
                  <a:pt x="729" y="294"/>
                  <a:pt x="856" y="420"/>
                  <a:pt x="856" y="576"/>
                </a:cubicBezTo>
                <a:cubicBezTo>
                  <a:pt x="856" y="732"/>
                  <a:pt x="729" y="858"/>
                  <a:pt x="574" y="85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85" name="Porte-Documents">
            <a:extLst>
              <a:ext uri="{FF2B5EF4-FFF2-40B4-BE49-F238E27FC236}">
                <a16:creationId xmlns:a16="http://schemas.microsoft.com/office/drawing/2014/main" id="{21155AB4-A67F-49E5-89C3-22AE4A09B5F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02153" y="5165500"/>
            <a:ext cx="866457" cy="1285684"/>
            <a:chOff x="4631" y="457"/>
            <a:chExt cx="2135" cy="3168"/>
          </a:xfrm>
          <a:solidFill>
            <a:schemeClr val="tx1"/>
          </a:solidFill>
        </p:grpSpPr>
        <p:sp>
          <p:nvSpPr>
            <p:cNvPr id="86" name="Freeform 5">
              <a:extLst>
                <a:ext uri="{FF2B5EF4-FFF2-40B4-BE49-F238E27FC236}">
                  <a16:creationId xmlns:a16="http://schemas.microsoft.com/office/drawing/2014/main" id="{A3820AA3-86A4-4427-9141-9B8886FA5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1" y="897"/>
              <a:ext cx="2135" cy="2728"/>
            </a:xfrm>
            <a:custGeom>
              <a:avLst/>
              <a:gdLst>
                <a:gd name="T0" fmla="*/ 1123 w 1180"/>
                <a:gd name="T1" fmla="*/ 0 h 1515"/>
                <a:gd name="T2" fmla="*/ 1029 w 1180"/>
                <a:gd name="T3" fmla="*/ 0 h 1515"/>
                <a:gd name="T4" fmla="*/ 1048 w 1180"/>
                <a:gd name="T5" fmla="*/ 16 h 1515"/>
                <a:gd name="T6" fmla="*/ 1048 w 1180"/>
                <a:gd name="T7" fmla="*/ 75 h 1515"/>
                <a:gd name="T8" fmla="*/ 132 w 1180"/>
                <a:gd name="T9" fmla="*/ 75 h 1515"/>
                <a:gd name="T10" fmla="*/ 132 w 1180"/>
                <a:gd name="T11" fmla="*/ 16 h 1515"/>
                <a:gd name="T12" fmla="*/ 150 w 1180"/>
                <a:gd name="T13" fmla="*/ 0 h 1515"/>
                <a:gd name="T14" fmla="*/ 56 w 1180"/>
                <a:gd name="T15" fmla="*/ 0 h 1515"/>
                <a:gd name="T16" fmla="*/ 0 w 1180"/>
                <a:gd name="T17" fmla="*/ 60 h 1515"/>
                <a:gd name="T18" fmla="*/ 0 w 1180"/>
                <a:gd name="T19" fmla="*/ 1456 h 1515"/>
                <a:gd name="T20" fmla="*/ 56 w 1180"/>
                <a:gd name="T21" fmla="*/ 1515 h 1515"/>
                <a:gd name="T22" fmla="*/ 1123 w 1180"/>
                <a:gd name="T23" fmla="*/ 1515 h 1515"/>
                <a:gd name="T24" fmla="*/ 1180 w 1180"/>
                <a:gd name="T25" fmla="*/ 1456 h 1515"/>
                <a:gd name="T26" fmla="*/ 1180 w 1180"/>
                <a:gd name="T27" fmla="*/ 60 h 1515"/>
                <a:gd name="T28" fmla="*/ 1123 w 1180"/>
                <a:gd name="T29" fmla="*/ 0 h 1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80" h="1515">
                  <a:moveTo>
                    <a:pt x="1123" y="0"/>
                  </a:moveTo>
                  <a:cubicBezTo>
                    <a:pt x="1029" y="0"/>
                    <a:pt x="1029" y="0"/>
                    <a:pt x="1029" y="0"/>
                  </a:cubicBezTo>
                  <a:cubicBezTo>
                    <a:pt x="1041" y="10"/>
                    <a:pt x="1048" y="16"/>
                    <a:pt x="1048" y="16"/>
                  </a:cubicBezTo>
                  <a:cubicBezTo>
                    <a:pt x="1048" y="75"/>
                    <a:pt x="1048" y="75"/>
                    <a:pt x="1048" y="75"/>
                  </a:cubicBezTo>
                  <a:cubicBezTo>
                    <a:pt x="132" y="75"/>
                    <a:pt x="132" y="75"/>
                    <a:pt x="132" y="75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32" y="16"/>
                    <a:pt x="138" y="10"/>
                    <a:pt x="150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25" y="0"/>
                    <a:pt x="0" y="27"/>
                    <a:pt x="0" y="60"/>
                  </a:cubicBezTo>
                  <a:cubicBezTo>
                    <a:pt x="0" y="1456"/>
                    <a:pt x="0" y="1456"/>
                    <a:pt x="0" y="1456"/>
                  </a:cubicBezTo>
                  <a:cubicBezTo>
                    <a:pt x="0" y="1489"/>
                    <a:pt x="25" y="1515"/>
                    <a:pt x="56" y="1515"/>
                  </a:cubicBezTo>
                  <a:cubicBezTo>
                    <a:pt x="1123" y="1515"/>
                    <a:pt x="1123" y="1515"/>
                    <a:pt x="1123" y="1515"/>
                  </a:cubicBezTo>
                  <a:cubicBezTo>
                    <a:pt x="1154" y="1515"/>
                    <a:pt x="1180" y="1489"/>
                    <a:pt x="1180" y="1456"/>
                  </a:cubicBezTo>
                  <a:cubicBezTo>
                    <a:pt x="1180" y="60"/>
                    <a:pt x="1180" y="60"/>
                    <a:pt x="1180" y="60"/>
                  </a:cubicBezTo>
                  <a:cubicBezTo>
                    <a:pt x="1180" y="27"/>
                    <a:pt x="1154" y="0"/>
                    <a:pt x="112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7" name="Freeform 6">
              <a:extLst>
                <a:ext uri="{FF2B5EF4-FFF2-40B4-BE49-F238E27FC236}">
                  <a16:creationId xmlns:a16="http://schemas.microsoft.com/office/drawing/2014/main" id="{F291F18C-FBA7-4829-AE13-96FD9B6998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04" y="457"/>
              <a:ext cx="1589" cy="548"/>
            </a:xfrm>
            <a:custGeom>
              <a:avLst/>
              <a:gdLst>
                <a:gd name="T0" fmla="*/ 580 w 878"/>
                <a:gd name="T1" fmla="*/ 152 h 304"/>
                <a:gd name="T2" fmla="*/ 441 w 878"/>
                <a:gd name="T3" fmla="*/ 0 h 304"/>
                <a:gd name="T4" fmla="*/ 441 w 878"/>
                <a:gd name="T5" fmla="*/ 0 h 304"/>
                <a:gd name="T6" fmla="*/ 439 w 878"/>
                <a:gd name="T7" fmla="*/ 0 h 304"/>
                <a:gd name="T8" fmla="*/ 436 w 878"/>
                <a:gd name="T9" fmla="*/ 0 h 304"/>
                <a:gd name="T10" fmla="*/ 436 w 878"/>
                <a:gd name="T11" fmla="*/ 0 h 304"/>
                <a:gd name="T12" fmla="*/ 298 w 878"/>
                <a:gd name="T13" fmla="*/ 152 h 304"/>
                <a:gd name="T14" fmla="*/ 0 w 878"/>
                <a:gd name="T15" fmla="*/ 260 h 304"/>
                <a:gd name="T16" fmla="*/ 0 w 878"/>
                <a:gd name="T17" fmla="*/ 304 h 304"/>
                <a:gd name="T18" fmla="*/ 435 w 878"/>
                <a:gd name="T19" fmla="*/ 304 h 304"/>
                <a:gd name="T20" fmla="*/ 443 w 878"/>
                <a:gd name="T21" fmla="*/ 304 h 304"/>
                <a:gd name="T22" fmla="*/ 878 w 878"/>
                <a:gd name="T23" fmla="*/ 304 h 304"/>
                <a:gd name="T24" fmla="*/ 878 w 878"/>
                <a:gd name="T25" fmla="*/ 260 h 304"/>
                <a:gd name="T26" fmla="*/ 580 w 878"/>
                <a:gd name="T27" fmla="*/ 152 h 304"/>
                <a:gd name="T28" fmla="*/ 439 w 878"/>
                <a:gd name="T29" fmla="*/ 177 h 304"/>
                <a:gd name="T30" fmla="*/ 395 w 878"/>
                <a:gd name="T31" fmla="*/ 124 h 304"/>
                <a:gd name="T32" fmla="*/ 439 w 878"/>
                <a:gd name="T33" fmla="*/ 71 h 304"/>
                <a:gd name="T34" fmla="*/ 483 w 878"/>
                <a:gd name="T35" fmla="*/ 124 h 304"/>
                <a:gd name="T36" fmla="*/ 439 w 878"/>
                <a:gd name="T37" fmla="*/ 177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8" h="304">
                  <a:moveTo>
                    <a:pt x="580" y="152"/>
                  </a:moveTo>
                  <a:cubicBezTo>
                    <a:pt x="574" y="96"/>
                    <a:pt x="545" y="3"/>
                    <a:pt x="441" y="0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40" y="0"/>
                    <a:pt x="440" y="0"/>
                    <a:pt x="439" y="0"/>
                  </a:cubicBezTo>
                  <a:cubicBezTo>
                    <a:pt x="438" y="0"/>
                    <a:pt x="437" y="0"/>
                    <a:pt x="436" y="0"/>
                  </a:cubicBezTo>
                  <a:cubicBezTo>
                    <a:pt x="436" y="0"/>
                    <a:pt x="436" y="0"/>
                    <a:pt x="436" y="0"/>
                  </a:cubicBezTo>
                  <a:cubicBezTo>
                    <a:pt x="332" y="3"/>
                    <a:pt x="304" y="96"/>
                    <a:pt x="298" y="152"/>
                  </a:cubicBezTo>
                  <a:cubicBezTo>
                    <a:pt x="114" y="146"/>
                    <a:pt x="0" y="260"/>
                    <a:pt x="0" y="260"/>
                  </a:cubicBezTo>
                  <a:cubicBezTo>
                    <a:pt x="0" y="304"/>
                    <a:pt x="0" y="304"/>
                    <a:pt x="0" y="304"/>
                  </a:cubicBezTo>
                  <a:cubicBezTo>
                    <a:pt x="435" y="304"/>
                    <a:pt x="435" y="304"/>
                    <a:pt x="435" y="304"/>
                  </a:cubicBezTo>
                  <a:cubicBezTo>
                    <a:pt x="443" y="304"/>
                    <a:pt x="443" y="304"/>
                    <a:pt x="443" y="304"/>
                  </a:cubicBezTo>
                  <a:cubicBezTo>
                    <a:pt x="878" y="304"/>
                    <a:pt x="878" y="304"/>
                    <a:pt x="878" y="304"/>
                  </a:cubicBezTo>
                  <a:cubicBezTo>
                    <a:pt x="878" y="260"/>
                    <a:pt x="878" y="260"/>
                    <a:pt x="878" y="260"/>
                  </a:cubicBezTo>
                  <a:cubicBezTo>
                    <a:pt x="878" y="260"/>
                    <a:pt x="764" y="146"/>
                    <a:pt x="580" y="152"/>
                  </a:cubicBezTo>
                  <a:close/>
                  <a:moveTo>
                    <a:pt x="439" y="177"/>
                  </a:moveTo>
                  <a:cubicBezTo>
                    <a:pt x="415" y="177"/>
                    <a:pt x="395" y="153"/>
                    <a:pt x="395" y="124"/>
                  </a:cubicBezTo>
                  <a:cubicBezTo>
                    <a:pt x="395" y="95"/>
                    <a:pt x="415" y="71"/>
                    <a:pt x="439" y="71"/>
                  </a:cubicBezTo>
                  <a:cubicBezTo>
                    <a:pt x="463" y="71"/>
                    <a:pt x="483" y="95"/>
                    <a:pt x="483" y="124"/>
                  </a:cubicBezTo>
                  <a:cubicBezTo>
                    <a:pt x="483" y="153"/>
                    <a:pt x="463" y="177"/>
                    <a:pt x="439" y="1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40" name="Palais-Justice-2">
            <a:extLst>
              <a:ext uri="{FF2B5EF4-FFF2-40B4-BE49-F238E27FC236}">
                <a16:creationId xmlns:a16="http://schemas.microsoft.com/office/drawing/2014/main" id="{2C635F8D-7D68-4D3C-BE35-581A2AF5B74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175946" y="3254580"/>
            <a:ext cx="1528762" cy="1287908"/>
            <a:chOff x="81" y="379"/>
            <a:chExt cx="1974" cy="1663"/>
          </a:xfrm>
          <a:solidFill>
            <a:schemeClr val="tx1"/>
          </a:solidFill>
        </p:grpSpPr>
        <p:sp>
          <p:nvSpPr>
            <p:cNvPr id="141" name="Freeform 77">
              <a:extLst>
                <a:ext uri="{FF2B5EF4-FFF2-40B4-BE49-F238E27FC236}">
                  <a16:creationId xmlns:a16="http://schemas.microsoft.com/office/drawing/2014/main" id="{E59857B9-FC0B-441B-83BE-6A2AB9D3D3C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" y="379"/>
              <a:ext cx="1961" cy="577"/>
            </a:xfrm>
            <a:custGeom>
              <a:avLst/>
              <a:gdLst>
                <a:gd name="T0" fmla="*/ 0 w 1961"/>
                <a:gd name="T1" fmla="*/ 462 h 577"/>
                <a:gd name="T2" fmla="*/ 0 w 1961"/>
                <a:gd name="T3" fmla="*/ 577 h 577"/>
                <a:gd name="T4" fmla="*/ 1961 w 1961"/>
                <a:gd name="T5" fmla="*/ 577 h 577"/>
                <a:gd name="T6" fmla="*/ 1961 w 1961"/>
                <a:gd name="T7" fmla="*/ 462 h 577"/>
                <a:gd name="T8" fmla="*/ 988 w 1961"/>
                <a:gd name="T9" fmla="*/ 0 h 577"/>
                <a:gd name="T10" fmla="*/ 0 w 1961"/>
                <a:gd name="T11" fmla="*/ 462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61" h="577">
                  <a:moveTo>
                    <a:pt x="0" y="462"/>
                  </a:moveTo>
                  <a:lnTo>
                    <a:pt x="0" y="577"/>
                  </a:lnTo>
                  <a:lnTo>
                    <a:pt x="1961" y="577"/>
                  </a:lnTo>
                  <a:lnTo>
                    <a:pt x="1961" y="462"/>
                  </a:lnTo>
                  <a:lnTo>
                    <a:pt x="988" y="0"/>
                  </a:lnTo>
                  <a:lnTo>
                    <a:pt x="0" y="4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2" name="Rectangle 78">
              <a:extLst>
                <a:ext uri="{FF2B5EF4-FFF2-40B4-BE49-F238E27FC236}">
                  <a16:creationId xmlns:a16="http://schemas.microsoft.com/office/drawing/2014/main" id="{8CB238E3-C292-4B15-9625-AD3B4E8C19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" y="1919"/>
              <a:ext cx="1974" cy="1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3" name="Freeform 79">
              <a:extLst>
                <a:ext uri="{FF2B5EF4-FFF2-40B4-BE49-F238E27FC236}">
                  <a16:creationId xmlns:a16="http://schemas.microsoft.com/office/drawing/2014/main" id="{763E4513-DFA2-4595-A42B-2DB6935241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" y="1025"/>
              <a:ext cx="192" cy="862"/>
            </a:xfrm>
            <a:custGeom>
              <a:avLst/>
              <a:gdLst>
                <a:gd name="T0" fmla="*/ 106 w 106"/>
                <a:gd name="T1" fmla="*/ 462 h 478"/>
                <a:gd name="T2" fmla="*/ 97 w 106"/>
                <a:gd name="T3" fmla="*/ 478 h 478"/>
                <a:gd name="T4" fmla="*/ 9 w 106"/>
                <a:gd name="T5" fmla="*/ 478 h 478"/>
                <a:gd name="T6" fmla="*/ 0 w 106"/>
                <a:gd name="T7" fmla="*/ 462 h 478"/>
                <a:gd name="T8" fmla="*/ 0 w 106"/>
                <a:gd name="T9" fmla="*/ 16 h 478"/>
                <a:gd name="T10" fmla="*/ 9 w 106"/>
                <a:gd name="T11" fmla="*/ 0 h 478"/>
                <a:gd name="T12" fmla="*/ 97 w 106"/>
                <a:gd name="T13" fmla="*/ 0 h 478"/>
                <a:gd name="T14" fmla="*/ 106 w 106"/>
                <a:gd name="T15" fmla="*/ 16 h 478"/>
                <a:gd name="T16" fmla="*/ 106 w 106"/>
                <a:gd name="T17" fmla="*/ 462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478">
                  <a:moveTo>
                    <a:pt x="106" y="462"/>
                  </a:moveTo>
                  <a:cubicBezTo>
                    <a:pt x="106" y="470"/>
                    <a:pt x="102" y="478"/>
                    <a:pt x="97" y="478"/>
                  </a:cubicBezTo>
                  <a:cubicBezTo>
                    <a:pt x="9" y="478"/>
                    <a:pt x="9" y="478"/>
                    <a:pt x="9" y="478"/>
                  </a:cubicBezTo>
                  <a:cubicBezTo>
                    <a:pt x="4" y="478"/>
                    <a:pt x="0" y="470"/>
                    <a:pt x="0" y="46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102" y="0"/>
                    <a:pt x="106" y="7"/>
                    <a:pt x="106" y="16"/>
                  </a:cubicBezTo>
                  <a:lnTo>
                    <a:pt x="106" y="4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4" name="Freeform 80">
              <a:extLst>
                <a:ext uri="{FF2B5EF4-FFF2-40B4-BE49-F238E27FC236}">
                  <a16:creationId xmlns:a16="http://schemas.microsoft.com/office/drawing/2014/main" id="{32736556-B70A-4D5E-BF55-9700A75CC64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" y="1025"/>
              <a:ext cx="190" cy="862"/>
            </a:xfrm>
            <a:custGeom>
              <a:avLst/>
              <a:gdLst>
                <a:gd name="T0" fmla="*/ 105 w 105"/>
                <a:gd name="T1" fmla="*/ 462 h 478"/>
                <a:gd name="T2" fmla="*/ 97 w 105"/>
                <a:gd name="T3" fmla="*/ 478 h 478"/>
                <a:gd name="T4" fmla="*/ 8 w 105"/>
                <a:gd name="T5" fmla="*/ 478 h 478"/>
                <a:gd name="T6" fmla="*/ 0 w 105"/>
                <a:gd name="T7" fmla="*/ 462 h 478"/>
                <a:gd name="T8" fmla="*/ 0 w 105"/>
                <a:gd name="T9" fmla="*/ 16 h 478"/>
                <a:gd name="T10" fmla="*/ 8 w 105"/>
                <a:gd name="T11" fmla="*/ 0 h 478"/>
                <a:gd name="T12" fmla="*/ 97 w 105"/>
                <a:gd name="T13" fmla="*/ 0 h 478"/>
                <a:gd name="T14" fmla="*/ 105 w 105"/>
                <a:gd name="T15" fmla="*/ 16 h 478"/>
                <a:gd name="T16" fmla="*/ 105 w 105"/>
                <a:gd name="T17" fmla="*/ 462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478">
                  <a:moveTo>
                    <a:pt x="105" y="462"/>
                  </a:moveTo>
                  <a:cubicBezTo>
                    <a:pt x="105" y="470"/>
                    <a:pt x="101" y="478"/>
                    <a:pt x="97" y="478"/>
                  </a:cubicBezTo>
                  <a:cubicBezTo>
                    <a:pt x="8" y="478"/>
                    <a:pt x="8" y="478"/>
                    <a:pt x="8" y="478"/>
                  </a:cubicBezTo>
                  <a:cubicBezTo>
                    <a:pt x="3" y="478"/>
                    <a:pt x="0" y="470"/>
                    <a:pt x="0" y="46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3" y="0"/>
                    <a:pt x="8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101" y="0"/>
                    <a:pt x="105" y="7"/>
                    <a:pt x="105" y="16"/>
                  </a:cubicBezTo>
                  <a:lnTo>
                    <a:pt x="105" y="4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5" name="Freeform 81">
              <a:extLst>
                <a:ext uri="{FF2B5EF4-FFF2-40B4-BE49-F238E27FC236}">
                  <a16:creationId xmlns:a16="http://schemas.microsoft.com/office/drawing/2014/main" id="{C3B0977A-99A0-436A-A7BF-C5A113ACDF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64" y="1025"/>
              <a:ext cx="190" cy="862"/>
            </a:xfrm>
            <a:custGeom>
              <a:avLst/>
              <a:gdLst>
                <a:gd name="T0" fmla="*/ 105 w 105"/>
                <a:gd name="T1" fmla="*/ 462 h 478"/>
                <a:gd name="T2" fmla="*/ 97 w 105"/>
                <a:gd name="T3" fmla="*/ 478 h 478"/>
                <a:gd name="T4" fmla="*/ 8 w 105"/>
                <a:gd name="T5" fmla="*/ 478 h 478"/>
                <a:gd name="T6" fmla="*/ 0 w 105"/>
                <a:gd name="T7" fmla="*/ 462 h 478"/>
                <a:gd name="T8" fmla="*/ 0 w 105"/>
                <a:gd name="T9" fmla="*/ 16 h 478"/>
                <a:gd name="T10" fmla="*/ 8 w 105"/>
                <a:gd name="T11" fmla="*/ 0 h 478"/>
                <a:gd name="T12" fmla="*/ 97 w 105"/>
                <a:gd name="T13" fmla="*/ 0 h 478"/>
                <a:gd name="T14" fmla="*/ 105 w 105"/>
                <a:gd name="T15" fmla="*/ 16 h 478"/>
                <a:gd name="T16" fmla="*/ 105 w 105"/>
                <a:gd name="T17" fmla="*/ 462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478">
                  <a:moveTo>
                    <a:pt x="105" y="462"/>
                  </a:moveTo>
                  <a:cubicBezTo>
                    <a:pt x="105" y="470"/>
                    <a:pt x="102" y="478"/>
                    <a:pt x="97" y="478"/>
                  </a:cubicBezTo>
                  <a:cubicBezTo>
                    <a:pt x="8" y="478"/>
                    <a:pt x="8" y="478"/>
                    <a:pt x="8" y="478"/>
                  </a:cubicBezTo>
                  <a:cubicBezTo>
                    <a:pt x="4" y="478"/>
                    <a:pt x="0" y="470"/>
                    <a:pt x="0" y="46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4" y="0"/>
                    <a:pt x="8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102" y="0"/>
                    <a:pt x="105" y="7"/>
                    <a:pt x="105" y="16"/>
                  </a:cubicBezTo>
                  <a:lnTo>
                    <a:pt x="105" y="4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6" name="Freeform 82">
              <a:extLst>
                <a:ext uri="{FF2B5EF4-FFF2-40B4-BE49-F238E27FC236}">
                  <a16:creationId xmlns:a16="http://schemas.microsoft.com/office/drawing/2014/main" id="{EE759C26-FD8C-4D95-8064-0383ABE050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8" y="1025"/>
              <a:ext cx="191" cy="862"/>
            </a:xfrm>
            <a:custGeom>
              <a:avLst/>
              <a:gdLst>
                <a:gd name="T0" fmla="*/ 106 w 106"/>
                <a:gd name="T1" fmla="*/ 462 h 478"/>
                <a:gd name="T2" fmla="*/ 97 w 106"/>
                <a:gd name="T3" fmla="*/ 478 h 478"/>
                <a:gd name="T4" fmla="*/ 9 w 106"/>
                <a:gd name="T5" fmla="*/ 478 h 478"/>
                <a:gd name="T6" fmla="*/ 0 w 106"/>
                <a:gd name="T7" fmla="*/ 462 h 478"/>
                <a:gd name="T8" fmla="*/ 0 w 106"/>
                <a:gd name="T9" fmla="*/ 16 h 478"/>
                <a:gd name="T10" fmla="*/ 9 w 106"/>
                <a:gd name="T11" fmla="*/ 0 h 478"/>
                <a:gd name="T12" fmla="*/ 97 w 106"/>
                <a:gd name="T13" fmla="*/ 0 h 478"/>
                <a:gd name="T14" fmla="*/ 106 w 106"/>
                <a:gd name="T15" fmla="*/ 16 h 478"/>
                <a:gd name="T16" fmla="*/ 106 w 106"/>
                <a:gd name="T17" fmla="*/ 462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478">
                  <a:moveTo>
                    <a:pt x="106" y="462"/>
                  </a:moveTo>
                  <a:cubicBezTo>
                    <a:pt x="106" y="470"/>
                    <a:pt x="102" y="478"/>
                    <a:pt x="97" y="478"/>
                  </a:cubicBezTo>
                  <a:cubicBezTo>
                    <a:pt x="9" y="478"/>
                    <a:pt x="9" y="478"/>
                    <a:pt x="9" y="478"/>
                  </a:cubicBezTo>
                  <a:cubicBezTo>
                    <a:pt x="4" y="478"/>
                    <a:pt x="0" y="470"/>
                    <a:pt x="0" y="46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102" y="0"/>
                    <a:pt x="106" y="7"/>
                    <a:pt x="106" y="16"/>
                  </a:cubicBezTo>
                  <a:lnTo>
                    <a:pt x="106" y="4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7" name="Freeform 83">
              <a:extLst>
                <a:ext uri="{FF2B5EF4-FFF2-40B4-BE49-F238E27FC236}">
                  <a16:creationId xmlns:a16="http://schemas.microsoft.com/office/drawing/2014/main" id="{6619C394-76E1-41B3-8D30-A9FCFA0B37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3" y="1025"/>
              <a:ext cx="190" cy="862"/>
            </a:xfrm>
            <a:custGeom>
              <a:avLst/>
              <a:gdLst>
                <a:gd name="T0" fmla="*/ 105 w 105"/>
                <a:gd name="T1" fmla="*/ 462 h 478"/>
                <a:gd name="T2" fmla="*/ 97 w 105"/>
                <a:gd name="T3" fmla="*/ 478 h 478"/>
                <a:gd name="T4" fmla="*/ 8 w 105"/>
                <a:gd name="T5" fmla="*/ 478 h 478"/>
                <a:gd name="T6" fmla="*/ 0 w 105"/>
                <a:gd name="T7" fmla="*/ 462 h 478"/>
                <a:gd name="T8" fmla="*/ 0 w 105"/>
                <a:gd name="T9" fmla="*/ 16 h 478"/>
                <a:gd name="T10" fmla="*/ 8 w 105"/>
                <a:gd name="T11" fmla="*/ 0 h 478"/>
                <a:gd name="T12" fmla="*/ 97 w 105"/>
                <a:gd name="T13" fmla="*/ 0 h 478"/>
                <a:gd name="T14" fmla="*/ 105 w 105"/>
                <a:gd name="T15" fmla="*/ 16 h 478"/>
                <a:gd name="T16" fmla="*/ 105 w 105"/>
                <a:gd name="T17" fmla="*/ 462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478">
                  <a:moveTo>
                    <a:pt x="105" y="462"/>
                  </a:moveTo>
                  <a:cubicBezTo>
                    <a:pt x="105" y="470"/>
                    <a:pt x="101" y="478"/>
                    <a:pt x="97" y="478"/>
                  </a:cubicBezTo>
                  <a:cubicBezTo>
                    <a:pt x="8" y="478"/>
                    <a:pt x="8" y="478"/>
                    <a:pt x="8" y="478"/>
                  </a:cubicBezTo>
                  <a:cubicBezTo>
                    <a:pt x="3" y="478"/>
                    <a:pt x="0" y="470"/>
                    <a:pt x="0" y="46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3" y="0"/>
                    <a:pt x="8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101" y="0"/>
                    <a:pt x="105" y="7"/>
                    <a:pt x="105" y="16"/>
                  </a:cubicBezTo>
                  <a:lnTo>
                    <a:pt x="105" y="4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36" name="Palais-Justice-1">
            <a:extLst>
              <a:ext uri="{FF2B5EF4-FFF2-40B4-BE49-F238E27FC236}">
                <a16:creationId xmlns:a16="http://schemas.microsoft.com/office/drawing/2014/main" id="{A7DFBA5E-2907-4DD2-842C-AE4D960D8AD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807366" y="3259612"/>
            <a:ext cx="1362880" cy="1282876"/>
            <a:chOff x="3165" y="556"/>
            <a:chExt cx="1942" cy="1828"/>
          </a:xfrm>
          <a:solidFill>
            <a:schemeClr val="tx1"/>
          </a:solidFill>
        </p:grpSpPr>
        <p:sp>
          <p:nvSpPr>
            <p:cNvPr id="137" name="Freeform 71">
              <a:extLst>
                <a:ext uri="{FF2B5EF4-FFF2-40B4-BE49-F238E27FC236}">
                  <a16:creationId xmlns:a16="http://schemas.microsoft.com/office/drawing/2014/main" id="{9563AB23-8023-44CC-8B85-9CD58D7F53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7" y="1128"/>
              <a:ext cx="1936" cy="1148"/>
            </a:xfrm>
            <a:custGeom>
              <a:avLst/>
              <a:gdLst>
                <a:gd name="T0" fmla="*/ 0 w 1936"/>
                <a:gd name="T1" fmla="*/ 64 h 1148"/>
                <a:gd name="T2" fmla="*/ 83 w 1936"/>
                <a:gd name="T3" fmla="*/ 79 h 1148"/>
                <a:gd name="T4" fmla="*/ 119 w 1936"/>
                <a:gd name="T5" fmla="*/ 921 h 1148"/>
                <a:gd name="T6" fmla="*/ 0 w 1936"/>
                <a:gd name="T7" fmla="*/ 1027 h 1148"/>
                <a:gd name="T8" fmla="*/ 0 w 1936"/>
                <a:gd name="T9" fmla="*/ 1097 h 1148"/>
                <a:gd name="T10" fmla="*/ 1936 w 1936"/>
                <a:gd name="T11" fmla="*/ 1148 h 1148"/>
                <a:gd name="T12" fmla="*/ 1936 w 1936"/>
                <a:gd name="T13" fmla="*/ 1040 h 1148"/>
                <a:gd name="T14" fmla="*/ 1818 w 1936"/>
                <a:gd name="T15" fmla="*/ 1027 h 1148"/>
                <a:gd name="T16" fmla="*/ 1779 w 1936"/>
                <a:gd name="T17" fmla="*/ 178 h 1148"/>
                <a:gd name="T18" fmla="*/ 1811 w 1936"/>
                <a:gd name="T19" fmla="*/ 79 h 1148"/>
                <a:gd name="T20" fmla="*/ 1813 w 1936"/>
                <a:gd name="T21" fmla="*/ 79 h 1148"/>
                <a:gd name="T22" fmla="*/ 1923 w 1936"/>
                <a:gd name="T23" fmla="*/ 64 h 1148"/>
                <a:gd name="T24" fmla="*/ 0 w 1936"/>
                <a:gd name="T25" fmla="*/ 0 h 1148"/>
                <a:gd name="T26" fmla="*/ 262 w 1936"/>
                <a:gd name="T27" fmla="*/ 1027 h 1148"/>
                <a:gd name="T28" fmla="*/ 232 w 1936"/>
                <a:gd name="T29" fmla="*/ 921 h 1148"/>
                <a:gd name="T30" fmla="*/ 270 w 1936"/>
                <a:gd name="T31" fmla="*/ 79 h 1148"/>
                <a:gd name="T32" fmla="*/ 429 w 1936"/>
                <a:gd name="T33" fmla="*/ 173 h 1148"/>
                <a:gd name="T34" fmla="*/ 387 w 1936"/>
                <a:gd name="T35" fmla="*/ 1027 h 1148"/>
                <a:gd name="T36" fmla="*/ 577 w 1936"/>
                <a:gd name="T37" fmla="*/ 1027 h 1148"/>
                <a:gd name="T38" fmla="*/ 536 w 1936"/>
                <a:gd name="T39" fmla="*/ 173 h 1148"/>
                <a:gd name="T40" fmla="*/ 706 w 1936"/>
                <a:gd name="T41" fmla="*/ 79 h 1148"/>
                <a:gd name="T42" fmla="*/ 742 w 1936"/>
                <a:gd name="T43" fmla="*/ 921 h 1148"/>
                <a:gd name="T44" fmla="*/ 1053 w 1936"/>
                <a:gd name="T45" fmla="*/ 921 h 1148"/>
                <a:gd name="T46" fmla="*/ 885 w 1936"/>
                <a:gd name="T47" fmla="*/ 1027 h 1148"/>
                <a:gd name="T48" fmla="*/ 849 w 1936"/>
                <a:gd name="T49" fmla="*/ 173 h 1148"/>
                <a:gd name="T50" fmla="*/ 1013 w 1936"/>
                <a:gd name="T51" fmla="*/ 79 h 1148"/>
                <a:gd name="T52" fmla="*/ 1055 w 1936"/>
                <a:gd name="T53" fmla="*/ 176 h 1148"/>
                <a:gd name="T54" fmla="*/ 1361 w 1936"/>
                <a:gd name="T55" fmla="*/ 167 h 1148"/>
                <a:gd name="T56" fmla="*/ 1321 w 1936"/>
                <a:gd name="T57" fmla="*/ 1027 h 1148"/>
                <a:gd name="T58" fmla="*/ 1156 w 1936"/>
                <a:gd name="T59" fmla="*/ 921 h 1148"/>
                <a:gd name="T60" fmla="*/ 1192 w 1936"/>
                <a:gd name="T61" fmla="*/ 79 h 1148"/>
                <a:gd name="T62" fmla="*/ 1361 w 1936"/>
                <a:gd name="T63" fmla="*/ 167 h 1148"/>
                <a:gd name="T64" fmla="*/ 1632 w 1936"/>
                <a:gd name="T65" fmla="*/ 1027 h 1148"/>
                <a:gd name="T66" fmla="*/ 1473 w 1936"/>
                <a:gd name="T67" fmla="*/ 921 h 1148"/>
                <a:gd name="T68" fmla="*/ 1502 w 1936"/>
                <a:gd name="T69" fmla="*/ 79 h 1148"/>
                <a:gd name="T70" fmla="*/ 1670 w 1936"/>
                <a:gd name="T71" fmla="*/ 167 h 1148"/>
                <a:gd name="T72" fmla="*/ 1676 w 1936"/>
                <a:gd name="T73" fmla="*/ 921 h 1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936" h="1148">
                  <a:moveTo>
                    <a:pt x="0" y="0"/>
                  </a:moveTo>
                  <a:lnTo>
                    <a:pt x="0" y="64"/>
                  </a:lnTo>
                  <a:lnTo>
                    <a:pt x="0" y="79"/>
                  </a:lnTo>
                  <a:lnTo>
                    <a:pt x="83" y="79"/>
                  </a:lnTo>
                  <a:lnTo>
                    <a:pt x="119" y="185"/>
                  </a:lnTo>
                  <a:lnTo>
                    <a:pt x="119" y="921"/>
                  </a:lnTo>
                  <a:lnTo>
                    <a:pt x="81" y="1027"/>
                  </a:lnTo>
                  <a:lnTo>
                    <a:pt x="0" y="1027"/>
                  </a:lnTo>
                  <a:lnTo>
                    <a:pt x="0" y="1040"/>
                  </a:lnTo>
                  <a:lnTo>
                    <a:pt x="0" y="1097"/>
                  </a:lnTo>
                  <a:lnTo>
                    <a:pt x="0" y="1148"/>
                  </a:lnTo>
                  <a:lnTo>
                    <a:pt x="1936" y="1148"/>
                  </a:lnTo>
                  <a:lnTo>
                    <a:pt x="1936" y="1097"/>
                  </a:lnTo>
                  <a:lnTo>
                    <a:pt x="1936" y="1040"/>
                  </a:lnTo>
                  <a:lnTo>
                    <a:pt x="1936" y="1027"/>
                  </a:lnTo>
                  <a:lnTo>
                    <a:pt x="1818" y="1027"/>
                  </a:lnTo>
                  <a:lnTo>
                    <a:pt x="1782" y="921"/>
                  </a:lnTo>
                  <a:lnTo>
                    <a:pt x="1779" y="178"/>
                  </a:lnTo>
                  <a:lnTo>
                    <a:pt x="1811" y="79"/>
                  </a:lnTo>
                  <a:lnTo>
                    <a:pt x="1811" y="79"/>
                  </a:lnTo>
                  <a:lnTo>
                    <a:pt x="1840" y="61"/>
                  </a:lnTo>
                  <a:lnTo>
                    <a:pt x="1813" y="79"/>
                  </a:lnTo>
                  <a:lnTo>
                    <a:pt x="1923" y="79"/>
                  </a:lnTo>
                  <a:lnTo>
                    <a:pt x="1923" y="64"/>
                  </a:lnTo>
                  <a:lnTo>
                    <a:pt x="1923" y="0"/>
                  </a:lnTo>
                  <a:lnTo>
                    <a:pt x="0" y="0"/>
                  </a:lnTo>
                  <a:close/>
                  <a:moveTo>
                    <a:pt x="387" y="1027"/>
                  </a:moveTo>
                  <a:lnTo>
                    <a:pt x="262" y="1027"/>
                  </a:lnTo>
                  <a:lnTo>
                    <a:pt x="228" y="921"/>
                  </a:lnTo>
                  <a:lnTo>
                    <a:pt x="232" y="921"/>
                  </a:lnTo>
                  <a:lnTo>
                    <a:pt x="232" y="185"/>
                  </a:lnTo>
                  <a:lnTo>
                    <a:pt x="270" y="79"/>
                  </a:lnTo>
                  <a:lnTo>
                    <a:pt x="391" y="79"/>
                  </a:lnTo>
                  <a:lnTo>
                    <a:pt x="429" y="173"/>
                  </a:lnTo>
                  <a:lnTo>
                    <a:pt x="431" y="921"/>
                  </a:lnTo>
                  <a:lnTo>
                    <a:pt x="387" y="1027"/>
                  </a:lnTo>
                  <a:close/>
                  <a:moveTo>
                    <a:pt x="700" y="1027"/>
                  </a:moveTo>
                  <a:lnTo>
                    <a:pt x="577" y="1027"/>
                  </a:lnTo>
                  <a:lnTo>
                    <a:pt x="539" y="921"/>
                  </a:lnTo>
                  <a:lnTo>
                    <a:pt x="536" y="173"/>
                  </a:lnTo>
                  <a:lnTo>
                    <a:pt x="572" y="79"/>
                  </a:lnTo>
                  <a:lnTo>
                    <a:pt x="706" y="79"/>
                  </a:lnTo>
                  <a:lnTo>
                    <a:pt x="738" y="167"/>
                  </a:lnTo>
                  <a:lnTo>
                    <a:pt x="742" y="921"/>
                  </a:lnTo>
                  <a:lnTo>
                    <a:pt x="700" y="1027"/>
                  </a:lnTo>
                  <a:close/>
                  <a:moveTo>
                    <a:pt x="1053" y="921"/>
                  </a:moveTo>
                  <a:lnTo>
                    <a:pt x="1011" y="1027"/>
                  </a:lnTo>
                  <a:lnTo>
                    <a:pt x="885" y="1027"/>
                  </a:lnTo>
                  <a:lnTo>
                    <a:pt x="849" y="921"/>
                  </a:lnTo>
                  <a:lnTo>
                    <a:pt x="849" y="173"/>
                  </a:lnTo>
                  <a:lnTo>
                    <a:pt x="883" y="79"/>
                  </a:lnTo>
                  <a:lnTo>
                    <a:pt x="1013" y="79"/>
                  </a:lnTo>
                  <a:lnTo>
                    <a:pt x="1053" y="176"/>
                  </a:lnTo>
                  <a:lnTo>
                    <a:pt x="1055" y="176"/>
                  </a:lnTo>
                  <a:lnTo>
                    <a:pt x="1053" y="921"/>
                  </a:lnTo>
                  <a:close/>
                  <a:moveTo>
                    <a:pt x="1361" y="167"/>
                  </a:moveTo>
                  <a:lnTo>
                    <a:pt x="1359" y="921"/>
                  </a:lnTo>
                  <a:lnTo>
                    <a:pt x="1321" y="1027"/>
                  </a:lnTo>
                  <a:lnTo>
                    <a:pt x="1196" y="1027"/>
                  </a:lnTo>
                  <a:lnTo>
                    <a:pt x="1156" y="921"/>
                  </a:lnTo>
                  <a:lnTo>
                    <a:pt x="1158" y="173"/>
                  </a:lnTo>
                  <a:lnTo>
                    <a:pt x="1192" y="79"/>
                  </a:lnTo>
                  <a:lnTo>
                    <a:pt x="1325" y="79"/>
                  </a:lnTo>
                  <a:lnTo>
                    <a:pt x="1361" y="167"/>
                  </a:lnTo>
                  <a:lnTo>
                    <a:pt x="1361" y="167"/>
                  </a:lnTo>
                  <a:close/>
                  <a:moveTo>
                    <a:pt x="1632" y="1027"/>
                  </a:moveTo>
                  <a:lnTo>
                    <a:pt x="1504" y="1027"/>
                  </a:lnTo>
                  <a:lnTo>
                    <a:pt x="1473" y="921"/>
                  </a:lnTo>
                  <a:lnTo>
                    <a:pt x="1473" y="160"/>
                  </a:lnTo>
                  <a:lnTo>
                    <a:pt x="1502" y="79"/>
                  </a:lnTo>
                  <a:lnTo>
                    <a:pt x="1634" y="79"/>
                  </a:lnTo>
                  <a:lnTo>
                    <a:pt x="1670" y="167"/>
                  </a:lnTo>
                  <a:lnTo>
                    <a:pt x="1672" y="921"/>
                  </a:lnTo>
                  <a:lnTo>
                    <a:pt x="1676" y="921"/>
                  </a:lnTo>
                  <a:lnTo>
                    <a:pt x="1632" y="10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8" name="Freeform 72">
              <a:extLst>
                <a:ext uri="{FF2B5EF4-FFF2-40B4-BE49-F238E27FC236}">
                  <a16:creationId xmlns:a16="http://schemas.microsoft.com/office/drawing/2014/main" id="{062B8D2F-5CF5-4290-9D22-E9589401097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7" y="556"/>
              <a:ext cx="1923" cy="528"/>
            </a:xfrm>
            <a:custGeom>
              <a:avLst/>
              <a:gdLst>
                <a:gd name="T0" fmla="*/ 1923 w 1923"/>
                <a:gd name="T1" fmla="*/ 528 h 528"/>
                <a:gd name="T2" fmla="*/ 1923 w 1923"/>
                <a:gd name="T3" fmla="*/ 514 h 528"/>
                <a:gd name="T4" fmla="*/ 1923 w 1923"/>
                <a:gd name="T5" fmla="*/ 451 h 528"/>
                <a:gd name="T6" fmla="*/ 1923 w 1923"/>
                <a:gd name="T7" fmla="*/ 319 h 528"/>
                <a:gd name="T8" fmla="*/ 979 w 1923"/>
                <a:gd name="T9" fmla="*/ 0 h 528"/>
                <a:gd name="T10" fmla="*/ 0 w 1923"/>
                <a:gd name="T11" fmla="*/ 319 h 528"/>
                <a:gd name="T12" fmla="*/ 0 w 1923"/>
                <a:gd name="T13" fmla="*/ 451 h 528"/>
                <a:gd name="T14" fmla="*/ 0 w 1923"/>
                <a:gd name="T15" fmla="*/ 514 h 528"/>
                <a:gd name="T16" fmla="*/ 0 w 1923"/>
                <a:gd name="T17" fmla="*/ 528 h 528"/>
                <a:gd name="T18" fmla="*/ 1923 w 1923"/>
                <a:gd name="T19" fmla="*/ 528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23" h="528">
                  <a:moveTo>
                    <a:pt x="1923" y="528"/>
                  </a:moveTo>
                  <a:lnTo>
                    <a:pt x="1923" y="514"/>
                  </a:lnTo>
                  <a:lnTo>
                    <a:pt x="1923" y="451"/>
                  </a:lnTo>
                  <a:lnTo>
                    <a:pt x="1923" y="319"/>
                  </a:lnTo>
                  <a:lnTo>
                    <a:pt x="979" y="0"/>
                  </a:lnTo>
                  <a:lnTo>
                    <a:pt x="0" y="319"/>
                  </a:lnTo>
                  <a:lnTo>
                    <a:pt x="0" y="451"/>
                  </a:lnTo>
                  <a:lnTo>
                    <a:pt x="0" y="514"/>
                  </a:lnTo>
                  <a:lnTo>
                    <a:pt x="0" y="528"/>
                  </a:lnTo>
                  <a:lnTo>
                    <a:pt x="1923" y="5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2CD5E922-4206-4203-A212-531A32EAF6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5" y="2310"/>
              <a:ext cx="1942" cy="7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17" name="Photo-2">
            <a:extLst>
              <a:ext uri="{FF2B5EF4-FFF2-40B4-BE49-F238E27FC236}">
                <a16:creationId xmlns:a16="http://schemas.microsoft.com/office/drawing/2014/main" id="{2CAF9D56-6D7C-4316-8EA8-D5B559AFEFB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362668" y="3335367"/>
            <a:ext cx="1466663" cy="1225095"/>
            <a:chOff x="3522" y="900"/>
            <a:chExt cx="2040" cy="1704"/>
          </a:xfrm>
        </p:grpSpPr>
        <p:sp>
          <p:nvSpPr>
            <p:cNvPr id="118" name="Freeform 50">
              <a:extLst>
                <a:ext uri="{FF2B5EF4-FFF2-40B4-BE49-F238E27FC236}">
                  <a16:creationId xmlns:a16="http://schemas.microsoft.com/office/drawing/2014/main" id="{E7FC5F5A-13A0-4C43-9ADA-F0F526D1421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8" y="913"/>
              <a:ext cx="1346" cy="1676"/>
            </a:xfrm>
            <a:custGeom>
              <a:avLst/>
              <a:gdLst>
                <a:gd name="T0" fmla="*/ 0 w 1346"/>
                <a:gd name="T1" fmla="*/ 0 h 1676"/>
                <a:gd name="T2" fmla="*/ 0 w 1346"/>
                <a:gd name="T3" fmla="*/ 1676 h 1676"/>
                <a:gd name="T4" fmla="*/ 1346 w 1346"/>
                <a:gd name="T5" fmla="*/ 1676 h 1676"/>
                <a:gd name="T6" fmla="*/ 1346 w 1346"/>
                <a:gd name="T7" fmla="*/ 0 h 1676"/>
                <a:gd name="T8" fmla="*/ 0 w 1346"/>
                <a:gd name="T9" fmla="*/ 0 h 1676"/>
                <a:gd name="T10" fmla="*/ 1232 w 1346"/>
                <a:gd name="T11" fmla="*/ 1471 h 1676"/>
                <a:gd name="T12" fmla="*/ 96 w 1346"/>
                <a:gd name="T13" fmla="*/ 1471 h 1676"/>
                <a:gd name="T14" fmla="*/ 96 w 1346"/>
                <a:gd name="T15" fmla="*/ 205 h 1676"/>
                <a:gd name="T16" fmla="*/ 1232 w 1346"/>
                <a:gd name="T17" fmla="*/ 205 h 1676"/>
                <a:gd name="T18" fmla="*/ 1232 w 1346"/>
                <a:gd name="T19" fmla="*/ 1471 h 1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46" h="1676">
                  <a:moveTo>
                    <a:pt x="0" y="0"/>
                  </a:moveTo>
                  <a:lnTo>
                    <a:pt x="0" y="1676"/>
                  </a:lnTo>
                  <a:lnTo>
                    <a:pt x="1346" y="1676"/>
                  </a:lnTo>
                  <a:lnTo>
                    <a:pt x="1346" y="0"/>
                  </a:lnTo>
                  <a:lnTo>
                    <a:pt x="0" y="0"/>
                  </a:lnTo>
                  <a:close/>
                  <a:moveTo>
                    <a:pt x="1232" y="1471"/>
                  </a:moveTo>
                  <a:lnTo>
                    <a:pt x="96" y="1471"/>
                  </a:lnTo>
                  <a:lnTo>
                    <a:pt x="96" y="205"/>
                  </a:lnTo>
                  <a:lnTo>
                    <a:pt x="1232" y="205"/>
                  </a:lnTo>
                  <a:lnTo>
                    <a:pt x="1232" y="1471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9" name="Line 51">
              <a:extLst>
                <a:ext uri="{FF2B5EF4-FFF2-40B4-BE49-F238E27FC236}">
                  <a16:creationId xmlns:a16="http://schemas.microsoft.com/office/drawing/2014/main" id="{CC0557DC-7516-4571-BAE6-C70EEEAE0A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59" y="900"/>
              <a:ext cx="0" cy="1704"/>
            </a:xfrm>
            <a:prstGeom prst="line">
              <a:avLst/>
            </a:prstGeom>
            <a:noFill/>
            <a:ln w="1778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0" name="Line 52">
              <a:extLst>
                <a:ext uri="{FF2B5EF4-FFF2-40B4-BE49-F238E27FC236}">
                  <a16:creationId xmlns:a16="http://schemas.microsoft.com/office/drawing/2014/main" id="{D10BC592-908F-4281-B478-40C127FA13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06" y="900"/>
              <a:ext cx="0" cy="1704"/>
            </a:xfrm>
            <a:prstGeom prst="line">
              <a:avLst/>
            </a:prstGeom>
            <a:noFill/>
            <a:ln w="1778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1" name="Line 53">
              <a:extLst>
                <a:ext uri="{FF2B5EF4-FFF2-40B4-BE49-F238E27FC236}">
                  <a16:creationId xmlns:a16="http://schemas.microsoft.com/office/drawing/2014/main" id="{5E56C683-CDC4-41F6-815F-D777378E05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31" y="1129"/>
              <a:ext cx="375" cy="0"/>
            </a:xfrm>
            <a:prstGeom prst="line">
              <a:avLst/>
            </a:prstGeom>
            <a:noFill/>
            <a:ln w="117475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2" name="Line 54">
              <a:extLst>
                <a:ext uri="{FF2B5EF4-FFF2-40B4-BE49-F238E27FC236}">
                  <a16:creationId xmlns:a16="http://schemas.microsoft.com/office/drawing/2014/main" id="{B30932C2-880D-4D48-A9B4-A1FBD93541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40" y="1387"/>
              <a:ext cx="375" cy="0"/>
            </a:xfrm>
            <a:prstGeom prst="line">
              <a:avLst/>
            </a:prstGeom>
            <a:noFill/>
            <a:ln w="117475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3" name="Line 55">
              <a:extLst>
                <a:ext uri="{FF2B5EF4-FFF2-40B4-BE49-F238E27FC236}">
                  <a16:creationId xmlns:a16="http://schemas.microsoft.com/office/drawing/2014/main" id="{0BAA24B1-A410-4BBE-81DE-7D8063C3CF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22" y="1643"/>
              <a:ext cx="393" cy="0"/>
            </a:xfrm>
            <a:prstGeom prst="line">
              <a:avLst/>
            </a:prstGeom>
            <a:noFill/>
            <a:ln w="117475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4" name="Line 56">
              <a:extLst>
                <a:ext uri="{FF2B5EF4-FFF2-40B4-BE49-F238E27FC236}">
                  <a16:creationId xmlns:a16="http://schemas.microsoft.com/office/drawing/2014/main" id="{E3004141-C983-442A-B5FD-691DCCFB0E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40" y="1901"/>
              <a:ext cx="357" cy="0"/>
            </a:xfrm>
            <a:prstGeom prst="line">
              <a:avLst/>
            </a:prstGeom>
            <a:noFill/>
            <a:ln w="117475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5" name="Line 57">
              <a:extLst>
                <a:ext uri="{FF2B5EF4-FFF2-40B4-BE49-F238E27FC236}">
                  <a16:creationId xmlns:a16="http://schemas.microsoft.com/office/drawing/2014/main" id="{295112CC-2A8A-4CA8-B38F-67B2C5D082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31" y="2159"/>
              <a:ext cx="375" cy="0"/>
            </a:xfrm>
            <a:prstGeom prst="line">
              <a:avLst/>
            </a:prstGeom>
            <a:noFill/>
            <a:ln w="117475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6" name="Line 58">
              <a:extLst>
                <a:ext uri="{FF2B5EF4-FFF2-40B4-BE49-F238E27FC236}">
                  <a16:creationId xmlns:a16="http://schemas.microsoft.com/office/drawing/2014/main" id="{2DF945CF-D4F1-4C21-BB08-9AE10A5C2B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40" y="2415"/>
              <a:ext cx="375" cy="0"/>
            </a:xfrm>
            <a:prstGeom prst="line">
              <a:avLst/>
            </a:prstGeom>
            <a:noFill/>
            <a:ln w="117475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7" name="Line 59">
              <a:extLst>
                <a:ext uri="{FF2B5EF4-FFF2-40B4-BE49-F238E27FC236}">
                  <a16:creationId xmlns:a16="http://schemas.microsoft.com/office/drawing/2014/main" id="{CB577E3A-D610-417C-B80E-471FBB1874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69" y="1131"/>
              <a:ext cx="375" cy="0"/>
            </a:xfrm>
            <a:prstGeom prst="line">
              <a:avLst/>
            </a:prstGeom>
            <a:noFill/>
            <a:ln w="117475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8" name="Line 60">
              <a:extLst>
                <a:ext uri="{FF2B5EF4-FFF2-40B4-BE49-F238E27FC236}">
                  <a16:creationId xmlns:a16="http://schemas.microsoft.com/office/drawing/2014/main" id="{17949EBD-BB41-43C5-880D-72469D0E81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69" y="1389"/>
              <a:ext cx="375" cy="0"/>
            </a:xfrm>
            <a:prstGeom prst="line">
              <a:avLst/>
            </a:prstGeom>
            <a:noFill/>
            <a:ln w="117475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9" name="Line 61">
              <a:extLst>
                <a:ext uri="{FF2B5EF4-FFF2-40B4-BE49-F238E27FC236}">
                  <a16:creationId xmlns:a16="http://schemas.microsoft.com/office/drawing/2014/main" id="{6D1889B8-B70A-48D2-92F5-D52E7992EA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69" y="1647"/>
              <a:ext cx="393" cy="0"/>
            </a:xfrm>
            <a:prstGeom prst="line">
              <a:avLst/>
            </a:prstGeom>
            <a:noFill/>
            <a:ln w="117475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0" name="Line 62">
              <a:extLst>
                <a:ext uri="{FF2B5EF4-FFF2-40B4-BE49-F238E27FC236}">
                  <a16:creationId xmlns:a16="http://schemas.microsoft.com/office/drawing/2014/main" id="{220A2355-0D17-44FA-A96D-0F776F6FFD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69" y="1903"/>
              <a:ext cx="355" cy="0"/>
            </a:xfrm>
            <a:prstGeom prst="line">
              <a:avLst/>
            </a:prstGeom>
            <a:noFill/>
            <a:ln w="117475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1" name="Line 63">
              <a:extLst>
                <a:ext uri="{FF2B5EF4-FFF2-40B4-BE49-F238E27FC236}">
                  <a16:creationId xmlns:a16="http://schemas.microsoft.com/office/drawing/2014/main" id="{51AEF478-98EB-4010-AE93-79C2D0A37D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69" y="2160"/>
              <a:ext cx="375" cy="0"/>
            </a:xfrm>
            <a:prstGeom prst="line">
              <a:avLst/>
            </a:prstGeom>
            <a:noFill/>
            <a:ln w="117475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2" name="Line 64">
              <a:extLst>
                <a:ext uri="{FF2B5EF4-FFF2-40B4-BE49-F238E27FC236}">
                  <a16:creationId xmlns:a16="http://schemas.microsoft.com/office/drawing/2014/main" id="{477521E5-F175-4294-80C7-8202A3F003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69" y="2416"/>
              <a:ext cx="375" cy="0"/>
            </a:xfrm>
            <a:prstGeom prst="line">
              <a:avLst/>
            </a:prstGeom>
            <a:noFill/>
            <a:ln w="117475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3" name="Freeform 65">
              <a:extLst>
                <a:ext uri="{FF2B5EF4-FFF2-40B4-BE49-F238E27FC236}">
                  <a16:creationId xmlns:a16="http://schemas.microsoft.com/office/drawing/2014/main" id="{8802A6CF-6F1F-4693-9497-849D51027D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4" y="2013"/>
              <a:ext cx="1060" cy="347"/>
            </a:xfrm>
            <a:custGeom>
              <a:avLst/>
              <a:gdLst>
                <a:gd name="T0" fmla="*/ 0 w 1060"/>
                <a:gd name="T1" fmla="*/ 347 h 347"/>
                <a:gd name="T2" fmla="*/ 289 w 1060"/>
                <a:gd name="T3" fmla="*/ 79 h 347"/>
                <a:gd name="T4" fmla="*/ 454 w 1060"/>
                <a:gd name="T5" fmla="*/ 230 h 347"/>
                <a:gd name="T6" fmla="*/ 644 w 1060"/>
                <a:gd name="T7" fmla="*/ 0 h 347"/>
                <a:gd name="T8" fmla="*/ 1060 w 1060"/>
                <a:gd name="T9" fmla="*/ 347 h 347"/>
                <a:gd name="T10" fmla="*/ 0 w 1060"/>
                <a:gd name="T11" fmla="*/ 34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0" h="347">
                  <a:moveTo>
                    <a:pt x="0" y="347"/>
                  </a:moveTo>
                  <a:lnTo>
                    <a:pt x="289" y="79"/>
                  </a:lnTo>
                  <a:lnTo>
                    <a:pt x="454" y="230"/>
                  </a:lnTo>
                  <a:lnTo>
                    <a:pt x="644" y="0"/>
                  </a:lnTo>
                  <a:lnTo>
                    <a:pt x="1060" y="347"/>
                  </a:lnTo>
                  <a:lnTo>
                    <a:pt x="0" y="34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4" name="Oval 66">
              <a:extLst>
                <a:ext uri="{FF2B5EF4-FFF2-40B4-BE49-F238E27FC236}">
                  <a16:creationId xmlns:a16="http://schemas.microsoft.com/office/drawing/2014/main" id="{1FA5CD50-E964-47E1-8EB3-BD06C3325E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1" y="1234"/>
              <a:ext cx="208" cy="2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5" name="Rectangle 67">
              <a:extLst>
                <a:ext uri="{FF2B5EF4-FFF2-40B4-BE49-F238E27FC236}">
                  <a16:creationId xmlns:a16="http://schemas.microsoft.com/office/drawing/2014/main" id="{105AB97E-BFC6-4F01-9954-75EB0688EA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4" y="924"/>
              <a:ext cx="2018" cy="1655"/>
            </a:xfrm>
            <a:prstGeom prst="rect">
              <a:avLst/>
            </a:prstGeom>
            <a:noFill/>
            <a:ln w="109538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13" name="Photo-1">
            <a:extLst>
              <a:ext uri="{FF2B5EF4-FFF2-40B4-BE49-F238E27FC236}">
                <a16:creationId xmlns:a16="http://schemas.microsoft.com/office/drawing/2014/main" id="{5C1DD47A-AFCE-4554-879A-BAA73CD9EF9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248343" y="3259612"/>
            <a:ext cx="1083294" cy="1219134"/>
            <a:chOff x="4067" y="724"/>
            <a:chExt cx="1898" cy="2136"/>
          </a:xfrm>
          <a:solidFill>
            <a:schemeClr val="tx1"/>
          </a:solidFill>
        </p:grpSpPr>
        <p:sp>
          <p:nvSpPr>
            <p:cNvPr id="114" name="Freeform 44">
              <a:extLst>
                <a:ext uri="{FF2B5EF4-FFF2-40B4-BE49-F238E27FC236}">
                  <a16:creationId xmlns:a16="http://schemas.microsoft.com/office/drawing/2014/main" id="{360D5B70-1C01-4599-A62B-02408940D6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67" y="724"/>
              <a:ext cx="1898" cy="2136"/>
            </a:xfrm>
            <a:custGeom>
              <a:avLst/>
              <a:gdLst>
                <a:gd name="T0" fmla="*/ 0 w 1898"/>
                <a:gd name="T1" fmla="*/ 0 h 2136"/>
                <a:gd name="T2" fmla="*/ 0 w 1898"/>
                <a:gd name="T3" fmla="*/ 2136 h 2136"/>
                <a:gd name="T4" fmla="*/ 1898 w 1898"/>
                <a:gd name="T5" fmla="*/ 2136 h 2136"/>
                <a:gd name="T6" fmla="*/ 1898 w 1898"/>
                <a:gd name="T7" fmla="*/ 0 h 2136"/>
                <a:gd name="T8" fmla="*/ 0 w 1898"/>
                <a:gd name="T9" fmla="*/ 0 h 2136"/>
                <a:gd name="T10" fmla="*/ 1697 w 1898"/>
                <a:gd name="T11" fmla="*/ 1563 h 2136"/>
                <a:gd name="T12" fmla="*/ 201 w 1898"/>
                <a:gd name="T13" fmla="*/ 1563 h 2136"/>
                <a:gd name="T14" fmla="*/ 201 w 1898"/>
                <a:gd name="T15" fmla="*/ 206 h 2136"/>
                <a:gd name="T16" fmla="*/ 1697 w 1898"/>
                <a:gd name="T17" fmla="*/ 206 h 2136"/>
                <a:gd name="T18" fmla="*/ 1697 w 1898"/>
                <a:gd name="T19" fmla="*/ 1563 h 2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98" h="2136">
                  <a:moveTo>
                    <a:pt x="0" y="0"/>
                  </a:moveTo>
                  <a:lnTo>
                    <a:pt x="0" y="2136"/>
                  </a:lnTo>
                  <a:lnTo>
                    <a:pt x="1898" y="2136"/>
                  </a:lnTo>
                  <a:lnTo>
                    <a:pt x="1898" y="0"/>
                  </a:lnTo>
                  <a:lnTo>
                    <a:pt x="0" y="0"/>
                  </a:lnTo>
                  <a:close/>
                  <a:moveTo>
                    <a:pt x="1697" y="1563"/>
                  </a:moveTo>
                  <a:lnTo>
                    <a:pt x="201" y="1563"/>
                  </a:lnTo>
                  <a:lnTo>
                    <a:pt x="201" y="206"/>
                  </a:lnTo>
                  <a:lnTo>
                    <a:pt x="1697" y="206"/>
                  </a:lnTo>
                  <a:lnTo>
                    <a:pt x="1697" y="15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5" name="Freeform 45">
              <a:extLst>
                <a:ext uri="{FF2B5EF4-FFF2-40B4-BE49-F238E27FC236}">
                  <a16:creationId xmlns:a16="http://schemas.microsoft.com/office/drawing/2014/main" id="{ACE6DEEF-FE27-45B5-BFD4-386260931C6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6" y="1834"/>
              <a:ext cx="1328" cy="436"/>
            </a:xfrm>
            <a:custGeom>
              <a:avLst/>
              <a:gdLst>
                <a:gd name="T0" fmla="*/ 0 w 1328"/>
                <a:gd name="T1" fmla="*/ 436 h 436"/>
                <a:gd name="T2" fmla="*/ 361 w 1328"/>
                <a:gd name="T3" fmla="*/ 99 h 436"/>
                <a:gd name="T4" fmla="*/ 570 w 1328"/>
                <a:gd name="T5" fmla="*/ 290 h 436"/>
                <a:gd name="T6" fmla="*/ 806 w 1328"/>
                <a:gd name="T7" fmla="*/ 0 h 436"/>
                <a:gd name="T8" fmla="*/ 1328 w 1328"/>
                <a:gd name="T9" fmla="*/ 436 h 436"/>
                <a:gd name="T10" fmla="*/ 0 w 1328"/>
                <a:gd name="T11" fmla="*/ 436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28" h="436">
                  <a:moveTo>
                    <a:pt x="0" y="436"/>
                  </a:moveTo>
                  <a:lnTo>
                    <a:pt x="361" y="99"/>
                  </a:lnTo>
                  <a:lnTo>
                    <a:pt x="570" y="290"/>
                  </a:lnTo>
                  <a:lnTo>
                    <a:pt x="806" y="0"/>
                  </a:lnTo>
                  <a:lnTo>
                    <a:pt x="1328" y="436"/>
                  </a:lnTo>
                  <a:lnTo>
                    <a:pt x="0" y="4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6" name="Oval 46">
              <a:extLst>
                <a:ext uri="{FF2B5EF4-FFF2-40B4-BE49-F238E27FC236}">
                  <a16:creationId xmlns:a16="http://schemas.microsoft.com/office/drawing/2014/main" id="{FCDA14B1-A465-458F-B064-397A8B89ED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3" y="1067"/>
              <a:ext cx="260" cy="25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07" name="Pièces-Euros">
            <a:extLst>
              <a:ext uri="{FF2B5EF4-FFF2-40B4-BE49-F238E27FC236}">
                <a16:creationId xmlns:a16="http://schemas.microsoft.com/office/drawing/2014/main" id="{877AAC08-3E03-4F77-A874-72E64E2B262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47224" y="3335367"/>
            <a:ext cx="1080802" cy="1143379"/>
            <a:chOff x="3605" y="982"/>
            <a:chExt cx="1209" cy="1279"/>
          </a:xfrm>
          <a:solidFill>
            <a:schemeClr val="tx1"/>
          </a:solidFill>
        </p:grpSpPr>
        <p:sp>
          <p:nvSpPr>
            <p:cNvPr id="108" name="Freeform 35">
              <a:extLst>
                <a:ext uri="{FF2B5EF4-FFF2-40B4-BE49-F238E27FC236}">
                  <a16:creationId xmlns:a16="http://schemas.microsoft.com/office/drawing/2014/main" id="{E4AFB782-CDA7-439A-B911-478E27751D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7" y="1358"/>
              <a:ext cx="1197" cy="363"/>
            </a:xfrm>
            <a:custGeom>
              <a:avLst/>
              <a:gdLst>
                <a:gd name="T0" fmla="*/ 342 w 660"/>
                <a:gd name="T1" fmla="*/ 125 h 201"/>
                <a:gd name="T2" fmla="*/ 11 w 660"/>
                <a:gd name="T3" fmla="*/ 0 h 201"/>
                <a:gd name="T4" fmla="*/ 2 w 660"/>
                <a:gd name="T5" fmla="*/ 45 h 201"/>
                <a:gd name="T6" fmla="*/ 342 w 660"/>
                <a:gd name="T7" fmla="*/ 200 h 201"/>
                <a:gd name="T8" fmla="*/ 651 w 660"/>
                <a:gd name="T9" fmla="*/ 48 h 201"/>
                <a:gd name="T10" fmla="*/ 642 w 660"/>
                <a:gd name="T11" fmla="*/ 17 h 201"/>
                <a:gd name="T12" fmla="*/ 342 w 660"/>
                <a:gd name="T13" fmla="*/ 125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0" h="201">
                  <a:moveTo>
                    <a:pt x="342" y="125"/>
                  </a:moveTo>
                  <a:cubicBezTo>
                    <a:pt x="185" y="124"/>
                    <a:pt x="48" y="71"/>
                    <a:pt x="11" y="0"/>
                  </a:cubicBezTo>
                  <a:cubicBezTo>
                    <a:pt x="4" y="15"/>
                    <a:pt x="0" y="29"/>
                    <a:pt x="2" y="45"/>
                  </a:cubicBezTo>
                  <a:cubicBezTo>
                    <a:pt x="11" y="130"/>
                    <a:pt x="163" y="199"/>
                    <a:pt x="342" y="200"/>
                  </a:cubicBezTo>
                  <a:cubicBezTo>
                    <a:pt x="522" y="201"/>
                    <a:pt x="660" y="132"/>
                    <a:pt x="651" y="48"/>
                  </a:cubicBezTo>
                  <a:cubicBezTo>
                    <a:pt x="650" y="37"/>
                    <a:pt x="647" y="27"/>
                    <a:pt x="642" y="17"/>
                  </a:cubicBezTo>
                  <a:cubicBezTo>
                    <a:pt x="608" y="80"/>
                    <a:pt x="489" y="125"/>
                    <a:pt x="342" y="1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9" name="Freeform 36">
              <a:extLst>
                <a:ext uri="{FF2B5EF4-FFF2-40B4-BE49-F238E27FC236}">
                  <a16:creationId xmlns:a16="http://schemas.microsoft.com/office/drawing/2014/main" id="{D9E4EBF0-297F-4862-8378-649D127D6B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7" y="1539"/>
              <a:ext cx="1197" cy="361"/>
            </a:xfrm>
            <a:custGeom>
              <a:avLst/>
              <a:gdLst>
                <a:gd name="T0" fmla="*/ 342 w 660"/>
                <a:gd name="T1" fmla="*/ 125 h 200"/>
                <a:gd name="T2" fmla="*/ 11 w 660"/>
                <a:gd name="T3" fmla="*/ 0 h 200"/>
                <a:gd name="T4" fmla="*/ 2 w 660"/>
                <a:gd name="T5" fmla="*/ 45 h 200"/>
                <a:gd name="T6" fmla="*/ 342 w 660"/>
                <a:gd name="T7" fmla="*/ 200 h 200"/>
                <a:gd name="T8" fmla="*/ 651 w 660"/>
                <a:gd name="T9" fmla="*/ 47 h 200"/>
                <a:gd name="T10" fmla="*/ 642 w 660"/>
                <a:gd name="T11" fmla="*/ 17 h 200"/>
                <a:gd name="T12" fmla="*/ 342 w 660"/>
                <a:gd name="T13" fmla="*/ 12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0" h="200">
                  <a:moveTo>
                    <a:pt x="342" y="125"/>
                  </a:moveTo>
                  <a:cubicBezTo>
                    <a:pt x="185" y="124"/>
                    <a:pt x="48" y="70"/>
                    <a:pt x="11" y="0"/>
                  </a:cubicBezTo>
                  <a:cubicBezTo>
                    <a:pt x="4" y="14"/>
                    <a:pt x="0" y="29"/>
                    <a:pt x="2" y="45"/>
                  </a:cubicBezTo>
                  <a:cubicBezTo>
                    <a:pt x="11" y="130"/>
                    <a:pt x="163" y="199"/>
                    <a:pt x="342" y="200"/>
                  </a:cubicBezTo>
                  <a:cubicBezTo>
                    <a:pt x="522" y="200"/>
                    <a:pt x="660" y="132"/>
                    <a:pt x="651" y="47"/>
                  </a:cubicBezTo>
                  <a:cubicBezTo>
                    <a:pt x="650" y="37"/>
                    <a:pt x="647" y="27"/>
                    <a:pt x="642" y="17"/>
                  </a:cubicBezTo>
                  <a:cubicBezTo>
                    <a:pt x="608" y="80"/>
                    <a:pt x="489" y="125"/>
                    <a:pt x="342" y="1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0" name="Freeform 37">
              <a:extLst>
                <a:ext uri="{FF2B5EF4-FFF2-40B4-BE49-F238E27FC236}">
                  <a16:creationId xmlns:a16="http://schemas.microsoft.com/office/drawing/2014/main" id="{E3CA7A10-F76C-4882-ABD5-6443C6565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7" y="1719"/>
              <a:ext cx="1197" cy="361"/>
            </a:xfrm>
            <a:custGeom>
              <a:avLst/>
              <a:gdLst>
                <a:gd name="T0" fmla="*/ 342 w 660"/>
                <a:gd name="T1" fmla="*/ 124 h 200"/>
                <a:gd name="T2" fmla="*/ 11 w 660"/>
                <a:gd name="T3" fmla="*/ 0 h 200"/>
                <a:gd name="T4" fmla="*/ 2 w 660"/>
                <a:gd name="T5" fmla="*/ 44 h 200"/>
                <a:gd name="T6" fmla="*/ 342 w 660"/>
                <a:gd name="T7" fmla="*/ 199 h 200"/>
                <a:gd name="T8" fmla="*/ 651 w 660"/>
                <a:gd name="T9" fmla="*/ 47 h 200"/>
                <a:gd name="T10" fmla="*/ 642 w 660"/>
                <a:gd name="T11" fmla="*/ 17 h 200"/>
                <a:gd name="T12" fmla="*/ 342 w 660"/>
                <a:gd name="T13" fmla="*/ 12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0" h="200">
                  <a:moveTo>
                    <a:pt x="342" y="124"/>
                  </a:moveTo>
                  <a:cubicBezTo>
                    <a:pt x="185" y="124"/>
                    <a:pt x="48" y="70"/>
                    <a:pt x="11" y="0"/>
                  </a:cubicBezTo>
                  <a:cubicBezTo>
                    <a:pt x="4" y="14"/>
                    <a:pt x="0" y="29"/>
                    <a:pt x="2" y="44"/>
                  </a:cubicBezTo>
                  <a:cubicBezTo>
                    <a:pt x="11" y="129"/>
                    <a:pt x="163" y="198"/>
                    <a:pt x="342" y="199"/>
                  </a:cubicBezTo>
                  <a:cubicBezTo>
                    <a:pt x="522" y="200"/>
                    <a:pt x="660" y="132"/>
                    <a:pt x="651" y="47"/>
                  </a:cubicBezTo>
                  <a:cubicBezTo>
                    <a:pt x="650" y="37"/>
                    <a:pt x="647" y="27"/>
                    <a:pt x="642" y="17"/>
                  </a:cubicBezTo>
                  <a:cubicBezTo>
                    <a:pt x="608" y="80"/>
                    <a:pt x="489" y="125"/>
                    <a:pt x="342" y="12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1" name="Freeform 38">
              <a:extLst>
                <a:ext uri="{FF2B5EF4-FFF2-40B4-BE49-F238E27FC236}">
                  <a16:creationId xmlns:a16="http://schemas.microsoft.com/office/drawing/2014/main" id="{F2634895-D78C-4EF5-8BE2-EFCB2E2CA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7" y="1900"/>
              <a:ext cx="1197" cy="361"/>
            </a:xfrm>
            <a:custGeom>
              <a:avLst/>
              <a:gdLst>
                <a:gd name="T0" fmla="*/ 342 w 660"/>
                <a:gd name="T1" fmla="*/ 124 h 200"/>
                <a:gd name="T2" fmla="*/ 11 w 660"/>
                <a:gd name="T3" fmla="*/ 0 h 200"/>
                <a:gd name="T4" fmla="*/ 2 w 660"/>
                <a:gd name="T5" fmla="*/ 44 h 200"/>
                <a:gd name="T6" fmla="*/ 342 w 660"/>
                <a:gd name="T7" fmla="*/ 199 h 200"/>
                <a:gd name="T8" fmla="*/ 651 w 660"/>
                <a:gd name="T9" fmla="*/ 47 h 200"/>
                <a:gd name="T10" fmla="*/ 642 w 660"/>
                <a:gd name="T11" fmla="*/ 16 h 200"/>
                <a:gd name="T12" fmla="*/ 342 w 660"/>
                <a:gd name="T13" fmla="*/ 12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0" h="200">
                  <a:moveTo>
                    <a:pt x="342" y="124"/>
                  </a:moveTo>
                  <a:cubicBezTo>
                    <a:pt x="185" y="123"/>
                    <a:pt x="48" y="70"/>
                    <a:pt x="11" y="0"/>
                  </a:cubicBezTo>
                  <a:cubicBezTo>
                    <a:pt x="4" y="14"/>
                    <a:pt x="0" y="29"/>
                    <a:pt x="2" y="44"/>
                  </a:cubicBezTo>
                  <a:cubicBezTo>
                    <a:pt x="11" y="129"/>
                    <a:pt x="163" y="198"/>
                    <a:pt x="342" y="199"/>
                  </a:cubicBezTo>
                  <a:cubicBezTo>
                    <a:pt x="522" y="200"/>
                    <a:pt x="660" y="132"/>
                    <a:pt x="651" y="47"/>
                  </a:cubicBezTo>
                  <a:cubicBezTo>
                    <a:pt x="650" y="36"/>
                    <a:pt x="647" y="26"/>
                    <a:pt x="642" y="16"/>
                  </a:cubicBezTo>
                  <a:cubicBezTo>
                    <a:pt x="608" y="79"/>
                    <a:pt x="489" y="125"/>
                    <a:pt x="342" y="12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2" name="Freeform 39">
              <a:extLst>
                <a:ext uri="{FF2B5EF4-FFF2-40B4-BE49-F238E27FC236}">
                  <a16:creationId xmlns:a16="http://schemas.microsoft.com/office/drawing/2014/main" id="{75012F05-4CA5-4069-9C36-9EF429677F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05" y="982"/>
              <a:ext cx="1209" cy="558"/>
            </a:xfrm>
            <a:custGeom>
              <a:avLst/>
              <a:gdLst>
                <a:gd name="T0" fmla="*/ 658 w 667"/>
                <a:gd name="T1" fmla="*/ 156 h 309"/>
                <a:gd name="T2" fmla="*/ 318 w 667"/>
                <a:gd name="T3" fmla="*/ 1 h 309"/>
                <a:gd name="T4" fmla="*/ 9 w 667"/>
                <a:gd name="T5" fmla="*/ 153 h 309"/>
                <a:gd name="T6" fmla="*/ 349 w 667"/>
                <a:gd name="T7" fmla="*/ 308 h 309"/>
                <a:gd name="T8" fmla="*/ 658 w 667"/>
                <a:gd name="T9" fmla="*/ 156 h 309"/>
                <a:gd name="T10" fmla="*/ 398 w 667"/>
                <a:gd name="T11" fmla="*/ 130 h 309"/>
                <a:gd name="T12" fmla="*/ 394 w 667"/>
                <a:gd name="T13" fmla="*/ 143 h 309"/>
                <a:gd name="T14" fmla="*/ 286 w 667"/>
                <a:gd name="T15" fmla="*/ 144 h 309"/>
                <a:gd name="T16" fmla="*/ 286 w 667"/>
                <a:gd name="T17" fmla="*/ 148 h 309"/>
                <a:gd name="T18" fmla="*/ 286 w 667"/>
                <a:gd name="T19" fmla="*/ 157 h 309"/>
                <a:gd name="T20" fmla="*/ 390 w 667"/>
                <a:gd name="T21" fmla="*/ 155 h 309"/>
                <a:gd name="T22" fmla="*/ 386 w 667"/>
                <a:gd name="T23" fmla="*/ 168 h 309"/>
                <a:gd name="T24" fmla="*/ 289 w 667"/>
                <a:gd name="T25" fmla="*/ 169 h 309"/>
                <a:gd name="T26" fmla="*/ 323 w 667"/>
                <a:gd name="T27" fmla="*/ 198 h 309"/>
                <a:gd name="T28" fmla="*/ 363 w 667"/>
                <a:gd name="T29" fmla="*/ 204 h 309"/>
                <a:gd name="T30" fmla="*/ 410 w 667"/>
                <a:gd name="T31" fmla="*/ 194 h 309"/>
                <a:gd name="T32" fmla="*/ 410 w 667"/>
                <a:gd name="T33" fmla="*/ 213 h 309"/>
                <a:gd name="T34" fmla="*/ 366 w 667"/>
                <a:gd name="T35" fmla="*/ 219 h 309"/>
                <a:gd name="T36" fmla="*/ 267 w 667"/>
                <a:gd name="T37" fmla="*/ 186 h 309"/>
                <a:gd name="T38" fmla="*/ 257 w 667"/>
                <a:gd name="T39" fmla="*/ 169 h 309"/>
                <a:gd name="T40" fmla="*/ 233 w 667"/>
                <a:gd name="T41" fmla="*/ 170 h 309"/>
                <a:gd name="T42" fmla="*/ 237 w 667"/>
                <a:gd name="T43" fmla="*/ 157 h 309"/>
                <a:gd name="T44" fmla="*/ 254 w 667"/>
                <a:gd name="T45" fmla="*/ 157 h 309"/>
                <a:gd name="T46" fmla="*/ 253 w 667"/>
                <a:gd name="T47" fmla="*/ 149 h 309"/>
                <a:gd name="T48" fmla="*/ 253 w 667"/>
                <a:gd name="T49" fmla="*/ 145 h 309"/>
                <a:gd name="T50" fmla="*/ 232 w 667"/>
                <a:gd name="T51" fmla="*/ 145 h 309"/>
                <a:gd name="T52" fmla="*/ 237 w 667"/>
                <a:gd name="T53" fmla="*/ 132 h 309"/>
                <a:gd name="T54" fmla="*/ 255 w 667"/>
                <a:gd name="T55" fmla="*/ 132 h 309"/>
                <a:gd name="T56" fmla="*/ 307 w 667"/>
                <a:gd name="T57" fmla="*/ 89 h 309"/>
                <a:gd name="T58" fmla="*/ 364 w 667"/>
                <a:gd name="T59" fmla="*/ 80 h 309"/>
                <a:gd name="T60" fmla="*/ 415 w 667"/>
                <a:gd name="T61" fmla="*/ 87 h 309"/>
                <a:gd name="T62" fmla="*/ 409 w 667"/>
                <a:gd name="T63" fmla="*/ 104 h 309"/>
                <a:gd name="T64" fmla="*/ 364 w 667"/>
                <a:gd name="T65" fmla="*/ 96 h 309"/>
                <a:gd name="T66" fmla="*/ 318 w 667"/>
                <a:gd name="T67" fmla="*/ 104 h 309"/>
                <a:gd name="T68" fmla="*/ 299 w 667"/>
                <a:gd name="T69" fmla="*/ 116 h 309"/>
                <a:gd name="T70" fmla="*/ 288 w 667"/>
                <a:gd name="T71" fmla="*/ 132 h 309"/>
                <a:gd name="T72" fmla="*/ 398 w 667"/>
                <a:gd name="T73" fmla="*/ 130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67" h="309">
                  <a:moveTo>
                    <a:pt x="658" y="156"/>
                  </a:moveTo>
                  <a:cubicBezTo>
                    <a:pt x="650" y="71"/>
                    <a:pt x="497" y="2"/>
                    <a:pt x="318" y="1"/>
                  </a:cubicBezTo>
                  <a:cubicBezTo>
                    <a:pt x="139" y="0"/>
                    <a:pt x="0" y="69"/>
                    <a:pt x="9" y="153"/>
                  </a:cubicBezTo>
                  <a:cubicBezTo>
                    <a:pt x="18" y="238"/>
                    <a:pt x="170" y="307"/>
                    <a:pt x="349" y="308"/>
                  </a:cubicBezTo>
                  <a:cubicBezTo>
                    <a:pt x="529" y="309"/>
                    <a:pt x="667" y="241"/>
                    <a:pt x="658" y="156"/>
                  </a:cubicBezTo>
                  <a:close/>
                  <a:moveTo>
                    <a:pt x="398" y="130"/>
                  </a:moveTo>
                  <a:cubicBezTo>
                    <a:pt x="394" y="143"/>
                    <a:pt x="394" y="143"/>
                    <a:pt x="394" y="143"/>
                  </a:cubicBezTo>
                  <a:cubicBezTo>
                    <a:pt x="286" y="144"/>
                    <a:pt x="286" y="144"/>
                    <a:pt x="286" y="144"/>
                  </a:cubicBezTo>
                  <a:cubicBezTo>
                    <a:pt x="286" y="146"/>
                    <a:pt x="286" y="147"/>
                    <a:pt x="286" y="148"/>
                  </a:cubicBezTo>
                  <a:cubicBezTo>
                    <a:pt x="286" y="153"/>
                    <a:pt x="286" y="156"/>
                    <a:pt x="286" y="157"/>
                  </a:cubicBezTo>
                  <a:cubicBezTo>
                    <a:pt x="390" y="155"/>
                    <a:pt x="390" y="155"/>
                    <a:pt x="390" y="155"/>
                  </a:cubicBezTo>
                  <a:cubicBezTo>
                    <a:pt x="386" y="168"/>
                    <a:pt x="386" y="168"/>
                    <a:pt x="386" y="168"/>
                  </a:cubicBezTo>
                  <a:cubicBezTo>
                    <a:pt x="289" y="169"/>
                    <a:pt x="289" y="169"/>
                    <a:pt x="289" y="169"/>
                  </a:cubicBezTo>
                  <a:cubicBezTo>
                    <a:pt x="294" y="183"/>
                    <a:pt x="305" y="192"/>
                    <a:pt x="323" y="198"/>
                  </a:cubicBezTo>
                  <a:cubicBezTo>
                    <a:pt x="335" y="202"/>
                    <a:pt x="349" y="204"/>
                    <a:pt x="363" y="204"/>
                  </a:cubicBezTo>
                  <a:cubicBezTo>
                    <a:pt x="383" y="203"/>
                    <a:pt x="399" y="200"/>
                    <a:pt x="410" y="194"/>
                  </a:cubicBezTo>
                  <a:cubicBezTo>
                    <a:pt x="410" y="213"/>
                    <a:pt x="410" y="213"/>
                    <a:pt x="410" y="213"/>
                  </a:cubicBezTo>
                  <a:cubicBezTo>
                    <a:pt x="397" y="217"/>
                    <a:pt x="382" y="219"/>
                    <a:pt x="366" y="219"/>
                  </a:cubicBezTo>
                  <a:cubicBezTo>
                    <a:pt x="317" y="220"/>
                    <a:pt x="284" y="209"/>
                    <a:pt x="267" y="186"/>
                  </a:cubicBezTo>
                  <a:cubicBezTo>
                    <a:pt x="263" y="182"/>
                    <a:pt x="260" y="176"/>
                    <a:pt x="257" y="169"/>
                  </a:cubicBezTo>
                  <a:cubicBezTo>
                    <a:pt x="233" y="170"/>
                    <a:pt x="233" y="170"/>
                    <a:pt x="233" y="170"/>
                  </a:cubicBezTo>
                  <a:cubicBezTo>
                    <a:pt x="237" y="157"/>
                    <a:pt x="237" y="157"/>
                    <a:pt x="237" y="157"/>
                  </a:cubicBezTo>
                  <a:cubicBezTo>
                    <a:pt x="254" y="157"/>
                    <a:pt x="254" y="157"/>
                    <a:pt x="254" y="157"/>
                  </a:cubicBezTo>
                  <a:cubicBezTo>
                    <a:pt x="254" y="154"/>
                    <a:pt x="253" y="152"/>
                    <a:pt x="253" y="149"/>
                  </a:cubicBezTo>
                  <a:cubicBezTo>
                    <a:pt x="253" y="147"/>
                    <a:pt x="253" y="146"/>
                    <a:pt x="253" y="145"/>
                  </a:cubicBezTo>
                  <a:cubicBezTo>
                    <a:pt x="232" y="145"/>
                    <a:pt x="232" y="145"/>
                    <a:pt x="232" y="145"/>
                  </a:cubicBezTo>
                  <a:cubicBezTo>
                    <a:pt x="237" y="132"/>
                    <a:pt x="237" y="132"/>
                    <a:pt x="237" y="132"/>
                  </a:cubicBezTo>
                  <a:cubicBezTo>
                    <a:pt x="255" y="132"/>
                    <a:pt x="255" y="132"/>
                    <a:pt x="255" y="132"/>
                  </a:cubicBezTo>
                  <a:cubicBezTo>
                    <a:pt x="262" y="112"/>
                    <a:pt x="279" y="98"/>
                    <a:pt x="307" y="89"/>
                  </a:cubicBezTo>
                  <a:cubicBezTo>
                    <a:pt x="324" y="84"/>
                    <a:pt x="343" y="81"/>
                    <a:pt x="364" y="80"/>
                  </a:cubicBezTo>
                  <a:cubicBezTo>
                    <a:pt x="384" y="80"/>
                    <a:pt x="401" y="82"/>
                    <a:pt x="415" y="87"/>
                  </a:cubicBezTo>
                  <a:cubicBezTo>
                    <a:pt x="409" y="104"/>
                    <a:pt x="409" y="104"/>
                    <a:pt x="409" y="104"/>
                  </a:cubicBezTo>
                  <a:cubicBezTo>
                    <a:pt x="396" y="98"/>
                    <a:pt x="381" y="95"/>
                    <a:pt x="364" y="96"/>
                  </a:cubicBezTo>
                  <a:cubicBezTo>
                    <a:pt x="346" y="96"/>
                    <a:pt x="331" y="99"/>
                    <a:pt x="318" y="104"/>
                  </a:cubicBezTo>
                  <a:cubicBezTo>
                    <a:pt x="311" y="107"/>
                    <a:pt x="304" y="111"/>
                    <a:pt x="299" y="116"/>
                  </a:cubicBezTo>
                  <a:cubicBezTo>
                    <a:pt x="293" y="122"/>
                    <a:pt x="289" y="127"/>
                    <a:pt x="288" y="132"/>
                  </a:cubicBezTo>
                  <a:lnTo>
                    <a:pt x="398" y="1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00" name="Poids-2">
            <a:extLst>
              <a:ext uri="{FF2B5EF4-FFF2-40B4-BE49-F238E27FC236}">
                <a16:creationId xmlns:a16="http://schemas.microsoft.com/office/drawing/2014/main" id="{2C6FA452-FA3F-4916-8B18-40F066BB03C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253196" y="1378215"/>
            <a:ext cx="1393658" cy="1289547"/>
            <a:chOff x="4061" y="753"/>
            <a:chExt cx="1941" cy="1796"/>
          </a:xfrm>
          <a:solidFill>
            <a:schemeClr val="tx1"/>
          </a:solidFill>
        </p:grpSpPr>
        <p:sp>
          <p:nvSpPr>
            <p:cNvPr id="101" name="Freeform 26">
              <a:extLst>
                <a:ext uri="{FF2B5EF4-FFF2-40B4-BE49-F238E27FC236}">
                  <a16:creationId xmlns:a16="http://schemas.microsoft.com/office/drawing/2014/main" id="{14FF3132-3AA5-4A59-BFAF-B1E5099BF9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2" y="1438"/>
              <a:ext cx="1425" cy="377"/>
            </a:xfrm>
            <a:custGeom>
              <a:avLst/>
              <a:gdLst>
                <a:gd name="T0" fmla="*/ 347 w 1425"/>
                <a:gd name="T1" fmla="*/ 377 h 377"/>
                <a:gd name="T2" fmla="*/ 1219 w 1425"/>
                <a:gd name="T3" fmla="*/ 357 h 377"/>
                <a:gd name="T4" fmla="*/ 1425 w 1425"/>
                <a:gd name="T5" fmla="*/ 172 h 377"/>
                <a:gd name="T6" fmla="*/ 712 w 1425"/>
                <a:gd name="T7" fmla="*/ 0 h 377"/>
                <a:gd name="T8" fmla="*/ 0 w 1425"/>
                <a:gd name="T9" fmla="*/ 177 h 377"/>
                <a:gd name="T10" fmla="*/ 347 w 1425"/>
                <a:gd name="T11" fmla="*/ 377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25" h="377">
                  <a:moveTo>
                    <a:pt x="347" y="377"/>
                  </a:moveTo>
                  <a:lnTo>
                    <a:pt x="1219" y="357"/>
                  </a:lnTo>
                  <a:lnTo>
                    <a:pt x="1425" y="172"/>
                  </a:lnTo>
                  <a:lnTo>
                    <a:pt x="712" y="0"/>
                  </a:lnTo>
                  <a:lnTo>
                    <a:pt x="0" y="177"/>
                  </a:lnTo>
                  <a:lnTo>
                    <a:pt x="347" y="3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2" name="Freeform 27">
              <a:extLst>
                <a:ext uri="{FF2B5EF4-FFF2-40B4-BE49-F238E27FC236}">
                  <a16:creationId xmlns:a16="http://schemas.microsoft.com/office/drawing/2014/main" id="{997BE9A0-B9D4-4465-A0D0-B94D612EDC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3" y="1644"/>
              <a:ext cx="459" cy="855"/>
            </a:xfrm>
            <a:custGeom>
              <a:avLst/>
              <a:gdLst>
                <a:gd name="T0" fmla="*/ 211 w 459"/>
                <a:gd name="T1" fmla="*/ 0 h 855"/>
                <a:gd name="T2" fmla="*/ 0 w 459"/>
                <a:gd name="T3" fmla="*/ 189 h 855"/>
                <a:gd name="T4" fmla="*/ 153 w 459"/>
                <a:gd name="T5" fmla="*/ 855 h 855"/>
                <a:gd name="T6" fmla="*/ 459 w 459"/>
                <a:gd name="T7" fmla="*/ 436 h 855"/>
                <a:gd name="T8" fmla="*/ 211 w 459"/>
                <a:gd name="T9" fmla="*/ 0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9" h="855">
                  <a:moveTo>
                    <a:pt x="211" y="0"/>
                  </a:moveTo>
                  <a:lnTo>
                    <a:pt x="0" y="189"/>
                  </a:lnTo>
                  <a:lnTo>
                    <a:pt x="153" y="855"/>
                  </a:lnTo>
                  <a:lnTo>
                    <a:pt x="459" y="436"/>
                  </a:lnTo>
                  <a:lnTo>
                    <a:pt x="2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" name="Freeform 28">
              <a:extLst>
                <a:ext uri="{FF2B5EF4-FFF2-40B4-BE49-F238E27FC236}">
                  <a16:creationId xmlns:a16="http://schemas.microsoft.com/office/drawing/2014/main" id="{F90C9767-1AEA-4FAB-9F87-9C439F2B6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1" y="1657"/>
              <a:ext cx="564" cy="854"/>
            </a:xfrm>
            <a:custGeom>
              <a:avLst/>
              <a:gdLst>
                <a:gd name="T0" fmla="*/ 564 w 564"/>
                <a:gd name="T1" fmla="*/ 196 h 854"/>
                <a:gd name="T2" fmla="*/ 221 w 564"/>
                <a:gd name="T3" fmla="*/ 0 h 854"/>
                <a:gd name="T4" fmla="*/ 0 w 564"/>
                <a:gd name="T5" fmla="*/ 458 h 854"/>
                <a:gd name="T6" fmla="*/ 452 w 564"/>
                <a:gd name="T7" fmla="*/ 854 h 854"/>
                <a:gd name="T8" fmla="*/ 564 w 564"/>
                <a:gd name="T9" fmla="*/ 196 h 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4" h="854">
                  <a:moveTo>
                    <a:pt x="564" y="196"/>
                  </a:moveTo>
                  <a:lnTo>
                    <a:pt x="221" y="0"/>
                  </a:lnTo>
                  <a:lnTo>
                    <a:pt x="0" y="458"/>
                  </a:lnTo>
                  <a:lnTo>
                    <a:pt x="452" y="854"/>
                  </a:lnTo>
                  <a:lnTo>
                    <a:pt x="564" y="1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" name="Freeform 29">
              <a:extLst>
                <a:ext uri="{FF2B5EF4-FFF2-40B4-BE49-F238E27FC236}">
                  <a16:creationId xmlns:a16="http://schemas.microsoft.com/office/drawing/2014/main" id="{F9C33B39-6F62-4C04-BB67-9FAE3EDCDE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31" y="753"/>
              <a:ext cx="848" cy="905"/>
            </a:xfrm>
            <a:custGeom>
              <a:avLst/>
              <a:gdLst>
                <a:gd name="T0" fmla="*/ 235 w 469"/>
                <a:gd name="T1" fmla="*/ 0 h 502"/>
                <a:gd name="T2" fmla="*/ 0 w 469"/>
                <a:gd name="T3" fmla="*/ 251 h 502"/>
                <a:gd name="T4" fmla="*/ 235 w 469"/>
                <a:gd name="T5" fmla="*/ 502 h 502"/>
                <a:gd name="T6" fmla="*/ 469 w 469"/>
                <a:gd name="T7" fmla="*/ 251 h 502"/>
                <a:gd name="T8" fmla="*/ 235 w 469"/>
                <a:gd name="T9" fmla="*/ 0 h 502"/>
                <a:gd name="T10" fmla="*/ 235 w 469"/>
                <a:gd name="T11" fmla="*/ 410 h 502"/>
                <a:gd name="T12" fmla="*/ 96 w 469"/>
                <a:gd name="T13" fmla="*/ 262 h 502"/>
                <a:gd name="T14" fmla="*/ 235 w 469"/>
                <a:gd name="T15" fmla="*/ 114 h 502"/>
                <a:gd name="T16" fmla="*/ 373 w 469"/>
                <a:gd name="T17" fmla="*/ 262 h 502"/>
                <a:gd name="T18" fmla="*/ 235 w 469"/>
                <a:gd name="T19" fmla="*/ 410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9" h="502">
                  <a:moveTo>
                    <a:pt x="235" y="0"/>
                  </a:moveTo>
                  <a:cubicBezTo>
                    <a:pt x="105" y="0"/>
                    <a:pt x="0" y="112"/>
                    <a:pt x="0" y="251"/>
                  </a:cubicBezTo>
                  <a:cubicBezTo>
                    <a:pt x="0" y="389"/>
                    <a:pt x="105" y="502"/>
                    <a:pt x="235" y="502"/>
                  </a:cubicBezTo>
                  <a:cubicBezTo>
                    <a:pt x="364" y="502"/>
                    <a:pt x="469" y="389"/>
                    <a:pt x="469" y="251"/>
                  </a:cubicBezTo>
                  <a:cubicBezTo>
                    <a:pt x="469" y="112"/>
                    <a:pt x="364" y="0"/>
                    <a:pt x="235" y="0"/>
                  </a:cubicBezTo>
                  <a:close/>
                  <a:moveTo>
                    <a:pt x="235" y="410"/>
                  </a:moveTo>
                  <a:cubicBezTo>
                    <a:pt x="158" y="410"/>
                    <a:pt x="96" y="344"/>
                    <a:pt x="96" y="262"/>
                  </a:cubicBezTo>
                  <a:cubicBezTo>
                    <a:pt x="96" y="180"/>
                    <a:pt x="158" y="114"/>
                    <a:pt x="235" y="114"/>
                  </a:cubicBezTo>
                  <a:cubicBezTo>
                    <a:pt x="311" y="114"/>
                    <a:pt x="373" y="180"/>
                    <a:pt x="373" y="262"/>
                  </a:cubicBezTo>
                  <a:cubicBezTo>
                    <a:pt x="373" y="344"/>
                    <a:pt x="311" y="410"/>
                    <a:pt x="235" y="4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" name="Freeform 30">
              <a:extLst>
                <a:ext uri="{FF2B5EF4-FFF2-40B4-BE49-F238E27FC236}">
                  <a16:creationId xmlns:a16="http://schemas.microsoft.com/office/drawing/2014/main" id="{3C2C44E7-DE5B-4569-8661-799F79F47A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9" y="2172"/>
              <a:ext cx="89" cy="128"/>
            </a:xfrm>
            <a:custGeom>
              <a:avLst/>
              <a:gdLst>
                <a:gd name="T0" fmla="*/ 26 w 49"/>
                <a:gd name="T1" fmla="*/ 0 h 71"/>
                <a:gd name="T2" fmla="*/ 0 w 49"/>
                <a:gd name="T3" fmla="*/ 37 h 71"/>
                <a:gd name="T4" fmla="*/ 26 w 49"/>
                <a:gd name="T5" fmla="*/ 71 h 71"/>
                <a:gd name="T6" fmla="*/ 48 w 49"/>
                <a:gd name="T7" fmla="*/ 55 h 71"/>
                <a:gd name="T8" fmla="*/ 49 w 49"/>
                <a:gd name="T9" fmla="*/ 44 h 71"/>
                <a:gd name="T10" fmla="*/ 49 w 49"/>
                <a:gd name="T11" fmla="*/ 25 h 71"/>
                <a:gd name="T12" fmla="*/ 48 w 49"/>
                <a:gd name="T13" fmla="*/ 18 h 71"/>
                <a:gd name="T14" fmla="*/ 26 w 49"/>
                <a:gd name="T15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71">
                  <a:moveTo>
                    <a:pt x="26" y="0"/>
                  </a:moveTo>
                  <a:cubicBezTo>
                    <a:pt x="12" y="0"/>
                    <a:pt x="0" y="13"/>
                    <a:pt x="0" y="37"/>
                  </a:cubicBezTo>
                  <a:cubicBezTo>
                    <a:pt x="0" y="56"/>
                    <a:pt x="10" y="71"/>
                    <a:pt x="26" y="71"/>
                  </a:cubicBezTo>
                  <a:cubicBezTo>
                    <a:pt x="37" y="71"/>
                    <a:pt x="45" y="64"/>
                    <a:pt x="48" y="55"/>
                  </a:cubicBezTo>
                  <a:cubicBezTo>
                    <a:pt x="49" y="52"/>
                    <a:pt x="49" y="47"/>
                    <a:pt x="49" y="44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49" y="23"/>
                    <a:pt x="49" y="20"/>
                    <a:pt x="48" y="18"/>
                  </a:cubicBezTo>
                  <a:cubicBezTo>
                    <a:pt x="45" y="7"/>
                    <a:pt x="38" y="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6" name="Freeform 31">
              <a:extLst>
                <a:ext uri="{FF2B5EF4-FFF2-40B4-BE49-F238E27FC236}">
                  <a16:creationId xmlns:a16="http://schemas.microsoft.com/office/drawing/2014/main" id="{04399B1B-1945-4267-8E29-9C4D0E99B0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51" y="1839"/>
              <a:ext cx="1115" cy="710"/>
            </a:xfrm>
            <a:custGeom>
              <a:avLst/>
              <a:gdLst>
                <a:gd name="T0" fmla="*/ 530 w 616"/>
                <a:gd name="T1" fmla="*/ 0 h 394"/>
                <a:gd name="T2" fmla="*/ 64 w 616"/>
                <a:gd name="T3" fmla="*/ 11 h 394"/>
                <a:gd name="T4" fmla="*/ 0 w 616"/>
                <a:gd name="T5" fmla="*/ 394 h 394"/>
                <a:gd name="T6" fmla="*/ 0 w 616"/>
                <a:gd name="T7" fmla="*/ 394 h 394"/>
                <a:gd name="T8" fmla="*/ 616 w 616"/>
                <a:gd name="T9" fmla="*/ 372 h 394"/>
                <a:gd name="T10" fmla="*/ 530 w 616"/>
                <a:gd name="T11" fmla="*/ 0 h 394"/>
                <a:gd name="T12" fmla="*/ 263 w 616"/>
                <a:gd name="T13" fmla="*/ 286 h 394"/>
                <a:gd name="T14" fmla="*/ 220 w 616"/>
                <a:gd name="T15" fmla="*/ 210 h 394"/>
                <a:gd name="T16" fmla="*/ 205 w 616"/>
                <a:gd name="T17" fmla="*/ 228 h 394"/>
                <a:gd name="T18" fmla="*/ 205 w 616"/>
                <a:gd name="T19" fmla="*/ 286 h 394"/>
                <a:gd name="T20" fmla="*/ 165 w 616"/>
                <a:gd name="T21" fmla="*/ 286 h 394"/>
                <a:gd name="T22" fmla="*/ 165 w 616"/>
                <a:gd name="T23" fmla="*/ 109 h 394"/>
                <a:gd name="T24" fmla="*/ 205 w 616"/>
                <a:gd name="T25" fmla="*/ 109 h 394"/>
                <a:gd name="T26" fmla="*/ 205 w 616"/>
                <a:gd name="T27" fmla="*/ 187 h 394"/>
                <a:gd name="T28" fmla="*/ 205 w 616"/>
                <a:gd name="T29" fmla="*/ 187 h 394"/>
                <a:gd name="T30" fmla="*/ 218 w 616"/>
                <a:gd name="T31" fmla="*/ 168 h 394"/>
                <a:gd name="T32" fmla="*/ 258 w 616"/>
                <a:gd name="T33" fmla="*/ 109 h 394"/>
                <a:gd name="T34" fmla="*/ 307 w 616"/>
                <a:gd name="T35" fmla="*/ 109 h 394"/>
                <a:gd name="T36" fmla="*/ 248 w 616"/>
                <a:gd name="T37" fmla="*/ 185 h 394"/>
                <a:gd name="T38" fmla="*/ 310 w 616"/>
                <a:gd name="T39" fmla="*/ 286 h 394"/>
                <a:gd name="T40" fmla="*/ 263 w 616"/>
                <a:gd name="T41" fmla="*/ 286 h 394"/>
                <a:gd name="T42" fmla="*/ 447 w 616"/>
                <a:gd name="T43" fmla="*/ 196 h 394"/>
                <a:gd name="T44" fmla="*/ 447 w 616"/>
                <a:gd name="T45" fmla="*/ 268 h 394"/>
                <a:gd name="T46" fmla="*/ 427 w 616"/>
                <a:gd name="T47" fmla="*/ 325 h 394"/>
                <a:gd name="T48" fmla="*/ 375 w 616"/>
                <a:gd name="T49" fmla="*/ 341 h 394"/>
                <a:gd name="T50" fmla="*/ 329 w 616"/>
                <a:gd name="T51" fmla="*/ 331 h 394"/>
                <a:gd name="T52" fmla="*/ 337 w 616"/>
                <a:gd name="T53" fmla="*/ 301 h 394"/>
                <a:gd name="T54" fmla="*/ 374 w 616"/>
                <a:gd name="T55" fmla="*/ 311 h 394"/>
                <a:gd name="T56" fmla="*/ 407 w 616"/>
                <a:gd name="T57" fmla="*/ 277 h 394"/>
                <a:gd name="T58" fmla="*/ 407 w 616"/>
                <a:gd name="T59" fmla="*/ 269 h 394"/>
                <a:gd name="T60" fmla="*/ 407 w 616"/>
                <a:gd name="T61" fmla="*/ 269 h 394"/>
                <a:gd name="T62" fmla="*/ 372 w 616"/>
                <a:gd name="T63" fmla="*/ 285 h 394"/>
                <a:gd name="T64" fmla="*/ 318 w 616"/>
                <a:gd name="T65" fmla="*/ 223 h 394"/>
                <a:gd name="T66" fmla="*/ 376 w 616"/>
                <a:gd name="T67" fmla="*/ 155 h 394"/>
                <a:gd name="T68" fmla="*/ 411 w 616"/>
                <a:gd name="T69" fmla="*/ 173 h 394"/>
                <a:gd name="T70" fmla="*/ 412 w 616"/>
                <a:gd name="T71" fmla="*/ 173 h 394"/>
                <a:gd name="T72" fmla="*/ 413 w 616"/>
                <a:gd name="T73" fmla="*/ 158 h 394"/>
                <a:gd name="T74" fmla="*/ 448 w 616"/>
                <a:gd name="T75" fmla="*/ 158 h 394"/>
                <a:gd name="T76" fmla="*/ 447 w 616"/>
                <a:gd name="T77" fmla="*/ 196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16" h="394">
                  <a:moveTo>
                    <a:pt x="530" y="0"/>
                  </a:moveTo>
                  <a:cubicBezTo>
                    <a:pt x="64" y="11"/>
                    <a:pt x="64" y="11"/>
                    <a:pt x="64" y="11"/>
                  </a:cubicBezTo>
                  <a:cubicBezTo>
                    <a:pt x="0" y="394"/>
                    <a:pt x="0" y="394"/>
                    <a:pt x="0" y="394"/>
                  </a:cubicBezTo>
                  <a:cubicBezTo>
                    <a:pt x="0" y="394"/>
                    <a:pt x="0" y="394"/>
                    <a:pt x="0" y="394"/>
                  </a:cubicBezTo>
                  <a:cubicBezTo>
                    <a:pt x="616" y="372"/>
                    <a:pt x="616" y="372"/>
                    <a:pt x="616" y="372"/>
                  </a:cubicBezTo>
                  <a:lnTo>
                    <a:pt x="530" y="0"/>
                  </a:lnTo>
                  <a:close/>
                  <a:moveTo>
                    <a:pt x="263" y="286"/>
                  </a:moveTo>
                  <a:cubicBezTo>
                    <a:pt x="220" y="210"/>
                    <a:pt x="220" y="210"/>
                    <a:pt x="220" y="210"/>
                  </a:cubicBezTo>
                  <a:cubicBezTo>
                    <a:pt x="205" y="228"/>
                    <a:pt x="205" y="228"/>
                    <a:pt x="205" y="228"/>
                  </a:cubicBezTo>
                  <a:cubicBezTo>
                    <a:pt x="205" y="286"/>
                    <a:pt x="205" y="286"/>
                    <a:pt x="205" y="286"/>
                  </a:cubicBezTo>
                  <a:cubicBezTo>
                    <a:pt x="165" y="286"/>
                    <a:pt x="165" y="286"/>
                    <a:pt x="165" y="286"/>
                  </a:cubicBezTo>
                  <a:cubicBezTo>
                    <a:pt x="165" y="109"/>
                    <a:pt x="165" y="109"/>
                    <a:pt x="165" y="109"/>
                  </a:cubicBezTo>
                  <a:cubicBezTo>
                    <a:pt x="205" y="109"/>
                    <a:pt x="205" y="109"/>
                    <a:pt x="205" y="109"/>
                  </a:cubicBezTo>
                  <a:cubicBezTo>
                    <a:pt x="205" y="187"/>
                    <a:pt x="205" y="187"/>
                    <a:pt x="205" y="187"/>
                  </a:cubicBezTo>
                  <a:cubicBezTo>
                    <a:pt x="205" y="187"/>
                    <a:pt x="205" y="187"/>
                    <a:pt x="205" y="187"/>
                  </a:cubicBezTo>
                  <a:cubicBezTo>
                    <a:pt x="209" y="181"/>
                    <a:pt x="213" y="174"/>
                    <a:pt x="218" y="168"/>
                  </a:cubicBezTo>
                  <a:cubicBezTo>
                    <a:pt x="258" y="109"/>
                    <a:pt x="258" y="109"/>
                    <a:pt x="258" y="109"/>
                  </a:cubicBezTo>
                  <a:cubicBezTo>
                    <a:pt x="307" y="109"/>
                    <a:pt x="307" y="109"/>
                    <a:pt x="307" y="109"/>
                  </a:cubicBezTo>
                  <a:cubicBezTo>
                    <a:pt x="248" y="185"/>
                    <a:pt x="248" y="185"/>
                    <a:pt x="248" y="185"/>
                  </a:cubicBezTo>
                  <a:cubicBezTo>
                    <a:pt x="310" y="286"/>
                    <a:pt x="310" y="286"/>
                    <a:pt x="310" y="286"/>
                  </a:cubicBezTo>
                  <a:lnTo>
                    <a:pt x="263" y="286"/>
                  </a:lnTo>
                  <a:close/>
                  <a:moveTo>
                    <a:pt x="447" y="196"/>
                  </a:moveTo>
                  <a:cubicBezTo>
                    <a:pt x="447" y="268"/>
                    <a:pt x="447" y="268"/>
                    <a:pt x="447" y="268"/>
                  </a:cubicBezTo>
                  <a:cubicBezTo>
                    <a:pt x="447" y="292"/>
                    <a:pt x="442" y="313"/>
                    <a:pt x="427" y="325"/>
                  </a:cubicBezTo>
                  <a:cubicBezTo>
                    <a:pt x="413" y="338"/>
                    <a:pt x="394" y="341"/>
                    <a:pt x="375" y="341"/>
                  </a:cubicBezTo>
                  <a:cubicBezTo>
                    <a:pt x="358" y="341"/>
                    <a:pt x="340" y="338"/>
                    <a:pt x="329" y="331"/>
                  </a:cubicBezTo>
                  <a:cubicBezTo>
                    <a:pt x="337" y="301"/>
                    <a:pt x="337" y="301"/>
                    <a:pt x="337" y="301"/>
                  </a:cubicBezTo>
                  <a:cubicBezTo>
                    <a:pt x="345" y="306"/>
                    <a:pt x="359" y="311"/>
                    <a:pt x="374" y="311"/>
                  </a:cubicBezTo>
                  <a:cubicBezTo>
                    <a:pt x="393" y="311"/>
                    <a:pt x="407" y="301"/>
                    <a:pt x="407" y="277"/>
                  </a:cubicBezTo>
                  <a:cubicBezTo>
                    <a:pt x="407" y="269"/>
                    <a:pt x="407" y="269"/>
                    <a:pt x="407" y="269"/>
                  </a:cubicBezTo>
                  <a:cubicBezTo>
                    <a:pt x="407" y="269"/>
                    <a:pt x="407" y="269"/>
                    <a:pt x="407" y="269"/>
                  </a:cubicBezTo>
                  <a:cubicBezTo>
                    <a:pt x="399" y="279"/>
                    <a:pt x="387" y="285"/>
                    <a:pt x="372" y="285"/>
                  </a:cubicBezTo>
                  <a:cubicBezTo>
                    <a:pt x="340" y="285"/>
                    <a:pt x="318" y="259"/>
                    <a:pt x="318" y="223"/>
                  </a:cubicBezTo>
                  <a:cubicBezTo>
                    <a:pt x="318" y="181"/>
                    <a:pt x="344" y="155"/>
                    <a:pt x="376" y="155"/>
                  </a:cubicBezTo>
                  <a:cubicBezTo>
                    <a:pt x="394" y="155"/>
                    <a:pt x="405" y="162"/>
                    <a:pt x="411" y="173"/>
                  </a:cubicBezTo>
                  <a:cubicBezTo>
                    <a:pt x="412" y="173"/>
                    <a:pt x="412" y="173"/>
                    <a:pt x="412" y="173"/>
                  </a:cubicBezTo>
                  <a:cubicBezTo>
                    <a:pt x="413" y="158"/>
                    <a:pt x="413" y="158"/>
                    <a:pt x="413" y="158"/>
                  </a:cubicBezTo>
                  <a:cubicBezTo>
                    <a:pt x="448" y="158"/>
                    <a:pt x="448" y="158"/>
                    <a:pt x="448" y="158"/>
                  </a:cubicBezTo>
                  <a:cubicBezTo>
                    <a:pt x="447" y="166"/>
                    <a:pt x="447" y="177"/>
                    <a:pt x="447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97" name="Poids-1">
            <a:extLst>
              <a:ext uri="{FF2B5EF4-FFF2-40B4-BE49-F238E27FC236}">
                <a16:creationId xmlns:a16="http://schemas.microsoft.com/office/drawing/2014/main" id="{A099ED74-093B-4303-BBB1-DF5CE3254AD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805286" y="1406331"/>
            <a:ext cx="1466215" cy="1261431"/>
            <a:chOff x="3778" y="1017"/>
            <a:chExt cx="1747" cy="1503"/>
          </a:xfrm>
          <a:solidFill>
            <a:schemeClr val="tx1"/>
          </a:solidFill>
        </p:grpSpPr>
        <p:sp>
          <p:nvSpPr>
            <p:cNvPr id="98" name="Freeform 21">
              <a:extLst>
                <a:ext uri="{FF2B5EF4-FFF2-40B4-BE49-F238E27FC236}">
                  <a16:creationId xmlns:a16="http://schemas.microsoft.com/office/drawing/2014/main" id="{2621C762-B436-4C73-8AB5-1F1D62F1D9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4" y="1872"/>
              <a:ext cx="104" cy="165"/>
            </a:xfrm>
            <a:custGeom>
              <a:avLst/>
              <a:gdLst>
                <a:gd name="T0" fmla="*/ 28 w 57"/>
                <a:gd name="T1" fmla="*/ 0 h 91"/>
                <a:gd name="T2" fmla="*/ 11 w 57"/>
                <a:gd name="T3" fmla="*/ 9 h 91"/>
                <a:gd name="T4" fmla="*/ 0 w 57"/>
                <a:gd name="T5" fmla="*/ 47 h 91"/>
                <a:gd name="T6" fmla="*/ 28 w 57"/>
                <a:gd name="T7" fmla="*/ 91 h 91"/>
                <a:gd name="T8" fmla="*/ 57 w 57"/>
                <a:gd name="T9" fmla="*/ 44 h 91"/>
                <a:gd name="T10" fmla="*/ 50 w 57"/>
                <a:gd name="T11" fmla="*/ 14 h 91"/>
                <a:gd name="T12" fmla="*/ 28 w 57"/>
                <a:gd name="T1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91">
                  <a:moveTo>
                    <a:pt x="28" y="0"/>
                  </a:moveTo>
                  <a:cubicBezTo>
                    <a:pt x="24" y="0"/>
                    <a:pt x="18" y="3"/>
                    <a:pt x="11" y="9"/>
                  </a:cubicBezTo>
                  <a:cubicBezTo>
                    <a:pt x="4" y="16"/>
                    <a:pt x="0" y="28"/>
                    <a:pt x="0" y="47"/>
                  </a:cubicBezTo>
                  <a:cubicBezTo>
                    <a:pt x="0" y="76"/>
                    <a:pt x="10" y="91"/>
                    <a:pt x="28" y="91"/>
                  </a:cubicBezTo>
                  <a:cubicBezTo>
                    <a:pt x="48" y="91"/>
                    <a:pt x="57" y="75"/>
                    <a:pt x="57" y="44"/>
                  </a:cubicBezTo>
                  <a:cubicBezTo>
                    <a:pt x="57" y="33"/>
                    <a:pt x="55" y="23"/>
                    <a:pt x="50" y="14"/>
                  </a:cubicBezTo>
                  <a:cubicBezTo>
                    <a:pt x="45" y="5"/>
                    <a:pt x="38" y="0"/>
                    <a:pt x="2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9" name="Freeform 22">
              <a:extLst>
                <a:ext uri="{FF2B5EF4-FFF2-40B4-BE49-F238E27FC236}">
                  <a16:creationId xmlns:a16="http://schemas.microsoft.com/office/drawing/2014/main" id="{58EED721-6A75-4389-B087-7BDD68CC78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78" y="1017"/>
              <a:ext cx="1747" cy="1503"/>
            </a:xfrm>
            <a:custGeom>
              <a:avLst/>
              <a:gdLst>
                <a:gd name="T0" fmla="*/ 775 w 965"/>
                <a:gd name="T1" fmla="*/ 139 h 833"/>
                <a:gd name="T2" fmla="*/ 650 w 965"/>
                <a:gd name="T3" fmla="*/ 139 h 833"/>
                <a:gd name="T4" fmla="*/ 491 w 965"/>
                <a:gd name="T5" fmla="*/ 0 h 833"/>
                <a:gd name="T6" fmla="*/ 336 w 965"/>
                <a:gd name="T7" fmla="*/ 139 h 833"/>
                <a:gd name="T8" fmla="*/ 186 w 965"/>
                <a:gd name="T9" fmla="*/ 139 h 833"/>
                <a:gd name="T10" fmla="*/ 0 w 965"/>
                <a:gd name="T11" fmla="*/ 833 h 833"/>
                <a:gd name="T12" fmla="*/ 965 w 965"/>
                <a:gd name="T13" fmla="*/ 833 h 833"/>
                <a:gd name="T14" fmla="*/ 775 w 965"/>
                <a:gd name="T15" fmla="*/ 139 h 833"/>
                <a:gd name="T16" fmla="*/ 491 w 965"/>
                <a:gd name="T17" fmla="*/ 52 h 833"/>
                <a:gd name="T18" fmla="*/ 604 w 965"/>
                <a:gd name="T19" fmla="*/ 139 h 833"/>
                <a:gd name="T20" fmla="*/ 382 w 965"/>
                <a:gd name="T21" fmla="*/ 139 h 833"/>
                <a:gd name="T22" fmla="*/ 491 w 965"/>
                <a:gd name="T23" fmla="*/ 52 h 833"/>
                <a:gd name="T24" fmla="*/ 411 w 965"/>
                <a:gd name="T25" fmla="*/ 611 h 833"/>
                <a:gd name="T26" fmla="*/ 357 w 965"/>
                <a:gd name="T27" fmla="*/ 521 h 833"/>
                <a:gd name="T28" fmla="*/ 357 w 965"/>
                <a:gd name="T29" fmla="*/ 611 h 833"/>
                <a:gd name="T30" fmla="*/ 297 w 965"/>
                <a:gd name="T31" fmla="*/ 611 h 833"/>
                <a:gd name="T32" fmla="*/ 297 w 965"/>
                <a:gd name="T33" fmla="*/ 368 h 833"/>
                <a:gd name="T34" fmla="*/ 357 w 965"/>
                <a:gd name="T35" fmla="*/ 368 h 833"/>
                <a:gd name="T36" fmla="*/ 357 w 965"/>
                <a:gd name="T37" fmla="*/ 513 h 833"/>
                <a:gd name="T38" fmla="*/ 408 w 965"/>
                <a:gd name="T39" fmla="*/ 439 h 833"/>
                <a:gd name="T40" fmla="*/ 473 w 965"/>
                <a:gd name="T41" fmla="*/ 439 h 833"/>
                <a:gd name="T42" fmla="*/ 420 w 965"/>
                <a:gd name="T43" fmla="*/ 513 h 833"/>
                <a:gd name="T44" fmla="*/ 480 w 965"/>
                <a:gd name="T45" fmla="*/ 611 h 833"/>
                <a:gd name="T46" fmla="*/ 411 w 965"/>
                <a:gd name="T47" fmla="*/ 611 h 833"/>
                <a:gd name="T48" fmla="*/ 673 w 965"/>
                <a:gd name="T49" fmla="*/ 592 h 833"/>
                <a:gd name="T50" fmla="*/ 641 w 965"/>
                <a:gd name="T51" fmla="*/ 662 h 833"/>
                <a:gd name="T52" fmla="*/ 581 w 965"/>
                <a:gd name="T53" fmla="*/ 676 h 833"/>
                <a:gd name="T54" fmla="*/ 531 w 965"/>
                <a:gd name="T55" fmla="*/ 666 h 833"/>
                <a:gd name="T56" fmla="*/ 502 w 965"/>
                <a:gd name="T57" fmla="*/ 619 h 833"/>
                <a:gd name="T58" fmla="*/ 561 w 965"/>
                <a:gd name="T59" fmla="*/ 619 h 833"/>
                <a:gd name="T60" fmla="*/ 582 w 965"/>
                <a:gd name="T61" fmla="*/ 639 h 833"/>
                <a:gd name="T62" fmla="*/ 610 w 965"/>
                <a:gd name="T63" fmla="*/ 621 h 833"/>
                <a:gd name="T64" fmla="*/ 613 w 965"/>
                <a:gd name="T65" fmla="*/ 579 h 833"/>
                <a:gd name="T66" fmla="*/ 564 w 965"/>
                <a:gd name="T67" fmla="*/ 606 h 833"/>
                <a:gd name="T68" fmla="*/ 512 w 965"/>
                <a:gd name="T69" fmla="*/ 581 h 833"/>
                <a:gd name="T70" fmla="*/ 493 w 965"/>
                <a:gd name="T71" fmla="*/ 521 h 833"/>
                <a:gd name="T72" fmla="*/ 512 w 965"/>
                <a:gd name="T73" fmla="*/ 461 h 833"/>
                <a:gd name="T74" fmla="*/ 564 w 965"/>
                <a:gd name="T75" fmla="*/ 437 h 833"/>
                <a:gd name="T76" fmla="*/ 613 w 965"/>
                <a:gd name="T77" fmla="*/ 465 h 833"/>
                <a:gd name="T78" fmla="*/ 615 w 965"/>
                <a:gd name="T79" fmla="*/ 449 h 833"/>
                <a:gd name="T80" fmla="*/ 616 w 965"/>
                <a:gd name="T81" fmla="*/ 442 h 833"/>
                <a:gd name="T82" fmla="*/ 673 w 965"/>
                <a:gd name="T83" fmla="*/ 442 h 833"/>
                <a:gd name="T84" fmla="*/ 673 w 965"/>
                <a:gd name="T85" fmla="*/ 592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65" h="833">
                  <a:moveTo>
                    <a:pt x="775" y="139"/>
                  </a:moveTo>
                  <a:cubicBezTo>
                    <a:pt x="650" y="139"/>
                    <a:pt x="650" y="139"/>
                    <a:pt x="650" y="139"/>
                  </a:cubicBezTo>
                  <a:cubicBezTo>
                    <a:pt x="647" y="35"/>
                    <a:pt x="591" y="0"/>
                    <a:pt x="491" y="0"/>
                  </a:cubicBezTo>
                  <a:cubicBezTo>
                    <a:pt x="392" y="0"/>
                    <a:pt x="339" y="35"/>
                    <a:pt x="336" y="139"/>
                  </a:cubicBezTo>
                  <a:cubicBezTo>
                    <a:pt x="186" y="139"/>
                    <a:pt x="186" y="139"/>
                    <a:pt x="186" y="139"/>
                  </a:cubicBezTo>
                  <a:cubicBezTo>
                    <a:pt x="0" y="833"/>
                    <a:pt x="0" y="833"/>
                    <a:pt x="0" y="833"/>
                  </a:cubicBezTo>
                  <a:cubicBezTo>
                    <a:pt x="965" y="833"/>
                    <a:pt x="965" y="833"/>
                    <a:pt x="965" y="833"/>
                  </a:cubicBezTo>
                  <a:lnTo>
                    <a:pt x="775" y="139"/>
                  </a:lnTo>
                  <a:close/>
                  <a:moveTo>
                    <a:pt x="491" y="52"/>
                  </a:moveTo>
                  <a:cubicBezTo>
                    <a:pt x="564" y="52"/>
                    <a:pt x="599" y="64"/>
                    <a:pt x="604" y="139"/>
                  </a:cubicBezTo>
                  <a:cubicBezTo>
                    <a:pt x="382" y="139"/>
                    <a:pt x="382" y="139"/>
                    <a:pt x="382" y="139"/>
                  </a:cubicBezTo>
                  <a:cubicBezTo>
                    <a:pt x="387" y="64"/>
                    <a:pt x="418" y="52"/>
                    <a:pt x="491" y="52"/>
                  </a:cubicBezTo>
                  <a:moveTo>
                    <a:pt x="411" y="611"/>
                  </a:moveTo>
                  <a:cubicBezTo>
                    <a:pt x="357" y="521"/>
                    <a:pt x="357" y="521"/>
                    <a:pt x="357" y="521"/>
                  </a:cubicBezTo>
                  <a:cubicBezTo>
                    <a:pt x="357" y="611"/>
                    <a:pt x="357" y="611"/>
                    <a:pt x="357" y="611"/>
                  </a:cubicBezTo>
                  <a:cubicBezTo>
                    <a:pt x="297" y="611"/>
                    <a:pt x="297" y="611"/>
                    <a:pt x="297" y="611"/>
                  </a:cubicBezTo>
                  <a:cubicBezTo>
                    <a:pt x="297" y="368"/>
                    <a:pt x="297" y="368"/>
                    <a:pt x="297" y="368"/>
                  </a:cubicBezTo>
                  <a:cubicBezTo>
                    <a:pt x="357" y="368"/>
                    <a:pt x="357" y="368"/>
                    <a:pt x="357" y="368"/>
                  </a:cubicBezTo>
                  <a:cubicBezTo>
                    <a:pt x="357" y="513"/>
                    <a:pt x="357" y="513"/>
                    <a:pt x="357" y="513"/>
                  </a:cubicBezTo>
                  <a:cubicBezTo>
                    <a:pt x="408" y="439"/>
                    <a:pt x="408" y="439"/>
                    <a:pt x="408" y="439"/>
                  </a:cubicBezTo>
                  <a:cubicBezTo>
                    <a:pt x="473" y="439"/>
                    <a:pt x="473" y="439"/>
                    <a:pt x="473" y="439"/>
                  </a:cubicBezTo>
                  <a:cubicBezTo>
                    <a:pt x="420" y="513"/>
                    <a:pt x="420" y="513"/>
                    <a:pt x="420" y="513"/>
                  </a:cubicBezTo>
                  <a:cubicBezTo>
                    <a:pt x="480" y="611"/>
                    <a:pt x="480" y="611"/>
                    <a:pt x="480" y="611"/>
                  </a:cubicBezTo>
                  <a:lnTo>
                    <a:pt x="411" y="611"/>
                  </a:lnTo>
                  <a:close/>
                  <a:moveTo>
                    <a:pt x="673" y="592"/>
                  </a:moveTo>
                  <a:cubicBezTo>
                    <a:pt x="673" y="627"/>
                    <a:pt x="663" y="651"/>
                    <a:pt x="641" y="662"/>
                  </a:cubicBezTo>
                  <a:cubicBezTo>
                    <a:pt x="619" y="673"/>
                    <a:pt x="599" y="678"/>
                    <a:pt x="581" y="676"/>
                  </a:cubicBezTo>
                  <a:cubicBezTo>
                    <a:pt x="566" y="676"/>
                    <a:pt x="550" y="673"/>
                    <a:pt x="531" y="666"/>
                  </a:cubicBezTo>
                  <a:cubicBezTo>
                    <a:pt x="511" y="660"/>
                    <a:pt x="502" y="644"/>
                    <a:pt x="502" y="619"/>
                  </a:cubicBezTo>
                  <a:cubicBezTo>
                    <a:pt x="561" y="619"/>
                    <a:pt x="561" y="619"/>
                    <a:pt x="561" y="619"/>
                  </a:cubicBezTo>
                  <a:cubicBezTo>
                    <a:pt x="561" y="630"/>
                    <a:pt x="568" y="637"/>
                    <a:pt x="582" y="639"/>
                  </a:cubicBezTo>
                  <a:cubicBezTo>
                    <a:pt x="599" y="639"/>
                    <a:pt x="609" y="633"/>
                    <a:pt x="610" y="621"/>
                  </a:cubicBezTo>
                  <a:cubicBezTo>
                    <a:pt x="612" y="609"/>
                    <a:pt x="613" y="595"/>
                    <a:pt x="613" y="579"/>
                  </a:cubicBezTo>
                  <a:cubicBezTo>
                    <a:pt x="604" y="597"/>
                    <a:pt x="587" y="606"/>
                    <a:pt x="564" y="606"/>
                  </a:cubicBezTo>
                  <a:cubicBezTo>
                    <a:pt x="542" y="606"/>
                    <a:pt x="525" y="597"/>
                    <a:pt x="512" y="581"/>
                  </a:cubicBezTo>
                  <a:cubicBezTo>
                    <a:pt x="499" y="565"/>
                    <a:pt x="493" y="545"/>
                    <a:pt x="493" y="521"/>
                  </a:cubicBezTo>
                  <a:cubicBezTo>
                    <a:pt x="493" y="498"/>
                    <a:pt x="499" y="478"/>
                    <a:pt x="512" y="461"/>
                  </a:cubicBezTo>
                  <a:cubicBezTo>
                    <a:pt x="525" y="445"/>
                    <a:pt x="542" y="437"/>
                    <a:pt x="564" y="437"/>
                  </a:cubicBezTo>
                  <a:cubicBezTo>
                    <a:pt x="588" y="437"/>
                    <a:pt x="605" y="446"/>
                    <a:pt x="613" y="465"/>
                  </a:cubicBezTo>
                  <a:cubicBezTo>
                    <a:pt x="613" y="459"/>
                    <a:pt x="614" y="454"/>
                    <a:pt x="615" y="449"/>
                  </a:cubicBezTo>
                  <a:cubicBezTo>
                    <a:pt x="616" y="444"/>
                    <a:pt x="616" y="442"/>
                    <a:pt x="616" y="442"/>
                  </a:cubicBezTo>
                  <a:cubicBezTo>
                    <a:pt x="673" y="442"/>
                    <a:pt x="673" y="442"/>
                    <a:pt x="673" y="442"/>
                  </a:cubicBezTo>
                  <a:lnTo>
                    <a:pt x="673" y="5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88" name="Poignée-Mains">
            <a:extLst>
              <a:ext uri="{FF2B5EF4-FFF2-40B4-BE49-F238E27FC236}">
                <a16:creationId xmlns:a16="http://schemas.microsoft.com/office/drawing/2014/main" id="{3ECC3A04-9DA4-4A80-A9E3-6A0F4787750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217001" y="1695458"/>
            <a:ext cx="1757997" cy="802058"/>
            <a:chOff x="3227" y="1131"/>
            <a:chExt cx="3176" cy="1449"/>
          </a:xfrm>
          <a:solidFill>
            <a:schemeClr val="tx1"/>
          </a:solidFill>
        </p:grpSpPr>
        <p:sp>
          <p:nvSpPr>
            <p:cNvPr id="89" name="Freeform 10">
              <a:extLst>
                <a:ext uri="{FF2B5EF4-FFF2-40B4-BE49-F238E27FC236}">
                  <a16:creationId xmlns:a16="http://schemas.microsoft.com/office/drawing/2014/main" id="{395AF047-5DC0-4618-9484-5944E9F2F5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0" y="2075"/>
              <a:ext cx="411" cy="417"/>
            </a:xfrm>
            <a:custGeom>
              <a:avLst/>
              <a:gdLst>
                <a:gd name="T0" fmla="*/ 217 w 227"/>
                <a:gd name="T1" fmla="*/ 66 h 231"/>
                <a:gd name="T2" fmla="*/ 226 w 227"/>
                <a:gd name="T3" fmla="*/ 33 h 231"/>
                <a:gd name="T4" fmla="*/ 214 w 227"/>
                <a:gd name="T5" fmla="*/ 8 h 231"/>
                <a:gd name="T6" fmla="*/ 191 w 227"/>
                <a:gd name="T7" fmla="*/ 1 h 231"/>
                <a:gd name="T8" fmla="*/ 154 w 227"/>
                <a:gd name="T9" fmla="*/ 20 h 231"/>
                <a:gd name="T10" fmla="*/ 0 w 227"/>
                <a:gd name="T11" fmla="*/ 207 h 231"/>
                <a:gd name="T12" fmla="*/ 76 w 227"/>
                <a:gd name="T13" fmla="*/ 231 h 231"/>
                <a:gd name="T14" fmla="*/ 77 w 227"/>
                <a:gd name="T15" fmla="*/ 230 h 231"/>
                <a:gd name="T16" fmla="*/ 199 w 227"/>
                <a:gd name="T17" fmla="*/ 81 h 231"/>
                <a:gd name="T18" fmla="*/ 217 w 227"/>
                <a:gd name="T19" fmla="*/ 66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7" h="231">
                  <a:moveTo>
                    <a:pt x="217" y="66"/>
                  </a:moveTo>
                  <a:cubicBezTo>
                    <a:pt x="224" y="56"/>
                    <a:pt x="227" y="44"/>
                    <a:pt x="226" y="33"/>
                  </a:cubicBezTo>
                  <a:cubicBezTo>
                    <a:pt x="225" y="23"/>
                    <a:pt x="221" y="14"/>
                    <a:pt x="214" y="8"/>
                  </a:cubicBezTo>
                  <a:cubicBezTo>
                    <a:pt x="208" y="3"/>
                    <a:pt x="200" y="0"/>
                    <a:pt x="191" y="1"/>
                  </a:cubicBezTo>
                  <a:cubicBezTo>
                    <a:pt x="177" y="1"/>
                    <a:pt x="163" y="8"/>
                    <a:pt x="154" y="20"/>
                  </a:cubicBezTo>
                  <a:cubicBezTo>
                    <a:pt x="0" y="207"/>
                    <a:pt x="0" y="207"/>
                    <a:pt x="0" y="207"/>
                  </a:cubicBezTo>
                  <a:cubicBezTo>
                    <a:pt x="25" y="216"/>
                    <a:pt x="51" y="224"/>
                    <a:pt x="76" y="231"/>
                  </a:cubicBezTo>
                  <a:cubicBezTo>
                    <a:pt x="76" y="231"/>
                    <a:pt x="76" y="230"/>
                    <a:pt x="77" y="230"/>
                  </a:cubicBezTo>
                  <a:cubicBezTo>
                    <a:pt x="199" y="81"/>
                    <a:pt x="199" y="81"/>
                    <a:pt x="199" y="81"/>
                  </a:cubicBezTo>
                  <a:cubicBezTo>
                    <a:pt x="204" y="75"/>
                    <a:pt x="210" y="70"/>
                    <a:pt x="217" y="6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0" name="Freeform 11">
              <a:extLst>
                <a:ext uri="{FF2B5EF4-FFF2-40B4-BE49-F238E27FC236}">
                  <a16:creationId xmlns:a16="http://schemas.microsoft.com/office/drawing/2014/main" id="{08C653D1-1F88-4222-9FFF-970AB44F063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4" y="2055"/>
              <a:ext cx="362" cy="368"/>
            </a:xfrm>
            <a:custGeom>
              <a:avLst/>
              <a:gdLst>
                <a:gd name="T0" fmla="*/ 199 w 200"/>
                <a:gd name="T1" fmla="*/ 35 h 204"/>
                <a:gd name="T2" fmla="*/ 186 w 200"/>
                <a:gd name="T3" fmla="*/ 9 h 204"/>
                <a:gd name="T4" fmla="*/ 161 w 200"/>
                <a:gd name="T5" fmla="*/ 0 h 204"/>
                <a:gd name="T6" fmla="*/ 128 w 200"/>
                <a:gd name="T7" fmla="*/ 16 h 204"/>
                <a:gd name="T8" fmla="*/ 0 w 200"/>
                <a:gd name="T9" fmla="*/ 172 h 204"/>
                <a:gd name="T10" fmla="*/ 76 w 200"/>
                <a:gd name="T11" fmla="*/ 204 h 204"/>
                <a:gd name="T12" fmla="*/ 189 w 200"/>
                <a:gd name="T13" fmla="*/ 66 h 204"/>
                <a:gd name="T14" fmla="*/ 199 w 200"/>
                <a:gd name="T15" fmla="*/ 35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0" h="204">
                  <a:moveTo>
                    <a:pt x="199" y="35"/>
                  </a:moveTo>
                  <a:cubicBezTo>
                    <a:pt x="199" y="25"/>
                    <a:pt x="194" y="15"/>
                    <a:pt x="186" y="9"/>
                  </a:cubicBezTo>
                  <a:cubicBezTo>
                    <a:pt x="179" y="3"/>
                    <a:pt x="170" y="0"/>
                    <a:pt x="161" y="0"/>
                  </a:cubicBezTo>
                  <a:cubicBezTo>
                    <a:pt x="149" y="0"/>
                    <a:pt x="137" y="6"/>
                    <a:pt x="128" y="16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24" y="183"/>
                    <a:pt x="49" y="194"/>
                    <a:pt x="76" y="204"/>
                  </a:cubicBezTo>
                  <a:cubicBezTo>
                    <a:pt x="189" y="66"/>
                    <a:pt x="189" y="66"/>
                    <a:pt x="189" y="66"/>
                  </a:cubicBezTo>
                  <a:cubicBezTo>
                    <a:pt x="197" y="57"/>
                    <a:pt x="200" y="46"/>
                    <a:pt x="199" y="3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1" name="Freeform 12">
              <a:extLst>
                <a:ext uri="{FF2B5EF4-FFF2-40B4-BE49-F238E27FC236}">
                  <a16:creationId xmlns:a16="http://schemas.microsoft.com/office/drawing/2014/main" id="{2EE68857-1BE3-4B4A-9550-7AF51E22702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7" y="2245"/>
              <a:ext cx="326" cy="306"/>
            </a:xfrm>
            <a:custGeom>
              <a:avLst/>
              <a:gdLst>
                <a:gd name="T0" fmla="*/ 132 w 180"/>
                <a:gd name="T1" fmla="*/ 0 h 170"/>
                <a:gd name="T2" fmla="*/ 121 w 180"/>
                <a:gd name="T3" fmla="*/ 2 h 170"/>
                <a:gd name="T4" fmla="*/ 0 w 180"/>
                <a:gd name="T5" fmla="*/ 150 h 170"/>
                <a:gd name="T6" fmla="*/ 79 w 180"/>
                <a:gd name="T7" fmla="*/ 170 h 170"/>
                <a:gd name="T8" fmla="*/ 154 w 180"/>
                <a:gd name="T9" fmla="*/ 80 h 170"/>
                <a:gd name="T10" fmla="*/ 161 w 180"/>
                <a:gd name="T11" fmla="*/ 71 h 170"/>
                <a:gd name="T12" fmla="*/ 169 w 180"/>
                <a:gd name="T13" fmla="*/ 61 h 170"/>
                <a:gd name="T14" fmla="*/ 160 w 180"/>
                <a:gd name="T15" fmla="*/ 10 h 170"/>
                <a:gd name="T16" fmla="*/ 132 w 180"/>
                <a:gd name="T17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170">
                  <a:moveTo>
                    <a:pt x="132" y="0"/>
                  </a:moveTo>
                  <a:cubicBezTo>
                    <a:pt x="128" y="0"/>
                    <a:pt x="125" y="1"/>
                    <a:pt x="121" y="2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27" y="158"/>
                    <a:pt x="54" y="165"/>
                    <a:pt x="79" y="170"/>
                  </a:cubicBezTo>
                  <a:cubicBezTo>
                    <a:pt x="154" y="80"/>
                    <a:pt x="154" y="80"/>
                    <a:pt x="154" y="80"/>
                  </a:cubicBezTo>
                  <a:cubicBezTo>
                    <a:pt x="161" y="71"/>
                    <a:pt x="161" y="71"/>
                    <a:pt x="161" y="71"/>
                  </a:cubicBezTo>
                  <a:cubicBezTo>
                    <a:pt x="169" y="61"/>
                    <a:pt x="169" y="61"/>
                    <a:pt x="169" y="61"/>
                  </a:cubicBezTo>
                  <a:cubicBezTo>
                    <a:pt x="180" y="47"/>
                    <a:pt x="176" y="24"/>
                    <a:pt x="160" y="10"/>
                  </a:cubicBezTo>
                  <a:cubicBezTo>
                    <a:pt x="151" y="4"/>
                    <a:pt x="142" y="0"/>
                    <a:pt x="1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2" name="Freeform 13">
              <a:extLst>
                <a:ext uri="{FF2B5EF4-FFF2-40B4-BE49-F238E27FC236}">
                  <a16:creationId xmlns:a16="http://schemas.microsoft.com/office/drawing/2014/main" id="{A1B8A1A8-7526-4958-B3F5-5BBCAFFA79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4" y="2160"/>
              <a:ext cx="177" cy="173"/>
            </a:xfrm>
            <a:custGeom>
              <a:avLst/>
              <a:gdLst>
                <a:gd name="T0" fmla="*/ 81 w 98"/>
                <a:gd name="T1" fmla="*/ 10 h 96"/>
                <a:gd name="T2" fmla="*/ 57 w 98"/>
                <a:gd name="T3" fmla="*/ 0 h 96"/>
                <a:gd name="T4" fmla="*/ 50 w 98"/>
                <a:gd name="T5" fmla="*/ 3 h 96"/>
                <a:gd name="T6" fmla="*/ 0 w 98"/>
                <a:gd name="T7" fmla="*/ 63 h 96"/>
                <a:gd name="T8" fmla="*/ 48 w 98"/>
                <a:gd name="T9" fmla="*/ 96 h 96"/>
                <a:gd name="T10" fmla="*/ 94 w 98"/>
                <a:gd name="T11" fmla="*/ 40 h 96"/>
                <a:gd name="T12" fmla="*/ 81 w 98"/>
                <a:gd name="T13" fmla="*/ 1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" h="96">
                  <a:moveTo>
                    <a:pt x="81" y="10"/>
                  </a:moveTo>
                  <a:cubicBezTo>
                    <a:pt x="74" y="4"/>
                    <a:pt x="65" y="0"/>
                    <a:pt x="57" y="0"/>
                  </a:cubicBezTo>
                  <a:cubicBezTo>
                    <a:pt x="56" y="0"/>
                    <a:pt x="51" y="1"/>
                    <a:pt x="50" y="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13" y="74"/>
                    <a:pt x="29" y="85"/>
                    <a:pt x="48" y="96"/>
                  </a:cubicBezTo>
                  <a:cubicBezTo>
                    <a:pt x="94" y="40"/>
                    <a:pt x="94" y="40"/>
                    <a:pt x="94" y="40"/>
                  </a:cubicBezTo>
                  <a:cubicBezTo>
                    <a:pt x="98" y="35"/>
                    <a:pt x="94" y="21"/>
                    <a:pt x="81" y="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3" name="Freeform 14">
              <a:extLst>
                <a:ext uri="{FF2B5EF4-FFF2-40B4-BE49-F238E27FC236}">
                  <a16:creationId xmlns:a16="http://schemas.microsoft.com/office/drawing/2014/main" id="{3868EA81-9A1E-4554-8284-5AF70331A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5" y="2485"/>
              <a:ext cx="83" cy="95"/>
            </a:xfrm>
            <a:custGeom>
              <a:avLst/>
              <a:gdLst>
                <a:gd name="T0" fmla="*/ 0 w 46"/>
                <a:gd name="T1" fmla="*/ 52 h 53"/>
                <a:gd name="T2" fmla="*/ 5 w 46"/>
                <a:gd name="T3" fmla="*/ 53 h 53"/>
                <a:gd name="T4" fmla="*/ 46 w 46"/>
                <a:gd name="T5" fmla="*/ 36 h 53"/>
                <a:gd name="T6" fmla="*/ 43 w 46"/>
                <a:gd name="T7" fmla="*/ 0 h 53"/>
                <a:gd name="T8" fmla="*/ 0 w 46"/>
                <a:gd name="T9" fmla="*/ 5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3">
                  <a:moveTo>
                    <a:pt x="0" y="52"/>
                  </a:moveTo>
                  <a:cubicBezTo>
                    <a:pt x="2" y="53"/>
                    <a:pt x="4" y="53"/>
                    <a:pt x="5" y="53"/>
                  </a:cubicBezTo>
                  <a:cubicBezTo>
                    <a:pt x="23" y="52"/>
                    <a:pt x="39" y="42"/>
                    <a:pt x="46" y="36"/>
                  </a:cubicBezTo>
                  <a:cubicBezTo>
                    <a:pt x="43" y="0"/>
                    <a:pt x="43" y="0"/>
                    <a:pt x="43" y="0"/>
                  </a:cubicBezTo>
                  <a:lnTo>
                    <a:pt x="0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4" name="Freeform 15">
              <a:extLst>
                <a:ext uri="{FF2B5EF4-FFF2-40B4-BE49-F238E27FC236}">
                  <a16:creationId xmlns:a16="http://schemas.microsoft.com/office/drawing/2014/main" id="{7A02A6AE-5E7F-4217-9BD1-76A9F8914C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27" y="1131"/>
              <a:ext cx="2231" cy="1406"/>
            </a:xfrm>
            <a:custGeom>
              <a:avLst/>
              <a:gdLst>
                <a:gd name="T0" fmla="*/ 1117 w 1234"/>
                <a:gd name="T1" fmla="*/ 345 h 779"/>
                <a:gd name="T2" fmla="*/ 956 w 1234"/>
                <a:gd name="T3" fmla="*/ 227 h 779"/>
                <a:gd name="T4" fmla="*/ 793 w 1234"/>
                <a:gd name="T5" fmla="*/ 390 h 779"/>
                <a:gd name="T6" fmla="*/ 732 w 1234"/>
                <a:gd name="T7" fmla="*/ 409 h 779"/>
                <a:gd name="T8" fmla="*/ 700 w 1234"/>
                <a:gd name="T9" fmla="*/ 263 h 779"/>
                <a:gd name="T10" fmla="*/ 847 w 1234"/>
                <a:gd name="T11" fmla="*/ 74 h 779"/>
                <a:gd name="T12" fmla="*/ 483 w 1234"/>
                <a:gd name="T13" fmla="*/ 162 h 779"/>
                <a:gd name="T14" fmla="*/ 244 w 1234"/>
                <a:gd name="T15" fmla="*/ 65 h 779"/>
                <a:gd name="T16" fmla="*/ 6 w 1234"/>
                <a:gd name="T17" fmla="*/ 85 h 779"/>
                <a:gd name="T18" fmla="*/ 95 w 1234"/>
                <a:gd name="T19" fmla="*/ 491 h 779"/>
                <a:gd name="T20" fmla="*/ 483 w 1234"/>
                <a:gd name="T21" fmla="*/ 574 h 779"/>
                <a:gd name="T22" fmla="*/ 488 w 1234"/>
                <a:gd name="T23" fmla="*/ 604 h 779"/>
                <a:gd name="T24" fmla="*/ 570 w 1234"/>
                <a:gd name="T25" fmla="*/ 533 h 779"/>
                <a:gd name="T26" fmla="*/ 638 w 1234"/>
                <a:gd name="T27" fmla="*/ 575 h 779"/>
                <a:gd name="T28" fmla="*/ 757 w 1234"/>
                <a:gd name="T29" fmla="*/ 475 h 779"/>
                <a:gd name="T30" fmla="*/ 829 w 1234"/>
                <a:gd name="T31" fmla="*/ 525 h 779"/>
                <a:gd name="T32" fmla="*/ 900 w 1234"/>
                <a:gd name="T33" fmla="*/ 486 h 779"/>
                <a:gd name="T34" fmla="*/ 974 w 1234"/>
                <a:gd name="T35" fmla="*/ 552 h 779"/>
                <a:gd name="T36" fmla="*/ 1013 w 1234"/>
                <a:gd name="T37" fmla="*/ 598 h 779"/>
                <a:gd name="T38" fmla="*/ 1014 w 1234"/>
                <a:gd name="T39" fmla="*/ 719 h 779"/>
                <a:gd name="T40" fmla="*/ 1022 w 1234"/>
                <a:gd name="T41" fmla="*/ 779 h 779"/>
                <a:gd name="T42" fmla="*/ 1072 w 1234"/>
                <a:gd name="T43" fmla="*/ 589 h 779"/>
                <a:gd name="T44" fmla="*/ 949 w 1234"/>
                <a:gd name="T45" fmla="*/ 459 h 779"/>
                <a:gd name="T46" fmla="*/ 1093 w 1234"/>
                <a:gd name="T47" fmla="*/ 561 h 779"/>
                <a:gd name="T48" fmla="*/ 1106 w 1234"/>
                <a:gd name="T49" fmla="*/ 732 h 779"/>
                <a:gd name="T50" fmla="*/ 1161 w 1234"/>
                <a:gd name="T51" fmla="*/ 709 h 779"/>
                <a:gd name="T52" fmla="*/ 1147 w 1234"/>
                <a:gd name="T53" fmla="*/ 485 h 779"/>
                <a:gd name="T54" fmla="*/ 1015 w 1234"/>
                <a:gd name="T55" fmla="*/ 319 h 779"/>
                <a:gd name="T56" fmla="*/ 1190 w 1234"/>
                <a:gd name="T57" fmla="*/ 612 h 779"/>
                <a:gd name="T58" fmla="*/ 1193 w 1234"/>
                <a:gd name="T59" fmla="*/ 698 h 779"/>
                <a:gd name="T60" fmla="*/ 1230 w 1234"/>
                <a:gd name="T61" fmla="*/ 673 h 779"/>
                <a:gd name="T62" fmla="*/ 145 w 1234"/>
                <a:gd name="T63" fmla="*/ 442 h 779"/>
                <a:gd name="T64" fmla="*/ 145 w 1234"/>
                <a:gd name="T65" fmla="*/ 391 h 779"/>
                <a:gd name="T66" fmla="*/ 145 w 1234"/>
                <a:gd name="T67" fmla="*/ 442 h 779"/>
                <a:gd name="T68" fmla="*/ 207 w 1234"/>
                <a:gd name="T69" fmla="*/ 480 h 779"/>
                <a:gd name="T70" fmla="*/ 196 w 1234"/>
                <a:gd name="T71" fmla="*/ 48 h 779"/>
                <a:gd name="T72" fmla="*/ 218 w 1234"/>
                <a:gd name="T73" fmla="*/ 48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34" h="779">
                  <a:moveTo>
                    <a:pt x="1222" y="445"/>
                  </a:moveTo>
                  <a:cubicBezTo>
                    <a:pt x="1205" y="411"/>
                    <a:pt x="1162" y="379"/>
                    <a:pt x="1117" y="345"/>
                  </a:cubicBezTo>
                  <a:cubicBezTo>
                    <a:pt x="1080" y="316"/>
                    <a:pt x="1040" y="285"/>
                    <a:pt x="1007" y="249"/>
                  </a:cubicBezTo>
                  <a:cubicBezTo>
                    <a:pt x="996" y="241"/>
                    <a:pt x="975" y="234"/>
                    <a:pt x="956" y="227"/>
                  </a:cubicBezTo>
                  <a:cubicBezTo>
                    <a:pt x="946" y="224"/>
                    <a:pt x="936" y="221"/>
                    <a:pt x="927" y="217"/>
                  </a:cubicBezTo>
                  <a:cubicBezTo>
                    <a:pt x="910" y="255"/>
                    <a:pt x="862" y="347"/>
                    <a:pt x="793" y="390"/>
                  </a:cubicBezTo>
                  <a:cubicBezTo>
                    <a:pt x="792" y="391"/>
                    <a:pt x="792" y="391"/>
                    <a:pt x="792" y="391"/>
                  </a:cubicBezTo>
                  <a:cubicBezTo>
                    <a:pt x="789" y="392"/>
                    <a:pt x="760" y="409"/>
                    <a:pt x="732" y="409"/>
                  </a:cubicBezTo>
                  <a:cubicBezTo>
                    <a:pt x="708" y="410"/>
                    <a:pt x="696" y="399"/>
                    <a:pt x="689" y="390"/>
                  </a:cubicBezTo>
                  <a:cubicBezTo>
                    <a:pt x="673" y="367"/>
                    <a:pt x="676" y="326"/>
                    <a:pt x="700" y="263"/>
                  </a:cubicBezTo>
                  <a:cubicBezTo>
                    <a:pt x="738" y="137"/>
                    <a:pt x="738" y="137"/>
                    <a:pt x="738" y="137"/>
                  </a:cubicBezTo>
                  <a:cubicBezTo>
                    <a:pt x="847" y="74"/>
                    <a:pt x="847" y="74"/>
                    <a:pt x="847" y="74"/>
                  </a:cubicBezTo>
                  <a:cubicBezTo>
                    <a:pt x="825" y="62"/>
                    <a:pt x="799" y="56"/>
                    <a:pt x="768" y="57"/>
                  </a:cubicBezTo>
                  <a:cubicBezTo>
                    <a:pt x="642" y="59"/>
                    <a:pt x="485" y="161"/>
                    <a:pt x="483" y="162"/>
                  </a:cubicBezTo>
                  <a:cubicBezTo>
                    <a:pt x="477" y="167"/>
                    <a:pt x="477" y="167"/>
                    <a:pt x="477" y="167"/>
                  </a:cubicBezTo>
                  <a:cubicBezTo>
                    <a:pt x="244" y="65"/>
                    <a:pt x="244" y="65"/>
                    <a:pt x="244" y="65"/>
                  </a:cubicBezTo>
                  <a:cubicBezTo>
                    <a:pt x="242" y="0"/>
                    <a:pt x="172" y="25"/>
                    <a:pt x="86" y="26"/>
                  </a:cubicBezTo>
                  <a:cubicBezTo>
                    <a:pt x="0" y="27"/>
                    <a:pt x="4" y="34"/>
                    <a:pt x="6" y="85"/>
                  </a:cubicBezTo>
                  <a:cubicBezTo>
                    <a:pt x="11" y="457"/>
                    <a:pt x="11" y="457"/>
                    <a:pt x="11" y="457"/>
                  </a:cubicBezTo>
                  <a:cubicBezTo>
                    <a:pt x="21" y="481"/>
                    <a:pt x="9" y="492"/>
                    <a:pt x="95" y="491"/>
                  </a:cubicBezTo>
                  <a:cubicBezTo>
                    <a:pt x="169" y="490"/>
                    <a:pt x="229" y="506"/>
                    <a:pt x="245" y="466"/>
                  </a:cubicBezTo>
                  <a:cubicBezTo>
                    <a:pt x="483" y="574"/>
                    <a:pt x="483" y="574"/>
                    <a:pt x="483" y="574"/>
                  </a:cubicBezTo>
                  <a:cubicBezTo>
                    <a:pt x="483" y="584"/>
                    <a:pt x="483" y="584"/>
                    <a:pt x="483" y="584"/>
                  </a:cubicBezTo>
                  <a:cubicBezTo>
                    <a:pt x="483" y="590"/>
                    <a:pt x="484" y="597"/>
                    <a:pt x="488" y="604"/>
                  </a:cubicBezTo>
                  <a:cubicBezTo>
                    <a:pt x="533" y="549"/>
                    <a:pt x="533" y="549"/>
                    <a:pt x="533" y="549"/>
                  </a:cubicBezTo>
                  <a:cubicBezTo>
                    <a:pt x="542" y="539"/>
                    <a:pt x="555" y="533"/>
                    <a:pt x="570" y="533"/>
                  </a:cubicBezTo>
                  <a:cubicBezTo>
                    <a:pt x="586" y="532"/>
                    <a:pt x="604" y="539"/>
                    <a:pt x="618" y="551"/>
                  </a:cubicBezTo>
                  <a:cubicBezTo>
                    <a:pt x="626" y="558"/>
                    <a:pt x="633" y="566"/>
                    <a:pt x="638" y="575"/>
                  </a:cubicBezTo>
                  <a:cubicBezTo>
                    <a:pt x="695" y="504"/>
                    <a:pt x="695" y="504"/>
                    <a:pt x="695" y="504"/>
                  </a:cubicBezTo>
                  <a:cubicBezTo>
                    <a:pt x="711" y="486"/>
                    <a:pt x="733" y="475"/>
                    <a:pt x="757" y="475"/>
                  </a:cubicBezTo>
                  <a:cubicBezTo>
                    <a:pt x="775" y="474"/>
                    <a:pt x="792" y="480"/>
                    <a:pt x="806" y="491"/>
                  </a:cubicBezTo>
                  <a:cubicBezTo>
                    <a:pt x="817" y="500"/>
                    <a:pt x="825" y="512"/>
                    <a:pt x="829" y="525"/>
                  </a:cubicBezTo>
                  <a:cubicBezTo>
                    <a:pt x="834" y="519"/>
                    <a:pt x="834" y="519"/>
                    <a:pt x="834" y="519"/>
                  </a:cubicBezTo>
                  <a:cubicBezTo>
                    <a:pt x="851" y="498"/>
                    <a:pt x="875" y="486"/>
                    <a:pt x="900" y="486"/>
                  </a:cubicBezTo>
                  <a:cubicBezTo>
                    <a:pt x="918" y="486"/>
                    <a:pt x="935" y="491"/>
                    <a:pt x="948" y="502"/>
                  </a:cubicBezTo>
                  <a:cubicBezTo>
                    <a:pt x="963" y="514"/>
                    <a:pt x="972" y="532"/>
                    <a:pt x="974" y="552"/>
                  </a:cubicBezTo>
                  <a:cubicBezTo>
                    <a:pt x="975" y="561"/>
                    <a:pt x="974" y="571"/>
                    <a:pt x="971" y="580"/>
                  </a:cubicBezTo>
                  <a:cubicBezTo>
                    <a:pt x="987" y="582"/>
                    <a:pt x="1001" y="588"/>
                    <a:pt x="1013" y="598"/>
                  </a:cubicBezTo>
                  <a:cubicBezTo>
                    <a:pt x="1046" y="625"/>
                    <a:pt x="1053" y="672"/>
                    <a:pt x="1028" y="702"/>
                  </a:cubicBezTo>
                  <a:cubicBezTo>
                    <a:pt x="1014" y="719"/>
                    <a:pt x="1014" y="719"/>
                    <a:pt x="1014" y="719"/>
                  </a:cubicBezTo>
                  <a:cubicBezTo>
                    <a:pt x="1019" y="779"/>
                    <a:pt x="1019" y="779"/>
                    <a:pt x="1019" y="779"/>
                  </a:cubicBezTo>
                  <a:cubicBezTo>
                    <a:pt x="1022" y="779"/>
                    <a:pt x="1022" y="779"/>
                    <a:pt x="1022" y="779"/>
                  </a:cubicBezTo>
                  <a:cubicBezTo>
                    <a:pt x="1057" y="779"/>
                    <a:pt x="1074" y="749"/>
                    <a:pt x="1077" y="741"/>
                  </a:cubicBezTo>
                  <a:cubicBezTo>
                    <a:pt x="1078" y="725"/>
                    <a:pt x="1082" y="635"/>
                    <a:pt x="1072" y="589"/>
                  </a:cubicBezTo>
                  <a:cubicBezTo>
                    <a:pt x="1071" y="582"/>
                    <a:pt x="1069" y="577"/>
                    <a:pt x="1067" y="573"/>
                  </a:cubicBezTo>
                  <a:cubicBezTo>
                    <a:pt x="1054" y="544"/>
                    <a:pt x="978" y="481"/>
                    <a:pt x="949" y="459"/>
                  </a:cubicBezTo>
                  <a:cubicBezTo>
                    <a:pt x="967" y="436"/>
                    <a:pt x="967" y="436"/>
                    <a:pt x="967" y="436"/>
                  </a:cubicBezTo>
                  <a:cubicBezTo>
                    <a:pt x="978" y="445"/>
                    <a:pt x="1073" y="517"/>
                    <a:pt x="1093" y="561"/>
                  </a:cubicBezTo>
                  <a:cubicBezTo>
                    <a:pt x="1096" y="567"/>
                    <a:pt x="1098" y="574"/>
                    <a:pt x="1100" y="583"/>
                  </a:cubicBezTo>
                  <a:cubicBezTo>
                    <a:pt x="1109" y="627"/>
                    <a:pt x="1107" y="702"/>
                    <a:pt x="1106" y="732"/>
                  </a:cubicBezTo>
                  <a:cubicBezTo>
                    <a:pt x="1110" y="732"/>
                    <a:pt x="1113" y="732"/>
                    <a:pt x="1116" y="732"/>
                  </a:cubicBezTo>
                  <a:cubicBezTo>
                    <a:pt x="1154" y="732"/>
                    <a:pt x="1160" y="712"/>
                    <a:pt x="1161" y="709"/>
                  </a:cubicBezTo>
                  <a:cubicBezTo>
                    <a:pt x="1161" y="702"/>
                    <a:pt x="1163" y="659"/>
                    <a:pt x="1162" y="612"/>
                  </a:cubicBezTo>
                  <a:cubicBezTo>
                    <a:pt x="1161" y="532"/>
                    <a:pt x="1153" y="498"/>
                    <a:pt x="1147" y="485"/>
                  </a:cubicBezTo>
                  <a:cubicBezTo>
                    <a:pt x="1130" y="446"/>
                    <a:pt x="1036" y="371"/>
                    <a:pt x="1000" y="342"/>
                  </a:cubicBezTo>
                  <a:cubicBezTo>
                    <a:pt x="1015" y="319"/>
                    <a:pt x="1015" y="319"/>
                    <a:pt x="1015" y="319"/>
                  </a:cubicBezTo>
                  <a:cubicBezTo>
                    <a:pt x="1020" y="323"/>
                    <a:pt x="1150" y="420"/>
                    <a:pt x="1173" y="473"/>
                  </a:cubicBezTo>
                  <a:cubicBezTo>
                    <a:pt x="1183" y="497"/>
                    <a:pt x="1189" y="543"/>
                    <a:pt x="1190" y="612"/>
                  </a:cubicBezTo>
                  <a:cubicBezTo>
                    <a:pt x="1191" y="647"/>
                    <a:pt x="1190" y="681"/>
                    <a:pt x="1189" y="698"/>
                  </a:cubicBezTo>
                  <a:cubicBezTo>
                    <a:pt x="1191" y="698"/>
                    <a:pt x="1192" y="698"/>
                    <a:pt x="1193" y="698"/>
                  </a:cubicBezTo>
                  <a:cubicBezTo>
                    <a:pt x="1208" y="698"/>
                    <a:pt x="1220" y="692"/>
                    <a:pt x="1229" y="685"/>
                  </a:cubicBezTo>
                  <a:cubicBezTo>
                    <a:pt x="1230" y="673"/>
                    <a:pt x="1230" y="673"/>
                    <a:pt x="1230" y="673"/>
                  </a:cubicBezTo>
                  <a:cubicBezTo>
                    <a:pt x="1230" y="672"/>
                    <a:pt x="1234" y="576"/>
                    <a:pt x="1222" y="445"/>
                  </a:cubicBezTo>
                  <a:close/>
                  <a:moveTo>
                    <a:pt x="145" y="442"/>
                  </a:moveTo>
                  <a:cubicBezTo>
                    <a:pt x="131" y="442"/>
                    <a:pt x="120" y="431"/>
                    <a:pt x="120" y="417"/>
                  </a:cubicBezTo>
                  <a:cubicBezTo>
                    <a:pt x="120" y="403"/>
                    <a:pt x="131" y="391"/>
                    <a:pt x="145" y="391"/>
                  </a:cubicBezTo>
                  <a:cubicBezTo>
                    <a:pt x="159" y="391"/>
                    <a:pt x="170" y="403"/>
                    <a:pt x="170" y="417"/>
                  </a:cubicBezTo>
                  <a:cubicBezTo>
                    <a:pt x="170" y="431"/>
                    <a:pt x="159" y="442"/>
                    <a:pt x="145" y="442"/>
                  </a:cubicBezTo>
                  <a:close/>
                  <a:moveTo>
                    <a:pt x="218" y="469"/>
                  </a:moveTo>
                  <a:cubicBezTo>
                    <a:pt x="218" y="475"/>
                    <a:pt x="213" y="480"/>
                    <a:pt x="207" y="480"/>
                  </a:cubicBezTo>
                  <a:cubicBezTo>
                    <a:pt x="201" y="480"/>
                    <a:pt x="196" y="475"/>
                    <a:pt x="196" y="469"/>
                  </a:cubicBezTo>
                  <a:cubicBezTo>
                    <a:pt x="196" y="48"/>
                    <a:pt x="196" y="48"/>
                    <a:pt x="196" y="48"/>
                  </a:cubicBezTo>
                  <a:cubicBezTo>
                    <a:pt x="196" y="42"/>
                    <a:pt x="201" y="37"/>
                    <a:pt x="207" y="37"/>
                  </a:cubicBezTo>
                  <a:cubicBezTo>
                    <a:pt x="213" y="37"/>
                    <a:pt x="218" y="42"/>
                    <a:pt x="218" y="48"/>
                  </a:cubicBezTo>
                  <a:lnTo>
                    <a:pt x="218" y="4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5" name="Freeform 16">
              <a:extLst>
                <a:ext uri="{FF2B5EF4-FFF2-40B4-BE49-F238E27FC236}">
                  <a16:creationId xmlns:a16="http://schemas.microsoft.com/office/drawing/2014/main" id="{3F846C87-5C2D-48BB-AE23-D1E70A579E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01" y="1182"/>
              <a:ext cx="1902" cy="1073"/>
            </a:xfrm>
            <a:custGeom>
              <a:avLst/>
              <a:gdLst>
                <a:gd name="T0" fmla="*/ 1051 w 1052"/>
                <a:gd name="T1" fmla="*/ 73 h 595"/>
                <a:gd name="T2" fmla="*/ 962 w 1052"/>
                <a:gd name="T3" fmla="*/ 16 h 595"/>
                <a:gd name="T4" fmla="*/ 807 w 1052"/>
                <a:gd name="T5" fmla="*/ 61 h 595"/>
                <a:gd name="T6" fmla="*/ 807 w 1052"/>
                <a:gd name="T7" fmla="*/ 90 h 595"/>
                <a:gd name="T8" fmla="*/ 596 w 1052"/>
                <a:gd name="T9" fmla="*/ 169 h 595"/>
                <a:gd name="T10" fmla="*/ 589 w 1052"/>
                <a:gd name="T11" fmla="*/ 161 h 595"/>
                <a:gd name="T12" fmla="*/ 342 w 1052"/>
                <a:gd name="T13" fmla="*/ 33 h 595"/>
                <a:gd name="T14" fmla="*/ 340 w 1052"/>
                <a:gd name="T15" fmla="*/ 32 h 595"/>
                <a:gd name="T16" fmla="*/ 287 w 1052"/>
                <a:gd name="T17" fmla="*/ 17 h 595"/>
                <a:gd name="T18" fmla="*/ 232 w 1052"/>
                <a:gd name="T19" fmla="*/ 33 h 595"/>
                <a:gd name="T20" fmla="*/ 231 w 1052"/>
                <a:gd name="T21" fmla="*/ 34 h 595"/>
                <a:gd name="T22" fmla="*/ 61 w 1052"/>
                <a:gd name="T23" fmla="*/ 131 h 595"/>
                <a:gd name="T24" fmla="*/ 27 w 1052"/>
                <a:gd name="T25" fmla="*/ 246 h 595"/>
                <a:gd name="T26" fmla="*/ 12 w 1052"/>
                <a:gd name="T27" fmla="*/ 343 h 595"/>
                <a:gd name="T28" fmla="*/ 26 w 1052"/>
                <a:gd name="T29" fmla="*/ 348 h 595"/>
                <a:gd name="T30" fmla="*/ 70 w 1052"/>
                <a:gd name="T31" fmla="*/ 333 h 595"/>
                <a:gd name="T32" fmla="*/ 198 w 1052"/>
                <a:gd name="T33" fmla="*/ 160 h 595"/>
                <a:gd name="T34" fmla="*/ 205 w 1052"/>
                <a:gd name="T35" fmla="*/ 142 h 595"/>
                <a:gd name="T36" fmla="*/ 222 w 1052"/>
                <a:gd name="T37" fmla="*/ 152 h 595"/>
                <a:gd name="T38" fmla="*/ 261 w 1052"/>
                <a:gd name="T39" fmla="*/ 167 h 595"/>
                <a:gd name="T40" fmla="*/ 324 w 1052"/>
                <a:gd name="T41" fmla="*/ 196 h 595"/>
                <a:gd name="T42" fmla="*/ 326 w 1052"/>
                <a:gd name="T43" fmla="*/ 197 h 595"/>
                <a:gd name="T44" fmla="*/ 433 w 1052"/>
                <a:gd name="T45" fmla="*/ 290 h 595"/>
                <a:gd name="T46" fmla="*/ 549 w 1052"/>
                <a:gd name="T47" fmla="*/ 405 h 595"/>
                <a:gd name="T48" fmla="*/ 550 w 1052"/>
                <a:gd name="T49" fmla="*/ 408 h 595"/>
                <a:gd name="T50" fmla="*/ 550 w 1052"/>
                <a:gd name="T51" fmla="*/ 411 h 595"/>
                <a:gd name="T52" fmla="*/ 559 w 1052"/>
                <a:gd name="T53" fmla="*/ 595 h 595"/>
                <a:gd name="T54" fmla="*/ 822 w 1052"/>
                <a:gd name="T55" fmla="*/ 468 h 595"/>
                <a:gd name="T56" fmla="*/ 970 w 1052"/>
                <a:gd name="T57" fmla="*/ 480 h 595"/>
                <a:gd name="T58" fmla="*/ 1046 w 1052"/>
                <a:gd name="T59" fmla="*/ 449 h 595"/>
                <a:gd name="T60" fmla="*/ 1051 w 1052"/>
                <a:gd name="T61" fmla="*/ 73 h 595"/>
                <a:gd name="T62" fmla="*/ 868 w 1052"/>
                <a:gd name="T63" fmla="*/ 466 h 595"/>
                <a:gd name="T64" fmla="*/ 849 w 1052"/>
                <a:gd name="T65" fmla="*/ 476 h 595"/>
                <a:gd name="T66" fmla="*/ 857 w 1052"/>
                <a:gd name="T67" fmla="*/ 477 h 595"/>
                <a:gd name="T68" fmla="*/ 840 w 1052"/>
                <a:gd name="T69" fmla="*/ 477 h 595"/>
                <a:gd name="T70" fmla="*/ 849 w 1052"/>
                <a:gd name="T71" fmla="*/ 476 h 595"/>
                <a:gd name="T72" fmla="*/ 830 w 1052"/>
                <a:gd name="T73" fmla="*/ 466 h 595"/>
                <a:gd name="T74" fmla="*/ 830 w 1052"/>
                <a:gd name="T75" fmla="*/ 45 h 595"/>
                <a:gd name="T76" fmla="*/ 840 w 1052"/>
                <a:gd name="T77" fmla="*/ 35 h 595"/>
                <a:gd name="T78" fmla="*/ 857 w 1052"/>
                <a:gd name="T79" fmla="*/ 35 h 595"/>
                <a:gd name="T80" fmla="*/ 868 w 1052"/>
                <a:gd name="T81" fmla="*/ 45 h 595"/>
                <a:gd name="T82" fmla="*/ 868 w 1052"/>
                <a:gd name="T83" fmla="*/ 466 h 595"/>
                <a:gd name="T84" fmla="*/ 907 w 1052"/>
                <a:gd name="T85" fmla="*/ 459 h 595"/>
                <a:gd name="T86" fmla="*/ 876 w 1052"/>
                <a:gd name="T87" fmla="*/ 428 h 595"/>
                <a:gd name="T88" fmla="*/ 907 w 1052"/>
                <a:gd name="T89" fmla="*/ 397 h 595"/>
                <a:gd name="T90" fmla="*/ 938 w 1052"/>
                <a:gd name="T91" fmla="*/ 428 h 595"/>
                <a:gd name="T92" fmla="*/ 907 w 1052"/>
                <a:gd name="T93" fmla="*/ 459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52" h="595">
                  <a:moveTo>
                    <a:pt x="1051" y="73"/>
                  </a:moveTo>
                  <a:cubicBezTo>
                    <a:pt x="1050" y="23"/>
                    <a:pt x="1048" y="14"/>
                    <a:pt x="962" y="16"/>
                  </a:cubicBezTo>
                  <a:cubicBezTo>
                    <a:pt x="875" y="17"/>
                    <a:pt x="803" y="0"/>
                    <a:pt x="807" y="61"/>
                  </a:cubicBezTo>
                  <a:cubicBezTo>
                    <a:pt x="807" y="90"/>
                    <a:pt x="807" y="90"/>
                    <a:pt x="807" y="90"/>
                  </a:cubicBezTo>
                  <a:cubicBezTo>
                    <a:pt x="596" y="169"/>
                    <a:pt x="596" y="169"/>
                    <a:pt x="596" y="169"/>
                  </a:cubicBezTo>
                  <a:cubicBezTo>
                    <a:pt x="589" y="161"/>
                    <a:pt x="589" y="161"/>
                    <a:pt x="589" y="161"/>
                  </a:cubicBezTo>
                  <a:cubicBezTo>
                    <a:pt x="568" y="140"/>
                    <a:pt x="426" y="71"/>
                    <a:pt x="342" y="33"/>
                  </a:cubicBezTo>
                  <a:cubicBezTo>
                    <a:pt x="340" y="32"/>
                    <a:pt x="340" y="32"/>
                    <a:pt x="340" y="32"/>
                  </a:cubicBezTo>
                  <a:cubicBezTo>
                    <a:pt x="323" y="22"/>
                    <a:pt x="305" y="16"/>
                    <a:pt x="287" y="17"/>
                  </a:cubicBezTo>
                  <a:cubicBezTo>
                    <a:pt x="243" y="18"/>
                    <a:pt x="232" y="33"/>
                    <a:pt x="232" y="33"/>
                  </a:cubicBezTo>
                  <a:cubicBezTo>
                    <a:pt x="231" y="34"/>
                    <a:pt x="231" y="34"/>
                    <a:pt x="231" y="34"/>
                  </a:cubicBezTo>
                  <a:cubicBezTo>
                    <a:pt x="61" y="131"/>
                    <a:pt x="61" y="131"/>
                    <a:pt x="61" y="131"/>
                  </a:cubicBezTo>
                  <a:cubicBezTo>
                    <a:pt x="27" y="246"/>
                    <a:pt x="27" y="246"/>
                    <a:pt x="27" y="246"/>
                  </a:cubicBezTo>
                  <a:cubicBezTo>
                    <a:pt x="0" y="317"/>
                    <a:pt x="9" y="338"/>
                    <a:pt x="12" y="343"/>
                  </a:cubicBezTo>
                  <a:cubicBezTo>
                    <a:pt x="13" y="344"/>
                    <a:pt x="16" y="348"/>
                    <a:pt x="26" y="348"/>
                  </a:cubicBezTo>
                  <a:cubicBezTo>
                    <a:pt x="42" y="347"/>
                    <a:pt x="63" y="337"/>
                    <a:pt x="70" y="333"/>
                  </a:cubicBezTo>
                  <a:cubicBezTo>
                    <a:pt x="147" y="285"/>
                    <a:pt x="198" y="162"/>
                    <a:pt x="198" y="160"/>
                  </a:cubicBezTo>
                  <a:cubicBezTo>
                    <a:pt x="205" y="142"/>
                    <a:pt x="205" y="142"/>
                    <a:pt x="205" y="142"/>
                  </a:cubicBezTo>
                  <a:cubicBezTo>
                    <a:pt x="222" y="152"/>
                    <a:pt x="222" y="152"/>
                    <a:pt x="222" y="152"/>
                  </a:cubicBezTo>
                  <a:cubicBezTo>
                    <a:pt x="231" y="157"/>
                    <a:pt x="246" y="162"/>
                    <a:pt x="261" y="167"/>
                  </a:cubicBezTo>
                  <a:cubicBezTo>
                    <a:pt x="285" y="175"/>
                    <a:pt x="309" y="183"/>
                    <a:pt x="324" y="196"/>
                  </a:cubicBezTo>
                  <a:cubicBezTo>
                    <a:pt x="326" y="197"/>
                    <a:pt x="326" y="197"/>
                    <a:pt x="326" y="197"/>
                  </a:cubicBezTo>
                  <a:cubicBezTo>
                    <a:pt x="358" y="232"/>
                    <a:pt x="396" y="261"/>
                    <a:pt x="433" y="290"/>
                  </a:cubicBezTo>
                  <a:cubicBezTo>
                    <a:pt x="482" y="328"/>
                    <a:pt x="529" y="363"/>
                    <a:pt x="549" y="405"/>
                  </a:cubicBezTo>
                  <a:cubicBezTo>
                    <a:pt x="550" y="408"/>
                    <a:pt x="550" y="408"/>
                    <a:pt x="550" y="408"/>
                  </a:cubicBezTo>
                  <a:cubicBezTo>
                    <a:pt x="550" y="411"/>
                    <a:pt x="550" y="411"/>
                    <a:pt x="550" y="411"/>
                  </a:cubicBezTo>
                  <a:cubicBezTo>
                    <a:pt x="557" y="487"/>
                    <a:pt x="559" y="552"/>
                    <a:pt x="559" y="595"/>
                  </a:cubicBezTo>
                  <a:cubicBezTo>
                    <a:pt x="822" y="468"/>
                    <a:pt x="822" y="468"/>
                    <a:pt x="822" y="468"/>
                  </a:cubicBezTo>
                  <a:cubicBezTo>
                    <a:pt x="844" y="503"/>
                    <a:pt x="902" y="480"/>
                    <a:pt x="970" y="480"/>
                  </a:cubicBezTo>
                  <a:cubicBezTo>
                    <a:pt x="1052" y="481"/>
                    <a:pt x="1046" y="449"/>
                    <a:pt x="1046" y="449"/>
                  </a:cubicBezTo>
                  <a:lnTo>
                    <a:pt x="1051" y="73"/>
                  </a:lnTo>
                  <a:close/>
                  <a:moveTo>
                    <a:pt x="868" y="466"/>
                  </a:moveTo>
                  <a:cubicBezTo>
                    <a:pt x="868" y="471"/>
                    <a:pt x="857" y="474"/>
                    <a:pt x="849" y="476"/>
                  </a:cubicBezTo>
                  <a:cubicBezTo>
                    <a:pt x="852" y="477"/>
                    <a:pt x="855" y="477"/>
                    <a:pt x="857" y="477"/>
                  </a:cubicBezTo>
                  <a:cubicBezTo>
                    <a:pt x="840" y="477"/>
                    <a:pt x="840" y="477"/>
                    <a:pt x="840" y="477"/>
                  </a:cubicBezTo>
                  <a:cubicBezTo>
                    <a:pt x="842" y="477"/>
                    <a:pt x="845" y="477"/>
                    <a:pt x="849" y="476"/>
                  </a:cubicBezTo>
                  <a:cubicBezTo>
                    <a:pt x="840" y="474"/>
                    <a:pt x="830" y="471"/>
                    <a:pt x="830" y="466"/>
                  </a:cubicBezTo>
                  <a:cubicBezTo>
                    <a:pt x="830" y="45"/>
                    <a:pt x="830" y="45"/>
                    <a:pt x="830" y="45"/>
                  </a:cubicBezTo>
                  <a:cubicBezTo>
                    <a:pt x="830" y="39"/>
                    <a:pt x="835" y="35"/>
                    <a:pt x="840" y="35"/>
                  </a:cubicBezTo>
                  <a:cubicBezTo>
                    <a:pt x="857" y="35"/>
                    <a:pt x="857" y="35"/>
                    <a:pt x="857" y="35"/>
                  </a:cubicBezTo>
                  <a:cubicBezTo>
                    <a:pt x="863" y="35"/>
                    <a:pt x="868" y="39"/>
                    <a:pt x="868" y="45"/>
                  </a:cubicBezTo>
                  <a:lnTo>
                    <a:pt x="868" y="466"/>
                  </a:lnTo>
                  <a:close/>
                  <a:moveTo>
                    <a:pt x="907" y="459"/>
                  </a:moveTo>
                  <a:cubicBezTo>
                    <a:pt x="890" y="459"/>
                    <a:pt x="876" y="445"/>
                    <a:pt x="876" y="428"/>
                  </a:cubicBezTo>
                  <a:cubicBezTo>
                    <a:pt x="876" y="411"/>
                    <a:pt x="890" y="397"/>
                    <a:pt x="907" y="397"/>
                  </a:cubicBezTo>
                  <a:cubicBezTo>
                    <a:pt x="924" y="397"/>
                    <a:pt x="938" y="411"/>
                    <a:pt x="938" y="428"/>
                  </a:cubicBezTo>
                  <a:cubicBezTo>
                    <a:pt x="938" y="445"/>
                    <a:pt x="924" y="459"/>
                    <a:pt x="907" y="4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6" name="Freeform 17">
              <a:extLst>
                <a:ext uri="{FF2B5EF4-FFF2-40B4-BE49-F238E27FC236}">
                  <a16:creationId xmlns:a16="http://schemas.microsoft.com/office/drawing/2014/main" id="{898B0C30-A974-4DC4-86E2-575FBDC97D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01" y="1182"/>
              <a:ext cx="1902" cy="1073"/>
            </a:xfrm>
            <a:custGeom>
              <a:avLst/>
              <a:gdLst>
                <a:gd name="T0" fmla="*/ 1051 w 1052"/>
                <a:gd name="T1" fmla="*/ 73 h 595"/>
                <a:gd name="T2" fmla="*/ 962 w 1052"/>
                <a:gd name="T3" fmla="*/ 16 h 595"/>
                <a:gd name="T4" fmla="*/ 807 w 1052"/>
                <a:gd name="T5" fmla="*/ 61 h 595"/>
                <a:gd name="T6" fmla="*/ 807 w 1052"/>
                <a:gd name="T7" fmla="*/ 90 h 595"/>
                <a:gd name="T8" fmla="*/ 596 w 1052"/>
                <a:gd name="T9" fmla="*/ 169 h 595"/>
                <a:gd name="T10" fmla="*/ 589 w 1052"/>
                <a:gd name="T11" fmla="*/ 161 h 595"/>
                <a:gd name="T12" fmla="*/ 342 w 1052"/>
                <a:gd name="T13" fmla="*/ 33 h 595"/>
                <a:gd name="T14" fmla="*/ 340 w 1052"/>
                <a:gd name="T15" fmla="*/ 32 h 595"/>
                <a:gd name="T16" fmla="*/ 287 w 1052"/>
                <a:gd name="T17" fmla="*/ 17 h 595"/>
                <a:gd name="T18" fmla="*/ 232 w 1052"/>
                <a:gd name="T19" fmla="*/ 33 h 595"/>
                <a:gd name="T20" fmla="*/ 231 w 1052"/>
                <a:gd name="T21" fmla="*/ 34 h 595"/>
                <a:gd name="T22" fmla="*/ 61 w 1052"/>
                <a:gd name="T23" fmla="*/ 131 h 595"/>
                <a:gd name="T24" fmla="*/ 27 w 1052"/>
                <a:gd name="T25" fmla="*/ 246 h 595"/>
                <a:gd name="T26" fmla="*/ 12 w 1052"/>
                <a:gd name="T27" fmla="*/ 343 h 595"/>
                <a:gd name="T28" fmla="*/ 26 w 1052"/>
                <a:gd name="T29" fmla="*/ 348 h 595"/>
                <a:gd name="T30" fmla="*/ 70 w 1052"/>
                <a:gd name="T31" fmla="*/ 333 h 595"/>
                <a:gd name="T32" fmla="*/ 198 w 1052"/>
                <a:gd name="T33" fmla="*/ 160 h 595"/>
                <a:gd name="T34" fmla="*/ 205 w 1052"/>
                <a:gd name="T35" fmla="*/ 142 h 595"/>
                <a:gd name="T36" fmla="*/ 222 w 1052"/>
                <a:gd name="T37" fmla="*/ 152 h 595"/>
                <a:gd name="T38" fmla="*/ 261 w 1052"/>
                <a:gd name="T39" fmla="*/ 167 h 595"/>
                <a:gd name="T40" fmla="*/ 324 w 1052"/>
                <a:gd name="T41" fmla="*/ 196 h 595"/>
                <a:gd name="T42" fmla="*/ 326 w 1052"/>
                <a:gd name="T43" fmla="*/ 197 h 595"/>
                <a:gd name="T44" fmla="*/ 433 w 1052"/>
                <a:gd name="T45" fmla="*/ 290 h 595"/>
                <a:gd name="T46" fmla="*/ 549 w 1052"/>
                <a:gd name="T47" fmla="*/ 405 h 595"/>
                <a:gd name="T48" fmla="*/ 550 w 1052"/>
                <a:gd name="T49" fmla="*/ 408 h 595"/>
                <a:gd name="T50" fmla="*/ 550 w 1052"/>
                <a:gd name="T51" fmla="*/ 411 h 595"/>
                <a:gd name="T52" fmla="*/ 559 w 1052"/>
                <a:gd name="T53" fmla="*/ 595 h 595"/>
                <a:gd name="T54" fmla="*/ 822 w 1052"/>
                <a:gd name="T55" fmla="*/ 468 h 595"/>
                <a:gd name="T56" fmla="*/ 970 w 1052"/>
                <a:gd name="T57" fmla="*/ 480 h 595"/>
                <a:gd name="T58" fmla="*/ 1046 w 1052"/>
                <a:gd name="T59" fmla="*/ 449 h 595"/>
                <a:gd name="T60" fmla="*/ 1051 w 1052"/>
                <a:gd name="T61" fmla="*/ 73 h 595"/>
                <a:gd name="T62" fmla="*/ 868 w 1052"/>
                <a:gd name="T63" fmla="*/ 466 h 595"/>
                <a:gd name="T64" fmla="*/ 849 w 1052"/>
                <a:gd name="T65" fmla="*/ 476 h 595"/>
                <a:gd name="T66" fmla="*/ 857 w 1052"/>
                <a:gd name="T67" fmla="*/ 477 h 595"/>
                <a:gd name="T68" fmla="*/ 840 w 1052"/>
                <a:gd name="T69" fmla="*/ 477 h 595"/>
                <a:gd name="T70" fmla="*/ 849 w 1052"/>
                <a:gd name="T71" fmla="*/ 476 h 595"/>
                <a:gd name="T72" fmla="*/ 830 w 1052"/>
                <a:gd name="T73" fmla="*/ 466 h 595"/>
                <a:gd name="T74" fmla="*/ 830 w 1052"/>
                <a:gd name="T75" fmla="*/ 45 h 595"/>
                <a:gd name="T76" fmla="*/ 840 w 1052"/>
                <a:gd name="T77" fmla="*/ 35 h 595"/>
                <a:gd name="T78" fmla="*/ 857 w 1052"/>
                <a:gd name="T79" fmla="*/ 35 h 595"/>
                <a:gd name="T80" fmla="*/ 868 w 1052"/>
                <a:gd name="T81" fmla="*/ 45 h 595"/>
                <a:gd name="T82" fmla="*/ 868 w 1052"/>
                <a:gd name="T83" fmla="*/ 466 h 595"/>
                <a:gd name="T84" fmla="*/ 907 w 1052"/>
                <a:gd name="T85" fmla="*/ 459 h 595"/>
                <a:gd name="T86" fmla="*/ 876 w 1052"/>
                <a:gd name="T87" fmla="*/ 428 h 595"/>
                <a:gd name="T88" fmla="*/ 907 w 1052"/>
                <a:gd name="T89" fmla="*/ 397 h 595"/>
                <a:gd name="T90" fmla="*/ 938 w 1052"/>
                <a:gd name="T91" fmla="*/ 428 h 595"/>
                <a:gd name="T92" fmla="*/ 907 w 1052"/>
                <a:gd name="T93" fmla="*/ 459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52" h="595">
                  <a:moveTo>
                    <a:pt x="1051" y="73"/>
                  </a:moveTo>
                  <a:cubicBezTo>
                    <a:pt x="1050" y="23"/>
                    <a:pt x="1048" y="14"/>
                    <a:pt x="962" y="16"/>
                  </a:cubicBezTo>
                  <a:cubicBezTo>
                    <a:pt x="875" y="17"/>
                    <a:pt x="803" y="0"/>
                    <a:pt x="807" y="61"/>
                  </a:cubicBezTo>
                  <a:cubicBezTo>
                    <a:pt x="807" y="90"/>
                    <a:pt x="807" y="90"/>
                    <a:pt x="807" y="90"/>
                  </a:cubicBezTo>
                  <a:cubicBezTo>
                    <a:pt x="596" y="169"/>
                    <a:pt x="596" y="169"/>
                    <a:pt x="596" y="169"/>
                  </a:cubicBezTo>
                  <a:cubicBezTo>
                    <a:pt x="589" y="161"/>
                    <a:pt x="589" y="161"/>
                    <a:pt x="589" y="161"/>
                  </a:cubicBezTo>
                  <a:cubicBezTo>
                    <a:pt x="568" y="140"/>
                    <a:pt x="426" y="71"/>
                    <a:pt x="342" y="33"/>
                  </a:cubicBezTo>
                  <a:cubicBezTo>
                    <a:pt x="340" y="32"/>
                    <a:pt x="340" y="32"/>
                    <a:pt x="340" y="32"/>
                  </a:cubicBezTo>
                  <a:cubicBezTo>
                    <a:pt x="323" y="22"/>
                    <a:pt x="305" y="16"/>
                    <a:pt x="287" y="17"/>
                  </a:cubicBezTo>
                  <a:cubicBezTo>
                    <a:pt x="243" y="18"/>
                    <a:pt x="232" y="33"/>
                    <a:pt x="232" y="33"/>
                  </a:cubicBezTo>
                  <a:cubicBezTo>
                    <a:pt x="231" y="34"/>
                    <a:pt x="231" y="34"/>
                    <a:pt x="231" y="34"/>
                  </a:cubicBezTo>
                  <a:cubicBezTo>
                    <a:pt x="61" y="131"/>
                    <a:pt x="61" y="131"/>
                    <a:pt x="61" y="131"/>
                  </a:cubicBezTo>
                  <a:cubicBezTo>
                    <a:pt x="27" y="246"/>
                    <a:pt x="27" y="246"/>
                    <a:pt x="27" y="246"/>
                  </a:cubicBezTo>
                  <a:cubicBezTo>
                    <a:pt x="0" y="317"/>
                    <a:pt x="9" y="338"/>
                    <a:pt x="12" y="343"/>
                  </a:cubicBezTo>
                  <a:cubicBezTo>
                    <a:pt x="13" y="344"/>
                    <a:pt x="16" y="348"/>
                    <a:pt x="26" y="348"/>
                  </a:cubicBezTo>
                  <a:cubicBezTo>
                    <a:pt x="42" y="347"/>
                    <a:pt x="63" y="337"/>
                    <a:pt x="70" y="333"/>
                  </a:cubicBezTo>
                  <a:cubicBezTo>
                    <a:pt x="147" y="285"/>
                    <a:pt x="198" y="162"/>
                    <a:pt x="198" y="160"/>
                  </a:cubicBezTo>
                  <a:cubicBezTo>
                    <a:pt x="205" y="142"/>
                    <a:pt x="205" y="142"/>
                    <a:pt x="205" y="142"/>
                  </a:cubicBezTo>
                  <a:cubicBezTo>
                    <a:pt x="222" y="152"/>
                    <a:pt x="222" y="152"/>
                    <a:pt x="222" y="152"/>
                  </a:cubicBezTo>
                  <a:cubicBezTo>
                    <a:pt x="231" y="157"/>
                    <a:pt x="246" y="162"/>
                    <a:pt x="261" y="167"/>
                  </a:cubicBezTo>
                  <a:cubicBezTo>
                    <a:pt x="285" y="175"/>
                    <a:pt x="309" y="183"/>
                    <a:pt x="324" y="196"/>
                  </a:cubicBezTo>
                  <a:cubicBezTo>
                    <a:pt x="326" y="197"/>
                    <a:pt x="326" y="197"/>
                    <a:pt x="326" y="197"/>
                  </a:cubicBezTo>
                  <a:cubicBezTo>
                    <a:pt x="358" y="232"/>
                    <a:pt x="396" y="261"/>
                    <a:pt x="433" y="290"/>
                  </a:cubicBezTo>
                  <a:cubicBezTo>
                    <a:pt x="482" y="328"/>
                    <a:pt x="529" y="363"/>
                    <a:pt x="549" y="405"/>
                  </a:cubicBezTo>
                  <a:cubicBezTo>
                    <a:pt x="550" y="408"/>
                    <a:pt x="550" y="408"/>
                    <a:pt x="550" y="408"/>
                  </a:cubicBezTo>
                  <a:cubicBezTo>
                    <a:pt x="550" y="411"/>
                    <a:pt x="550" y="411"/>
                    <a:pt x="550" y="411"/>
                  </a:cubicBezTo>
                  <a:cubicBezTo>
                    <a:pt x="557" y="487"/>
                    <a:pt x="559" y="552"/>
                    <a:pt x="559" y="595"/>
                  </a:cubicBezTo>
                  <a:cubicBezTo>
                    <a:pt x="822" y="468"/>
                    <a:pt x="822" y="468"/>
                    <a:pt x="822" y="468"/>
                  </a:cubicBezTo>
                  <a:cubicBezTo>
                    <a:pt x="844" y="503"/>
                    <a:pt x="902" y="480"/>
                    <a:pt x="970" y="480"/>
                  </a:cubicBezTo>
                  <a:cubicBezTo>
                    <a:pt x="1052" y="481"/>
                    <a:pt x="1046" y="449"/>
                    <a:pt x="1046" y="449"/>
                  </a:cubicBezTo>
                  <a:lnTo>
                    <a:pt x="1051" y="73"/>
                  </a:lnTo>
                  <a:close/>
                  <a:moveTo>
                    <a:pt x="868" y="466"/>
                  </a:moveTo>
                  <a:cubicBezTo>
                    <a:pt x="868" y="471"/>
                    <a:pt x="857" y="474"/>
                    <a:pt x="849" y="476"/>
                  </a:cubicBezTo>
                  <a:cubicBezTo>
                    <a:pt x="852" y="477"/>
                    <a:pt x="855" y="477"/>
                    <a:pt x="857" y="477"/>
                  </a:cubicBezTo>
                  <a:cubicBezTo>
                    <a:pt x="840" y="477"/>
                    <a:pt x="840" y="477"/>
                    <a:pt x="840" y="477"/>
                  </a:cubicBezTo>
                  <a:cubicBezTo>
                    <a:pt x="842" y="477"/>
                    <a:pt x="845" y="477"/>
                    <a:pt x="849" y="476"/>
                  </a:cubicBezTo>
                  <a:cubicBezTo>
                    <a:pt x="840" y="474"/>
                    <a:pt x="830" y="471"/>
                    <a:pt x="830" y="466"/>
                  </a:cubicBezTo>
                  <a:cubicBezTo>
                    <a:pt x="830" y="45"/>
                    <a:pt x="830" y="45"/>
                    <a:pt x="830" y="45"/>
                  </a:cubicBezTo>
                  <a:cubicBezTo>
                    <a:pt x="830" y="39"/>
                    <a:pt x="835" y="35"/>
                    <a:pt x="840" y="35"/>
                  </a:cubicBezTo>
                  <a:cubicBezTo>
                    <a:pt x="857" y="35"/>
                    <a:pt x="857" y="35"/>
                    <a:pt x="857" y="35"/>
                  </a:cubicBezTo>
                  <a:cubicBezTo>
                    <a:pt x="863" y="35"/>
                    <a:pt x="868" y="39"/>
                    <a:pt x="868" y="45"/>
                  </a:cubicBezTo>
                  <a:lnTo>
                    <a:pt x="868" y="466"/>
                  </a:lnTo>
                  <a:close/>
                  <a:moveTo>
                    <a:pt x="907" y="459"/>
                  </a:moveTo>
                  <a:cubicBezTo>
                    <a:pt x="890" y="459"/>
                    <a:pt x="876" y="445"/>
                    <a:pt x="876" y="428"/>
                  </a:cubicBezTo>
                  <a:cubicBezTo>
                    <a:pt x="876" y="411"/>
                    <a:pt x="890" y="397"/>
                    <a:pt x="907" y="397"/>
                  </a:cubicBezTo>
                  <a:cubicBezTo>
                    <a:pt x="924" y="397"/>
                    <a:pt x="938" y="411"/>
                    <a:pt x="938" y="428"/>
                  </a:cubicBezTo>
                  <a:cubicBezTo>
                    <a:pt x="938" y="445"/>
                    <a:pt x="924" y="459"/>
                    <a:pt x="907" y="459"/>
                  </a:cubicBezTo>
                  <a:close/>
                </a:path>
              </a:pathLst>
            </a:custGeom>
            <a:grpFill/>
            <a:ln w="42863" cap="flat">
              <a:solidFill>
                <a:schemeClr val="tx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48" name="Porte-2">
            <a:extLst>
              <a:ext uri="{FF2B5EF4-FFF2-40B4-BE49-F238E27FC236}">
                <a16:creationId xmlns:a16="http://schemas.microsoft.com/office/drawing/2014/main" id="{54CB3588-F8EE-4081-9509-DFFDF288ACD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145871" y="1359089"/>
            <a:ext cx="948420" cy="1433574"/>
            <a:chOff x="2592" y="399"/>
            <a:chExt cx="1560" cy="2358"/>
          </a:xfrm>
          <a:solidFill>
            <a:schemeClr val="tx1"/>
          </a:solidFill>
        </p:grpSpPr>
        <p:sp>
          <p:nvSpPr>
            <p:cNvPr id="149" name="Freeform 87">
              <a:extLst>
                <a:ext uri="{FF2B5EF4-FFF2-40B4-BE49-F238E27FC236}">
                  <a16:creationId xmlns:a16="http://schemas.microsoft.com/office/drawing/2014/main" id="{F0F79DAC-BB5F-4187-A193-CDF564489D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2" y="399"/>
              <a:ext cx="1560" cy="2183"/>
            </a:xfrm>
            <a:custGeom>
              <a:avLst/>
              <a:gdLst>
                <a:gd name="T0" fmla="*/ 185 w 1560"/>
                <a:gd name="T1" fmla="*/ 2183 h 2183"/>
                <a:gd name="T2" fmla="*/ 0 w 1560"/>
                <a:gd name="T3" fmla="*/ 2183 h 2183"/>
                <a:gd name="T4" fmla="*/ 0 w 1560"/>
                <a:gd name="T5" fmla="*/ 0 h 2183"/>
                <a:gd name="T6" fmla="*/ 1560 w 1560"/>
                <a:gd name="T7" fmla="*/ 0 h 2183"/>
                <a:gd name="T8" fmla="*/ 1560 w 1560"/>
                <a:gd name="T9" fmla="*/ 2183 h 2183"/>
                <a:gd name="T10" fmla="*/ 1377 w 1560"/>
                <a:gd name="T11" fmla="*/ 2183 h 2183"/>
                <a:gd name="T12" fmla="*/ 1377 w 1560"/>
                <a:gd name="T13" fmla="*/ 177 h 2183"/>
                <a:gd name="T14" fmla="*/ 185 w 1560"/>
                <a:gd name="T15" fmla="*/ 177 h 2183"/>
                <a:gd name="T16" fmla="*/ 185 w 1560"/>
                <a:gd name="T17" fmla="*/ 2183 h 2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60" h="2183">
                  <a:moveTo>
                    <a:pt x="185" y="2183"/>
                  </a:moveTo>
                  <a:lnTo>
                    <a:pt x="0" y="2183"/>
                  </a:lnTo>
                  <a:lnTo>
                    <a:pt x="0" y="0"/>
                  </a:lnTo>
                  <a:lnTo>
                    <a:pt x="1560" y="0"/>
                  </a:lnTo>
                  <a:lnTo>
                    <a:pt x="1560" y="2183"/>
                  </a:lnTo>
                  <a:lnTo>
                    <a:pt x="1377" y="2183"/>
                  </a:lnTo>
                  <a:lnTo>
                    <a:pt x="1377" y="177"/>
                  </a:lnTo>
                  <a:lnTo>
                    <a:pt x="185" y="177"/>
                  </a:lnTo>
                  <a:lnTo>
                    <a:pt x="185" y="21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0" name="Oval 88">
              <a:extLst>
                <a:ext uri="{FF2B5EF4-FFF2-40B4-BE49-F238E27FC236}">
                  <a16:creationId xmlns:a16="http://schemas.microsoft.com/office/drawing/2014/main" id="{522B1CEE-D112-4377-9803-D839BD6D6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2" y="1546"/>
              <a:ext cx="67" cy="6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1" name="Freeform 89">
              <a:extLst>
                <a:ext uri="{FF2B5EF4-FFF2-40B4-BE49-F238E27FC236}">
                  <a16:creationId xmlns:a16="http://schemas.microsoft.com/office/drawing/2014/main" id="{10FA6BC7-F631-4C19-BF51-2EF0A26E61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7" y="1354"/>
              <a:ext cx="56" cy="108"/>
            </a:xfrm>
            <a:custGeom>
              <a:avLst/>
              <a:gdLst>
                <a:gd name="T0" fmla="*/ 16 w 31"/>
                <a:gd name="T1" fmla="*/ 60 h 60"/>
                <a:gd name="T2" fmla="*/ 31 w 31"/>
                <a:gd name="T3" fmla="*/ 45 h 60"/>
                <a:gd name="T4" fmla="*/ 31 w 31"/>
                <a:gd name="T5" fmla="*/ 42 h 60"/>
                <a:gd name="T6" fmla="*/ 29 w 31"/>
                <a:gd name="T7" fmla="*/ 42 h 60"/>
                <a:gd name="T8" fmla="*/ 14 w 31"/>
                <a:gd name="T9" fmla="*/ 30 h 60"/>
                <a:gd name="T10" fmla="*/ 29 w 31"/>
                <a:gd name="T11" fmla="*/ 18 h 60"/>
                <a:gd name="T12" fmla="*/ 31 w 31"/>
                <a:gd name="T13" fmla="*/ 18 h 60"/>
                <a:gd name="T14" fmla="*/ 31 w 31"/>
                <a:gd name="T15" fmla="*/ 15 h 60"/>
                <a:gd name="T16" fmla="*/ 16 w 31"/>
                <a:gd name="T17" fmla="*/ 0 h 60"/>
                <a:gd name="T18" fmla="*/ 0 w 31"/>
                <a:gd name="T19" fmla="*/ 15 h 60"/>
                <a:gd name="T20" fmla="*/ 0 w 31"/>
                <a:gd name="T21" fmla="*/ 45 h 60"/>
                <a:gd name="T22" fmla="*/ 16 w 31"/>
                <a:gd name="T23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60">
                  <a:moveTo>
                    <a:pt x="16" y="60"/>
                  </a:moveTo>
                  <a:cubicBezTo>
                    <a:pt x="24" y="60"/>
                    <a:pt x="31" y="53"/>
                    <a:pt x="31" y="45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1" y="42"/>
                    <a:pt x="14" y="37"/>
                    <a:pt x="14" y="30"/>
                  </a:cubicBezTo>
                  <a:cubicBezTo>
                    <a:pt x="14" y="23"/>
                    <a:pt x="21" y="18"/>
                    <a:pt x="29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7"/>
                    <a:pt x="24" y="0"/>
                    <a:pt x="16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53"/>
                    <a:pt x="7" y="60"/>
                    <a:pt x="16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2" name="Freeform 90">
              <a:extLst>
                <a:ext uri="{FF2B5EF4-FFF2-40B4-BE49-F238E27FC236}">
                  <a16:creationId xmlns:a16="http://schemas.microsoft.com/office/drawing/2014/main" id="{5ABD4910-E36D-4F85-9155-D9FC8BDC9E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4" y="581"/>
              <a:ext cx="641" cy="2176"/>
            </a:xfrm>
            <a:custGeom>
              <a:avLst/>
              <a:gdLst>
                <a:gd name="T0" fmla="*/ 0 w 354"/>
                <a:gd name="T1" fmla="*/ 42 h 1208"/>
                <a:gd name="T2" fmla="*/ 0 w 354"/>
                <a:gd name="T3" fmla="*/ 1208 h 1208"/>
                <a:gd name="T4" fmla="*/ 354 w 354"/>
                <a:gd name="T5" fmla="*/ 1109 h 1208"/>
                <a:gd name="T6" fmla="*/ 354 w 354"/>
                <a:gd name="T7" fmla="*/ 0 h 1208"/>
                <a:gd name="T8" fmla="*/ 0 w 354"/>
                <a:gd name="T9" fmla="*/ 42 h 1208"/>
                <a:gd name="T10" fmla="*/ 178 w 354"/>
                <a:gd name="T11" fmla="*/ 471 h 1208"/>
                <a:gd name="T12" fmla="*/ 109 w 354"/>
                <a:gd name="T13" fmla="*/ 471 h 1208"/>
                <a:gd name="T14" fmla="*/ 109 w 354"/>
                <a:gd name="T15" fmla="*/ 563 h 1208"/>
                <a:gd name="T16" fmla="*/ 90 w 354"/>
                <a:gd name="T17" fmla="*/ 591 h 1208"/>
                <a:gd name="T18" fmla="*/ 57 w 354"/>
                <a:gd name="T19" fmla="*/ 591 h 1208"/>
                <a:gd name="T20" fmla="*/ 38 w 354"/>
                <a:gd name="T21" fmla="*/ 563 h 1208"/>
                <a:gd name="T22" fmla="*/ 38 w 354"/>
                <a:gd name="T23" fmla="*/ 429 h 1208"/>
                <a:gd name="T24" fmla="*/ 57 w 354"/>
                <a:gd name="T25" fmla="*/ 401 h 1208"/>
                <a:gd name="T26" fmla="*/ 90 w 354"/>
                <a:gd name="T27" fmla="*/ 401 h 1208"/>
                <a:gd name="T28" fmla="*/ 109 w 354"/>
                <a:gd name="T29" fmla="*/ 429 h 1208"/>
                <a:gd name="T30" fmla="*/ 109 w 354"/>
                <a:gd name="T31" fmla="*/ 447 h 1208"/>
                <a:gd name="T32" fmla="*/ 178 w 354"/>
                <a:gd name="T33" fmla="*/ 447 h 1208"/>
                <a:gd name="T34" fmla="*/ 194 w 354"/>
                <a:gd name="T35" fmla="*/ 459 h 1208"/>
                <a:gd name="T36" fmla="*/ 178 w 354"/>
                <a:gd name="T37" fmla="*/ 471 h 1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54" h="1208">
                  <a:moveTo>
                    <a:pt x="0" y="42"/>
                  </a:moveTo>
                  <a:cubicBezTo>
                    <a:pt x="0" y="1208"/>
                    <a:pt x="0" y="1208"/>
                    <a:pt x="0" y="1208"/>
                  </a:cubicBezTo>
                  <a:cubicBezTo>
                    <a:pt x="354" y="1109"/>
                    <a:pt x="354" y="1109"/>
                    <a:pt x="354" y="1109"/>
                  </a:cubicBezTo>
                  <a:cubicBezTo>
                    <a:pt x="354" y="0"/>
                    <a:pt x="354" y="0"/>
                    <a:pt x="354" y="0"/>
                  </a:cubicBezTo>
                  <a:lnTo>
                    <a:pt x="0" y="42"/>
                  </a:lnTo>
                  <a:close/>
                  <a:moveTo>
                    <a:pt x="178" y="471"/>
                  </a:moveTo>
                  <a:cubicBezTo>
                    <a:pt x="109" y="471"/>
                    <a:pt x="109" y="471"/>
                    <a:pt x="109" y="471"/>
                  </a:cubicBezTo>
                  <a:cubicBezTo>
                    <a:pt x="109" y="563"/>
                    <a:pt x="109" y="563"/>
                    <a:pt x="109" y="563"/>
                  </a:cubicBezTo>
                  <a:cubicBezTo>
                    <a:pt x="109" y="579"/>
                    <a:pt x="101" y="591"/>
                    <a:pt x="90" y="591"/>
                  </a:cubicBezTo>
                  <a:cubicBezTo>
                    <a:pt x="57" y="591"/>
                    <a:pt x="57" y="591"/>
                    <a:pt x="57" y="591"/>
                  </a:cubicBezTo>
                  <a:cubicBezTo>
                    <a:pt x="46" y="591"/>
                    <a:pt x="38" y="579"/>
                    <a:pt x="38" y="563"/>
                  </a:cubicBezTo>
                  <a:cubicBezTo>
                    <a:pt x="38" y="429"/>
                    <a:pt x="38" y="429"/>
                    <a:pt x="38" y="429"/>
                  </a:cubicBezTo>
                  <a:cubicBezTo>
                    <a:pt x="38" y="414"/>
                    <a:pt x="46" y="401"/>
                    <a:pt x="57" y="401"/>
                  </a:cubicBezTo>
                  <a:cubicBezTo>
                    <a:pt x="90" y="401"/>
                    <a:pt x="90" y="401"/>
                    <a:pt x="90" y="401"/>
                  </a:cubicBezTo>
                  <a:cubicBezTo>
                    <a:pt x="101" y="401"/>
                    <a:pt x="109" y="414"/>
                    <a:pt x="109" y="429"/>
                  </a:cubicBezTo>
                  <a:cubicBezTo>
                    <a:pt x="109" y="447"/>
                    <a:pt x="109" y="447"/>
                    <a:pt x="109" y="447"/>
                  </a:cubicBezTo>
                  <a:cubicBezTo>
                    <a:pt x="178" y="447"/>
                    <a:pt x="178" y="447"/>
                    <a:pt x="178" y="447"/>
                  </a:cubicBezTo>
                  <a:cubicBezTo>
                    <a:pt x="187" y="447"/>
                    <a:pt x="194" y="452"/>
                    <a:pt x="194" y="459"/>
                  </a:cubicBezTo>
                  <a:cubicBezTo>
                    <a:pt x="194" y="466"/>
                    <a:pt x="187" y="471"/>
                    <a:pt x="178" y="4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4" name="Porte-1">
            <a:extLst>
              <a:ext uri="{FF2B5EF4-FFF2-40B4-BE49-F238E27FC236}">
                <a16:creationId xmlns:a16="http://schemas.microsoft.com/office/drawing/2014/main" id="{E3BF0B5D-1189-4565-AB69-B8993DC4ABC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52302" y="1441630"/>
            <a:ext cx="881141" cy="1226132"/>
            <a:chOff x="940" y="741"/>
            <a:chExt cx="1558" cy="2168"/>
          </a:xfrm>
          <a:solidFill>
            <a:schemeClr val="tx1"/>
          </a:solidFill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9321A596-4F7A-47DF-98B0-458B7BF002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" y="741"/>
              <a:ext cx="1558" cy="2168"/>
            </a:xfrm>
            <a:custGeom>
              <a:avLst/>
              <a:gdLst>
                <a:gd name="T0" fmla="*/ 183 w 1558"/>
                <a:gd name="T1" fmla="*/ 2168 h 2168"/>
                <a:gd name="T2" fmla="*/ 0 w 1558"/>
                <a:gd name="T3" fmla="*/ 2168 h 2168"/>
                <a:gd name="T4" fmla="*/ 0 w 1558"/>
                <a:gd name="T5" fmla="*/ 0 h 2168"/>
                <a:gd name="T6" fmla="*/ 1558 w 1558"/>
                <a:gd name="T7" fmla="*/ 0 h 2168"/>
                <a:gd name="T8" fmla="*/ 1558 w 1558"/>
                <a:gd name="T9" fmla="*/ 2168 h 2168"/>
                <a:gd name="T10" fmla="*/ 1375 w 1558"/>
                <a:gd name="T11" fmla="*/ 2168 h 2168"/>
                <a:gd name="T12" fmla="*/ 1375 w 1558"/>
                <a:gd name="T13" fmla="*/ 162 h 2168"/>
                <a:gd name="T14" fmla="*/ 183 w 1558"/>
                <a:gd name="T15" fmla="*/ 162 h 2168"/>
                <a:gd name="T16" fmla="*/ 183 w 1558"/>
                <a:gd name="T17" fmla="*/ 2168 h 2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58" h="2168">
                  <a:moveTo>
                    <a:pt x="183" y="2168"/>
                  </a:moveTo>
                  <a:lnTo>
                    <a:pt x="0" y="2168"/>
                  </a:lnTo>
                  <a:lnTo>
                    <a:pt x="0" y="0"/>
                  </a:lnTo>
                  <a:lnTo>
                    <a:pt x="1558" y="0"/>
                  </a:lnTo>
                  <a:lnTo>
                    <a:pt x="1558" y="2168"/>
                  </a:lnTo>
                  <a:lnTo>
                    <a:pt x="1375" y="2168"/>
                  </a:lnTo>
                  <a:lnTo>
                    <a:pt x="1375" y="162"/>
                  </a:lnTo>
                  <a:lnTo>
                    <a:pt x="183" y="162"/>
                  </a:lnTo>
                  <a:lnTo>
                    <a:pt x="183" y="2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A6DCD664-30EA-425E-8801-831AB43E48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" y="1642"/>
              <a:ext cx="56" cy="108"/>
            </a:xfrm>
            <a:custGeom>
              <a:avLst/>
              <a:gdLst>
                <a:gd name="T0" fmla="*/ 16 w 31"/>
                <a:gd name="T1" fmla="*/ 60 h 60"/>
                <a:gd name="T2" fmla="*/ 31 w 31"/>
                <a:gd name="T3" fmla="*/ 45 h 60"/>
                <a:gd name="T4" fmla="*/ 31 w 31"/>
                <a:gd name="T5" fmla="*/ 42 h 60"/>
                <a:gd name="T6" fmla="*/ 29 w 31"/>
                <a:gd name="T7" fmla="*/ 42 h 60"/>
                <a:gd name="T8" fmla="*/ 14 w 31"/>
                <a:gd name="T9" fmla="*/ 30 h 60"/>
                <a:gd name="T10" fmla="*/ 29 w 31"/>
                <a:gd name="T11" fmla="*/ 18 h 60"/>
                <a:gd name="T12" fmla="*/ 31 w 31"/>
                <a:gd name="T13" fmla="*/ 18 h 60"/>
                <a:gd name="T14" fmla="*/ 31 w 31"/>
                <a:gd name="T15" fmla="*/ 15 h 60"/>
                <a:gd name="T16" fmla="*/ 16 w 31"/>
                <a:gd name="T17" fmla="*/ 0 h 60"/>
                <a:gd name="T18" fmla="*/ 0 w 31"/>
                <a:gd name="T19" fmla="*/ 15 h 60"/>
                <a:gd name="T20" fmla="*/ 0 w 31"/>
                <a:gd name="T21" fmla="*/ 45 h 60"/>
                <a:gd name="T22" fmla="*/ 16 w 31"/>
                <a:gd name="T23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60">
                  <a:moveTo>
                    <a:pt x="16" y="60"/>
                  </a:moveTo>
                  <a:cubicBezTo>
                    <a:pt x="24" y="60"/>
                    <a:pt x="31" y="53"/>
                    <a:pt x="31" y="45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1" y="42"/>
                    <a:pt x="14" y="37"/>
                    <a:pt x="14" y="30"/>
                  </a:cubicBezTo>
                  <a:cubicBezTo>
                    <a:pt x="14" y="23"/>
                    <a:pt x="21" y="18"/>
                    <a:pt x="29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7"/>
                    <a:pt x="24" y="0"/>
                    <a:pt x="16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53"/>
                    <a:pt x="7" y="60"/>
                    <a:pt x="16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4B0092D-3669-43D9-8B33-EA565DFAC9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9" y="1835"/>
              <a:ext cx="67" cy="6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64CFBF41-1574-4F5A-8D15-C4C6048148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43" y="923"/>
              <a:ext cx="1161" cy="1966"/>
            </a:xfrm>
            <a:custGeom>
              <a:avLst/>
              <a:gdLst>
                <a:gd name="T0" fmla="*/ 0 w 641"/>
                <a:gd name="T1" fmla="*/ 0 h 1091"/>
                <a:gd name="T2" fmla="*/ 0 w 641"/>
                <a:gd name="T3" fmla="*/ 1091 h 1091"/>
                <a:gd name="T4" fmla="*/ 641 w 641"/>
                <a:gd name="T5" fmla="*/ 1091 h 1091"/>
                <a:gd name="T6" fmla="*/ 641 w 641"/>
                <a:gd name="T7" fmla="*/ 0 h 1091"/>
                <a:gd name="T8" fmla="*/ 0 w 641"/>
                <a:gd name="T9" fmla="*/ 0 h 1091"/>
                <a:gd name="T10" fmla="*/ 233 w 641"/>
                <a:gd name="T11" fmla="*/ 441 h 1091"/>
                <a:gd name="T12" fmla="*/ 163 w 641"/>
                <a:gd name="T13" fmla="*/ 441 h 1091"/>
                <a:gd name="T14" fmla="*/ 163 w 641"/>
                <a:gd name="T15" fmla="*/ 533 h 1091"/>
                <a:gd name="T16" fmla="*/ 144 w 641"/>
                <a:gd name="T17" fmla="*/ 561 h 1091"/>
                <a:gd name="T18" fmla="*/ 111 w 641"/>
                <a:gd name="T19" fmla="*/ 561 h 1091"/>
                <a:gd name="T20" fmla="*/ 92 w 641"/>
                <a:gd name="T21" fmla="*/ 533 h 1091"/>
                <a:gd name="T22" fmla="*/ 92 w 641"/>
                <a:gd name="T23" fmla="*/ 399 h 1091"/>
                <a:gd name="T24" fmla="*/ 111 w 641"/>
                <a:gd name="T25" fmla="*/ 371 h 1091"/>
                <a:gd name="T26" fmla="*/ 144 w 641"/>
                <a:gd name="T27" fmla="*/ 371 h 1091"/>
                <a:gd name="T28" fmla="*/ 163 w 641"/>
                <a:gd name="T29" fmla="*/ 399 h 1091"/>
                <a:gd name="T30" fmla="*/ 163 w 641"/>
                <a:gd name="T31" fmla="*/ 417 h 1091"/>
                <a:gd name="T32" fmla="*/ 233 w 641"/>
                <a:gd name="T33" fmla="*/ 417 h 1091"/>
                <a:gd name="T34" fmla="*/ 248 w 641"/>
                <a:gd name="T35" fmla="*/ 429 h 1091"/>
                <a:gd name="T36" fmla="*/ 233 w 641"/>
                <a:gd name="T37" fmla="*/ 441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41" h="1091">
                  <a:moveTo>
                    <a:pt x="0" y="0"/>
                  </a:moveTo>
                  <a:cubicBezTo>
                    <a:pt x="0" y="1091"/>
                    <a:pt x="0" y="1091"/>
                    <a:pt x="0" y="1091"/>
                  </a:cubicBezTo>
                  <a:cubicBezTo>
                    <a:pt x="641" y="1091"/>
                    <a:pt x="641" y="1091"/>
                    <a:pt x="641" y="1091"/>
                  </a:cubicBezTo>
                  <a:cubicBezTo>
                    <a:pt x="641" y="0"/>
                    <a:pt x="641" y="0"/>
                    <a:pt x="641" y="0"/>
                  </a:cubicBezTo>
                  <a:lnTo>
                    <a:pt x="0" y="0"/>
                  </a:lnTo>
                  <a:close/>
                  <a:moveTo>
                    <a:pt x="233" y="441"/>
                  </a:moveTo>
                  <a:cubicBezTo>
                    <a:pt x="163" y="441"/>
                    <a:pt x="163" y="441"/>
                    <a:pt x="163" y="441"/>
                  </a:cubicBezTo>
                  <a:cubicBezTo>
                    <a:pt x="163" y="533"/>
                    <a:pt x="163" y="533"/>
                    <a:pt x="163" y="533"/>
                  </a:cubicBezTo>
                  <a:cubicBezTo>
                    <a:pt x="163" y="549"/>
                    <a:pt x="155" y="561"/>
                    <a:pt x="144" y="561"/>
                  </a:cubicBezTo>
                  <a:cubicBezTo>
                    <a:pt x="111" y="561"/>
                    <a:pt x="111" y="561"/>
                    <a:pt x="111" y="561"/>
                  </a:cubicBezTo>
                  <a:cubicBezTo>
                    <a:pt x="100" y="561"/>
                    <a:pt x="92" y="549"/>
                    <a:pt x="92" y="533"/>
                  </a:cubicBezTo>
                  <a:cubicBezTo>
                    <a:pt x="92" y="399"/>
                    <a:pt x="92" y="399"/>
                    <a:pt x="92" y="399"/>
                  </a:cubicBezTo>
                  <a:cubicBezTo>
                    <a:pt x="92" y="384"/>
                    <a:pt x="100" y="371"/>
                    <a:pt x="111" y="371"/>
                  </a:cubicBezTo>
                  <a:cubicBezTo>
                    <a:pt x="144" y="371"/>
                    <a:pt x="144" y="371"/>
                    <a:pt x="144" y="371"/>
                  </a:cubicBezTo>
                  <a:cubicBezTo>
                    <a:pt x="155" y="371"/>
                    <a:pt x="163" y="384"/>
                    <a:pt x="163" y="399"/>
                  </a:cubicBezTo>
                  <a:cubicBezTo>
                    <a:pt x="163" y="417"/>
                    <a:pt x="163" y="417"/>
                    <a:pt x="163" y="417"/>
                  </a:cubicBezTo>
                  <a:cubicBezTo>
                    <a:pt x="233" y="417"/>
                    <a:pt x="233" y="417"/>
                    <a:pt x="233" y="417"/>
                  </a:cubicBezTo>
                  <a:cubicBezTo>
                    <a:pt x="241" y="417"/>
                    <a:pt x="248" y="422"/>
                    <a:pt x="248" y="429"/>
                  </a:cubicBezTo>
                  <a:cubicBezTo>
                    <a:pt x="248" y="436"/>
                    <a:pt x="241" y="441"/>
                    <a:pt x="233" y="4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247432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0" y="1"/>
            <a:ext cx="12192000" cy="679622"/>
          </a:xfrm>
          <a:prstGeom prst="rect">
            <a:avLst/>
          </a:prstGeom>
          <a:solidFill>
            <a:srgbClr val="C0C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217808" y="47423"/>
            <a:ext cx="17203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>
                <a:solidFill>
                  <a:schemeClr val="bg1"/>
                </a:solidFill>
                <a:latin typeface="Raleway Black" panose="020B0A03030101060003" pitchFamily="34" charset="0"/>
              </a:rPr>
              <a:t>ICÔNES</a:t>
            </a:r>
          </a:p>
        </p:txBody>
      </p:sp>
      <p:grpSp>
        <p:nvGrpSpPr>
          <p:cNvPr id="234" name="Ici-2">
            <a:extLst>
              <a:ext uri="{FF2B5EF4-FFF2-40B4-BE49-F238E27FC236}">
                <a16:creationId xmlns:a16="http://schemas.microsoft.com/office/drawing/2014/main" id="{8D783472-0E09-41C3-A22B-D244220D9FF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152825" y="5061348"/>
            <a:ext cx="1480163" cy="1393501"/>
            <a:chOff x="-243" y="757"/>
            <a:chExt cx="2784" cy="2621"/>
          </a:xfrm>
          <a:solidFill>
            <a:schemeClr val="tx1"/>
          </a:solidFill>
        </p:grpSpPr>
        <p:sp>
          <p:nvSpPr>
            <p:cNvPr id="235" name="Freeform 233">
              <a:extLst>
                <a:ext uri="{FF2B5EF4-FFF2-40B4-BE49-F238E27FC236}">
                  <a16:creationId xmlns:a16="http://schemas.microsoft.com/office/drawing/2014/main" id="{8DBD9ACE-3E7C-432C-9F80-13A124C1F0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7" y="3361"/>
              <a:ext cx="0" cy="17"/>
            </a:xfrm>
            <a:custGeom>
              <a:avLst/>
              <a:gdLst>
                <a:gd name="T0" fmla="*/ 7 h 9"/>
                <a:gd name="T1" fmla="*/ 0 h 9"/>
                <a:gd name="T2" fmla="*/ 7 h 9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9">
                  <a:moveTo>
                    <a:pt x="0" y="7"/>
                  </a:moveTo>
                  <a:cubicBezTo>
                    <a:pt x="0" y="7"/>
                    <a:pt x="0" y="5"/>
                    <a:pt x="0" y="0"/>
                  </a:cubicBezTo>
                  <a:cubicBezTo>
                    <a:pt x="0" y="6"/>
                    <a:pt x="0" y="9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6" name="Freeform 234">
              <a:extLst>
                <a:ext uri="{FF2B5EF4-FFF2-40B4-BE49-F238E27FC236}">
                  <a16:creationId xmlns:a16="http://schemas.microsoft.com/office/drawing/2014/main" id="{9FA297FC-ED07-4984-9768-7563F6AE3C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3358"/>
              <a:ext cx="0" cy="18"/>
            </a:xfrm>
            <a:custGeom>
              <a:avLst/>
              <a:gdLst>
                <a:gd name="T0" fmla="*/ 0 h 10"/>
                <a:gd name="T1" fmla="*/ 9 h 10"/>
                <a:gd name="T2" fmla="*/ 0 h 1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0">
                  <a:moveTo>
                    <a:pt x="0" y="0"/>
                  </a:moveTo>
                  <a:cubicBezTo>
                    <a:pt x="0" y="6"/>
                    <a:pt x="0" y="9"/>
                    <a:pt x="0" y="9"/>
                  </a:cubicBezTo>
                  <a:cubicBezTo>
                    <a:pt x="0" y="10"/>
                    <a:pt x="0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7" name="Freeform 235">
              <a:extLst>
                <a:ext uri="{FF2B5EF4-FFF2-40B4-BE49-F238E27FC236}">
                  <a16:creationId xmlns:a16="http://schemas.microsoft.com/office/drawing/2014/main" id="{687BB851-9986-4B28-8501-E2F4A753D7C8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" y="1177"/>
              <a:ext cx="260" cy="257"/>
            </a:xfrm>
            <a:custGeom>
              <a:avLst/>
              <a:gdLst>
                <a:gd name="T0" fmla="*/ 144 w 144"/>
                <a:gd name="T1" fmla="*/ 70 h 143"/>
                <a:gd name="T2" fmla="*/ 50 w 144"/>
                <a:gd name="T3" fmla="*/ 0 h 143"/>
                <a:gd name="T4" fmla="*/ 0 w 144"/>
                <a:gd name="T5" fmla="*/ 3 h 143"/>
                <a:gd name="T6" fmla="*/ 0 w 144"/>
                <a:gd name="T7" fmla="*/ 143 h 143"/>
                <a:gd name="T8" fmla="*/ 51 w 144"/>
                <a:gd name="T9" fmla="*/ 143 h 143"/>
                <a:gd name="T10" fmla="*/ 144 w 144"/>
                <a:gd name="T11" fmla="*/ 7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143">
                  <a:moveTo>
                    <a:pt x="144" y="70"/>
                  </a:moveTo>
                  <a:cubicBezTo>
                    <a:pt x="144" y="20"/>
                    <a:pt x="106" y="0"/>
                    <a:pt x="50" y="0"/>
                  </a:cubicBezTo>
                  <a:cubicBezTo>
                    <a:pt x="24" y="0"/>
                    <a:pt x="9" y="2"/>
                    <a:pt x="0" y="3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51" y="143"/>
                    <a:pt x="51" y="143"/>
                    <a:pt x="51" y="143"/>
                  </a:cubicBezTo>
                  <a:cubicBezTo>
                    <a:pt x="109" y="143"/>
                    <a:pt x="144" y="111"/>
                    <a:pt x="144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8" name="Freeform 236">
              <a:extLst>
                <a:ext uri="{FF2B5EF4-FFF2-40B4-BE49-F238E27FC236}">
                  <a16:creationId xmlns:a16="http://schemas.microsoft.com/office/drawing/2014/main" id="{5FDEAA1B-C13A-4B2C-9C6E-917C2CB392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43" y="757"/>
              <a:ext cx="2784" cy="2604"/>
            </a:xfrm>
            <a:custGeom>
              <a:avLst/>
              <a:gdLst>
                <a:gd name="T0" fmla="*/ 773 w 1541"/>
                <a:gd name="T1" fmla="*/ 1 h 1446"/>
                <a:gd name="T2" fmla="*/ 773 w 1541"/>
                <a:gd name="T3" fmla="*/ 0 h 1446"/>
                <a:gd name="T4" fmla="*/ 637 w 1541"/>
                <a:gd name="T5" fmla="*/ 1061 h 1446"/>
                <a:gd name="T6" fmla="*/ 769 w 1541"/>
                <a:gd name="T7" fmla="*/ 1429 h 1446"/>
                <a:gd name="T8" fmla="*/ 769 w 1541"/>
                <a:gd name="T9" fmla="*/ 1446 h 1446"/>
                <a:gd name="T10" fmla="*/ 771 w 1541"/>
                <a:gd name="T11" fmla="*/ 1436 h 1446"/>
                <a:gd name="T12" fmla="*/ 772 w 1541"/>
                <a:gd name="T13" fmla="*/ 1444 h 1446"/>
                <a:gd name="T14" fmla="*/ 771 w 1541"/>
                <a:gd name="T15" fmla="*/ 1431 h 1446"/>
                <a:gd name="T16" fmla="*/ 904 w 1541"/>
                <a:gd name="T17" fmla="*/ 1061 h 1446"/>
                <a:gd name="T18" fmla="*/ 773 w 1541"/>
                <a:gd name="T19" fmla="*/ 1 h 1446"/>
                <a:gd name="T20" fmla="*/ 858 w 1541"/>
                <a:gd name="T21" fmla="*/ 587 h 1446"/>
                <a:gd name="T22" fmla="*/ 710 w 1541"/>
                <a:gd name="T23" fmla="*/ 628 h 1446"/>
                <a:gd name="T24" fmla="*/ 624 w 1541"/>
                <a:gd name="T25" fmla="*/ 622 h 1446"/>
                <a:gd name="T26" fmla="*/ 624 w 1541"/>
                <a:gd name="T27" fmla="*/ 199 h 1446"/>
                <a:gd name="T28" fmla="*/ 725 w 1541"/>
                <a:gd name="T29" fmla="*/ 190 h 1446"/>
                <a:gd name="T30" fmla="*/ 843 w 1541"/>
                <a:gd name="T31" fmla="*/ 221 h 1446"/>
                <a:gd name="T32" fmla="*/ 879 w 1541"/>
                <a:gd name="T33" fmla="*/ 297 h 1446"/>
                <a:gd name="T34" fmla="*/ 807 w 1541"/>
                <a:gd name="T35" fmla="*/ 392 h 1446"/>
                <a:gd name="T36" fmla="*/ 807 w 1541"/>
                <a:gd name="T37" fmla="*/ 394 h 1446"/>
                <a:gd name="T38" fmla="*/ 895 w 1541"/>
                <a:gd name="T39" fmla="*/ 501 h 1446"/>
                <a:gd name="T40" fmla="*/ 858 w 1541"/>
                <a:gd name="T41" fmla="*/ 587 h 1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41" h="1446">
                  <a:moveTo>
                    <a:pt x="773" y="1"/>
                  </a:moveTo>
                  <a:cubicBezTo>
                    <a:pt x="773" y="0"/>
                    <a:pt x="773" y="0"/>
                    <a:pt x="773" y="0"/>
                  </a:cubicBezTo>
                  <a:cubicBezTo>
                    <a:pt x="0" y="42"/>
                    <a:pt x="501" y="784"/>
                    <a:pt x="637" y="1061"/>
                  </a:cubicBezTo>
                  <a:cubicBezTo>
                    <a:pt x="729" y="1250"/>
                    <a:pt x="761" y="1379"/>
                    <a:pt x="769" y="1429"/>
                  </a:cubicBezTo>
                  <a:cubicBezTo>
                    <a:pt x="769" y="1436"/>
                    <a:pt x="769" y="1442"/>
                    <a:pt x="769" y="1446"/>
                  </a:cubicBezTo>
                  <a:cubicBezTo>
                    <a:pt x="770" y="1443"/>
                    <a:pt x="770" y="1440"/>
                    <a:pt x="771" y="1436"/>
                  </a:cubicBezTo>
                  <a:cubicBezTo>
                    <a:pt x="771" y="1439"/>
                    <a:pt x="771" y="1442"/>
                    <a:pt x="772" y="1444"/>
                  </a:cubicBezTo>
                  <a:cubicBezTo>
                    <a:pt x="772" y="1440"/>
                    <a:pt x="771" y="1436"/>
                    <a:pt x="771" y="1431"/>
                  </a:cubicBezTo>
                  <a:cubicBezTo>
                    <a:pt x="780" y="1381"/>
                    <a:pt x="811" y="1251"/>
                    <a:pt x="904" y="1061"/>
                  </a:cubicBezTo>
                  <a:cubicBezTo>
                    <a:pt x="1040" y="785"/>
                    <a:pt x="1541" y="45"/>
                    <a:pt x="773" y="1"/>
                  </a:cubicBezTo>
                  <a:close/>
                  <a:moveTo>
                    <a:pt x="858" y="587"/>
                  </a:moveTo>
                  <a:cubicBezTo>
                    <a:pt x="829" y="615"/>
                    <a:pt x="780" y="628"/>
                    <a:pt x="710" y="628"/>
                  </a:cubicBezTo>
                  <a:cubicBezTo>
                    <a:pt x="672" y="628"/>
                    <a:pt x="642" y="625"/>
                    <a:pt x="624" y="622"/>
                  </a:cubicBezTo>
                  <a:cubicBezTo>
                    <a:pt x="624" y="199"/>
                    <a:pt x="624" y="199"/>
                    <a:pt x="624" y="199"/>
                  </a:cubicBezTo>
                  <a:cubicBezTo>
                    <a:pt x="648" y="194"/>
                    <a:pt x="687" y="190"/>
                    <a:pt x="725" y="190"/>
                  </a:cubicBezTo>
                  <a:cubicBezTo>
                    <a:pt x="781" y="190"/>
                    <a:pt x="817" y="199"/>
                    <a:pt x="843" y="221"/>
                  </a:cubicBezTo>
                  <a:cubicBezTo>
                    <a:pt x="865" y="238"/>
                    <a:pt x="879" y="263"/>
                    <a:pt x="879" y="297"/>
                  </a:cubicBezTo>
                  <a:cubicBezTo>
                    <a:pt x="879" y="339"/>
                    <a:pt x="851" y="376"/>
                    <a:pt x="807" y="392"/>
                  </a:cubicBezTo>
                  <a:cubicBezTo>
                    <a:pt x="807" y="394"/>
                    <a:pt x="807" y="394"/>
                    <a:pt x="807" y="394"/>
                  </a:cubicBezTo>
                  <a:cubicBezTo>
                    <a:pt x="848" y="403"/>
                    <a:pt x="895" y="437"/>
                    <a:pt x="895" y="501"/>
                  </a:cubicBezTo>
                  <a:cubicBezTo>
                    <a:pt x="895" y="538"/>
                    <a:pt x="881" y="566"/>
                    <a:pt x="858" y="5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9" name="Freeform 237">
              <a:extLst>
                <a:ext uri="{FF2B5EF4-FFF2-40B4-BE49-F238E27FC236}">
                  <a16:creationId xmlns:a16="http://schemas.microsoft.com/office/drawing/2014/main" id="{995BDDD0-CEF7-4E14-A3F2-F2D28C94C791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" y="1508"/>
              <a:ext cx="285" cy="301"/>
            </a:xfrm>
            <a:custGeom>
              <a:avLst/>
              <a:gdLst>
                <a:gd name="T0" fmla="*/ 46 w 158"/>
                <a:gd name="T1" fmla="*/ 0 h 167"/>
                <a:gd name="T2" fmla="*/ 0 w 158"/>
                <a:gd name="T3" fmla="*/ 0 h 167"/>
                <a:gd name="T4" fmla="*/ 0 w 158"/>
                <a:gd name="T5" fmla="*/ 165 h 167"/>
                <a:gd name="T6" fmla="*/ 47 w 158"/>
                <a:gd name="T7" fmla="*/ 167 h 167"/>
                <a:gd name="T8" fmla="*/ 158 w 158"/>
                <a:gd name="T9" fmla="*/ 83 h 167"/>
                <a:gd name="T10" fmla="*/ 46 w 158"/>
                <a:gd name="T11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8" h="167">
                  <a:moveTo>
                    <a:pt x="4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12" y="166"/>
                    <a:pt x="27" y="167"/>
                    <a:pt x="47" y="167"/>
                  </a:cubicBezTo>
                  <a:cubicBezTo>
                    <a:pt x="105" y="167"/>
                    <a:pt x="158" y="146"/>
                    <a:pt x="158" y="83"/>
                  </a:cubicBezTo>
                  <a:cubicBezTo>
                    <a:pt x="158" y="25"/>
                    <a:pt x="107" y="0"/>
                    <a:pt x="4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240" name="Ici-1">
            <a:extLst>
              <a:ext uri="{FF2B5EF4-FFF2-40B4-BE49-F238E27FC236}">
                <a16:creationId xmlns:a16="http://schemas.microsoft.com/office/drawing/2014/main" id="{5DEDA657-CCDB-424F-B85A-62AAEACBB3B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627845" y="5112488"/>
            <a:ext cx="1606349" cy="1352821"/>
            <a:chOff x="4745" y="1095"/>
            <a:chExt cx="3187" cy="2684"/>
          </a:xfrm>
          <a:solidFill>
            <a:schemeClr val="tx1"/>
          </a:solidFill>
        </p:grpSpPr>
        <p:sp>
          <p:nvSpPr>
            <p:cNvPr id="241" name="Freeform 241">
              <a:extLst>
                <a:ext uri="{FF2B5EF4-FFF2-40B4-BE49-F238E27FC236}">
                  <a16:creationId xmlns:a16="http://schemas.microsoft.com/office/drawing/2014/main" id="{C085128E-375B-4A47-917C-331F00B4C44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5" y="3699"/>
              <a:ext cx="2" cy="17"/>
            </a:xfrm>
            <a:custGeom>
              <a:avLst/>
              <a:gdLst>
                <a:gd name="T0" fmla="*/ 1 w 1"/>
                <a:gd name="T1" fmla="*/ 7 h 9"/>
                <a:gd name="T2" fmla="*/ 1 w 1"/>
                <a:gd name="T3" fmla="*/ 0 h 9"/>
                <a:gd name="T4" fmla="*/ 1 w 1"/>
                <a:gd name="T5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9">
                  <a:moveTo>
                    <a:pt x="1" y="7"/>
                  </a:moveTo>
                  <a:cubicBezTo>
                    <a:pt x="1" y="7"/>
                    <a:pt x="1" y="5"/>
                    <a:pt x="1" y="0"/>
                  </a:cubicBezTo>
                  <a:cubicBezTo>
                    <a:pt x="0" y="6"/>
                    <a:pt x="0" y="9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2" name="Freeform 242">
              <a:extLst>
                <a:ext uri="{FF2B5EF4-FFF2-40B4-BE49-F238E27FC236}">
                  <a16:creationId xmlns:a16="http://schemas.microsoft.com/office/drawing/2014/main" id="{D9F79B92-A869-4922-974F-B5C6228A153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0" y="3696"/>
              <a:ext cx="2" cy="18"/>
            </a:xfrm>
            <a:custGeom>
              <a:avLst/>
              <a:gdLst>
                <a:gd name="T0" fmla="*/ 0 w 1"/>
                <a:gd name="T1" fmla="*/ 0 h 10"/>
                <a:gd name="T2" fmla="*/ 0 w 1"/>
                <a:gd name="T3" fmla="*/ 9 h 10"/>
                <a:gd name="T4" fmla="*/ 0 w 1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0">
                  <a:moveTo>
                    <a:pt x="0" y="0"/>
                  </a:moveTo>
                  <a:cubicBezTo>
                    <a:pt x="0" y="6"/>
                    <a:pt x="0" y="9"/>
                    <a:pt x="0" y="9"/>
                  </a:cubicBezTo>
                  <a:cubicBezTo>
                    <a:pt x="1" y="10"/>
                    <a:pt x="1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3" name="Freeform 243">
              <a:extLst>
                <a:ext uri="{FF2B5EF4-FFF2-40B4-BE49-F238E27FC236}">
                  <a16:creationId xmlns:a16="http://schemas.microsoft.com/office/drawing/2014/main" id="{E5DBA3A9-3AD3-4936-B4FB-BC864D5EF4F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1" y="1531"/>
              <a:ext cx="233" cy="366"/>
            </a:xfrm>
            <a:custGeom>
              <a:avLst/>
              <a:gdLst>
                <a:gd name="T0" fmla="*/ 65 w 129"/>
                <a:gd name="T1" fmla="*/ 0 h 203"/>
                <a:gd name="T2" fmla="*/ 63 w 129"/>
                <a:gd name="T3" fmla="*/ 0 h 203"/>
                <a:gd name="T4" fmla="*/ 42 w 129"/>
                <a:gd name="T5" fmla="*/ 78 h 203"/>
                <a:gd name="T6" fmla="*/ 0 w 129"/>
                <a:gd name="T7" fmla="*/ 203 h 203"/>
                <a:gd name="T8" fmla="*/ 129 w 129"/>
                <a:gd name="T9" fmla="*/ 203 h 203"/>
                <a:gd name="T10" fmla="*/ 87 w 129"/>
                <a:gd name="T11" fmla="*/ 79 h 203"/>
                <a:gd name="T12" fmla="*/ 65 w 129"/>
                <a:gd name="T1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203">
                  <a:moveTo>
                    <a:pt x="65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57" y="25"/>
                    <a:pt x="50" y="52"/>
                    <a:pt x="42" y="78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129" y="203"/>
                    <a:pt x="129" y="203"/>
                    <a:pt x="129" y="203"/>
                  </a:cubicBezTo>
                  <a:cubicBezTo>
                    <a:pt x="87" y="79"/>
                    <a:pt x="87" y="79"/>
                    <a:pt x="87" y="79"/>
                  </a:cubicBezTo>
                  <a:cubicBezTo>
                    <a:pt x="78" y="51"/>
                    <a:pt x="71" y="25"/>
                    <a:pt x="6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4" name="Freeform 244">
              <a:extLst>
                <a:ext uri="{FF2B5EF4-FFF2-40B4-BE49-F238E27FC236}">
                  <a16:creationId xmlns:a16="http://schemas.microsoft.com/office/drawing/2014/main" id="{9BF0EFA6-4225-48CA-BEB3-E2190D846E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45" y="1095"/>
              <a:ext cx="2787" cy="2604"/>
            </a:xfrm>
            <a:custGeom>
              <a:avLst/>
              <a:gdLst>
                <a:gd name="T0" fmla="*/ 774 w 1542"/>
                <a:gd name="T1" fmla="*/ 1 h 1446"/>
                <a:gd name="T2" fmla="*/ 774 w 1542"/>
                <a:gd name="T3" fmla="*/ 0 h 1446"/>
                <a:gd name="T4" fmla="*/ 637 w 1542"/>
                <a:gd name="T5" fmla="*/ 1061 h 1446"/>
                <a:gd name="T6" fmla="*/ 770 w 1542"/>
                <a:gd name="T7" fmla="*/ 1429 h 1446"/>
                <a:gd name="T8" fmla="*/ 770 w 1542"/>
                <a:gd name="T9" fmla="*/ 1446 h 1446"/>
                <a:gd name="T10" fmla="*/ 771 w 1542"/>
                <a:gd name="T11" fmla="*/ 1436 h 1446"/>
                <a:gd name="T12" fmla="*/ 772 w 1542"/>
                <a:gd name="T13" fmla="*/ 1444 h 1446"/>
                <a:gd name="T14" fmla="*/ 772 w 1542"/>
                <a:gd name="T15" fmla="*/ 1431 h 1446"/>
                <a:gd name="T16" fmla="*/ 905 w 1542"/>
                <a:gd name="T17" fmla="*/ 1061 h 1446"/>
                <a:gd name="T18" fmla="*/ 774 w 1542"/>
                <a:gd name="T19" fmla="*/ 1 h 1446"/>
                <a:gd name="T20" fmla="*/ 847 w 1542"/>
                <a:gd name="T21" fmla="*/ 488 h 1446"/>
                <a:gd name="T22" fmla="*/ 694 w 1542"/>
                <a:gd name="T23" fmla="*/ 488 h 1446"/>
                <a:gd name="T24" fmla="*/ 649 w 1542"/>
                <a:gd name="T25" fmla="*/ 624 h 1446"/>
                <a:gd name="T26" fmla="*/ 592 w 1542"/>
                <a:gd name="T27" fmla="*/ 624 h 1446"/>
                <a:gd name="T28" fmla="*/ 738 w 1542"/>
                <a:gd name="T29" fmla="*/ 193 h 1446"/>
                <a:gd name="T30" fmla="*/ 805 w 1542"/>
                <a:gd name="T31" fmla="*/ 193 h 1446"/>
                <a:gd name="T32" fmla="*/ 952 w 1542"/>
                <a:gd name="T33" fmla="*/ 624 h 1446"/>
                <a:gd name="T34" fmla="*/ 893 w 1542"/>
                <a:gd name="T35" fmla="*/ 624 h 1446"/>
                <a:gd name="T36" fmla="*/ 847 w 1542"/>
                <a:gd name="T37" fmla="*/ 488 h 1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42" h="1446">
                  <a:moveTo>
                    <a:pt x="774" y="1"/>
                  </a:moveTo>
                  <a:cubicBezTo>
                    <a:pt x="774" y="1"/>
                    <a:pt x="774" y="0"/>
                    <a:pt x="774" y="0"/>
                  </a:cubicBezTo>
                  <a:cubicBezTo>
                    <a:pt x="0" y="42"/>
                    <a:pt x="502" y="784"/>
                    <a:pt x="637" y="1061"/>
                  </a:cubicBezTo>
                  <a:cubicBezTo>
                    <a:pt x="730" y="1250"/>
                    <a:pt x="762" y="1379"/>
                    <a:pt x="770" y="1429"/>
                  </a:cubicBezTo>
                  <a:cubicBezTo>
                    <a:pt x="770" y="1436"/>
                    <a:pt x="770" y="1442"/>
                    <a:pt x="770" y="1446"/>
                  </a:cubicBezTo>
                  <a:cubicBezTo>
                    <a:pt x="770" y="1443"/>
                    <a:pt x="771" y="1440"/>
                    <a:pt x="771" y="1436"/>
                  </a:cubicBezTo>
                  <a:cubicBezTo>
                    <a:pt x="772" y="1439"/>
                    <a:pt x="772" y="1442"/>
                    <a:pt x="772" y="1444"/>
                  </a:cubicBezTo>
                  <a:cubicBezTo>
                    <a:pt x="772" y="1440"/>
                    <a:pt x="772" y="1436"/>
                    <a:pt x="772" y="1431"/>
                  </a:cubicBezTo>
                  <a:cubicBezTo>
                    <a:pt x="781" y="1382"/>
                    <a:pt x="812" y="1251"/>
                    <a:pt x="905" y="1061"/>
                  </a:cubicBezTo>
                  <a:cubicBezTo>
                    <a:pt x="1040" y="785"/>
                    <a:pt x="1542" y="46"/>
                    <a:pt x="774" y="1"/>
                  </a:cubicBezTo>
                  <a:close/>
                  <a:moveTo>
                    <a:pt x="847" y="488"/>
                  </a:moveTo>
                  <a:cubicBezTo>
                    <a:pt x="694" y="488"/>
                    <a:pt x="694" y="488"/>
                    <a:pt x="694" y="488"/>
                  </a:cubicBezTo>
                  <a:cubicBezTo>
                    <a:pt x="649" y="624"/>
                    <a:pt x="649" y="624"/>
                    <a:pt x="649" y="624"/>
                  </a:cubicBezTo>
                  <a:cubicBezTo>
                    <a:pt x="592" y="624"/>
                    <a:pt x="592" y="624"/>
                    <a:pt x="592" y="624"/>
                  </a:cubicBezTo>
                  <a:cubicBezTo>
                    <a:pt x="738" y="193"/>
                    <a:pt x="738" y="193"/>
                    <a:pt x="738" y="193"/>
                  </a:cubicBezTo>
                  <a:cubicBezTo>
                    <a:pt x="805" y="193"/>
                    <a:pt x="805" y="193"/>
                    <a:pt x="805" y="193"/>
                  </a:cubicBezTo>
                  <a:cubicBezTo>
                    <a:pt x="952" y="624"/>
                    <a:pt x="952" y="624"/>
                    <a:pt x="952" y="624"/>
                  </a:cubicBezTo>
                  <a:cubicBezTo>
                    <a:pt x="893" y="624"/>
                    <a:pt x="893" y="624"/>
                    <a:pt x="893" y="624"/>
                  </a:cubicBezTo>
                  <a:lnTo>
                    <a:pt x="847" y="4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5" name="Freeform 245">
              <a:extLst>
                <a:ext uri="{FF2B5EF4-FFF2-40B4-BE49-F238E27FC236}">
                  <a16:creationId xmlns:a16="http://schemas.microsoft.com/office/drawing/2014/main" id="{F8AA7639-582A-491D-ADA8-A5D659A6FC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5" y="3762"/>
              <a:ext cx="0" cy="17"/>
            </a:xfrm>
            <a:custGeom>
              <a:avLst/>
              <a:gdLst>
                <a:gd name="T0" fmla="*/ 7 h 9"/>
                <a:gd name="T1" fmla="*/ 0 h 9"/>
                <a:gd name="T2" fmla="*/ 7 h 9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9">
                  <a:moveTo>
                    <a:pt x="0" y="7"/>
                  </a:moveTo>
                  <a:cubicBezTo>
                    <a:pt x="0" y="7"/>
                    <a:pt x="0" y="5"/>
                    <a:pt x="0" y="0"/>
                  </a:cubicBezTo>
                  <a:cubicBezTo>
                    <a:pt x="0" y="6"/>
                    <a:pt x="0" y="9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6" name="Freeform 246">
              <a:extLst>
                <a:ext uri="{FF2B5EF4-FFF2-40B4-BE49-F238E27FC236}">
                  <a16:creationId xmlns:a16="http://schemas.microsoft.com/office/drawing/2014/main" id="{E53DDDEB-451A-44AC-AB3E-6AF6AF9752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1" y="3759"/>
              <a:ext cx="0" cy="18"/>
            </a:xfrm>
            <a:custGeom>
              <a:avLst/>
              <a:gdLst>
                <a:gd name="T0" fmla="*/ 0 h 10"/>
                <a:gd name="T1" fmla="*/ 9 h 10"/>
                <a:gd name="T2" fmla="*/ 0 h 1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0">
                  <a:moveTo>
                    <a:pt x="0" y="0"/>
                  </a:moveTo>
                  <a:cubicBezTo>
                    <a:pt x="0" y="6"/>
                    <a:pt x="0" y="9"/>
                    <a:pt x="0" y="9"/>
                  </a:cubicBezTo>
                  <a:cubicBezTo>
                    <a:pt x="0" y="10"/>
                    <a:pt x="0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224" name="Soleil">
            <a:extLst>
              <a:ext uri="{FF2B5EF4-FFF2-40B4-BE49-F238E27FC236}">
                <a16:creationId xmlns:a16="http://schemas.microsoft.com/office/drawing/2014/main" id="{8D40E68C-44C5-41E7-8D2D-0A82DB64AAE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394103" y="5073215"/>
            <a:ext cx="1428750" cy="1432913"/>
            <a:chOff x="792" y="724"/>
            <a:chExt cx="2059" cy="2065"/>
          </a:xfrm>
          <a:solidFill>
            <a:schemeClr val="tx1"/>
          </a:solidFill>
        </p:grpSpPr>
        <p:sp>
          <p:nvSpPr>
            <p:cNvPr id="225" name="Oval 202">
              <a:extLst>
                <a:ext uri="{FF2B5EF4-FFF2-40B4-BE49-F238E27FC236}">
                  <a16:creationId xmlns:a16="http://schemas.microsoft.com/office/drawing/2014/main" id="{AC191C63-7AB6-45BB-AB05-60DB8D7621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1" y="1236"/>
              <a:ext cx="1017" cy="104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6" name="Freeform 203">
              <a:extLst>
                <a:ext uri="{FF2B5EF4-FFF2-40B4-BE49-F238E27FC236}">
                  <a16:creationId xmlns:a16="http://schemas.microsoft.com/office/drawing/2014/main" id="{33FEF15B-29D7-4631-9B50-0CD5E27C23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6" y="724"/>
              <a:ext cx="86" cy="477"/>
            </a:xfrm>
            <a:custGeom>
              <a:avLst/>
              <a:gdLst>
                <a:gd name="T0" fmla="*/ 48 w 48"/>
                <a:gd name="T1" fmla="*/ 234 h 265"/>
                <a:gd name="T2" fmla="*/ 48 w 48"/>
                <a:gd name="T3" fmla="*/ 35 h 265"/>
                <a:gd name="T4" fmla="*/ 0 w 48"/>
                <a:gd name="T5" fmla="*/ 30 h 265"/>
                <a:gd name="T6" fmla="*/ 0 w 48"/>
                <a:gd name="T7" fmla="*/ 229 h 265"/>
                <a:gd name="T8" fmla="*/ 48 w 48"/>
                <a:gd name="T9" fmla="*/ 234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65">
                  <a:moveTo>
                    <a:pt x="48" y="234"/>
                  </a:moveTo>
                  <a:cubicBezTo>
                    <a:pt x="48" y="167"/>
                    <a:pt x="48" y="101"/>
                    <a:pt x="48" y="35"/>
                  </a:cubicBezTo>
                  <a:cubicBezTo>
                    <a:pt x="48" y="4"/>
                    <a:pt x="0" y="0"/>
                    <a:pt x="0" y="30"/>
                  </a:cubicBezTo>
                  <a:cubicBezTo>
                    <a:pt x="0" y="97"/>
                    <a:pt x="0" y="163"/>
                    <a:pt x="0" y="229"/>
                  </a:cubicBezTo>
                  <a:cubicBezTo>
                    <a:pt x="0" y="260"/>
                    <a:pt x="48" y="265"/>
                    <a:pt x="48" y="2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7" name="Freeform 204">
              <a:extLst>
                <a:ext uri="{FF2B5EF4-FFF2-40B4-BE49-F238E27FC236}">
                  <a16:creationId xmlns:a16="http://schemas.microsoft.com/office/drawing/2014/main" id="{226F17D8-06D5-4F3F-B961-2532E64632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6" y="2312"/>
              <a:ext cx="86" cy="477"/>
            </a:xfrm>
            <a:custGeom>
              <a:avLst/>
              <a:gdLst>
                <a:gd name="T0" fmla="*/ 48 w 48"/>
                <a:gd name="T1" fmla="*/ 234 h 265"/>
                <a:gd name="T2" fmla="*/ 48 w 48"/>
                <a:gd name="T3" fmla="*/ 35 h 265"/>
                <a:gd name="T4" fmla="*/ 0 w 48"/>
                <a:gd name="T5" fmla="*/ 30 h 265"/>
                <a:gd name="T6" fmla="*/ 0 w 48"/>
                <a:gd name="T7" fmla="*/ 229 h 265"/>
                <a:gd name="T8" fmla="*/ 48 w 48"/>
                <a:gd name="T9" fmla="*/ 234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65">
                  <a:moveTo>
                    <a:pt x="48" y="234"/>
                  </a:moveTo>
                  <a:cubicBezTo>
                    <a:pt x="48" y="167"/>
                    <a:pt x="48" y="101"/>
                    <a:pt x="48" y="35"/>
                  </a:cubicBezTo>
                  <a:cubicBezTo>
                    <a:pt x="48" y="4"/>
                    <a:pt x="0" y="0"/>
                    <a:pt x="0" y="30"/>
                  </a:cubicBezTo>
                  <a:cubicBezTo>
                    <a:pt x="0" y="97"/>
                    <a:pt x="0" y="163"/>
                    <a:pt x="0" y="229"/>
                  </a:cubicBezTo>
                  <a:cubicBezTo>
                    <a:pt x="0" y="260"/>
                    <a:pt x="48" y="265"/>
                    <a:pt x="48" y="2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8" name="Freeform 205">
              <a:extLst>
                <a:ext uri="{FF2B5EF4-FFF2-40B4-BE49-F238E27FC236}">
                  <a16:creationId xmlns:a16="http://schemas.microsoft.com/office/drawing/2014/main" id="{CD72B576-B895-433D-95B2-11ABE09A078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" y="1711"/>
              <a:ext cx="479" cy="87"/>
            </a:xfrm>
            <a:custGeom>
              <a:avLst/>
              <a:gdLst>
                <a:gd name="T0" fmla="*/ 234 w 265"/>
                <a:gd name="T1" fmla="*/ 0 h 48"/>
                <a:gd name="T2" fmla="*/ 35 w 265"/>
                <a:gd name="T3" fmla="*/ 0 h 48"/>
                <a:gd name="T4" fmla="*/ 31 w 265"/>
                <a:gd name="T5" fmla="*/ 48 h 48"/>
                <a:gd name="T6" fmla="*/ 229 w 265"/>
                <a:gd name="T7" fmla="*/ 48 h 48"/>
                <a:gd name="T8" fmla="*/ 234 w 265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48">
                  <a:moveTo>
                    <a:pt x="234" y="0"/>
                  </a:moveTo>
                  <a:cubicBezTo>
                    <a:pt x="168" y="0"/>
                    <a:pt x="101" y="0"/>
                    <a:pt x="35" y="0"/>
                  </a:cubicBezTo>
                  <a:cubicBezTo>
                    <a:pt x="5" y="0"/>
                    <a:pt x="0" y="48"/>
                    <a:pt x="31" y="48"/>
                  </a:cubicBezTo>
                  <a:cubicBezTo>
                    <a:pt x="97" y="48"/>
                    <a:pt x="163" y="48"/>
                    <a:pt x="229" y="48"/>
                  </a:cubicBezTo>
                  <a:cubicBezTo>
                    <a:pt x="260" y="48"/>
                    <a:pt x="265" y="0"/>
                    <a:pt x="2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9" name="Freeform 206">
              <a:extLst>
                <a:ext uri="{FF2B5EF4-FFF2-40B4-BE49-F238E27FC236}">
                  <a16:creationId xmlns:a16="http://schemas.microsoft.com/office/drawing/2014/main" id="{99FB65F0-1770-46FD-9C9F-015B63BE55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3" y="1711"/>
              <a:ext cx="478" cy="87"/>
            </a:xfrm>
            <a:custGeom>
              <a:avLst/>
              <a:gdLst>
                <a:gd name="T0" fmla="*/ 234 w 265"/>
                <a:gd name="T1" fmla="*/ 0 h 48"/>
                <a:gd name="T2" fmla="*/ 36 w 265"/>
                <a:gd name="T3" fmla="*/ 0 h 48"/>
                <a:gd name="T4" fmla="*/ 31 w 265"/>
                <a:gd name="T5" fmla="*/ 48 h 48"/>
                <a:gd name="T6" fmla="*/ 230 w 265"/>
                <a:gd name="T7" fmla="*/ 48 h 48"/>
                <a:gd name="T8" fmla="*/ 234 w 265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48">
                  <a:moveTo>
                    <a:pt x="234" y="0"/>
                  </a:moveTo>
                  <a:cubicBezTo>
                    <a:pt x="168" y="0"/>
                    <a:pt x="102" y="0"/>
                    <a:pt x="36" y="0"/>
                  </a:cubicBezTo>
                  <a:cubicBezTo>
                    <a:pt x="5" y="0"/>
                    <a:pt x="0" y="48"/>
                    <a:pt x="31" y="48"/>
                  </a:cubicBezTo>
                  <a:cubicBezTo>
                    <a:pt x="97" y="48"/>
                    <a:pt x="164" y="48"/>
                    <a:pt x="230" y="48"/>
                  </a:cubicBezTo>
                  <a:cubicBezTo>
                    <a:pt x="261" y="48"/>
                    <a:pt x="265" y="0"/>
                    <a:pt x="2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0" name="Freeform 207">
              <a:extLst>
                <a:ext uri="{FF2B5EF4-FFF2-40B4-BE49-F238E27FC236}">
                  <a16:creationId xmlns:a16="http://schemas.microsoft.com/office/drawing/2014/main" id="{C488E88C-EC0E-4323-8985-3644F7E4E5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1" y="2108"/>
              <a:ext cx="399" cy="386"/>
            </a:xfrm>
            <a:custGeom>
              <a:avLst/>
              <a:gdLst>
                <a:gd name="T0" fmla="*/ 199 w 221"/>
                <a:gd name="T1" fmla="*/ 161 h 214"/>
                <a:gd name="T2" fmla="*/ 58 w 221"/>
                <a:gd name="T3" fmla="*/ 21 h 214"/>
                <a:gd name="T4" fmla="*/ 22 w 221"/>
                <a:gd name="T5" fmla="*/ 52 h 214"/>
                <a:gd name="T6" fmla="*/ 162 w 221"/>
                <a:gd name="T7" fmla="*/ 192 h 214"/>
                <a:gd name="T8" fmla="*/ 199 w 221"/>
                <a:gd name="T9" fmla="*/ 161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214">
                  <a:moveTo>
                    <a:pt x="199" y="161"/>
                  </a:moveTo>
                  <a:cubicBezTo>
                    <a:pt x="152" y="115"/>
                    <a:pt x="105" y="68"/>
                    <a:pt x="58" y="21"/>
                  </a:cubicBezTo>
                  <a:cubicBezTo>
                    <a:pt x="36" y="0"/>
                    <a:pt x="0" y="30"/>
                    <a:pt x="22" y="52"/>
                  </a:cubicBezTo>
                  <a:cubicBezTo>
                    <a:pt x="69" y="99"/>
                    <a:pt x="115" y="146"/>
                    <a:pt x="162" y="192"/>
                  </a:cubicBezTo>
                  <a:cubicBezTo>
                    <a:pt x="184" y="214"/>
                    <a:pt x="221" y="183"/>
                    <a:pt x="199" y="1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1" name="Freeform 208">
              <a:extLst>
                <a:ext uri="{FF2B5EF4-FFF2-40B4-BE49-F238E27FC236}">
                  <a16:creationId xmlns:a16="http://schemas.microsoft.com/office/drawing/2014/main" id="{3D467AFB-2F03-4A70-B909-8741C44A9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6" y="981"/>
              <a:ext cx="399" cy="388"/>
            </a:xfrm>
            <a:custGeom>
              <a:avLst/>
              <a:gdLst>
                <a:gd name="T0" fmla="*/ 199 w 221"/>
                <a:gd name="T1" fmla="*/ 162 h 215"/>
                <a:gd name="T2" fmla="*/ 58 w 221"/>
                <a:gd name="T3" fmla="*/ 22 h 215"/>
                <a:gd name="T4" fmla="*/ 22 w 221"/>
                <a:gd name="T5" fmla="*/ 53 h 215"/>
                <a:gd name="T6" fmla="*/ 163 w 221"/>
                <a:gd name="T7" fmla="*/ 193 h 215"/>
                <a:gd name="T8" fmla="*/ 199 w 221"/>
                <a:gd name="T9" fmla="*/ 162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215">
                  <a:moveTo>
                    <a:pt x="199" y="162"/>
                  </a:moveTo>
                  <a:cubicBezTo>
                    <a:pt x="152" y="115"/>
                    <a:pt x="105" y="69"/>
                    <a:pt x="58" y="22"/>
                  </a:cubicBezTo>
                  <a:cubicBezTo>
                    <a:pt x="37" y="0"/>
                    <a:pt x="0" y="31"/>
                    <a:pt x="22" y="53"/>
                  </a:cubicBezTo>
                  <a:cubicBezTo>
                    <a:pt x="69" y="100"/>
                    <a:pt x="116" y="146"/>
                    <a:pt x="163" y="193"/>
                  </a:cubicBezTo>
                  <a:cubicBezTo>
                    <a:pt x="184" y="215"/>
                    <a:pt x="221" y="184"/>
                    <a:pt x="199" y="1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2" name="Freeform 209">
              <a:extLst>
                <a:ext uri="{FF2B5EF4-FFF2-40B4-BE49-F238E27FC236}">
                  <a16:creationId xmlns:a16="http://schemas.microsoft.com/office/drawing/2014/main" id="{33D1FF88-5FCA-4B2E-B48C-7013F172AAB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8" y="987"/>
              <a:ext cx="391" cy="396"/>
            </a:xfrm>
            <a:custGeom>
              <a:avLst/>
              <a:gdLst>
                <a:gd name="T0" fmla="*/ 163 w 216"/>
                <a:gd name="T1" fmla="*/ 22 h 220"/>
                <a:gd name="T2" fmla="*/ 22 w 216"/>
                <a:gd name="T3" fmla="*/ 162 h 220"/>
                <a:gd name="T4" fmla="*/ 53 w 216"/>
                <a:gd name="T5" fmla="*/ 198 h 220"/>
                <a:gd name="T6" fmla="*/ 194 w 216"/>
                <a:gd name="T7" fmla="*/ 58 h 220"/>
                <a:gd name="T8" fmla="*/ 163 w 216"/>
                <a:gd name="T9" fmla="*/ 22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220">
                  <a:moveTo>
                    <a:pt x="163" y="22"/>
                  </a:moveTo>
                  <a:cubicBezTo>
                    <a:pt x="116" y="68"/>
                    <a:pt x="69" y="115"/>
                    <a:pt x="22" y="162"/>
                  </a:cubicBezTo>
                  <a:cubicBezTo>
                    <a:pt x="0" y="183"/>
                    <a:pt x="31" y="220"/>
                    <a:pt x="53" y="198"/>
                  </a:cubicBezTo>
                  <a:cubicBezTo>
                    <a:pt x="100" y="152"/>
                    <a:pt x="147" y="105"/>
                    <a:pt x="194" y="58"/>
                  </a:cubicBezTo>
                  <a:cubicBezTo>
                    <a:pt x="216" y="36"/>
                    <a:pt x="185" y="0"/>
                    <a:pt x="163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3" name="Freeform 210">
              <a:extLst>
                <a:ext uri="{FF2B5EF4-FFF2-40B4-BE49-F238E27FC236}">
                  <a16:creationId xmlns:a16="http://schemas.microsoft.com/office/drawing/2014/main" id="{705ADB50-A615-4C75-9CEC-6C26619E12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2110"/>
              <a:ext cx="390" cy="396"/>
            </a:xfrm>
            <a:custGeom>
              <a:avLst/>
              <a:gdLst>
                <a:gd name="T0" fmla="*/ 163 w 216"/>
                <a:gd name="T1" fmla="*/ 21 h 220"/>
                <a:gd name="T2" fmla="*/ 22 w 216"/>
                <a:gd name="T3" fmla="*/ 162 h 220"/>
                <a:gd name="T4" fmla="*/ 53 w 216"/>
                <a:gd name="T5" fmla="*/ 198 h 220"/>
                <a:gd name="T6" fmla="*/ 194 w 216"/>
                <a:gd name="T7" fmla="*/ 58 h 220"/>
                <a:gd name="T8" fmla="*/ 163 w 216"/>
                <a:gd name="T9" fmla="*/ 21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220">
                  <a:moveTo>
                    <a:pt x="163" y="21"/>
                  </a:moveTo>
                  <a:cubicBezTo>
                    <a:pt x="116" y="68"/>
                    <a:pt x="69" y="115"/>
                    <a:pt x="22" y="162"/>
                  </a:cubicBezTo>
                  <a:cubicBezTo>
                    <a:pt x="0" y="183"/>
                    <a:pt x="31" y="220"/>
                    <a:pt x="53" y="198"/>
                  </a:cubicBezTo>
                  <a:cubicBezTo>
                    <a:pt x="100" y="152"/>
                    <a:pt x="147" y="105"/>
                    <a:pt x="194" y="58"/>
                  </a:cubicBezTo>
                  <a:cubicBezTo>
                    <a:pt x="216" y="36"/>
                    <a:pt x="185" y="0"/>
                    <a:pt x="163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220" name="Sac">
            <a:extLst>
              <a:ext uri="{FF2B5EF4-FFF2-40B4-BE49-F238E27FC236}">
                <a16:creationId xmlns:a16="http://schemas.microsoft.com/office/drawing/2014/main" id="{DE12CAD5-72F8-4D4E-A96A-07EE8EBD985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044080" y="5071377"/>
            <a:ext cx="1245575" cy="1418273"/>
            <a:chOff x="721" y="1233"/>
            <a:chExt cx="1392" cy="1585"/>
          </a:xfrm>
        </p:grpSpPr>
        <p:sp>
          <p:nvSpPr>
            <p:cNvPr id="221" name="Freeform 195">
              <a:extLst>
                <a:ext uri="{FF2B5EF4-FFF2-40B4-BE49-F238E27FC236}">
                  <a16:creationId xmlns:a16="http://schemas.microsoft.com/office/drawing/2014/main" id="{56D0391E-AD23-4F06-8AF8-A881601E0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" y="1671"/>
              <a:ext cx="1381" cy="1126"/>
            </a:xfrm>
            <a:custGeom>
              <a:avLst/>
              <a:gdLst>
                <a:gd name="T0" fmla="*/ 52 w 762"/>
                <a:gd name="T1" fmla="*/ 6 h 624"/>
                <a:gd name="T2" fmla="*/ 26 w 762"/>
                <a:gd name="T3" fmla="*/ 387 h 624"/>
                <a:gd name="T4" fmla="*/ 92 w 762"/>
                <a:gd name="T5" fmla="*/ 624 h 624"/>
                <a:gd name="T6" fmla="*/ 624 w 762"/>
                <a:gd name="T7" fmla="*/ 624 h 624"/>
                <a:gd name="T8" fmla="*/ 755 w 762"/>
                <a:gd name="T9" fmla="*/ 506 h 624"/>
                <a:gd name="T10" fmla="*/ 729 w 762"/>
                <a:gd name="T11" fmla="*/ 0 h 624"/>
                <a:gd name="T12" fmla="*/ 52 w 762"/>
                <a:gd name="T13" fmla="*/ 6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2" h="624">
                  <a:moveTo>
                    <a:pt x="52" y="6"/>
                  </a:moveTo>
                  <a:cubicBezTo>
                    <a:pt x="52" y="6"/>
                    <a:pt x="26" y="309"/>
                    <a:pt x="26" y="387"/>
                  </a:cubicBezTo>
                  <a:cubicBezTo>
                    <a:pt x="26" y="466"/>
                    <a:pt x="0" y="617"/>
                    <a:pt x="92" y="624"/>
                  </a:cubicBezTo>
                  <a:cubicBezTo>
                    <a:pt x="92" y="624"/>
                    <a:pt x="545" y="624"/>
                    <a:pt x="624" y="624"/>
                  </a:cubicBezTo>
                  <a:cubicBezTo>
                    <a:pt x="703" y="624"/>
                    <a:pt x="762" y="617"/>
                    <a:pt x="755" y="506"/>
                  </a:cubicBezTo>
                  <a:cubicBezTo>
                    <a:pt x="748" y="394"/>
                    <a:pt x="729" y="0"/>
                    <a:pt x="729" y="0"/>
                  </a:cubicBezTo>
                  <a:cubicBezTo>
                    <a:pt x="729" y="0"/>
                    <a:pt x="551" y="6"/>
                    <a:pt x="52" y="6"/>
                  </a:cubicBezTo>
                  <a:close/>
                </a:path>
              </a:pathLst>
            </a:cu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2" name="Freeform 196">
              <a:extLst>
                <a:ext uri="{FF2B5EF4-FFF2-40B4-BE49-F238E27FC236}">
                  <a16:creationId xmlns:a16="http://schemas.microsoft.com/office/drawing/2014/main" id="{466765BB-0FC2-4A07-B8F5-A80843A5BB36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" y="1653"/>
              <a:ext cx="1378" cy="1165"/>
            </a:xfrm>
            <a:custGeom>
              <a:avLst/>
              <a:gdLst>
                <a:gd name="T0" fmla="*/ 34 w 760"/>
                <a:gd name="T1" fmla="*/ 15 h 646"/>
                <a:gd name="T2" fmla="*/ 9 w 760"/>
                <a:gd name="T3" fmla="*/ 358 h 646"/>
                <a:gd name="T4" fmla="*/ 7 w 760"/>
                <a:gd name="T5" fmla="*/ 551 h 646"/>
                <a:gd name="T6" fmla="*/ 90 w 760"/>
                <a:gd name="T7" fmla="*/ 644 h 646"/>
                <a:gd name="T8" fmla="*/ 440 w 760"/>
                <a:gd name="T9" fmla="*/ 644 h 646"/>
                <a:gd name="T10" fmla="*/ 603 w 760"/>
                <a:gd name="T11" fmla="*/ 644 h 646"/>
                <a:gd name="T12" fmla="*/ 748 w 760"/>
                <a:gd name="T13" fmla="*/ 588 h 646"/>
                <a:gd name="T14" fmla="*/ 756 w 760"/>
                <a:gd name="T15" fmla="*/ 504 h 646"/>
                <a:gd name="T16" fmla="*/ 752 w 760"/>
                <a:gd name="T17" fmla="*/ 436 h 646"/>
                <a:gd name="T18" fmla="*/ 743 w 760"/>
                <a:gd name="T19" fmla="*/ 256 h 646"/>
                <a:gd name="T20" fmla="*/ 730 w 760"/>
                <a:gd name="T21" fmla="*/ 8 h 646"/>
                <a:gd name="T22" fmla="*/ 722 w 760"/>
                <a:gd name="T23" fmla="*/ 0 h 646"/>
                <a:gd name="T24" fmla="*/ 45 w 760"/>
                <a:gd name="T25" fmla="*/ 7 h 646"/>
                <a:gd name="T26" fmla="*/ 43 w 760"/>
                <a:gd name="T27" fmla="*/ 26 h 646"/>
                <a:gd name="T28" fmla="*/ 720 w 760"/>
                <a:gd name="T29" fmla="*/ 20 h 646"/>
                <a:gd name="T30" fmla="*/ 711 w 760"/>
                <a:gd name="T31" fmla="*/ 12 h 646"/>
                <a:gd name="T32" fmla="*/ 728 w 760"/>
                <a:gd name="T33" fmla="*/ 343 h 646"/>
                <a:gd name="T34" fmla="*/ 738 w 760"/>
                <a:gd name="T35" fmla="*/ 533 h 646"/>
                <a:gd name="T36" fmla="*/ 691 w 760"/>
                <a:gd name="T37" fmla="*/ 616 h 646"/>
                <a:gd name="T38" fmla="*/ 605 w 760"/>
                <a:gd name="T39" fmla="*/ 624 h 646"/>
                <a:gd name="T40" fmla="*/ 229 w 760"/>
                <a:gd name="T41" fmla="*/ 624 h 646"/>
                <a:gd name="T42" fmla="*/ 92 w 760"/>
                <a:gd name="T43" fmla="*/ 624 h 646"/>
                <a:gd name="T44" fmla="*/ 24 w 760"/>
                <a:gd name="T45" fmla="*/ 501 h 646"/>
                <a:gd name="T46" fmla="*/ 54 w 760"/>
                <a:gd name="T47" fmla="*/ 17 h 646"/>
                <a:gd name="T48" fmla="*/ 34 w 760"/>
                <a:gd name="T49" fmla="*/ 15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60" h="646">
                  <a:moveTo>
                    <a:pt x="34" y="15"/>
                  </a:moveTo>
                  <a:cubicBezTo>
                    <a:pt x="24" y="130"/>
                    <a:pt x="14" y="244"/>
                    <a:pt x="9" y="358"/>
                  </a:cubicBezTo>
                  <a:cubicBezTo>
                    <a:pt x="6" y="422"/>
                    <a:pt x="0" y="488"/>
                    <a:pt x="7" y="551"/>
                  </a:cubicBezTo>
                  <a:cubicBezTo>
                    <a:pt x="13" y="599"/>
                    <a:pt x="37" y="644"/>
                    <a:pt x="90" y="644"/>
                  </a:cubicBezTo>
                  <a:cubicBezTo>
                    <a:pt x="207" y="644"/>
                    <a:pt x="324" y="644"/>
                    <a:pt x="440" y="644"/>
                  </a:cubicBezTo>
                  <a:cubicBezTo>
                    <a:pt x="495" y="644"/>
                    <a:pt x="549" y="644"/>
                    <a:pt x="603" y="644"/>
                  </a:cubicBezTo>
                  <a:cubicBezTo>
                    <a:pt x="657" y="644"/>
                    <a:pt x="723" y="646"/>
                    <a:pt x="748" y="588"/>
                  </a:cubicBezTo>
                  <a:cubicBezTo>
                    <a:pt x="760" y="562"/>
                    <a:pt x="758" y="532"/>
                    <a:pt x="756" y="504"/>
                  </a:cubicBezTo>
                  <a:cubicBezTo>
                    <a:pt x="755" y="482"/>
                    <a:pt x="754" y="459"/>
                    <a:pt x="752" y="436"/>
                  </a:cubicBezTo>
                  <a:cubicBezTo>
                    <a:pt x="749" y="376"/>
                    <a:pt x="746" y="316"/>
                    <a:pt x="743" y="256"/>
                  </a:cubicBezTo>
                  <a:cubicBezTo>
                    <a:pt x="739" y="173"/>
                    <a:pt x="735" y="91"/>
                    <a:pt x="730" y="8"/>
                  </a:cubicBezTo>
                  <a:cubicBezTo>
                    <a:pt x="730" y="4"/>
                    <a:pt x="726" y="0"/>
                    <a:pt x="722" y="0"/>
                  </a:cubicBezTo>
                  <a:cubicBezTo>
                    <a:pt x="496" y="8"/>
                    <a:pt x="270" y="7"/>
                    <a:pt x="45" y="7"/>
                  </a:cubicBezTo>
                  <a:cubicBezTo>
                    <a:pt x="32" y="7"/>
                    <a:pt x="31" y="26"/>
                    <a:pt x="43" y="26"/>
                  </a:cubicBezTo>
                  <a:cubicBezTo>
                    <a:pt x="269" y="26"/>
                    <a:pt x="495" y="28"/>
                    <a:pt x="720" y="20"/>
                  </a:cubicBezTo>
                  <a:cubicBezTo>
                    <a:pt x="717" y="17"/>
                    <a:pt x="714" y="14"/>
                    <a:pt x="711" y="12"/>
                  </a:cubicBezTo>
                  <a:cubicBezTo>
                    <a:pt x="717" y="122"/>
                    <a:pt x="722" y="232"/>
                    <a:pt x="728" y="343"/>
                  </a:cubicBezTo>
                  <a:cubicBezTo>
                    <a:pt x="731" y="406"/>
                    <a:pt x="738" y="470"/>
                    <a:pt x="738" y="533"/>
                  </a:cubicBezTo>
                  <a:cubicBezTo>
                    <a:pt x="738" y="569"/>
                    <a:pt x="727" y="603"/>
                    <a:pt x="691" y="616"/>
                  </a:cubicBezTo>
                  <a:cubicBezTo>
                    <a:pt x="664" y="626"/>
                    <a:pt x="633" y="624"/>
                    <a:pt x="605" y="624"/>
                  </a:cubicBezTo>
                  <a:cubicBezTo>
                    <a:pt x="480" y="624"/>
                    <a:pt x="354" y="624"/>
                    <a:pt x="229" y="624"/>
                  </a:cubicBezTo>
                  <a:cubicBezTo>
                    <a:pt x="183" y="624"/>
                    <a:pt x="138" y="624"/>
                    <a:pt x="92" y="624"/>
                  </a:cubicBezTo>
                  <a:cubicBezTo>
                    <a:pt x="28" y="624"/>
                    <a:pt x="24" y="550"/>
                    <a:pt x="24" y="501"/>
                  </a:cubicBezTo>
                  <a:cubicBezTo>
                    <a:pt x="24" y="340"/>
                    <a:pt x="40" y="178"/>
                    <a:pt x="54" y="17"/>
                  </a:cubicBezTo>
                  <a:cubicBezTo>
                    <a:pt x="55" y="5"/>
                    <a:pt x="35" y="3"/>
                    <a:pt x="34" y="1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3" name="Freeform 198">
              <a:extLst>
                <a:ext uri="{FF2B5EF4-FFF2-40B4-BE49-F238E27FC236}">
                  <a16:creationId xmlns:a16="http://schemas.microsoft.com/office/drawing/2014/main" id="{5F92404F-5267-4D54-AB4B-633E724A61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1" y="1233"/>
              <a:ext cx="611" cy="599"/>
            </a:xfrm>
            <a:custGeom>
              <a:avLst/>
              <a:gdLst>
                <a:gd name="T0" fmla="*/ 45 w 337"/>
                <a:gd name="T1" fmla="*/ 291 h 332"/>
                <a:gd name="T2" fmla="*/ 45 w 337"/>
                <a:gd name="T3" fmla="*/ 283 h 332"/>
                <a:gd name="T4" fmla="*/ 45 w 337"/>
                <a:gd name="T5" fmla="*/ 283 h 332"/>
                <a:gd name="T6" fmla="*/ 45 w 337"/>
                <a:gd name="T7" fmla="*/ 278 h 332"/>
                <a:gd name="T8" fmla="*/ 44 w 337"/>
                <a:gd name="T9" fmla="*/ 264 h 332"/>
                <a:gd name="T10" fmla="*/ 50 w 337"/>
                <a:gd name="T11" fmla="*/ 191 h 332"/>
                <a:gd name="T12" fmla="*/ 132 w 337"/>
                <a:gd name="T13" fmla="*/ 61 h 332"/>
                <a:gd name="T14" fmla="*/ 265 w 337"/>
                <a:gd name="T15" fmla="*/ 126 h 332"/>
                <a:gd name="T16" fmla="*/ 286 w 337"/>
                <a:gd name="T17" fmla="*/ 274 h 332"/>
                <a:gd name="T18" fmla="*/ 285 w 337"/>
                <a:gd name="T19" fmla="*/ 300 h 332"/>
                <a:gd name="T20" fmla="*/ 328 w 337"/>
                <a:gd name="T21" fmla="*/ 304 h 332"/>
                <a:gd name="T22" fmla="*/ 258 w 337"/>
                <a:gd name="T23" fmla="*/ 42 h 332"/>
                <a:gd name="T24" fmla="*/ 79 w 337"/>
                <a:gd name="T25" fmla="*/ 41 h 332"/>
                <a:gd name="T26" fmla="*/ 6 w 337"/>
                <a:gd name="T27" fmla="*/ 197 h 332"/>
                <a:gd name="T28" fmla="*/ 2 w 337"/>
                <a:gd name="T29" fmla="*/ 298 h 332"/>
                <a:gd name="T30" fmla="*/ 45 w 337"/>
                <a:gd name="T31" fmla="*/ 291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37" h="332">
                  <a:moveTo>
                    <a:pt x="45" y="291"/>
                  </a:moveTo>
                  <a:cubicBezTo>
                    <a:pt x="45" y="288"/>
                    <a:pt x="45" y="286"/>
                    <a:pt x="45" y="283"/>
                  </a:cubicBezTo>
                  <a:cubicBezTo>
                    <a:pt x="44" y="279"/>
                    <a:pt x="45" y="289"/>
                    <a:pt x="45" y="283"/>
                  </a:cubicBezTo>
                  <a:cubicBezTo>
                    <a:pt x="45" y="282"/>
                    <a:pt x="45" y="280"/>
                    <a:pt x="45" y="278"/>
                  </a:cubicBezTo>
                  <a:cubicBezTo>
                    <a:pt x="44" y="274"/>
                    <a:pt x="44" y="269"/>
                    <a:pt x="44" y="264"/>
                  </a:cubicBezTo>
                  <a:cubicBezTo>
                    <a:pt x="45" y="240"/>
                    <a:pt x="47" y="215"/>
                    <a:pt x="50" y="191"/>
                  </a:cubicBezTo>
                  <a:cubicBezTo>
                    <a:pt x="59" y="139"/>
                    <a:pt x="80" y="82"/>
                    <a:pt x="132" y="61"/>
                  </a:cubicBezTo>
                  <a:cubicBezTo>
                    <a:pt x="190" y="39"/>
                    <a:pt x="243" y="74"/>
                    <a:pt x="265" y="126"/>
                  </a:cubicBezTo>
                  <a:cubicBezTo>
                    <a:pt x="285" y="172"/>
                    <a:pt x="288" y="225"/>
                    <a:pt x="286" y="274"/>
                  </a:cubicBezTo>
                  <a:cubicBezTo>
                    <a:pt x="286" y="282"/>
                    <a:pt x="286" y="291"/>
                    <a:pt x="285" y="300"/>
                  </a:cubicBezTo>
                  <a:cubicBezTo>
                    <a:pt x="282" y="328"/>
                    <a:pt x="325" y="332"/>
                    <a:pt x="328" y="304"/>
                  </a:cubicBezTo>
                  <a:cubicBezTo>
                    <a:pt x="337" y="217"/>
                    <a:pt x="328" y="103"/>
                    <a:pt x="258" y="42"/>
                  </a:cubicBezTo>
                  <a:cubicBezTo>
                    <a:pt x="208" y="0"/>
                    <a:pt x="129" y="4"/>
                    <a:pt x="79" y="41"/>
                  </a:cubicBezTo>
                  <a:cubicBezTo>
                    <a:pt x="32" y="77"/>
                    <a:pt x="14" y="141"/>
                    <a:pt x="6" y="197"/>
                  </a:cubicBezTo>
                  <a:cubicBezTo>
                    <a:pt x="1" y="230"/>
                    <a:pt x="0" y="265"/>
                    <a:pt x="2" y="298"/>
                  </a:cubicBezTo>
                  <a:cubicBezTo>
                    <a:pt x="5" y="326"/>
                    <a:pt x="47" y="319"/>
                    <a:pt x="45" y="29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19" name="Sens-Interdit">
            <a:extLst>
              <a:ext uri="{FF2B5EF4-FFF2-40B4-BE49-F238E27FC236}">
                <a16:creationId xmlns:a16="http://schemas.microsoft.com/office/drawing/2014/main" id="{1BBF8713-C753-4470-AB53-56189F9CEF4F}"/>
              </a:ext>
            </a:extLst>
          </p:cNvPr>
          <p:cNvSpPr>
            <a:spLocks noEditPoints="1"/>
          </p:cNvSpPr>
          <p:nvPr/>
        </p:nvSpPr>
        <p:spPr bwMode="auto">
          <a:xfrm>
            <a:off x="590146" y="5207296"/>
            <a:ext cx="1229677" cy="1224480"/>
          </a:xfrm>
          <a:custGeom>
            <a:avLst/>
            <a:gdLst>
              <a:gd name="T0" fmla="*/ 654 w 1308"/>
              <a:gd name="T1" fmla="*/ 0 h 1308"/>
              <a:gd name="T2" fmla="*/ 0 w 1308"/>
              <a:gd name="T3" fmla="*/ 654 h 1308"/>
              <a:gd name="T4" fmla="*/ 654 w 1308"/>
              <a:gd name="T5" fmla="*/ 1308 h 1308"/>
              <a:gd name="T6" fmla="*/ 1308 w 1308"/>
              <a:gd name="T7" fmla="*/ 654 h 1308"/>
              <a:gd name="T8" fmla="*/ 654 w 1308"/>
              <a:gd name="T9" fmla="*/ 0 h 1308"/>
              <a:gd name="T10" fmla="*/ 1114 w 1308"/>
              <a:gd name="T11" fmla="*/ 753 h 1308"/>
              <a:gd name="T12" fmla="*/ 194 w 1308"/>
              <a:gd name="T13" fmla="*/ 753 h 1308"/>
              <a:gd name="T14" fmla="*/ 194 w 1308"/>
              <a:gd name="T15" fmla="*/ 555 h 1308"/>
              <a:gd name="T16" fmla="*/ 1114 w 1308"/>
              <a:gd name="T17" fmla="*/ 555 h 1308"/>
              <a:gd name="T18" fmla="*/ 1114 w 1308"/>
              <a:gd name="T19" fmla="*/ 753 h 1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08" h="1308">
                <a:moveTo>
                  <a:pt x="654" y="0"/>
                </a:moveTo>
                <a:cubicBezTo>
                  <a:pt x="293" y="0"/>
                  <a:pt x="0" y="293"/>
                  <a:pt x="0" y="654"/>
                </a:cubicBezTo>
                <a:cubicBezTo>
                  <a:pt x="0" y="1015"/>
                  <a:pt x="293" y="1308"/>
                  <a:pt x="654" y="1308"/>
                </a:cubicBezTo>
                <a:cubicBezTo>
                  <a:pt x="1015" y="1308"/>
                  <a:pt x="1308" y="1015"/>
                  <a:pt x="1308" y="654"/>
                </a:cubicBezTo>
                <a:cubicBezTo>
                  <a:pt x="1308" y="293"/>
                  <a:pt x="1015" y="0"/>
                  <a:pt x="654" y="0"/>
                </a:cubicBezTo>
                <a:close/>
                <a:moveTo>
                  <a:pt x="1114" y="753"/>
                </a:moveTo>
                <a:cubicBezTo>
                  <a:pt x="194" y="753"/>
                  <a:pt x="194" y="753"/>
                  <a:pt x="194" y="753"/>
                </a:cubicBezTo>
                <a:cubicBezTo>
                  <a:pt x="194" y="555"/>
                  <a:pt x="194" y="555"/>
                  <a:pt x="194" y="555"/>
                </a:cubicBezTo>
                <a:cubicBezTo>
                  <a:pt x="1114" y="555"/>
                  <a:pt x="1114" y="555"/>
                  <a:pt x="1114" y="555"/>
                </a:cubicBezTo>
                <a:lnTo>
                  <a:pt x="1114" y="75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18" name="Signe-Plus-2">
            <a:extLst>
              <a:ext uri="{FF2B5EF4-FFF2-40B4-BE49-F238E27FC236}">
                <a16:creationId xmlns:a16="http://schemas.microsoft.com/office/drawing/2014/main" id="{40DD9969-06A4-4E12-86E1-175EA2453424}"/>
              </a:ext>
            </a:extLst>
          </p:cNvPr>
          <p:cNvSpPr>
            <a:spLocks noEditPoints="1"/>
          </p:cNvSpPr>
          <p:nvPr/>
        </p:nvSpPr>
        <p:spPr bwMode="auto">
          <a:xfrm>
            <a:off x="10340864" y="3312403"/>
            <a:ext cx="1292124" cy="1286075"/>
          </a:xfrm>
          <a:custGeom>
            <a:avLst/>
            <a:gdLst>
              <a:gd name="T0" fmla="*/ 591 w 1181"/>
              <a:gd name="T1" fmla="*/ 0 h 1180"/>
              <a:gd name="T2" fmla="*/ 0 w 1181"/>
              <a:gd name="T3" fmla="*/ 590 h 1180"/>
              <a:gd name="T4" fmla="*/ 591 w 1181"/>
              <a:gd name="T5" fmla="*/ 1180 h 1180"/>
              <a:gd name="T6" fmla="*/ 1181 w 1181"/>
              <a:gd name="T7" fmla="*/ 590 h 1180"/>
              <a:gd name="T8" fmla="*/ 591 w 1181"/>
              <a:gd name="T9" fmla="*/ 0 h 1180"/>
              <a:gd name="T10" fmla="*/ 947 w 1181"/>
              <a:gd name="T11" fmla="*/ 668 h 1180"/>
              <a:gd name="T12" fmla="*/ 672 w 1181"/>
              <a:gd name="T13" fmla="*/ 668 h 1180"/>
              <a:gd name="T14" fmla="*/ 672 w 1181"/>
              <a:gd name="T15" fmla="*/ 913 h 1180"/>
              <a:gd name="T16" fmla="*/ 505 w 1181"/>
              <a:gd name="T17" fmla="*/ 913 h 1180"/>
              <a:gd name="T18" fmla="*/ 505 w 1181"/>
              <a:gd name="T19" fmla="*/ 668 h 1180"/>
              <a:gd name="T20" fmla="*/ 231 w 1181"/>
              <a:gd name="T21" fmla="*/ 668 h 1180"/>
              <a:gd name="T22" fmla="*/ 231 w 1181"/>
              <a:gd name="T23" fmla="*/ 528 h 1180"/>
              <a:gd name="T24" fmla="*/ 505 w 1181"/>
              <a:gd name="T25" fmla="*/ 528 h 1180"/>
              <a:gd name="T26" fmla="*/ 505 w 1181"/>
              <a:gd name="T27" fmla="*/ 284 h 1180"/>
              <a:gd name="T28" fmla="*/ 672 w 1181"/>
              <a:gd name="T29" fmla="*/ 284 h 1180"/>
              <a:gd name="T30" fmla="*/ 672 w 1181"/>
              <a:gd name="T31" fmla="*/ 528 h 1180"/>
              <a:gd name="T32" fmla="*/ 947 w 1181"/>
              <a:gd name="T33" fmla="*/ 528 h 1180"/>
              <a:gd name="T34" fmla="*/ 947 w 1181"/>
              <a:gd name="T35" fmla="*/ 668 h 1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81" h="1180">
                <a:moveTo>
                  <a:pt x="591" y="0"/>
                </a:moveTo>
                <a:cubicBezTo>
                  <a:pt x="265" y="0"/>
                  <a:pt x="0" y="264"/>
                  <a:pt x="0" y="590"/>
                </a:cubicBezTo>
                <a:cubicBezTo>
                  <a:pt x="0" y="916"/>
                  <a:pt x="265" y="1180"/>
                  <a:pt x="591" y="1180"/>
                </a:cubicBezTo>
                <a:cubicBezTo>
                  <a:pt x="916" y="1180"/>
                  <a:pt x="1181" y="916"/>
                  <a:pt x="1181" y="590"/>
                </a:cubicBezTo>
                <a:cubicBezTo>
                  <a:pt x="1181" y="264"/>
                  <a:pt x="916" y="0"/>
                  <a:pt x="591" y="0"/>
                </a:cubicBezTo>
                <a:moveTo>
                  <a:pt x="947" y="668"/>
                </a:moveTo>
                <a:cubicBezTo>
                  <a:pt x="672" y="668"/>
                  <a:pt x="672" y="668"/>
                  <a:pt x="672" y="668"/>
                </a:cubicBezTo>
                <a:cubicBezTo>
                  <a:pt x="672" y="913"/>
                  <a:pt x="672" y="913"/>
                  <a:pt x="672" y="913"/>
                </a:cubicBezTo>
                <a:cubicBezTo>
                  <a:pt x="505" y="913"/>
                  <a:pt x="505" y="913"/>
                  <a:pt x="505" y="913"/>
                </a:cubicBezTo>
                <a:cubicBezTo>
                  <a:pt x="505" y="668"/>
                  <a:pt x="505" y="668"/>
                  <a:pt x="505" y="668"/>
                </a:cubicBezTo>
                <a:cubicBezTo>
                  <a:pt x="231" y="668"/>
                  <a:pt x="231" y="668"/>
                  <a:pt x="231" y="668"/>
                </a:cubicBezTo>
                <a:cubicBezTo>
                  <a:pt x="231" y="528"/>
                  <a:pt x="231" y="528"/>
                  <a:pt x="231" y="528"/>
                </a:cubicBezTo>
                <a:cubicBezTo>
                  <a:pt x="505" y="528"/>
                  <a:pt x="505" y="528"/>
                  <a:pt x="505" y="528"/>
                </a:cubicBezTo>
                <a:cubicBezTo>
                  <a:pt x="505" y="284"/>
                  <a:pt x="505" y="284"/>
                  <a:pt x="505" y="284"/>
                </a:cubicBezTo>
                <a:cubicBezTo>
                  <a:pt x="672" y="284"/>
                  <a:pt x="672" y="284"/>
                  <a:pt x="672" y="284"/>
                </a:cubicBezTo>
                <a:cubicBezTo>
                  <a:pt x="672" y="528"/>
                  <a:pt x="672" y="528"/>
                  <a:pt x="672" y="528"/>
                </a:cubicBezTo>
                <a:cubicBezTo>
                  <a:pt x="947" y="528"/>
                  <a:pt x="947" y="528"/>
                  <a:pt x="947" y="528"/>
                </a:cubicBezTo>
                <a:lnTo>
                  <a:pt x="947" y="66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17" name="Signe-plus-1">
            <a:extLst>
              <a:ext uri="{FF2B5EF4-FFF2-40B4-BE49-F238E27FC236}">
                <a16:creationId xmlns:a16="http://schemas.microsoft.com/office/drawing/2014/main" id="{4D689FB1-63D3-4C3C-A7CB-B738CC359BB0}"/>
              </a:ext>
            </a:extLst>
          </p:cNvPr>
          <p:cNvSpPr>
            <a:spLocks/>
          </p:cNvSpPr>
          <p:nvPr/>
        </p:nvSpPr>
        <p:spPr bwMode="auto">
          <a:xfrm>
            <a:off x="7847058" y="3313220"/>
            <a:ext cx="1263692" cy="1105852"/>
          </a:xfrm>
          <a:custGeom>
            <a:avLst/>
            <a:gdLst>
              <a:gd name="T0" fmla="*/ 1297 w 1297"/>
              <a:gd name="T1" fmla="*/ 693 h 1135"/>
              <a:gd name="T2" fmla="*/ 799 w 1297"/>
              <a:gd name="T3" fmla="*/ 693 h 1135"/>
              <a:gd name="T4" fmla="*/ 799 w 1297"/>
              <a:gd name="T5" fmla="*/ 1135 h 1135"/>
              <a:gd name="T6" fmla="*/ 496 w 1297"/>
              <a:gd name="T7" fmla="*/ 1135 h 1135"/>
              <a:gd name="T8" fmla="*/ 496 w 1297"/>
              <a:gd name="T9" fmla="*/ 693 h 1135"/>
              <a:gd name="T10" fmla="*/ 0 w 1297"/>
              <a:gd name="T11" fmla="*/ 693 h 1135"/>
              <a:gd name="T12" fmla="*/ 0 w 1297"/>
              <a:gd name="T13" fmla="*/ 440 h 1135"/>
              <a:gd name="T14" fmla="*/ 496 w 1297"/>
              <a:gd name="T15" fmla="*/ 440 h 1135"/>
              <a:gd name="T16" fmla="*/ 496 w 1297"/>
              <a:gd name="T17" fmla="*/ 0 h 1135"/>
              <a:gd name="T18" fmla="*/ 799 w 1297"/>
              <a:gd name="T19" fmla="*/ 0 h 1135"/>
              <a:gd name="T20" fmla="*/ 799 w 1297"/>
              <a:gd name="T21" fmla="*/ 440 h 1135"/>
              <a:gd name="T22" fmla="*/ 1297 w 1297"/>
              <a:gd name="T23" fmla="*/ 440 h 1135"/>
              <a:gd name="T24" fmla="*/ 1297 w 1297"/>
              <a:gd name="T25" fmla="*/ 693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97" h="1135">
                <a:moveTo>
                  <a:pt x="1297" y="693"/>
                </a:moveTo>
                <a:lnTo>
                  <a:pt x="799" y="693"/>
                </a:lnTo>
                <a:lnTo>
                  <a:pt x="799" y="1135"/>
                </a:lnTo>
                <a:lnTo>
                  <a:pt x="496" y="1135"/>
                </a:lnTo>
                <a:lnTo>
                  <a:pt x="496" y="693"/>
                </a:lnTo>
                <a:lnTo>
                  <a:pt x="0" y="693"/>
                </a:lnTo>
                <a:lnTo>
                  <a:pt x="0" y="440"/>
                </a:lnTo>
                <a:lnTo>
                  <a:pt x="496" y="440"/>
                </a:lnTo>
                <a:lnTo>
                  <a:pt x="496" y="0"/>
                </a:lnTo>
                <a:lnTo>
                  <a:pt x="799" y="0"/>
                </a:lnTo>
                <a:lnTo>
                  <a:pt x="799" y="440"/>
                </a:lnTo>
                <a:lnTo>
                  <a:pt x="1297" y="440"/>
                </a:lnTo>
                <a:lnTo>
                  <a:pt x="1297" y="69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212" name="Smiley">
            <a:extLst>
              <a:ext uri="{FF2B5EF4-FFF2-40B4-BE49-F238E27FC236}">
                <a16:creationId xmlns:a16="http://schemas.microsoft.com/office/drawing/2014/main" id="{4230C428-7506-46F5-A2F2-D9290505ABE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365847" y="3181324"/>
            <a:ext cx="1457006" cy="1480877"/>
            <a:chOff x="5339" y="1958"/>
            <a:chExt cx="1648" cy="1675"/>
          </a:xfrm>
          <a:solidFill>
            <a:schemeClr val="tx1"/>
          </a:solidFill>
        </p:grpSpPr>
        <p:sp>
          <p:nvSpPr>
            <p:cNvPr id="213" name="Freeform 176">
              <a:extLst>
                <a:ext uri="{FF2B5EF4-FFF2-40B4-BE49-F238E27FC236}">
                  <a16:creationId xmlns:a16="http://schemas.microsoft.com/office/drawing/2014/main" id="{1C921535-70EE-4E56-B493-ED151713A5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9" y="1958"/>
              <a:ext cx="1648" cy="1675"/>
            </a:xfrm>
            <a:custGeom>
              <a:avLst/>
              <a:gdLst>
                <a:gd name="T0" fmla="*/ 874 w 910"/>
                <a:gd name="T1" fmla="*/ 473 h 929"/>
                <a:gd name="T2" fmla="*/ 572 w 910"/>
                <a:gd name="T3" fmla="*/ 864 h 929"/>
                <a:gd name="T4" fmla="*/ 117 w 910"/>
                <a:gd name="T5" fmla="*/ 664 h 929"/>
                <a:gd name="T6" fmla="*/ 205 w 910"/>
                <a:gd name="T7" fmla="*/ 174 h 929"/>
                <a:gd name="T8" fmla="*/ 703 w 910"/>
                <a:gd name="T9" fmla="*/ 146 h 929"/>
                <a:gd name="T10" fmla="*/ 874 w 910"/>
                <a:gd name="T11" fmla="*/ 473 h 929"/>
                <a:gd name="T12" fmla="*/ 910 w 910"/>
                <a:gd name="T13" fmla="*/ 476 h 929"/>
                <a:gd name="T14" fmla="*/ 632 w 910"/>
                <a:gd name="T15" fmla="*/ 67 h 929"/>
                <a:gd name="T16" fmla="*/ 146 w 910"/>
                <a:gd name="T17" fmla="*/ 182 h 929"/>
                <a:gd name="T18" fmla="*/ 84 w 910"/>
                <a:gd name="T19" fmla="*/ 679 h 929"/>
                <a:gd name="T20" fmla="*/ 525 w 910"/>
                <a:gd name="T21" fmla="*/ 910 h 929"/>
                <a:gd name="T22" fmla="*/ 910 w 910"/>
                <a:gd name="T23" fmla="*/ 476 h 929"/>
                <a:gd name="T24" fmla="*/ 874 w 910"/>
                <a:gd name="T25" fmla="*/ 473 h 9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0" h="929">
                  <a:moveTo>
                    <a:pt x="874" y="473"/>
                  </a:moveTo>
                  <a:cubicBezTo>
                    <a:pt x="873" y="656"/>
                    <a:pt x="749" y="818"/>
                    <a:pt x="572" y="864"/>
                  </a:cubicBezTo>
                  <a:cubicBezTo>
                    <a:pt x="394" y="910"/>
                    <a:pt x="204" y="825"/>
                    <a:pt x="117" y="664"/>
                  </a:cubicBezTo>
                  <a:cubicBezTo>
                    <a:pt x="29" y="501"/>
                    <a:pt x="69" y="296"/>
                    <a:pt x="205" y="174"/>
                  </a:cubicBezTo>
                  <a:cubicBezTo>
                    <a:pt x="343" y="51"/>
                    <a:pt x="552" y="41"/>
                    <a:pt x="703" y="146"/>
                  </a:cubicBezTo>
                  <a:cubicBezTo>
                    <a:pt x="809" y="219"/>
                    <a:pt x="873" y="344"/>
                    <a:pt x="874" y="473"/>
                  </a:cubicBezTo>
                  <a:cubicBezTo>
                    <a:pt x="874" y="496"/>
                    <a:pt x="910" y="500"/>
                    <a:pt x="910" y="476"/>
                  </a:cubicBezTo>
                  <a:cubicBezTo>
                    <a:pt x="908" y="296"/>
                    <a:pt x="799" y="134"/>
                    <a:pt x="632" y="67"/>
                  </a:cubicBezTo>
                  <a:cubicBezTo>
                    <a:pt x="464" y="0"/>
                    <a:pt x="266" y="49"/>
                    <a:pt x="146" y="182"/>
                  </a:cubicBezTo>
                  <a:cubicBezTo>
                    <a:pt x="25" y="318"/>
                    <a:pt x="0" y="518"/>
                    <a:pt x="84" y="679"/>
                  </a:cubicBezTo>
                  <a:cubicBezTo>
                    <a:pt x="168" y="839"/>
                    <a:pt x="346" y="929"/>
                    <a:pt x="525" y="910"/>
                  </a:cubicBezTo>
                  <a:cubicBezTo>
                    <a:pt x="742" y="885"/>
                    <a:pt x="908" y="693"/>
                    <a:pt x="910" y="476"/>
                  </a:cubicBezTo>
                  <a:cubicBezTo>
                    <a:pt x="910" y="453"/>
                    <a:pt x="874" y="450"/>
                    <a:pt x="874" y="4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4" name="Freeform 177">
              <a:extLst>
                <a:ext uri="{FF2B5EF4-FFF2-40B4-BE49-F238E27FC236}">
                  <a16:creationId xmlns:a16="http://schemas.microsoft.com/office/drawing/2014/main" id="{8B14751A-6AC8-4993-BFE9-AF85911899B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7" y="2446"/>
              <a:ext cx="179" cy="184"/>
            </a:xfrm>
            <a:custGeom>
              <a:avLst/>
              <a:gdLst>
                <a:gd name="T0" fmla="*/ 99 w 99"/>
                <a:gd name="T1" fmla="*/ 66 h 102"/>
                <a:gd name="T2" fmla="*/ 44 w 99"/>
                <a:gd name="T3" fmla="*/ 48 h 102"/>
                <a:gd name="T4" fmla="*/ 0 w 99"/>
                <a:gd name="T5" fmla="*/ 66 h 102"/>
                <a:gd name="T6" fmla="*/ 50 w 99"/>
                <a:gd name="T7" fmla="*/ 0 h 102"/>
                <a:gd name="T8" fmla="*/ 99 w 99"/>
                <a:gd name="T9" fmla="*/ 66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102">
                  <a:moveTo>
                    <a:pt x="99" y="66"/>
                  </a:moveTo>
                  <a:cubicBezTo>
                    <a:pt x="99" y="102"/>
                    <a:pt x="71" y="48"/>
                    <a:pt x="44" y="48"/>
                  </a:cubicBezTo>
                  <a:cubicBezTo>
                    <a:pt x="16" y="48"/>
                    <a:pt x="0" y="102"/>
                    <a:pt x="0" y="66"/>
                  </a:cubicBezTo>
                  <a:cubicBezTo>
                    <a:pt x="0" y="29"/>
                    <a:pt x="22" y="0"/>
                    <a:pt x="50" y="0"/>
                  </a:cubicBezTo>
                  <a:cubicBezTo>
                    <a:pt x="77" y="0"/>
                    <a:pt x="99" y="29"/>
                    <a:pt x="99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5" name="Freeform 178">
              <a:extLst>
                <a:ext uri="{FF2B5EF4-FFF2-40B4-BE49-F238E27FC236}">
                  <a16:creationId xmlns:a16="http://schemas.microsoft.com/office/drawing/2014/main" id="{5B01EA7C-518C-4E6A-A70D-328FED1790D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9" y="3059"/>
              <a:ext cx="873" cy="299"/>
            </a:xfrm>
            <a:custGeom>
              <a:avLst/>
              <a:gdLst>
                <a:gd name="T0" fmla="*/ 11 w 482"/>
                <a:gd name="T1" fmla="*/ 49 h 166"/>
                <a:gd name="T2" fmla="*/ 160 w 482"/>
                <a:gd name="T3" fmla="*/ 146 h 166"/>
                <a:gd name="T4" fmla="*/ 306 w 482"/>
                <a:gd name="T5" fmla="*/ 156 h 166"/>
                <a:gd name="T6" fmla="*/ 472 w 482"/>
                <a:gd name="T7" fmla="*/ 46 h 166"/>
                <a:gd name="T8" fmla="*/ 450 w 482"/>
                <a:gd name="T9" fmla="*/ 13 h 166"/>
                <a:gd name="T10" fmla="*/ 294 w 482"/>
                <a:gd name="T11" fmla="*/ 118 h 166"/>
                <a:gd name="T12" fmla="*/ 153 w 482"/>
                <a:gd name="T13" fmla="*/ 108 h 166"/>
                <a:gd name="T14" fmla="*/ 22 w 482"/>
                <a:gd name="T15" fmla="*/ 22 h 166"/>
                <a:gd name="T16" fmla="*/ 4 w 482"/>
                <a:gd name="T17" fmla="*/ 22 h 166"/>
                <a:gd name="T18" fmla="*/ 11 w 482"/>
                <a:gd name="T19" fmla="*/ 49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2" h="166">
                  <a:moveTo>
                    <a:pt x="11" y="49"/>
                  </a:moveTo>
                  <a:cubicBezTo>
                    <a:pt x="51" y="92"/>
                    <a:pt x="105" y="127"/>
                    <a:pt x="160" y="146"/>
                  </a:cubicBezTo>
                  <a:cubicBezTo>
                    <a:pt x="207" y="163"/>
                    <a:pt x="257" y="166"/>
                    <a:pt x="306" y="156"/>
                  </a:cubicBezTo>
                  <a:cubicBezTo>
                    <a:pt x="372" y="141"/>
                    <a:pt x="428" y="96"/>
                    <a:pt x="472" y="46"/>
                  </a:cubicBezTo>
                  <a:cubicBezTo>
                    <a:pt x="482" y="34"/>
                    <a:pt x="462" y="0"/>
                    <a:pt x="450" y="13"/>
                  </a:cubicBezTo>
                  <a:cubicBezTo>
                    <a:pt x="408" y="61"/>
                    <a:pt x="357" y="101"/>
                    <a:pt x="294" y="118"/>
                  </a:cubicBezTo>
                  <a:cubicBezTo>
                    <a:pt x="248" y="130"/>
                    <a:pt x="198" y="124"/>
                    <a:pt x="153" y="108"/>
                  </a:cubicBezTo>
                  <a:cubicBezTo>
                    <a:pt x="105" y="91"/>
                    <a:pt x="57" y="60"/>
                    <a:pt x="22" y="22"/>
                  </a:cubicBezTo>
                  <a:cubicBezTo>
                    <a:pt x="17" y="17"/>
                    <a:pt x="8" y="14"/>
                    <a:pt x="4" y="22"/>
                  </a:cubicBezTo>
                  <a:cubicBezTo>
                    <a:pt x="0" y="31"/>
                    <a:pt x="5" y="43"/>
                    <a:pt x="11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6" name="Freeform 179">
              <a:extLst>
                <a:ext uri="{FF2B5EF4-FFF2-40B4-BE49-F238E27FC236}">
                  <a16:creationId xmlns:a16="http://schemas.microsoft.com/office/drawing/2014/main" id="{DF2EE5CE-3BC9-4C3C-9D3D-B175C2226D4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0" y="2457"/>
              <a:ext cx="179" cy="184"/>
            </a:xfrm>
            <a:custGeom>
              <a:avLst/>
              <a:gdLst>
                <a:gd name="T0" fmla="*/ 99 w 99"/>
                <a:gd name="T1" fmla="*/ 66 h 102"/>
                <a:gd name="T2" fmla="*/ 44 w 99"/>
                <a:gd name="T3" fmla="*/ 48 h 102"/>
                <a:gd name="T4" fmla="*/ 0 w 99"/>
                <a:gd name="T5" fmla="*/ 66 h 102"/>
                <a:gd name="T6" fmla="*/ 50 w 99"/>
                <a:gd name="T7" fmla="*/ 0 h 102"/>
                <a:gd name="T8" fmla="*/ 99 w 99"/>
                <a:gd name="T9" fmla="*/ 66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102">
                  <a:moveTo>
                    <a:pt x="99" y="66"/>
                  </a:moveTo>
                  <a:cubicBezTo>
                    <a:pt x="99" y="102"/>
                    <a:pt x="71" y="48"/>
                    <a:pt x="44" y="48"/>
                  </a:cubicBezTo>
                  <a:cubicBezTo>
                    <a:pt x="16" y="48"/>
                    <a:pt x="0" y="102"/>
                    <a:pt x="0" y="66"/>
                  </a:cubicBezTo>
                  <a:cubicBezTo>
                    <a:pt x="0" y="29"/>
                    <a:pt x="22" y="0"/>
                    <a:pt x="50" y="0"/>
                  </a:cubicBezTo>
                  <a:cubicBezTo>
                    <a:pt x="77" y="0"/>
                    <a:pt x="99" y="29"/>
                    <a:pt x="99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205" name="Sac-Argent">
            <a:extLst>
              <a:ext uri="{FF2B5EF4-FFF2-40B4-BE49-F238E27FC236}">
                <a16:creationId xmlns:a16="http://schemas.microsoft.com/office/drawing/2014/main" id="{1D2391D7-DA6E-4023-8260-91901FE68F2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044080" y="3181324"/>
            <a:ext cx="1386523" cy="1513031"/>
            <a:chOff x="4793" y="584"/>
            <a:chExt cx="3014" cy="3289"/>
          </a:xfrm>
        </p:grpSpPr>
        <p:sp>
          <p:nvSpPr>
            <p:cNvPr id="206" name="Line 167">
              <a:extLst>
                <a:ext uri="{FF2B5EF4-FFF2-40B4-BE49-F238E27FC236}">
                  <a16:creationId xmlns:a16="http://schemas.microsoft.com/office/drawing/2014/main" id="{C3BEE57B-6CC9-4F80-8500-314E0AF482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58" y="1268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7" name="Line 168">
              <a:extLst>
                <a:ext uri="{FF2B5EF4-FFF2-40B4-BE49-F238E27FC236}">
                  <a16:creationId xmlns:a16="http://schemas.microsoft.com/office/drawing/2014/main" id="{0C04C0CE-5E0B-485C-AF95-053A1FA434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58" y="1268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8" name="Freeform 169">
              <a:extLst>
                <a:ext uri="{FF2B5EF4-FFF2-40B4-BE49-F238E27FC236}">
                  <a16:creationId xmlns:a16="http://schemas.microsoft.com/office/drawing/2014/main" id="{A5593056-077C-4113-B33D-400900E53C8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9" y="663"/>
              <a:ext cx="1838" cy="722"/>
            </a:xfrm>
            <a:custGeom>
              <a:avLst/>
              <a:gdLst>
                <a:gd name="T0" fmla="*/ 240 w 1016"/>
                <a:gd name="T1" fmla="*/ 383 h 401"/>
                <a:gd name="T2" fmla="*/ 548 w 1016"/>
                <a:gd name="T3" fmla="*/ 397 h 401"/>
                <a:gd name="T4" fmla="*/ 699 w 1016"/>
                <a:gd name="T5" fmla="*/ 384 h 401"/>
                <a:gd name="T6" fmla="*/ 766 w 1016"/>
                <a:gd name="T7" fmla="*/ 373 h 401"/>
                <a:gd name="T8" fmla="*/ 795 w 1016"/>
                <a:gd name="T9" fmla="*/ 366 h 401"/>
                <a:gd name="T10" fmla="*/ 1004 w 1016"/>
                <a:gd name="T11" fmla="*/ 256 h 401"/>
                <a:gd name="T12" fmla="*/ 1016 w 1016"/>
                <a:gd name="T13" fmla="*/ 236 h 401"/>
                <a:gd name="T14" fmla="*/ 948 w 1016"/>
                <a:gd name="T15" fmla="*/ 174 h 401"/>
                <a:gd name="T16" fmla="*/ 897 w 1016"/>
                <a:gd name="T17" fmla="*/ 144 h 401"/>
                <a:gd name="T18" fmla="*/ 897 w 1016"/>
                <a:gd name="T19" fmla="*/ 83 h 401"/>
                <a:gd name="T20" fmla="*/ 906 w 1016"/>
                <a:gd name="T21" fmla="*/ 25 h 401"/>
                <a:gd name="T22" fmla="*/ 858 w 1016"/>
                <a:gd name="T23" fmla="*/ 8 h 401"/>
                <a:gd name="T24" fmla="*/ 730 w 1016"/>
                <a:gd name="T25" fmla="*/ 55 h 401"/>
                <a:gd name="T26" fmla="*/ 716 w 1016"/>
                <a:gd name="T27" fmla="*/ 59 h 401"/>
                <a:gd name="T28" fmla="*/ 692 w 1016"/>
                <a:gd name="T29" fmla="*/ 40 h 401"/>
                <a:gd name="T30" fmla="*/ 564 w 1016"/>
                <a:gd name="T31" fmla="*/ 25 h 401"/>
                <a:gd name="T32" fmla="*/ 425 w 1016"/>
                <a:gd name="T33" fmla="*/ 38 h 401"/>
                <a:gd name="T34" fmla="*/ 381 w 1016"/>
                <a:gd name="T35" fmla="*/ 51 h 401"/>
                <a:gd name="T36" fmla="*/ 339 w 1016"/>
                <a:gd name="T37" fmla="*/ 88 h 401"/>
                <a:gd name="T38" fmla="*/ 243 w 1016"/>
                <a:gd name="T39" fmla="*/ 146 h 401"/>
                <a:gd name="T40" fmla="*/ 140 w 1016"/>
                <a:gd name="T41" fmla="*/ 135 h 401"/>
                <a:gd name="T42" fmla="*/ 59 w 1016"/>
                <a:gd name="T43" fmla="*/ 190 h 401"/>
                <a:gd name="T44" fmla="*/ 41 w 1016"/>
                <a:gd name="T45" fmla="*/ 235 h 401"/>
                <a:gd name="T46" fmla="*/ 53 w 1016"/>
                <a:gd name="T47" fmla="*/ 214 h 401"/>
                <a:gd name="T48" fmla="*/ 0 w 1016"/>
                <a:gd name="T49" fmla="*/ 287 h 401"/>
                <a:gd name="T50" fmla="*/ 0 w 1016"/>
                <a:gd name="T51" fmla="*/ 287 h 401"/>
                <a:gd name="T52" fmla="*/ 249 w 1016"/>
                <a:gd name="T53" fmla="*/ 380 h 401"/>
                <a:gd name="T54" fmla="*/ 261 w 1016"/>
                <a:gd name="T55" fmla="*/ 359 h 401"/>
                <a:gd name="T56" fmla="*/ 252 w 1016"/>
                <a:gd name="T57" fmla="*/ 362 h 401"/>
                <a:gd name="T58" fmla="*/ 240 w 1016"/>
                <a:gd name="T59" fmla="*/ 383 h 401"/>
                <a:gd name="T60" fmla="*/ 249 w 1016"/>
                <a:gd name="T61" fmla="*/ 380 h 401"/>
                <a:gd name="T62" fmla="*/ 261 w 1016"/>
                <a:gd name="T63" fmla="*/ 359 h 401"/>
                <a:gd name="T64" fmla="*/ 139 w 1016"/>
                <a:gd name="T65" fmla="*/ 319 h 401"/>
                <a:gd name="T66" fmla="*/ 82 w 1016"/>
                <a:gd name="T67" fmla="*/ 297 h 401"/>
                <a:gd name="T68" fmla="*/ 48 w 1016"/>
                <a:gd name="T69" fmla="*/ 282 h 401"/>
                <a:gd name="T70" fmla="*/ 13 w 1016"/>
                <a:gd name="T71" fmla="*/ 261 h 401"/>
                <a:gd name="T72" fmla="*/ 41 w 1016"/>
                <a:gd name="T73" fmla="*/ 235 h 401"/>
                <a:gd name="T74" fmla="*/ 53 w 1016"/>
                <a:gd name="T75" fmla="*/ 215 h 401"/>
                <a:gd name="T76" fmla="*/ 113 w 1016"/>
                <a:gd name="T77" fmla="*/ 160 h 401"/>
                <a:gd name="T78" fmla="*/ 209 w 1016"/>
                <a:gd name="T79" fmla="*/ 168 h 401"/>
                <a:gd name="T80" fmla="*/ 299 w 1016"/>
                <a:gd name="T81" fmla="*/ 133 h 401"/>
                <a:gd name="T82" fmla="*/ 370 w 1016"/>
                <a:gd name="T83" fmla="*/ 71 h 401"/>
                <a:gd name="T84" fmla="*/ 459 w 1016"/>
                <a:gd name="T85" fmla="*/ 52 h 401"/>
                <a:gd name="T86" fmla="*/ 574 w 1016"/>
                <a:gd name="T87" fmla="*/ 45 h 401"/>
                <a:gd name="T88" fmla="*/ 706 w 1016"/>
                <a:gd name="T89" fmla="*/ 82 h 401"/>
                <a:gd name="T90" fmla="*/ 707 w 1016"/>
                <a:gd name="T91" fmla="*/ 82 h 401"/>
                <a:gd name="T92" fmla="*/ 815 w 1016"/>
                <a:gd name="T93" fmla="*/ 38 h 401"/>
                <a:gd name="T94" fmla="*/ 886 w 1016"/>
                <a:gd name="T95" fmla="*/ 30 h 401"/>
                <a:gd name="T96" fmla="*/ 888 w 1016"/>
                <a:gd name="T97" fmla="*/ 92 h 401"/>
                <a:gd name="T98" fmla="*/ 877 w 1016"/>
                <a:gd name="T99" fmla="*/ 151 h 401"/>
                <a:gd name="T100" fmla="*/ 921 w 1016"/>
                <a:gd name="T101" fmla="*/ 188 h 401"/>
                <a:gd name="T102" fmla="*/ 1004 w 1016"/>
                <a:gd name="T103" fmla="*/ 255 h 401"/>
                <a:gd name="T104" fmla="*/ 1015 w 1016"/>
                <a:gd name="T105" fmla="*/ 235 h 401"/>
                <a:gd name="T106" fmla="*/ 808 w 1016"/>
                <a:gd name="T107" fmla="*/ 345 h 401"/>
                <a:gd name="T108" fmla="*/ 785 w 1016"/>
                <a:gd name="T109" fmla="*/ 351 h 401"/>
                <a:gd name="T110" fmla="*/ 718 w 1016"/>
                <a:gd name="T111" fmla="*/ 362 h 401"/>
                <a:gd name="T112" fmla="*/ 567 w 1016"/>
                <a:gd name="T113" fmla="*/ 376 h 401"/>
                <a:gd name="T114" fmla="*/ 252 w 1016"/>
                <a:gd name="T115" fmla="*/ 362 h 401"/>
                <a:gd name="T116" fmla="*/ 240 w 1016"/>
                <a:gd name="T117" fmla="*/ 383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16" h="401">
                  <a:moveTo>
                    <a:pt x="240" y="383"/>
                  </a:moveTo>
                  <a:cubicBezTo>
                    <a:pt x="342" y="397"/>
                    <a:pt x="445" y="401"/>
                    <a:pt x="548" y="397"/>
                  </a:cubicBezTo>
                  <a:cubicBezTo>
                    <a:pt x="598" y="395"/>
                    <a:pt x="649" y="390"/>
                    <a:pt x="699" y="384"/>
                  </a:cubicBezTo>
                  <a:cubicBezTo>
                    <a:pt x="722" y="381"/>
                    <a:pt x="744" y="377"/>
                    <a:pt x="766" y="373"/>
                  </a:cubicBezTo>
                  <a:cubicBezTo>
                    <a:pt x="775" y="371"/>
                    <a:pt x="786" y="371"/>
                    <a:pt x="795" y="366"/>
                  </a:cubicBezTo>
                  <a:cubicBezTo>
                    <a:pt x="865" y="329"/>
                    <a:pt x="935" y="293"/>
                    <a:pt x="1004" y="256"/>
                  </a:cubicBezTo>
                  <a:cubicBezTo>
                    <a:pt x="1008" y="254"/>
                    <a:pt x="1016" y="240"/>
                    <a:pt x="1016" y="236"/>
                  </a:cubicBezTo>
                  <a:cubicBezTo>
                    <a:pt x="1015" y="203"/>
                    <a:pt x="973" y="185"/>
                    <a:pt x="948" y="174"/>
                  </a:cubicBezTo>
                  <a:cubicBezTo>
                    <a:pt x="930" y="166"/>
                    <a:pt x="911" y="158"/>
                    <a:pt x="897" y="144"/>
                  </a:cubicBezTo>
                  <a:cubicBezTo>
                    <a:pt x="880" y="127"/>
                    <a:pt x="891" y="103"/>
                    <a:pt x="897" y="83"/>
                  </a:cubicBezTo>
                  <a:cubicBezTo>
                    <a:pt x="902" y="66"/>
                    <a:pt x="910" y="44"/>
                    <a:pt x="906" y="25"/>
                  </a:cubicBezTo>
                  <a:cubicBezTo>
                    <a:pt x="901" y="0"/>
                    <a:pt x="879" y="3"/>
                    <a:pt x="858" y="8"/>
                  </a:cubicBezTo>
                  <a:cubicBezTo>
                    <a:pt x="814" y="19"/>
                    <a:pt x="771" y="36"/>
                    <a:pt x="730" y="55"/>
                  </a:cubicBezTo>
                  <a:cubicBezTo>
                    <a:pt x="725" y="58"/>
                    <a:pt x="720" y="63"/>
                    <a:pt x="716" y="59"/>
                  </a:cubicBezTo>
                  <a:cubicBezTo>
                    <a:pt x="710" y="51"/>
                    <a:pt x="701" y="45"/>
                    <a:pt x="692" y="40"/>
                  </a:cubicBezTo>
                  <a:cubicBezTo>
                    <a:pt x="654" y="19"/>
                    <a:pt x="606" y="23"/>
                    <a:pt x="564" y="25"/>
                  </a:cubicBezTo>
                  <a:cubicBezTo>
                    <a:pt x="518" y="26"/>
                    <a:pt x="471" y="29"/>
                    <a:pt x="425" y="38"/>
                  </a:cubicBezTo>
                  <a:cubicBezTo>
                    <a:pt x="410" y="40"/>
                    <a:pt x="395" y="44"/>
                    <a:pt x="381" y="51"/>
                  </a:cubicBezTo>
                  <a:cubicBezTo>
                    <a:pt x="365" y="58"/>
                    <a:pt x="351" y="76"/>
                    <a:pt x="339" y="88"/>
                  </a:cubicBezTo>
                  <a:cubicBezTo>
                    <a:pt x="311" y="113"/>
                    <a:pt x="281" y="138"/>
                    <a:pt x="243" y="146"/>
                  </a:cubicBezTo>
                  <a:cubicBezTo>
                    <a:pt x="207" y="153"/>
                    <a:pt x="175" y="132"/>
                    <a:pt x="140" y="135"/>
                  </a:cubicBezTo>
                  <a:cubicBezTo>
                    <a:pt x="108" y="139"/>
                    <a:pt x="76" y="164"/>
                    <a:pt x="59" y="190"/>
                  </a:cubicBezTo>
                  <a:cubicBezTo>
                    <a:pt x="51" y="203"/>
                    <a:pt x="42" y="219"/>
                    <a:pt x="41" y="235"/>
                  </a:cubicBezTo>
                  <a:cubicBezTo>
                    <a:pt x="45" y="228"/>
                    <a:pt x="49" y="221"/>
                    <a:pt x="53" y="214"/>
                  </a:cubicBezTo>
                  <a:cubicBezTo>
                    <a:pt x="18" y="211"/>
                    <a:pt x="1" y="259"/>
                    <a:pt x="0" y="287"/>
                  </a:cubicBezTo>
                  <a:cubicBezTo>
                    <a:pt x="0" y="287"/>
                    <a:pt x="0" y="287"/>
                    <a:pt x="0" y="287"/>
                  </a:cubicBezTo>
                  <a:cubicBezTo>
                    <a:pt x="80" y="324"/>
                    <a:pt x="164" y="357"/>
                    <a:pt x="249" y="380"/>
                  </a:cubicBezTo>
                  <a:cubicBezTo>
                    <a:pt x="253" y="373"/>
                    <a:pt x="257" y="366"/>
                    <a:pt x="261" y="359"/>
                  </a:cubicBezTo>
                  <a:cubicBezTo>
                    <a:pt x="258" y="360"/>
                    <a:pt x="255" y="361"/>
                    <a:pt x="252" y="362"/>
                  </a:cubicBezTo>
                  <a:cubicBezTo>
                    <a:pt x="246" y="365"/>
                    <a:pt x="245" y="382"/>
                    <a:pt x="240" y="383"/>
                  </a:cubicBezTo>
                  <a:cubicBezTo>
                    <a:pt x="243" y="382"/>
                    <a:pt x="246" y="381"/>
                    <a:pt x="249" y="380"/>
                  </a:cubicBezTo>
                  <a:cubicBezTo>
                    <a:pt x="252" y="379"/>
                    <a:pt x="261" y="359"/>
                    <a:pt x="261" y="359"/>
                  </a:cubicBezTo>
                  <a:cubicBezTo>
                    <a:pt x="220" y="348"/>
                    <a:pt x="179" y="334"/>
                    <a:pt x="139" y="319"/>
                  </a:cubicBezTo>
                  <a:cubicBezTo>
                    <a:pt x="120" y="312"/>
                    <a:pt x="101" y="305"/>
                    <a:pt x="82" y="297"/>
                  </a:cubicBezTo>
                  <a:cubicBezTo>
                    <a:pt x="71" y="292"/>
                    <a:pt x="59" y="287"/>
                    <a:pt x="48" y="282"/>
                  </a:cubicBezTo>
                  <a:cubicBezTo>
                    <a:pt x="41" y="279"/>
                    <a:pt x="12" y="271"/>
                    <a:pt x="13" y="261"/>
                  </a:cubicBezTo>
                  <a:cubicBezTo>
                    <a:pt x="13" y="243"/>
                    <a:pt x="24" y="233"/>
                    <a:pt x="41" y="235"/>
                  </a:cubicBezTo>
                  <a:cubicBezTo>
                    <a:pt x="45" y="235"/>
                    <a:pt x="53" y="218"/>
                    <a:pt x="53" y="215"/>
                  </a:cubicBezTo>
                  <a:cubicBezTo>
                    <a:pt x="54" y="186"/>
                    <a:pt x="90" y="169"/>
                    <a:pt x="113" y="160"/>
                  </a:cubicBezTo>
                  <a:cubicBezTo>
                    <a:pt x="144" y="148"/>
                    <a:pt x="177" y="166"/>
                    <a:pt x="209" y="168"/>
                  </a:cubicBezTo>
                  <a:cubicBezTo>
                    <a:pt x="243" y="170"/>
                    <a:pt x="273" y="153"/>
                    <a:pt x="299" y="133"/>
                  </a:cubicBezTo>
                  <a:cubicBezTo>
                    <a:pt x="323" y="114"/>
                    <a:pt x="343" y="86"/>
                    <a:pt x="370" y="71"/>
                  </a:cubicBezTo>
                  <a:cubicBezTo>
                    <a:pt x="395" y="57"/>
                    <a:pt x="431" y="55"/>
                    <a:pt x="459" y="52"/>
                  </a:cubicBezTo>
                  <a:cubicBezTo>
                    <a:pt x="498" y="47"/>
                    <a:pt x="536" y="46"/>
                    <a:pt x="574" y="45"/>
                  </a:cubicBezTo>
                  <a:cubicBezTo>
                    <a:pt x="615" y="44"/>
                    <a:pt x="680" y="42"/>
                    <a:pt x="706" y="82"/>
                  </a:cubicBezTo>
                  <a:cubicBezTo>
                    <a:pt x="706" y="82"/>
                    <a:pt x="707" y="82"/>
                    <a:pt x="707" y="82"/>
                  </a:cubicBezTo>
                  <a:cubicBezTo>
                    <a:pt x="742" y="65"/>
                    <a:pt x="778" y="50"/>
                    <a:pt x="815" y="38"/>
                  </a:cubicBezTo>
                  <a:cubicBezTo>
                    <a:pt x="835" y="31"/>
                    <a:pt x="866" y="17"/>
                    <a:pt x="886" y="30"/>
                  </a:cubicBezTo>
                  <a:cubicBezTo>
                    <a:pt x="904" y="41"/>
                    <a:pt x="892" y="76"/>
                    <a:pt x="888" y="92"/>
                  </a:cubicBezTo>
                  <a:cubicBezTo>
                    <a:pt x="883" y="111"/>
                    <a:pt x="872" y="131"/>
                    <a:pt x="877" y="151"/>
                  </a:cubicBezTo>
                  <a:cubicBezTo>
                    <a:pt x="881" y="170"/>
                    <a:pt x="905" y="180"/>
                    <a:pt x="921" y="188"/>
                  </a:cubicBezTo>
                  <a:cubicBezTo>
                    <a:pt x="948" y="201"/>
                    <a:pt x="1003" y="218"/>
                    <a:pt x="1004" y="255"/>
                  </a:cubicBezTo>
                  <a:cubicBezTo>
                    <a:pt x="1008" y="249"/>
                    <a:pt x="1012" y="242"/>
                    <a:pt x="1015" y="235"/>
                  </a:cubicBezTo>
                  <a:cubicBezTo>
                    <a:pt x="946" y="272"/>
                    <a:pt x="877" y="308"/>
                    <a:pt x="808" y="345"/>
                  </a:cubicBezTo>
                  <a:cubicBezTo>
                    <a:pt x="801" y="349"/>
                    <a:pt x="793" y="349"/>
                    <a:pt x="785" y="351"/>
                  </a:cubicBezTo>
                  <a:cubicBezTo>
                    <a:pt x="762" y="355"/>
                    <a:pt x="740" y="359"/>
                    <a:pt x="718" y="362"/>
                  </a:cubicBezTo>
                  <a:cubicBezTo>
                    <a:pt x="668" y="369"/>
                    <a:pt x="618" y="373"/>
                    <a:pt x="567" y="376"/>
                  </a:cubicBezTo>
                  <a:cubicBezTo>
                    <a:pt x="462" y="381"/>
                    <a:pt x="357" y="376"/>
                    <a:pt x="252" y="362"/>
                  </a:cubicBezTo>
                  <a:cubicBezTo>
                    <a:pt x="248" y="362"/>
                    <a:pt x="242" y="383"/>
                    <a:pt x="240" y="383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9" name="Freeform 170">
              <a:extLst>
                <a:ext uri="{FF2B5EF4-FFF2-40B4-BE49-F238E27FC236}">
                  <a16:creationId xmlns:a16="http://schemas.microsoft.com/office/drawing/2014/main" id="{B23D6BE8-2C59-4F1B-A06A-296C5E6C5C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93" y="1372"/>
              <a:ext cx="3014" cy="2501"/>
            </a:xfrm>
            <a:custGeom>
              <a:avLst/>
              <a:gdLst>
                <a:gd name="T0" fmla="*/ 1085 w 1666"/>
                <a:gd name="T1" fmla="*/ 94 h 1389"/>
                <a:gd name="T2" fmla="*/ 1020 w 1666"/>
                <a:gd name="T3" fmla="*/ 56 h 1389"/>
                <a:gd name="T4" fmla="*/ 1011 w 1666"/>
                <a:gd name="T5" fmla="*/ 31 h 1389"/>
                <a:gd name="T6" fmla="*/ 1015 w 1666"/>
                <a:gd name="T7" fmla="*/ 0 h 1389"/>
                <a:gd name="T8" fmla="*/ 714 w 1666"/>
                <a:gd name="T9" fmla="*/ 25 h 1389"/>
                <a:gd name="T10" fmla="*/ 416 w 1666"/>
                <a:gd name="T11" fmla="*/ 0 h 1389"/>
                <a:gd name="T12" fmla="*/ 404 w 1666"/>
                <a:gd name="T13" fmla="*/ 49 h 1389"/>
                <a:gd name="T14" fmla="*/ 0 w 1666"/>
                <a:gd name="T15" fmla="*/ 685 h 1389"/>
                <a:gd name="T16" fmla="*/ 254 w 1666"/>
                <a:gd name="T17" fmla="*/ 1227 h 1389"/>
                <a:gd name="T18" fmla="*/ 1052 w 1666"/>
                <a:gd name="T19" fmla="*/ 1281 h 1389"/>
                <a:gd name="T20" fmla="*/ 1138 w 1666"/>
                <a:gd name="T21" fmla="*/ 1221 h 1389"/>
                <a:gd name="T22" fmla="*/ 1085 w 1666"/>
                <a:gd name="T23" fmla="*/ 94 h 1389"/>
                <a:gd name="T24" fmla="*/ 852 w 1666"/>
                <a:gd name="T25" fmla="*/ 1004 h 1389"/>
                <a:gd name="T26" fmla="*/ 720 w 1666"/>
                <a:gd name="T27" fmla="*/ 1020 h 1389"/>
                <a:gd name="T28" fmla="*/ 549 w 1666"/>
                <a:gd name="T29" fmla="*/ 914 h 1389"/>
                <a:gd name="T30" fmla="*/ 480 w 1666"/>
                <a:gd name="T31" fmla="*/ 783 h 1389"/>
                <a:gd name="T32" fmla="*/ 419 w 1666"/>
                <a:gd name="T33" fmla="*/ 782 h 1389"/>
                <a:gd name="T34" fmla="*/ 436 w 1666"/>
                <a:gd name="T35" fmla="*/ 721 h 1389"/>
                <a:gd name="T36" fmla="*/ 472 w 1666"/>
                <a:gd name="T37" fmla="*/ 721 h 1389"/>
                <a:gd name="T38" fmla="*/ 472 w 1666"/>
                <a:gd name="T39" fmla="*/ 704 h 1389"/>
                <a:gd name="T40" fmla="*/ 472 w 1666"/>
                <a:gd name="T41" fmla="*/ 684 h 1389"/>
                <a:gd name="T42" fmla="*/ 427 w 1666"/>
                <a:gd name="T43" fmla="*/ 684 h 1389"/>
                <a:gd name="T44" fmla="*/ 444 w 1666"/>
                <a:gd name="T45" fmla="*/ 623 h 1389"/>
                <a:gd name="T46" fmla="*/ 480 w 1666"/>
                <a:gd name="T47" fmla="*/ 622 h 1389"/>
                <a:gd name="T48" fmla="*/ 713 w 1666"/>
                <a:gd name="T49" fmla="*/ 393 h 1389"/>
                <a:gd name="T50" fmla="*/ 848 w 1666"/>
                <a:gd name="T51" fmla="*/ 406 h 1389"/>
                <a:gd name="T52" fmla="*/ 835 w 1666"/>
                <a:gd name="T53" fmla="*/ 576 h 1389"/>
                <a:gd name="T54" fmla="*/ 728 w 1666"/>
                <a:gd name="T55" fmla="*/ 535 h 1389"/>
                <a:gd name="T56" fmla="*/ 638 w 1666"/>
                <a:gd name="T57" fmla="*/ 613 h 1389"/>
                <a:gd name="T58" fmla="*/ 766 w 1666"/>
                <a:gd name="T59" fmla="*/ 602 h 1389"/>
                <a:gd name="T60" fmla="*/ 752 w 1666"/>
                <a:gd name="T61" fmla="*/ 679 h 1389"/>
                <a:gd name="T62" fmla="*/ 627 w 1666"/>
                <a:gd name="T63" fmla="*/ 682 h 1389"/>
                <a:gd name="T64" fmla="*/ 626 w 1666"/>
                <a:gd name="T65" fmla="*/ 703 h 1389"/>
                <a:gd name="T66" fmla="*/ 626 w 1666"/>
                <a:gd name="T67" fmla="*/ 723 h 1389"/>
                <a:gd name="T68" fmla="*/ 759 w 1666"/>
                <a:gd name="T69" fmla="*/ 725 h 1389"/>
                <a:gd name="T70" fmla="*/ 742 w 1666"/>
                <a:gd name="T71" fmla="*/ 800 h 1389"/>
                <a:gd name="T72" fmla="*/ 634 w 1666"/>
                <a:gd name="T73" fmla="*/ 791 h 1389"/>
                <a:gd name="T74" fmla="*/ 722 w 1666"/>
                <a:gd name="T75" fmla="*/ 874 h 1389"/>
                <a:gd name="T76" fmla="*/ 875 w 1666"/>
                <a:gd name="T77" fmla="*/ 832 h 1389"/>
                <a:gd name="T78" fmla="*/ 852 w 1666"/>
                <a:gd name="T79" fmla="*/ 1004 h 1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66" h="1389">
                  <a:moveTo>
                    <a:pt x="1085" y="94"/>
                  </a:moveTo>
                  <a:cubicBezTo>
                    <a:pt x="1064" y="80"/>
                    <a:pt x="1042" y="67"/>
                    <a:pt x="1020" y="56"/>
                  </a:cubicBezTo>
                  <a:cubicBezTo>
                    <a:pt x="1024" y="46"/>
                    <a:pt x="1025" y="36"/>
                    <a:pt x="1011" y="31"/>
                  </a:cubicBezTo>
                  <a:cubicBezTo>
                    <a:pt x="1017" y="19"/>
                    <a:pt x="1017" y="9"/>
                    <a:pt x="1015" y="0"/>
                  </a:cubicBezTo>
                  <a:cubicBezTo>
                    <a:pt x="934" y="15"/>
                    <a:pt x="829" y="25"/>
                    <a:pt x="714" y="25"/>
                  </a:cubicBezTo>
                  <a:cubicBezTo>
                    <a:pt x="601" y="25"/>
                    <a:pt x="497" y="16"/>
                    <a:pt x="416" y="0"/>
                  </a:cubicBezTo>
                  <a:cubicBezTo>
                    <a:pt x="410" y="19"/>
                    <a:pt x="401" y="38"/>
                    <a:pt x="404" y="49"/>
                  </a:cubicBezTo>
                  <a:cubicBezTo>
                    <a:pt x="165" y="161"/>
                    <a:pt x="0" y="404"/>
                    <a:pt x="0" y="685"/>
                  </a:cubicBezTo>
                  <a:cubicBezTo>
                    <a:pt x="0" y="903"/>
                    <a:pt x="104" y="1092"/>
                    <a:pt x="254" y="1227"/>
                  </a:cubicBezTo>
                  <a:cubicBezTo>
                    <a:pt x="418" y="1374"/>
                    <a:pt x="867" y="1389"/>
                    <a:pt x="1052" y="1281"/>
                  </a:cubicBezTo>
                  <a:cubicBezTo>
                    <a:pt x="1082" y="1264"/>
                    <a:pt x="1114" y="1247"/>
                    <a:pt x="1138" y="1221"/>
                  </a:cubicBezTo>
                  <a:cubicBezTo>
                    <a:pt x="1666" y="655"/>
                    <a:pt x="1085" y="94"/>
                    <a:pt x="1085" y="94"/>
                  </a:cubicBezTo>
                  <a:close/>
                  <a:moveTo>
                    <a:pt x="852" y="1004"/>
                  </a:moveTo>
                  <a:cubicBezTo>
                    <a:pt x="810" y="1029"/>
                    <a:pt x="767" y="1034"/>
                    <a:pt x="720" y="1020"/>
                  </a:cubicBezTo>
                  <a:cubicBezTo>
                    <a:pt x="643" y="996"/>
                    <a:pt x="587" y="958"/>
                    <a:pt x="549" y="914"/>
                  </a:cubicBezTo>
                  <a:cubicBezTo>
                    <a:pt x="512" y="870"/>
                    <a:pt x="488" y="829"/>
                    <a:pt x="480" y="783"/>
                  </a:cubicBezTo>
                  <a:cubicBezTo>
                    <a:pt x="460" y="783"/>
                    <a:pt x="440" y="782"/>
                    <a:pt x="419" y="782"/>
                  </a:cubicBezTo>
                  <a:cubicBezTo>
                    <a:pt x="425" y="762"/>
                    <a:pt x="430" y="742"/>
                    <a:pt x="436" y="721"/>
                  </a:cubicBezTo>
                  <a:cubicBezTo>
                    <a:pt x="448" y="721"/>
                    <a:pt x="460" y="721"/>
                    <a:pt x="472" y="721"/>
                  </a:cubicBezTo>
                  <a:cubicBezTo>
                    <a:pt x="472" y="718"/>
                    <a:pt x="472" y="712"/>
                    <a:pt x="472" y="704"/>
                  </a:cubicBezTo>
                  <a:cubicBezTo>
                    <a:pt x="472" y="695"/>
                    <a:pt x="472" y="688"/>
                    <a:pt x="472" y="684"/>
                  </a:cubicBezTo>
                  <a:cubicBezTo>
                    <a:pt x="457" y="684"/>
                    <a:pt x="442" y="684"/>
                    <a:pt x="427" y="684"/>
                  </a:cubicBezTo>
                  <a:cubicBezTo>
                    <a:pt x="433" y="664"/>
                    <a:pt x="438" y="644"/>
                    <a:pt x="444" y="623"/>
                  </a:cubicBezTo>
                  <a:cubicBezTo>
                    <a:pt x="456" y="623"/>
                    <a:pt x="468" y="623"/>
                    <a:pt x="480" y="622"/>
                  </a:cubicBezTo>
                  <a:cubicBezTo>
                    <a:pt x="509" y="509"/>
                    <a:pt x="588" y="436"/>
                    <a:pt x="713" y="393"/>
                  </a:cubicBezTo>
                  <a:cubicBezTo>
                    <a:pt x="754" y="381"/>
                    <a:pt x="797" y="384"/>
                    <a:pt x="848" y="406"/>
                  </a:cubicBezTo>
                  <a:cubicBezTo>
                    <a:pt x="848" y="463"/>
                    <a:pt x="843" y="520"/>
                    <a:pt x="835" y="576"/>
                  </a:cubicBezTo>
                  <a:cubicBezTo>
                    <a:pt x="798" y="542"/>
                    <a:pt x="763" y="530"/>
                    <a:pt x="728" y="535"/>
                  </a:cubicBezTo>
                  <a:cubicBezTo>
                    <a:pt x="682" y="543"/>
                    <a:pt x="653" y="570"/>
                    <a:pt x="638" y="613"/>
                  </a:cubicBezTo>
                  <a:cubicBezTo>
                    <a:pt x="680" y="610"/>
                    <a:pt x="722" y="606"/>
                    <a:pt x="766" y="602"/>
                  </a:cubicBezTo>
                  <a:cubicBezTo>
                    <a:pt x="762" y="628"/>
                    <a:pt x="757" y="654"/>
                    <a:pt x="752" y="679"/>
                  </a:cubicBezTo>
                  <a:cubicBezTo>
                    <a:pt x="709" y="680"/>
                    <a:pt x="667" y="681"/>
                    <a:pt x="627" y="682"/>
                  </a:cubicBezTo>
                  <a:cubicBezTo>
                    <a:pt x="626" y="687"/>
                    <a:pt x="626" y="694"/>
                    <a:pt x="626" y="703"/>
                  </a:cubicBezTo>
                  <a:cubicBezTo>
                    <a:pt x="626" y="710"/>
                    <a:pt x="626" y="716"/>
                    <a:pt x="626" y="723"/>
                  </a:cubicBezTo>
                  <a:cubicBezTo>
                    <a:pt x="669" y="724"/>
                    <a:pt x="713" y="724"/>
                    <a:pt x="759" y="725"/>
                  </a:cubicBezTo>
                  <a:cubicBezTo>
                    <a:pt x="754" y="750"/>
                    <a:pt x="748" y="775"/>
                    <a:pt x="742" y="800"/>
                  </a:cubicBezTo>
                  <a:cubicBezTo>
                    <a:pt x="705" y="797"/>
                    <a:pt x="669" y="794"/>
                    <a:pt x="634" y="791"/>
                  </a:cubicBezTo>
                  <a:cubicBezTo>
                    <a:pt x="647" y="838"/>
                    <a:pt x="676" y="867"/>
                    <a:pt x="722" y="874"/>
                  </a:cubicBezTo>
                  <a:cubicBezTo>
                    <a:pt x="772" y="882"/>
                    <a:pt x="823" y="871"/>
                    <a:pt x="875" y="832"/>
                  </a:cubicBezTo>
                  <a:cubicBezTo>
                    <a:pt x="871" y="890"/>
                    <a:pt x="863" y="947"/>
                    <a:pt x="852" y="1004"/>
                  </a:cubicBezTo>
                  <a:close/>
                </a:path>
              </a:pathLst>
            </a:custGeom>
            <a:noFill/>
            <a:ln w="5715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0" name="Freeform 171">
              <a:extLst>
                <a:ext uri="{FF2B5EF4-FFF2-40B4-BE49-F238E27FC236}">
                  <a16:creationId xmlns:a16="http://schemas.microsoft.com/office/drawing/2014/main" id="{F9509A06-B637-4F48-81E6-2A9E78299B0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4" y="584"/>
              <a:ext cx="1903" cy="569"/>
            </a:xfrm>
            <a:custGeom>
              <a:avLst/>
              <a:gdLst>
                <a:gd name="T0" fmla="*/ 1050 w 1052"/>
                <a:gd name="T1" fmla="*/ 267 h 316"/>
                <a:gd name="T2" fmla="*/ 963 w 1052"/>
                <a:gd name="T3" fmla="*/ 191 h 316"/>
                <a:gd name="T4" fmla="*/ 933 w 1052"/>
                <a:gd name="T5" fmla="*/ 180 h 316"/>
                <a:gd name="T6" fmla="*/ 933 w 1052"/>
                <a:gd name="T7" fmla="*/ 149 h 316"/>
                <a:gd name="T8" fmla="*/ 947 w 1052"/>
                <a:gd name="T9" fmla="*/ 74 h 316"/>
                <a:gd name="T10" fmla="*/ 938 w 1052"/>
                <a:gd name="T11" fmla="*/ 22 h 316"/>
                <a:gd name="T12" fmla="*/ 864 w 1052"/>
                <a:gd name="T13" fmla="*/ 19 h 316"/>
                <a:gd name="T14" fmla="*/ 734 w 1052"/>
                <a:gd name="T15" fmla="*/ 68 h 316"/>
                <a:gd name="T16" fmla="*/ 748 w 1052"/>
                <a:gd name="T17" fmla="*/ 72 h 316"/>
                <a:gd name="T18" fmla="*/ 598 w 1052"/>
                <a:gd name="T19" fmla="*/ 30 h 316"/>
                <a:gd name="T20" fmla="*/ 472 w 1052"/>
                <a:gd name="T21" fmla="*/ 38 h 316"/>
                <a:gd name="T22" fmla="*/ 376 w 1052"/>
                <a:gd name="T23" fmla="*/ 62 h 316"/>
                <a:gd name="T24" fmla="*/ 290 w 1052"/>
                <a:gd name="T25" fmla="*/ 132 h 316"/>
                <a:gd name="T26" fmla="*/ 229 w 1052"/>
                <a:gd name="T27" fmla="*/ 154 h 316"/>
                <a:gd name="T28" fmla="*/ 167 w 1052"/>
                <a:gd name="T29" fmla="*/ 144 h 316"/>
                <a:gd name="T30" fmla="*/ 35 w 1052"/>
                <a:gd name="T31" fmla="*/ 231 h 316"/>
                <a:gd name="T32" fmla="*/ 41 w 1052"/>
                <a:gd name="T33" fmla="*/ 222 h 316"/>
                <a:gd name="T34" fmla="*/ 0 w 1052"/>
                <a:gd name="T35" fmla="*/ 298 h 316"/>
                <a:gd name="T36" fmla="*/ 24 w 1052"/>
                <a:gd name="T37" fmla="*/ 300 h 316"/>
                <a:gd name="T38" fmla="*/ 52 w 1052"/>
                <a:gd name="T39" fmla="*/ 243 h 316"/>
                <a:gd name="T40" fmla="*/ 58 w 1052"/>
                <a:gd name="T41" fmla="*/ 234 h 316"/>
                <a:gd name="T42" fmla="*/ 88 w 1052"/>
                <a:gd name="T43" fmla="*/ 188 h 316"/>
                <a:gd name="T44" fmla="*/ 149 w 1052"/>
                <a:gd name="T45" fmla="*/ 165 h 316"/>
                <a:gd name="T46" fmla="*/ 194 w 1052"/>
                <a:gd name="T47" fmla="*/ 175 h 316"/>
                <a:gd name="T48" fmla="*/ 380 w 1052"/>
                <a:gd name="T49" fmla="*/ 90 h 316"/>
                <a:gd name="T50" fmla="*/ 465 w 1052"/>
                <a:gd name="T51" fmla="*/ 63 h 316"/>
                <a:gd name="T52" fmla="*/ 584 w 1052"/>
                <a:gd name="T53" fmla="*/ 55 h 316"/>
                <a:gd name="T54" fmla="*/ 696 w 1052"/>
                <a:gd name="T55" fmla="*/ 64 h 316"/>
                <a:gd name="T56" fmla="*/ 730 w 1052"/>
                <a:gd name="T57" fmla="*/ 87 h 316"/>
                <a:gd name="T58" fmla="*/ 744 w 1052"/>
                <a:gd name="T59" fmla="*/ 90 h 316"/>
                <a:gd name="T60" fmla="*/ 856 w 1052"/>
                <a:gd name="T61" fmla="*/ 46 h 316"/>
                <a:gd name="T62" fmla="*/ 900 w 1052"/>
                <a:gd name="T63" fmla="*/ 35 h 316"/>
                <a:gd name="T64" fmla="*/ 924 w 1052"/>
                <a:gd name="T65" fmla="*/ 48 h 316"/>
                <a:gd name="T66" fmla="*/ 916 w 1052"/>
                <a:gd name="T67" fmla="*/ 117 h 316"/>
                <a:gd name="T68" fmla="*/ 932 w 1052"/>
                <a:gd name="T69" fmla="*/ 206 h 316"/>
                <a:gd name="T70" fmla="*/ 1027 w 1052"/>
                <a:gd name="T71" fmla="*/ 271 h 316"/>
                <a:gd name="T72" fmla="*/ 1050 w 1052"/>
                <a:gd name="T73" fmla="*/ 267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52" h="316">
                  <a:moveTo>
                    <a:pt x="1050" y="267"/>
                  </a:moveTo>
                  <a:cubicBezTo>
                    <a:pt x="1045" y="225"/>
                    <a:pt x="997" y="203"/>
                    <a:pt x="963" y="191"/>
                  </a:cubicBezTo>
                  <a:cubicBezTo>
                    <a:pt x="953" y="188"/>
                    <a:pt x="942" y="185"/>
                    <a:pt x="933" y="180"/>
                  </a:cubicBezTo>
                  <a:cubicBezTo>
                    <a:pt x="923" y="173"/>
                    <a:pt x="930" y="158"/>
                    <a:pt x="933" y="149"/>
                  </a:cubicBezTo>
                  <a:cubicBezTo>
                    <a:pt x="939" y="124"/>
                    <a:pt x="945" y="99"/>
                    <a:pt x="947" y="74"/>
                  </a:cubicBezTo>
                  <a:cubicBezTo>
                    <a:pt x="949" y="56"/>
                    <a:pt x="949" y="36"/>
                    <a:pt x="938" y="22"/>
                  </a:cubicBezTo>
                  <a:cubicBezTo>
                    <a:pt x="921" y="0"/>
                    <a:pt x="885" y="13"/>
                    <a:pt x="864" y="19"/>
                  </a:cubicBezTo>
                  <a:cubicBezTo>
                    <a:pt x="820" y="32"/>
                    <a:pt x="776" y="49"/>
                    <a:pt x="734" y="68"/>
                  </a:cubicBezTo>
                  <a:cubicBezTo>
                    <a:pt x="739" y="70"/>
                    <a:pt x="743" y="71"/>
                    <a:pt x="748" y="72"/>
                  </a:cubicBezTo>
                  <a:cubicBezTo>
                    <a:pt x="718" y="26"/>
                    <a:pt x="644" y="30"/>
                    <a:pt x="598" y="30"/>
                  </a:cubicBezTo>
                  <a:cubicBezTo>
                    <a:pt x="556" y="31"/>
                    <a:pt x="514" y="34"/>
                    <a:pt x="472" y="38"/>
                  </a:cubicBezTo>
                  <a:cubicBezTo>
                    <a:pt x="442" y="41"/>
                    <a:pt x="402" y="44"/>
                    <a:pt x="376" y="62"/>
                  </a:cubicBezTo>
                  <a:cubicBezTo>
                    <a:pt x="346" y="83"/>
                    <a:pt x="322" y="112"/>
                    <a:pt x="290" y="132"/>
                  </a:cubicBezTo>
                  <a:cubicBezTo>
                    <a:pt x="272" y="144"/>
                    <a:pt x="251" y="153"/>
                    <a:pt x="229" y="154"/>
                  </a:cubicBezTo>
                  <a:cubicBezTo>
                    <a:pt x="208" y="154"/>
                    <a:pt x="188" y="149"/>
                    <a:pt x="167" y="144"/>
                  </a:cubicBezTo>
                  <a:cubicBezTo>
                    <a:pt x="117" y="132"/>
                    <a:pt x="36" y="173"/>
                    <a:pt x="35" y="231"/>
                  </a:cubicBezTo>
                  <a:cubicBezTo>
                    <a:pt x="37" y="228"/>
                    <a:pt x="39" y="225"/>
                    <a:pt x="41" y="222"/>
                  </a:cubicBezTo>
                  <a:cubicBezTo>
                    <a:pt x="11" y="232"/>
                    <a:pt x="1" y="271"/>
                    <a:pt x="0" y="298"/>
                  </a:cubicBezTo>
                  <a:cubicBezTo>
                    <a:pt x="0" y="313"/>
                    <a:pt x="24" y="316"/>
                    <a:pt x="24" y="300"/>
                  </a:cubicBezTo>
                  <a:cubicBezTo>
                    <a:pt x="25" y="281"/>
                    <a:pt x="29" y="251"/>
                    <a:pt x="52" y="243"/>
                  </a:cubicBezTo>
                  <a:cubicBezTo>
                    <a:pt x="55" y="242"/>
                    <a:pt x="58" y="237"/>
                    <a:pt x="58" y="234"/>
                  </a:cubicBezTo>
                  <a:cubicBezTo>
                    <a:pt x="59" y="215"/>
                    <a:pt x="74" y="199"/>
                    <a:pt x="88" y="188"/>
                  </a:cubicBezTo>
                  <a:cubicBezTo>
                    <a:pt x="104" y="175"/>
                    <a:pt x="128" y="164"/>
                    <a:pt x="149" y="165"/>
                  </a:cubicBezTo>
                  <a:cubicBezTo>
                    <a:pt x="164" y="166"/>
                    <a:pt x="180" y="172"/>
                    <a:pt x="194" y="175"/>
                  </a:cubicBezTo>
                  <a:cubicBezTo>
                    <a:pt x="272" y="189"/>
                    <a:pt x="327" y="137"/>
                    <a:pt x="380" y="90"/>
                  </a:cubicBezTo>
                  <a:cubicBezTo>
                    <a:pt x="402" y="69"/>
                    <a:pt x="436" y="67"/>
                    <a:pt x="465" y="63"/>
                  </a:cubicBezTo>
                  <a:cubicBezTo>
                    <a:pt x="505" y="58"/>
                    <a:pt x="545" y="56"/>
                    <a:pt x="584" y="55"/>
                  </a:cubicBezTo>
                  <a:cubicBezTo>
                    <a:pt x="622" y="53"/>
                    <a:pt x="660" y="51"/>
                    <a:pt x="696" y="64"/>
                  </a:cubicBezTo>
                  <a:cubicBezTo>
                    <a:pt x="708" y="68"/>
                    <a:pt x="722" y="76"/>
                    <a:pt x="730" y="87"/>
                  </a:cubicBezTo>
                  <a:cubicBezTo>
                    <a:pt x="733" y="91"/>
                    <a:pt x="740" y="92"/>
                    <a:pt x="744" y="90"/>
                  </a:cubicBezTo>
                  <a:cubicBezTo>
                    <a:pt x="780" y="73"/>
                    <a:pt x="818" y="58"/>
                    <a:pt x="856" y="46"/>
                  </a:cubicBezTo>
                  <a:cubicBezTo>
                    <a:pt x="870" y="42"/>
                    <a:pt x="885" y="38"/>
                    <a:pt x="900" y="35"/>
                  </a:cubicBezTo>
                  <a:cubicBezTo>
                    <a:pt x="914" y="32"/>
                    <a:pt x="922" y="35"/>
                    <a:pt x="924" y="48"/>
                  </a:cubicBezTo>
                  <a:cubicBezTo>
                    <a:pt x="927" y="70"/>
                    <a:pt x="921" y="95"/>
                    <a:pt x="916" y="117"/>
                  </a:cubicBezTo>
                  <a:cubicBezTo>
                    <a:pt x="909" y="152"/>
                    <a:pt x="890" y="187"/>
                    <a:pt x="932" y="206"/>
                  </a:cubicBezTo>
                  <a:cubicBezTo>
                    <a:pt x="964" y="220"/>
                    <a:pt x="1021" y="229"/>
                    <a:pt x="1027" y="271"/>
                  </a:cubicBezTo>
                  <a:cubicBezTo>
                    <a:pt x="1029" y="287"/>
                    <a:pt x="1052" y="282"/>
                    <a:pt x="1050" y="267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1" name="Freeform 172">
              <a:extLst>
                <a:ext uri="{FF2B5EF4-FFF2-40B4-BE49-F238E27FC236}">
                  <a16:creationId xmlns:a16="http://schemas.microsoft.com/office/drawing/2014/main" id="{AF874043-43AF-49B4-BA94-0FF751695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7" y="2578"/>
              <a:ext cx="440" cy="904"/>
            </a:xfrm>
            <a:custGeom>
              <a:avLst/>
              <a:gdLst>
                <a:gd name="T0" fmla="*/ 153 w 243"/>
                <a:gd name="T1" fmla="*/ 0 h 502"/>
                <a:gd name="T2" fmla="*/ 0 w 243"/>
                <a:gd name="T3" fmla="*/ 502 h 502"/>
                <a:gd name="T4" fmla="*/ 153 w 243"/>
                <a:gd name="T5" fmla="*/ 0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3" h="502">
                  <a:moveTo>
                    <a:pt x="153" y="0"/>
                  </a:moveTo>
                  <a:cubicBezTo>
                    <a:pt x="153" y="0"/>
                    <a:pt x="167" y="358"/>
                    <a:pt x="0" y="502"/>
                  </a:cubicBezTo>
                  <a:cubicBezTo>
                    <a:pt x="106" y="459"/>
                    <a:pt x="243" y="224"/>
                    <a:pt x="153" y="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200" name="Poubelle-3">
            <a:extLst>
              <a:ext uri="{FF2B5EF4-FFF2-40B4-BE49-F238E27FC236}">
                <a16:creationId xmlns:a16="http://schemas.microsoft.com/office/drawing/2014/main" id="{4DADC860-198E-4D1B-BF8B-0A6CCD69772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48982" y="3185561"/>
            <a:ext cx="823508" cy="1340719"/>
            <a:chOff x="983" y="1321"/>
            <a:chExt cx="613" cy="998"/>
          </a:xfrm>
        </p:grpSpPr>
        <p:sp>
          <p:nvSpPr>
            <p:cNvPr id="201" name="Freeform 160">
              <a:extLst>
                <a:ext uri="{FF2B5EF4-FFF2-40B4-BE49-F238E27FC236}">
                  <a16:creationId xmlns:a16="http://schemas.microsoft.com/office/drawing/2014/main" id="{314E2B05-F8FC-4298-B2CC-2290A12413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3" y="1549"/>
              <a:ext cx="613" cy="770"/>
            </a:xfrm>
            <a:custGeom>
              <a:avLst/>
              <a:gdLst>
                <a:gd name="T0" fmla="*/ 0 w 613"/>
                <a:gd name="T1" fmla="*/ 7 h 770"/>
                <a:gd name="T2" fmla="*/ 129 w 613"/>
                <a:gd name="T3" fmla="*/ 770 h 770"/>
                <a:gd name="T4" fmla="*/ 496 w 613"/>
                <a:gd name="T5" fmla="*/ 770 h 770"/>
                <a:gd name="T6" fmla="*/ 613 w 613"/>
                <a:gd name="T7" fmla="*/ 0 h 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3" h="770">
                  <a:moveTo>
                    <a:pt x="0" y="7"/>
                  </a:moveTo>
                  <a:lnTo>
                    <a:pt x="129" y="770"/>
                  </a:lnTo>
                  <a:lnTo>
                    <a:pt x="496" y="770"/>
                  </a:lnTo>
                  <a:lnTo>
                    <a:pt x="613" y="0"/>
                  </a:lnTo>
                </a:path>
              </a:pathLst>
            </a:custGeom>
            <a:noFill/>
            <a:ln w="109538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2" name="Rectangle 161">
              <a:extLst>
                <a:ext uri="{FF2B5EF4-FFF2-40B4-BE49-F238E27FC236}">
                  <a16:creationId xmlns:a16="http://schemas.microsoft.com/office/drawing/2014/main" id="{E807C238-6C56-4F78-9F63-EC864AAF62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0" y="1820"/>
              <a:ext cx="84" cy="8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3" name="Freeform 162">
              <a:extLst>
                <a:ext uri="{FF2B5EF4-FFF2-40B4-BE49-F238E27FC236}">
                  <a16:creationId xmlns:a16="http://schemas.microsoft.com/office/drawing/2014/main" id="{A37448D0-C300-4CD1-8FED-D04646E221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6" y="1545"/>
              <a:ext cx="159" cy="156"/>
            </a:xfrm>
            <a:custGeom>
              <a:avLst/>
              <a:gdLst>
                <a:gd name="T0" fmla="*/ 82 w 159"/>
                <a:gd name="T1" fmla="*/ 156 h 156"/>
                <a:gd name="T2" fmla="*/ 0 w 159"/>
                <a:gd name="T3" fmla="*/ 81 h 156"/>
                <a:gd name="T4" fmla="*/ 77 w 159"/>
                <a:gd name="T5" fmla="*/ 0 h 156"/>
                <a:gd name="T6" fmla="*/ 159 w 159"/>
                <a:gd name="T7" fmla="*/ 76 h 156"/>
                <a:gd name="T8" fmla="*/ 82 w 159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156">
                  <a:moveTo>
                    <a:pt x="82" y="156"/>
                  </a:moveTo>
                  <a:lnTo>
                    <a:pt x="0" y="81"/>
                  </a:lnTo>
                  <a:lnTo>
                    <a:pt x="77" y="0"/>
                  </a:lnTo>
                  <a:lnTo>
                    <a:pt x="159" y="76"/>
                  </a:lnTo>
                  <a:lnTo>
                    <a:pt x="82" y="15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4" name="Freeform 163">
              <a:extLst>
                <a:ext uri="{FF2B5EF4-FFF2-40B4-BE49-F238E27FC236}">
                  <a16:creationId xmlns:a16="http://schemas.microsoft.com/office/drawing/2014/main" id="{5379E605-BF28-406E-BE3A-2EF596B89D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6" y="1321"/>
              <a:ext cx="182" cy="183"/>
            </a:xfrm>
            <a:custGeom>
              <a:avLst/>
              <a:gdLst>
                <a:gd name="T0" fmla="*/ 182 w 182"/>
                <a:gd name="T1" fmla="*/ 72 h 183"/>
                <a:gd name="T2" fmla="*/ 109 w 182"/>
                <a:gd name="T3" fmla="*/ 183 h 183"/>
                <a:gd name="T4" fmla="*/ 0 w 182"/>
                <a:gd name="T5" fmla="*/ 110 h 183"/>
                <a:gd name="T6" fmla="*/ 73 w 182"/>
                <a:gd name="T7" fmla="*/ 0 h 183"/>
                <a:gd name="T8" fmla="*/ 182 w 182"/>
                <a:gd name="T9" fmla="*/ 72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183">
                  <a:moveTo>
                    <a:pt x="182" y="72"/>
                  </a:moveTo>
                  <a:lnTo>
                    <a:pt x="109" y="183"/>
                  </a:lnTo>
                  <a:lnTo>
                    <a:pt x="0" y="110"/>
                  </a:lnTo>
                  <a:lnTo>
                    <a:pt x="73" y="0"/>
                  </a:lnTo>
                  <a:lnTo>
                    <a:pt x="182" y="7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96" name="Poubelle-2">
            <a:extLst>
              <a:ext uri="{FF2B5EF4-FFF2-40B4-BE49-F238E27FC236}">
                <a16:creationId xmlns:a16="http://schemas.microsoft.com/office/drawing/2014/main" id="{DC0B9B12-4B4D-46B6-AFD7-F1503DEA3A1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372282" y="1294469"/>
            <a:ext cx="972864" cy="1421284"/>
            <a:chOff x="2796" y="291"/>
            <a:chExt cx="2265" cy="3309"/>
          </a:xfrm>
          <a:solidFill>
            <a:schemeClr val="tx1"/>
          </a:solidFill>
        </p:grpSpPr>
        <p:sp>
          <p:nvSpPr>
            <p:cNvPr id="197" name="Freeform 154">
              <a:extLst>
                <a:ext uri="{FF2B5EF4-FFF2-40B4-BE49-F238E27FC236}">
                  <a16:creationId xmlns:a16="http://schemas.microsoft.com/office/drawing/2014/main" id="{F578F272-6BF8-4861-8271-8239F2F3415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6" y="322"/>
              <a:ext cx="1431" cy="1217"/>
            </a:xfrm>
            <a:custGeom>
              <a:avLst/>
              <a:gdLst>
                <a:gd name="T0" fmla="*/ 0 w 791"/>
                <a:gd name="T1" fmla="*/ 623 h 676"/>
                <a:gd name="T2" fmla="*/ 55 w 791"/>
                <a:gd name="T3" fmla="*/ 676 h 676"/>
                <a:gd name="T4" fmla="*/ 791 w 791"/>
                <a:gd name="T5" fmla="*/ 75 h 676"/>
                <a:gd name="T6" fmla="*/ 741 w 791"/>
                <a:gd name="T7" fmla="*/ 0 h 676"/>
                <a:gd name="T8" fmla="*/ 0 w 791"/>
                <a:gd name="T9" fmla="*/ 623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1" h="676">
                  <a:moveTo>
                    <a:pt x="0" y="623"/>
                  </a:moveTo>
                  <a:cubicBezTo>
                    <a:pt x="55" y="676"/>
                    <a:pt x="55" y="676"/>
                    <a:pt x="55" y="676"/>
                  </a:cubicBezTo>
                  <a:cubicBezTo>
                    <a:pt x="55" y="676"/>
                    <a:pt x="552" y="319"/>
                    <a:pt x="791" y="75"/>
                  </a:cubicBezTo>
                  <a:cubicBezTo>
                    <a:pt x="755" y="7"/>
                    <a:pt x="741" y="0"/>
                    <a:pt x="741" y="0"/>
                  </a:cubicBezTo>
                  <a:cubicBezTo>
                    <a:pt x="741" y="0"/>
                    <a:pt x="271" y="280"/>
                    <a:pt x="0" y="6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8" name="Freeform 155">
              <a:extLst>
                <a:ext uri="{FF2B5EF4-FFF2-40B4-BE49-F238E27FC236}">
                  <a16:creationId xmlns:a16="http://schemas.microsoft.com/office/drawing/2014/main" id="{F604C62E-FE07-4C42-9E25-711A99F3CA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8" y="291"/>
              <a:ext cx="674" cy="697"/>
            </a:xfrm>
            <a:custGeom>
              <a:avLst/>
              <a:gdLst>
                <a:gd name="T0" fmla="*/ 38 w 373"/>
                <a:gd name="T1" fmla="*/ 387 h 387"/>
                <a:gd name="T2" fmla="*/ 102 w 373"/>
                <a:gd name="T3" fmla="*/ 333 h 387"/>
                <a:gd name="T4" fmla="*/ 302 w 373"/>
                <a:gd name="T5" fmla="*/ 166 h 387"/>
                <a:gd name="T6" fmla="*/ 373 w 373"/>
                <a:gd name="T7" fmla="*/ 111 h 387"/>
                <a:gd name="T8" fmla="*/ 38 w 373"/>
                <a:gd name="T9" fmla="*/ 387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3" h="387">
                  <a:moveTo>
                    <a:pt x="38" y="387"/>
                  </a:moveTo>
                  <a:cubicBezTo>
                    <a:pt x="102" y="333"/>
                    <a:pt x="102" y="333"/>
                    <a:pt x="102" y="333"/>
                  </a:cubicBezTo>
                  <a:cubicBezTo>
                    <a:pt x="102" y="333"/>
                    <a:pt x="117" y="134"/>
                    <a:pt x="302" y="166"/>
                  </a:cubicBezTo>
                  <a:cubicBezTo>
                    <a:pt x="356" y="125"/>
                    <a:pt x="373" y="111"/>
                    <a:pt x="373" y="111"/>
                  </a:cubicBezTo>
                  <a:cubicBezTo>
                    <a:pt x="373" y="111"/>
                    <a:pt x="0" y="0"/>
                    <a:pt x="38" y="3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9" name="Freeform 156">
              <a:extLst>
                <a:ext uri="{FF2B5EF4-FFF2-40B4-BE49-F238E27FC236}">
                  <a16:creationId xmlns:a16="http://schemas.microsoft.com/office/drawing/2014/main" id="{9DD57248-EA24-4755-A8CF-CDF0A8D9E0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92" y="1339"/>
              <a:ext cx="1569" cy="2261"/>
            </a:xfrm>
            <a:custGeom>
              <a:avLst/>
              <a:gdLst>
                <a:gd name="T0" fmla="*/ 0 w 867"/>
                <a:gd name="T1" fmla="*/ 0 h 1256"/>
                <a:gd name="T2" fmla="*/ 54 w 867"/>
                <a:gd name="T3" fmla="*/ 1256 h 1256"/>
                <a:gd name="T4" fmla="*/ 813 w 867"/>
                <a:gd name="T5" fmla="*/ 1256 h 1256"/>
                <a:gd name="T6" fmla="*/ 867 w 867"/>
                <a:gd name="T7" fmla="*/ 0 h 1256"/>
                <a:gd name="T8" fmla="*/ 0 w 867"/>
                <a:gd name="T9" fmla="*/ 0 h 1256"/>
                <a:gd name="T10" fmla="*/ 218 w 867"/>
                <a:gd name="T11" fmla="*/ 1112 h 1256"/>
                <a:gd name="T12" fmla="*/ 203 w 867"/>
                <a:gd name="T13" fmla="*/ 1149 h 1256"/>
                <a:gd name="T14" fmla="*/ 184 w 867"/>
                <a:gd name="T15" fmla="*/ 1112 h 1256"/>
                <a:gd name="T16" fmla="*/ 184 w 867"/>
                <a:gd name="T17" fmla="*/ 189 h 1256"/>
                <a:gd name="T18" fmla="*/ 203 w 867"/>
                <a:gd name="T19" fmla="*/ 151 h 1256"/>
                <a:gd name="T20" fmla="*/ 218 w 867"/>
                <a:gd name="T21" fmla="*/ 189 h 1256"/>
                <a:gd name="T22" fmla="*/ 218 w 867"/>
                <a:gd name="T23" fmla="*/ 1112 h 1256"/>
                <a:gd name="T24" fmla="*/ 439 w 867"/>
                <a:gd name="T25" fmla="*/ 1112 h 1256"/>
                <a:gd name="T26" fmla="*/ 420 w 867"/>
                <a:gd name="T27" fmla="*/ 1149 h 1256"/>
                <a:gd name="T28" fmla="*/ 401 w 867"/>
                <a:gd name="T29" fmla="*/ 1112 h 1256"/>
                <a:gd name="T30" fmla="*/ 401 w 867"/>
                <a:gd name="T31" fmla="*/ 189 h 1256"/>
                <a:gd name="T32" fmla="*/ 420 w 867"/>
                <a:gd name="T33" fmla="*/ 151 h 1256"/>
                <a:gd name="T34" fmla="*/ 439 w 867"/>
                <a:gd name="T35" fmla="*/ 189 h 1256"/>
                <a:gd name="T36" fmla="*/ 439 w 867"/>
                <a:gd name="T37" fmla="*/ 1112 h 1256"/>
                <a:gd name="T38" fmla="*/ 674 w 867"/>
                <a:gd name="T39" fmla="*/ 1112 h 1256"/>
                <a:gd name="T40" fmla="*/ 655 w 867"/>
                <a:gd name="T41" fmla="*/ 1149 h 1256"/>
                <a:gd name="T42" fmla="*/ 635 w 867"/>
                <a:gd name="T43" fmla="*/ 1112 h 1256"/>
                <a:gd name="T44" fmla="*/ 635 w 867"/>
                <a:gd name="T45" fmla="*/ 189 h 1256"/>
                <a:gd name="T46" fmla="*/ 655 w 867"/>
                <a:gd name="T47" fmla="*/ 151 h 1256"/>
                <a:gd name="T48" fmla="*/ 674 w 867"/>
                <a:gd name="T49" fmla="*/ 189 h 1256"/>
                <a:gd name="T50" fmla="*/ 674 w 867"/>
                <a:gd name="T51" fmla="*/ 1112 h 1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67" h="1256">
                  <a:moveTo>
                    <a:pt x="0" y="0"/>
                  </a:moveTo>
                  <a:cubicBezTo>
                    <a:pt x="54" y="1256"/>
                    <a:pt x="54" y="1256"/>
                    <a:pt x="54" y="1256"/>
                  </a:cubicBezTo>
                  <a:cubicBezTo>
                    <a:pt x="813" y="1256"/>
                    <a:pt x="813" y="1256"/>
                    <a:pt x="813" y="1256"/>
                  </a:cubicBezTo>
                  <a:cubicBezTo>
                    <a:pt x="867" y="0"/>
                    <a:pt x="867" y="0"/>
                    <a:pt x="867" y="0"/>
                  </a:cubicBezTo>
                  <a:lnTo>
                    <a:pt x="0" y="0"/>
                  </a:lnTo>
                  <a:close/>
                  <a:moveTo>
                    <a:pt x="218" y="1112"/>
                  </a:moveTo>
                  <a:cubicBezTo>
                    <a:pt x="218" y="1132"/>
                    <a:pt x="218" y="1149"/>
                    <a:pt x="203" y="1149"/>
                  </a:cubicBezTo>
                  <a:cubicBezTo>
                    <a:pt x="188" y="1149"/>
                    <a:pt x="184" y="1132"/>
                    <a:pt x="184" y="1112"/>
                  </a:cubicBezTo>
                  <a:cubicBezTo>
                    <a:pt x="184" y="189"/>
                    <a:pt x="184" y="189"/>
                    <a:pt x="184" y="189"/>
                  </a:cubicBezTo>
                  <a:cubicBezTo>
                    <a:pt x="184" y="168"/>
                    <a:pt x="188" y="151"/>
                    <a:pt x="203" y="151"/>
                  </a:cubicBezTo>
                  <a:cubicBezTo>
                    <a:pt x="218" y="151"/>
                    <a:pt x="218" y="168"/>
                    <a:pt x="218" y="189"/>
                  </a:cubicBezTo>
                  <a:lnTo>
                    <a:pt x="218" y="1112"/>
                  </a:lnTo>
                  <a:close/>
                  <a:moveTo>
                    <a:pt x="439" y="1112"/>
                  </a:moveTo>
                  <a:cubicBezTo>
                    <a:pt x="439" y="1132"/>
                    <a:pt x="435" y="1149"/>
                    <a:pt x="420" y="1149"/>
                  </a:cubicBezTo>
                  <a:cubicBezTo>
                    <a:pt x="405" y="1149"/>
                    <a:pt x="401" y="1132"/>
                    <a:pt x="401" y="1112"/>
                  </a:cubicBezTo>
                  <a:cubicBezTo>
                    <a:pt x="401" y="189"/>
                    <a:pt x="401" y="189"/>
                    <a:pt x="401" y="189"/>
                  </a:cubicBezTo>
                  <a:cubicBezTo>
                    <a:pt x="401" y="168"/>
                    <a:pt x="405" y="151"/>
                    <a:pt x="420" y="151"/>
                  </a:cubicBezTo>
                  <a:cubicBezTo>
                    <a:pt x="435" y="151"/>
                    <a:pt x="439" y="168"/>
                    <a:pt x="439" y="189"/>
                  </a:cubicBezTo>
                  <a:lnTo>
                    <a:pt x="439" y="1112"/>
                  </a:lnTo>
                  <a:close/>
                  <a:moveTo>
                    <a:pt x="674" y="1112"/>
                  </a:moveTo>
                  <a:cubicBezTo>
                    <a:pt x="674" y="1132"/>
                    <a:pt x="670" y="1149"/>
                    <a:pt x="655" y="1149"/>
                  </a:cubicBezTo>
                  <a:cubicBezTo>
                    <a:pt x="640" y="1149"/>
                    <a:pt x="635" y="1132"/>
                    <a:pt x="635" y="1112"/>
                  </a:cubicBezTo>
                  <a:cubicBezTo>
                    <a:pt x="635" y="189"/>
                    <a:pt x="635" y="189"/>
                    <a:pt x="635" y="189"/>
                  </a:cubicBezTo>
                  <a:cubicBezTo>
                    <a:pt x="635" y="168"/>
                    <a:pt x="640" y="151"/>
                    <a:pt x="655" y="151"/>
                  </a:cubicBezTo>
                  <a:cubicBezTo>
                    <a:pt x="670" y="151"/>
                    <a:pt x="674" y="168"/>
                    <a:pt x="674" y="189"/>
                  </a:cubicBezTo>
                  <a:lnTo>
                    <a:pt x="674" y="1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84" name="Poubelle-1">
            <a:extLst>
              <a:ext uri="{FF2B5EF4-FFF2-40B4-BE49-F238E27FC236}">
                <a16:creationId xmlns:a16="http://schemas.microsoft.com/office/drawing/2014/main" id="{C49F1110-1DE9-4269-8CB5-8EB0FD19AE2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014956" y="1294469"/>
            <a:ext cx="878605" cy="1394872"/>
            <a:chOff x="3772" y="1094"/>
            <a:chExt cx="1016" cy="1613"/>
          </a:xfrm>
        </p:grpSpPr>
        <p:sp>
          <p:nvSpPr>
            <p:cNvPr id="185" name="Freeform 140">
              <a:extLst>
                <a:ext uri="{FF2B5EF4-FFF2-40B4-BE49-F238E27FC236}">
                  <a16:creationId xmlns:a16="http://schemas.microsoft.com/office/drawing/2014/main" id="{E9D02CDA-6F67-494F-A309-7490DB82538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9" y="1610"/>
              <a:ext cx="828" cy="1097"/>
            </a:xfrm>
            <a:custGeom>
              <a:avLst/>
              <a:gdLst>
                <a:gd name="T0" fmla="*/ 0 w 828"/>
                <a:gd name="T1" fmla="*/ 0 h 1097"/>
                <a:gd name="T2" fmla="*/ 118 w 828"/>
                <a:gd name="T3" fmla="*/ 1097 h 1097"/>
                <a:gd name="T4" fmla="*/ 717 w 828"/>
                <a:gd name="T5" fmla="*/ 1097 h 1097"/>
                <a:gd name="T6" fmla="*/ 828 w 828"/>
                <a:gd name="T7" fmla="*/ 0 h 1097"/>
                <a:gd name="T8" fmla="*/ 0 w 828"/>
                <a:gd name="T9" fmla="*/ 0 h 1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8" h="1097">
                  <a:moveTo>
                    <a:pt x="0" y="0"/>
                  </a:moveTo>
                  <a:lnTo>
                    <a:pt x="118" y="1097"/>
                  </a:lnTo>
                  <a:lnTo>
                    <a:pt x="717" y="1097"/>
                  </a:lnTo>
                  <a:lnTo>
                    <a:pt x="828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74613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6" name="Freeform 141">
              <a:extLst>
                <a:ext uri="{FF2B5EF4-FFF2-40B4-BE49-F238E27FC236}">
                  <a16:creationId xmlns:a16="http://schemas.microsoft.com/office/drawing/2014/main" id="{904A89C4-CB4A-4E2D-990E-CB6BE592AFD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2" y="1515"/>
              <a:ext cx="1016" cy="83"/>
            </a:xfrm>
            <a:custGeom>
              <a:avLst/>
              <a:gdLst>
                <a:gd name="T0" fmla="*/ 560 w 560"/>
                <a:gd name="T1" fmla="*/ 37 h 46"/>
                <a:gd name="T2" fmla="*/ 546 w 560"/>
                <a:gd name="T3" fmla="*/ 46 h 46"/>
                <a:gd name="T4" fmla="*/ 14 w 560"/>
                <a:gd name="T5" fmla="*/ 46 h 46"/>
                <a:gd name="T6" fmla="*/ 0 w 560"/>
                <a:gd name="T7" fmla="*/ 37 h 46"/>
                <a:gd name="T8" fmla="*/ 0 w 560"/>
                <a:gd name="T9" fmla="*/ 9 h 46"/>
                <a:gd name="T10" fmla="*/ 14 w 560"/>
                <a:gd name="T11" fmla="*/ 0 h 46"/>
                <a:gd name="T12" fmla="*/ 546 w 560"/>
                <a:gd name="T13" fmla="*/ 0 h 46"/>
                <a:gd name="T14" fmla="*/ 560 w 560"/>
                <a:gd name="T15" fmla="*/ 9 h 46"/>
                <a:gd name="T16" fmla="*/ 560 w 560"/>
                <a:gd name="T17" fmla="*/ 3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0" h="46">
                  <a:moveTo>
                    <a:pt x="560" y="37"/>
                  </a:moveTo>
                  <a:cubicBezTo>
                    <a:pt x="560" y="42"/>
                    <a:pt x="554" y="46"/>
                    <a:pt x="546" y="46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7" y="46"/>
                    <a:pt x="0" y="42"/>
                    <a:pt x="0" y="3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7" y="0"/>
                    <a:pt x="14" y="0"/>
                  </a:cubicBezTo>
                  <a:cubicBezTo>
                    <a:pt x="546" y="0"/>
                    <a:pt x="546" y="0"/>
                    <a:pt x="546" y="0"/>
                  </a:cubicBezTo>
                  <a:cubicBezTo>
                    <a:pt x="554" y="0"/>
                    <a:pt x="560" y="4"/>
                    <a:pt x="560" y="9"/>
                  </a:cubicBezTo>
                  <a:lnTo>
                    <a:pt x="560" y="3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7" name="Line 142">
              <a:extLst>
                <a:ext uri="{FF2B5EF4-FFF2-40B4-BE49-F238E27FC236}">
                  <a16:creationId xmlns:a16="http://schemas.microsoft.com/office/drawing/2014/main" id="{151B6029-1F20-45AC-9189-6ABCB3B9E2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80" y="1610"/>
              <a:ext cx="31" cy="1090"/>
            </a:xfrm>
            <a:prstGeom prst="line">
              <a:avLst/>
            </a:prstGeom>
            <a:noFill/>
            <a:ln w="5715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8" name="Line 143">
              <a:extLst>
                <a:ext uri="{FF2B5EF4-FFF2-40B4-BE49-F238E27FC236}">
                  <a16:creationId xmlns:a16="http://schemas.microsoft.com/office/drawing/2014/main" id="{87DB82A6-8CEC-4F7C-AD43-82DA1EF965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51" y="1619"/>
              <a:ext cx="30" cy="1088"/>
            </a:xfrm>
            <a:prstGeom prst="line">
              <a:avLst/>
            </a:prstGeom>
            <a:noFill/>
            <a:ln w="5715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9" name="Line 144">
              <a:extLst>
                <a:ext uri="{FF2B5EF4-FFF2-40B4-BE49-F238E27FC236}">
                  <a16:creationId xmlns:a16="http://schemas.microsoft.com/office/drawing/2014/main" id="{BC7C836D-26FC-4CD5-A9E6-DF04845BD1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76" y="1610"/>
              <a:ext cx="0" cy="1074"/>
            </a:xfrm>
            <a:prstGeom prst="line">
              <a:avLst/>
            </a:prstGeom>
            <a:noFill/>
            <a:ln w="5715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0" name="Line 145">
              <a:extLst>
                <a:ext uri="{FF2B5EF4-FFF2-40B4-BE49-F238E27FC236}">
                  <a16:creationId xmlns:a16="http://schemas.microsoft.com/office/drawing/2014/main" id="{D9A8F246-0928-4E3A-A92C-B628B86357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59" y="1753"/>
              <a:ext cx="818" cy="0"/>
            </a:xfrm>
            <a:prstGeom prst="line">
              <a:avLst/>
            </a:prstGeom>
            <a:noFill/>
            <a:ln w="5715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1" name="Line 146">
              <a:extLst>
                <a:ext uri="{FF2B5EF4-FFF2-40B4-BE49-F238E27FC236}">
                  <a16:creationId xmlns:a16="http://schemas.microsoft.com/office/drawing/2014/main" id="{6FFE501A-A1A6-4E9A-A956-C957059FE4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0" y="1948"/>
              <a:ext cx="764" cy="0"/>
            </a:xfrm>
            <a:prstGeom prst="line">
              <a:avLst/>
            </a:prstGeom>
            <a:noFill/>
            <a:ln w="5715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2" name="Line 147">
              <a:extLst>
                <a:ext uri="{FF2B5EF4-FFF2-40B4-BE49-F238E27FC236}">
                  <a16:creationId xmlns:a16="http://schemas.microsoft.com/office/drawing/2014/main" id="{52B7ED94-C8D7-4DF2-BB7A-FDCA4FA749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3" y="2143"/>
              <a:ext cx="716" cy="0"/>
            </a:xfrm>
            <a:prstGeom prst="line">
              <a:avLst/>
            </a:prstGeom>
            <a:noFill/>
            <a:ln w="5715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3" name="Line 148">
              <a:extLst>
                <a:ext uri="{FF2B5EF4-FFF2-40B4-BE49-F238E27FC236}">
                  <a16:creationId xmlns:a16="http://schemas.microsoft.com/office/drawing/2014/main" id="{1AF30BA2-F1AD-461F-A751-4497B9DB0B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0" y="2316"/>
              <a:ext cx="686" cy="0"/>
            </a:xfrm>
            <a:prstGeom prst="line">
              <a:avLst/>
            </a:prstGeom>
            <a:noFill/>
            <a:ln w="5715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4" name="Line 149">
              <a:extLst>
                <a:ext uri="{FF2B5EF4-FFF2-40B4-BE49-F238E27FC236}">
                  <a16:creationId xmlns:a16="http://schemas.microsoft.com/office/drawing/2014/main" id="{FF70BBD5-C5B2-4E08-A669-A242A96447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53" y="2504"/>
              <a:ext cx="639" cy="0"/>
            </a:xfrm>
            <a:prstGeom prst="line">
              <a:avLst/>
            </a:prstGeom>
            <a:noFill/>
            <a:ln w="5715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5" name="Freeform 150">
              <a:extLst>
                <a:ext uri="{FF2B5EF4-FFF2-40B4-BE49-F238E27FC236}">
                  <a16:creationId xmlns:a16="http://schemas.microsoft.com/office/drawing/2014/main" id="{EE8A9E5C-B0F6-45EC-B943-EB9163CDC1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1" y="1094"/>
              <a:ext cx="615" cy="338"/>
            </a:xfrm>
            <a:custGeom>
              <a:avLst/>
              <a:gdLst>
                <a:gd name="T0" fmla="*/ 0 w 339"/>
                <a:gd name="T1" fmla="*/ 61 h 187"/>
                <a:gd name="T2" fmla="*/ 96 w 339"/>
                <a:gd name="T3" fmla="*/ 169 h 187"/>
                <a:gd name="T4" fmla="*/ 339 w 339"/>
                <a:gd name="T5" fmla="*/ 156 h 187"/>
                <a:gd name="T6" fmla="*/ 235 w 339"/>
                <a:gd name="T7" fmla="*/ 30 h 187"/>
                <a:gd name="T8" fmla="*/ 0 w 339"/>
                <a:gd name="T9" fmla="*/ 61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9" h="187">
                  <a:moveTo>
                    <a:pt x="0" y="61"/>
                  </a:moveTo>
                  <a:cubicBezTo>
                    <a:pt x="0" y="61"/>
                    <a:pt x="83" y="152"/>
                    <a:pt x="96" y="169"/>
                  </a:cubicBezTo>
                  <a:cubicBezTo>
                    <a:pt x="109" y="187"/>
                    <a:pt x="287" y="169"/>
                    <a:pt x="339" y="156"/>
                  </a:cubicBezTo>
                  <a:cubicBezTo>
                    <a:pt x="330" y="126"/>
                    <a:pt x="248" y="61"/>
                    <a:pt x="235" y="30"/>
                  </a:cubicBezTo>
                  <a:cubicBezTo>
                    <a:pt x="221" y="0"/>
                    <a:pt x="52" y="65"/>
                    <a:pt x="0" y="6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81" name="Pouce">
            <a:extLst>
              <a:ext uri="{FF2B5EF4-FFF2-40B4-BE49-F238E27FC236}">
                <a16:creationId xmlns:a16="http://schemas.microsoft.com/office/drawing/2014/main" id="{F829DCF2-DA70-47F6-B56A-4B34D0C6BCE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365847" y="1411895"/>
            <a:ext cx="1374357" cy="1275540"/>
            <a:chOff x="3689" y="1540"/>
            <a:chExt cx="1210" cy="1123"/>
          </a:xfrm>
          <a:solidFill>
            <a:schemeClr val="tx1"/>
          </a:solidFill>
        </p:grpSpPr>
        <p:sp>
          <p:nvSpPr>
            <p:cNvPr id="182" name="Freeform 135">
              <a:extLst>
                <a:ext uri="{FF2B5EF4-FFF2-40B4-BE49-F238E27FC236}">
                  <a16:creationId xmlns:a16="http://schemas.microsoft.com/office/drawing/2014/main" id="{93BCFE74-B8CF-457D-BF01-EC5E2267E4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84" y="1540"/>
              <a:ext cx="815" cy="1123"/>
            </a:xfrm>
            <a:custGeom>
              <a:avLst/>
              <a:gdLst>
                <a:gd name="T0" fmla="*/ 481 w 596"/>
                <a:gd name="T1" fmla="*/ 343 h 824"/>
                <a:gd name="T2" fmla="*/ 250 w 596"/>
                <a:gd name="T3" fmla="*/ 355 h 824"/>
                <a:gd name="T4" fmla="*/ 285 w 596"/>
                <a:gd name="T5" fmla="*/ 135 h 824"/>
                <a:gd name="T6" fmla="*/ 172 w 596"/>
                <a:gd name="T7" fmla="*/ 173 h 824"/>
                <a:gd name="T8" fmla="*/ 120 w 596"/>
                <a:gd name="T9" fmla="*/ 325 h 824"/>
                <a:gd name="T10" fmla="*/ 3 w 596"/>
                <a:gd name="T11" fmla="*/ 433 h 824"/>
                <a:gd name="T12" fmla="*/ 3 w 596"/>
                <a:gd name="T13" fmla="*/ 732 h 824"/>
                <a:gd name="T14" fmla="*/ 91 w 596"/>
                <a:gd name="T15" fmla="*/ 756 h 824"/>
                <a:gd name="T16" fmla="*/ 451 w 596"/>
                <a:gd name="T17" fmla="*/ 748 h 824"/>
                <a:gd name="T18" fmla="*/ 491 w 596"/>
                <a:gd name="T19" fmla="*/ 657 h 824"/>
                <a:gd name="T20" fmla="*/ 493 w 596"/>
                <a:gd name="T21" fmla="*/ 655 h 824"/>
                <a:gd name="T22" fmla="*/ 493 w 596"/>
                <a:gd name="T23" fmla="*/ 652 h 824"/>
                <a:gd name="T24" fmla="*/ 513 w 596"/>
                <a:gd name="T25" fmla="*/ 549 h 824"/>
                <a:gd name="T26" fmla="*/ 513 w 596"/>
                <a:gd name="T27" fmla="*/ 547 h 824"/>
                <a:gd name="T28" fmla="*/ 523 w 596"/>
                <a:gd name="T29" fmla="*/ 444 h 824"/>
                <a:gd name="T30" fmla="*/ 481 w 596"/>
                <a:gd name="T31" fmla="*/ 343 h 824"/>
                <a:gd name="T32" fmla="*/ 250 w 596"/>
                <a:gd name="T33" fmla="*/ 126 h 824"/>
                <a:gd name="T34" fmla="*/ 249 w 596"/>
                <a:gd name="T35" fmla="*/ 129 h 824"/>
                <a:gd name="T36" fmla="*/ 245 w 596"/>
                <a:gd name="T37" fmla="*/ 152 h 824"/>
                <a:gd name="T38" fmla="*/ 221 w 596"/>
                <a:gd name="T39" fmla="*/ 169 h 824"/>
                <a:gd name="T40" fmla="*/ 204 w 596"/>
                <a:gd name="T41" fmla="*/ 165 h 824"/>
                <a:gd name="T42" fmla="*/ 187 w 596"/>
                <a:gd name="T43" fmla="*/ 141 h 824"/>
                <a:gd name="T44" fmla="*/ 191 w 596"/>
                <a:gd name="T45" fmla="*/ 119 h 824"/>
                <a:gd name="T46" fmla="*/ 192 w 596"/>
                <a:gd name="T47" fmla="*/ 114 h 824"/>
                <a:gd name="T48" fmla="*/ 215 w 596"/>
                <a:gd name="T49" fmla="*/ 102 h 824"/>
                <a:gd name="T50" fmla="*/ 233 w 596"/>
                <a:gd name="T51" fmla="*/ 105 h 824"/>
                <a:gd name="T52" fmla="*/ 250 w 596"/>
                <a:gd name="T53" fmla="*/ 126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96" h="824">
                  <a:moveTo>
                    <a:pt x="481" y="343"/>
                  </a:moveTo>
                  <a:cubicBezTo>
                    <a:pt x="414" y="328"/>
                    <a:pt x="250" y="355"/>
                    <a:pt x="250" y="355"/>
                  </a:cubicBezTo>
                  <a:cubicBezTo>
                    <a:pt x="295" y="232"/>
                    <a:pt x="296" y="153"/>
                    <a:pt x="285" y="135"/>
                  </a:cubicBezTo>
                  <a:cubicBezTo>
                    <a:pt x="280" y="93"/>
                    <a:pt x="181" y="0"/>
                    <a:pt x="172" y="173"/>
                  </a:cubicBezTo>
                  <a:cubicBezTo>
                    <a:pt x="161" y="226"/>
                    <a:pt x="148" y="285"/>
                    <a:pt x="120" y="325"/>
                  </a:cubicBezTo>
                  <a:cubicBezTo>
                    <a:pt x="64" y="401"/>
                    <a:pt x="3" y="433"/>
                    <a:pt x="3" y="433"/>
                  </a:cubicBezTo>
                  <a:cubicBezTo>
                    <a:pt x="3" y="433"/>
                    <a:pt x="35" y="515"/>
                    <a:pt x="3" y="732"/>
                  </a:cubicBezTo>
                  <a:cubicBezTo>
                    <a:pt x="0" y="749"/>
                    <a:pt x="39" y="741"/>
                    <a:pt x="91" y="756"/>
                  </a:cubicBezTo>
                  <a:cubicBezTo>
                    <a:pt x="234" y="824"/>
                    <a:pt x="451" y="748"/>
                    <a:pt x="451" y="748"/>
                  </a:cubicBezTo>
                  <a:cubicBezTo>
                    <a:pt x="524" y="736"/>
                    <a:pt x="498" y="672"/>
                    <a:pt x="491" y="657"/>
                  </a:cubicBezTo>
                  <a:cubicBezTo>
                    <a:pt x="492" y="656"/>
                    <a:pt x="493" y="656"/>
                    <a:pt x="493" y="655"/>
                  </a:cubicBezTo>
                  <a:cubicBezTo>
                    <a:pt x="494" y="654"/>
                    <a:pt x="494" y="653"/>
                    <a:pt x="493" y="652"/>
                  </a:cubicBezTo>
                  <a:cubicBezTo>
                    <a:pt x="547" y="627"/>
                    <a:pt x="540" y="570"/>
                    <a:pt x="513" y="549"/>
                  </a:cubicBezTo>
                  <a:cubicBezTo>
                    <a:pt x="514" y="548"/>
                    <a:pt x="514" y="547"/>
                    <a:pt x="513" y="547"/>
                  </a:cubicBezTo>
                  <a:cubicBezTo>
                    <a:pt x="560" y="523"/>
                    <a:pt x="550" y="454"/>
                    <a:pt x="523" y="444"/>
                  </a:cubicBezTo>
                  <a:cubicBezTo>
                    <a:pt x="554" y="441"/>
                    <a:pt x="596" y="362"/>
                    <a:pt x="481" y="343"/>
                  </a:cubicBezTo>
                  <a:moveTo>
                    <a:pt x="250" y="126"/>
                  </a:moveTo>
                  <a:cubicBezTo>
                    <a:pt x="250" y="127"/>
                    <a:pt x="249" y="128"/>
                    <a:pt x="249" y="129"/>
                  </a:cubicBezTo>
                  <a:cubicBezTo>
                    <a:pt x="245" y="152"/>
                    <a:pt x="245" y="152"/>
                    <a:pt x="245" y="152"/>
                  </a:cubicBezTo>
                  <a:cubicBezTo>
                    <a:pt x="243" y="163"/>
                    <a:pt x="233" y="171"/>
                    <a:pt x="221" y="169"/>
                  </a:cubicBezTo>
                  <a:cubicBezTo>
                    <a:pt x="204" y="165"/>
                    <a:pt x="204" y="165"/>
                    <a:pt x="204" y="165"/>
                  </a:cubicBezTo>
                  <a:cubicBezTo>
                    <a:pt x="192" y="163"/>
                    <a:pt x="185" y="153"/>
                    <a:pt x="187" y="141"/>
                  </a:cubicBezTo>
                  <a:cubicBezTo>
                    <a:pt x="191" y="119"/>
                    <a:pt x="191" y="119"/>
                    <a:pt x="191" y="119"/>
                  </a:cubicBezTo>
                  <a:cubicBezTo>
                    <a:pt x="191" y="117"/>
                    <a:pt x="192" y="115"/>
                    <a:pt x="192" y="114"/>
                  </a:cubicBezTo>
                  <a:cubicBezTo>
                    <a:pt x="196" y="105"/>
                    <a:pt x="205" y="100"/>
                    <a:pt x="215" y="102"/>
                  </a:cubicBezTo>
                  <a:cubicBezTo>
                    <a:pt x="233" y="105"/>
                    <a:pt x="233" y="105"/>
                    <a:pt x="233" y="105"/>
                  </a:cubicBezTo>
                  <a:cubicBezTo>
                    <a:pt x="243" y="107"/>
                    <a:pt x="250" y="116"/>
                    <a:pt x="250" y="12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3" name="Freeform 136">
              <a:extLst>
                <a:ext uri="{FF2B5EF4-FFF2-40B4-BE49-F238E27FC236}">
                  <a16:creationId xmlns:a16="http://schemas.microsoft.com/office/drawing/2014/main" id="{7C6EEA11-52D1-4CA7-A510-1568985E8D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89" y="2139"/>
              <a:ext cx="416" cy="406"/>
            </a:xfrm>
            <a:custGeom>
              <a:avLst/>
              <a:gdLst>
                <a:gd name="T0" fmla="*/ 261 w 304"/>
                <a:gd name="T1" fmla="*/ 7 h 298"/>
                <a:gd name="T2" fmla="*/ 36 w 304"/>
                <a:gd name="T3" fmla="*/ 0 h 298"/>
                <a:gd name="T4" fmla="*/ 0 w 304"/>
                <a:gd name="T5" fmla="*/ 159 h 298"/>
                <a:gd name="T6" fmla="*/ 36 w 304"/>
                <a:gd name="T7" fmla="*/ 298 h 298"/>
                <a:gd name="T8" fmla="*/ 258 w 304"/>
                <a:gd name="T9" fmla="*/ 298 h 298"/>
                <a:gd name="T10" fmla="*/ 261 w 304"/>
                <a:gd name="T11" fmla="*/ 7 h 298"/>
                <a:gd name="T12" fmla="*/ 59 w 304"/>
                <a:gd name="T13" fmla="*/ 266 h 298"/>
                <a:gd name="T14" fmla="*/ 53 w 304"/>
                <a:gd name="T15" fmla="*/ 33 h 298"/>
                <a:gd name="T16" fmla="*/ 71 w 304"/>
                <a:gd name="T17" fmla="*/ 40 h 298"/>
                <a:gd name="T18" fmla="*/ 77 w 304"/>
                <a:gd name="T19" fmla="*/ 257 h 298"/>
                <a:gd name="T20" fmla="*/ 59 w 304"/>
                <a:gd name="T21" fmla="*/ 266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4" h="298">
                  <a:moveTo>
                    <a:pt x="261" y="7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23" y="7"/>
                    <a:pt x="0" y="106"/>
                    <a:pt x="0" y="159"/>
                  </a:cubicBezTo>
                  <a:cubicBezTo>
                    <a:pt x="0" y="239"/>
                    <a:pt x="36" y="298"/>
                    <a:pt x="36" y="298"/>
                  </a:cubicBezTo>
                  <a:cubicBezTo>
                    <a:pt x="36" y="298"/>
                    <a:pt x="188" y="298"/>
                    <a:pt x="258" y="298"/>
                  </a:cubicBezTo>
                  <a:cubicBezTo>
                    <a:pt x="304" y="113"/>
                    <a:pt x="261" y="7"/>
                    <a:pt x="261" y="7"/>
                  </a:cubicBezTo>
                  <a:close/>
                  <a:moveTo>
                    <a:pt x="59" y="266"/>
                  </a:moveTo>
                  <a:cubicBezTo>
                    <a:pt x="18" y="198"/>
                    <a:pt x="24" y="105"/>
                    <a:pt x="53" y="33"/>
                  </a:cubicBezTo>
                  <a:cubicBezTo>
                    <a:pt x="57" y="21"/>
                    <a:pt x="76" y="28"/>
                    <a:pt x="71" y="40"/>
                  </a:cubicBezTo>
                  <a:cubicBezTo>
                    <a:pt x="44" y="108"/>
                    <a:pt x="38" y="194"/>
                    <a:pt x="77" y="257"/>
                  </a:cubicBezTo>
                  <a:cubicBezTo>
                    <a:pt x="84" y="268"/>
                    <a:pt x="66" y="277"/>
                    <a:pt x="59" y="2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77" name="Punaise-2">
            <a:extLst>
              <a:ext uri="{FF2B5EF4-FFF2-40B4-BE49-F238E27FC236}">
                <a16:creationId xmlns:a16="http://schemas.microsoft.com/office/drawing/2014/main" id="{99873EE5-3273-4151-B89A-067BE94EE57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044080" y="1450657"/>
            <a:ext cx="1111360" cy="1109663"/>
            <a:chOff x="3914" y="1371"/>
            <a:chExt cx="1310" cy="1308"/>
          </a:xfrm>
          <a:solidFill>
            <a:schemeClr val="tx1"/>
          </a:solidFill>
        </p:grpSpPr>
        <p:sp>
          <p:nvSpPr>
            <p:cNvPr id="178" name="Freeform 129">
              <a:extLst>
                <a:ext uri="{FF2B5EF4-FFF2-40B4-BE49-F238E27FC236}">
                  <a16:creationId xmlns:a16="http://schemas.microsoft.com/office/drawing/2014/main" id="{82024A74-790B-498D-89C4-1697BCBF81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4" y="2241"/>
              <a:ext cx="440" cy="438"/>
            </a:xfrm>
            <a:custGeom>
              <a:avLst/>
              <a:gdLst>
                <a:gd name="T0" fmla="*/ 86 w 243"/>
                <a:gd name="T1" fmla="*/ 0 h 243"/>
                <a:gd name="T2" fmla="*/ 243 w 243"/>
                <a:gd name="T3" fmla="*/ 243 h 243"/>
                <a:gd name="T4" fmla="*/ 0 w 243"/>
                <a:gd name="T5" fmla="*/ 86 h 243"/>
                <a:gd name="T6" fmla="*/ 86 w 243"/>
                <a:gd name="T7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3" h="243">
                  <a:moveTo>
                    <a:pt x="86" y="0"/>
                  </a:moveTo>
                  <a:cubicBezTo>
                    <a:pt x="142" y="87"/>
                    <a:pt x="243" y="243"/>
                    <a:pt x="243" y="243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44" y="64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9" name="Freeform 130">
              <a:extLst>
                <a:ext uri="{FF2B5EF4-FFF2-40B4-BE49-F238E27FC236}">
                  <a16:creationId xmlns:a16="http://schemas.microsoft.com/office/drawing/2014/main" id="{B94D9254-43F9-44BE-9287-2827D2185D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5" y="1388"/>
              <a:ext cx="1161" cy="1170"/>
            </a:xfrm>
            <a:custGeom>
              <a:avLst/>
              <a:gdLst>
                <a:gd name="T0" fmla="*/ 0 w 641"/>
                <a:gd name="T1" fmla="*/ 180 h 649"/>
                <a:gd name="T2" fmla="*/ 122 w 641"/>
                <a:gd name="T3" fmla="*/ 105 h 649"/>
                <a:gd name="T4" fmla="*/ 189 w 641"/>
                <a:gd name="T5" fmla="*/ 0 h 649"/>
                <a:gd name="T6" fmla="*/ 390 w 641"/>
                <a:gd name="T7" fmla="*/ 204 h 649"/>
                <a:gd name="T8" fmla="*/ 580 w 641"/>
                <a:gd name="T9" fmla="*/ 212 h 649"/>
                <a:gd name="T10" fmla="*/ 499 w 641"/>
                <a:gd name="T11" fmla="*/ 514 h 649"/>
                <a:gd name="T12" fmla="*/ 195 w 641"/>
                <a:gd name="T13" fmla="*/ 585 h 649"/>
                <a:gd name="T14" fmla="*/ 199 w 641"/>
                <a:gd name="T15" fmla="*/ 384 h 649"/>
                <a:gd name="T16" fmla="*/ 0 w 641"/>
                <a:gd name="T17" fmla="*/ 18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1" h="649">
                  <a:moveTo>
                    <a:pt x="0" y="180"/>
                  </a:moveTo>
                  <a:cubicBezTo>
                    <a:pt x="41" y="169"/>
                    <a:pt x="84" y="143"/>
                    <a:pt x="122" y="105"/>
                  </a:cubicBezTo>
                  <a:cubicBezTo>
                    <a:pt x="154" y="72"/>
                    <a:pt x="177" y="35"/>
                    <a:pt x="189" y="0"/>
                  </a:cubicBezTo>
                  <a:cubicBezTo>
                    <a:pt x="390" y="204"/>
                    <a:pt x="390" y="204"/>
                    <a:pt x="390" y="204"/>
                  </a:cubicBezTo>
                  <a:cubicBezTo>
                    <a:pt x="466" y="170"/>
                    <a:pt x="539" y="170"/>
                    <a:pt x="580" y="212"/>
                  </a:cubicBezTo>
                  <a:cubicBezTo>
                    <a:pt x="641" y="275"/>
                    <a:pt x="605" y="411"/>
                    <a:pt x="499" y="514"/>
                  </a:cubicBezTo>
                  <a:cubicBezTo>
                    <a:pt x="393" y="617"/>
                    <a:pt x="256" y="649"/>
                    <a:pt x="195" y="585"/>
                  </a:cubicBezTo>
                  <a:cubicBezTo>
                    <a:pt x="152" y="541"/>
                    <a:pt x="157" y="462"/>
                    <a:pt x="199" y="384"/>
                  </a:cubicBezTo>
                  <a:lnTo>
                    <a:pt x="0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0" name="Freeform 131">
              <a:extLst>
                <a:ext uri="{FF2B5EF4-FFF2-40B4-BE49-F238E27FC236}">
                  <a16:creationId xmlns:a16="http://schemas.microsoft.com/office/drawing/2014/main" id="{F34EFD1A-FE31-475C-A928-A69777CBEA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4" y="1371"/>
              <a:ext cx="344" cy="325"/>
            </a:xfrm>
            <a:custGeom>
              <a:avLst/>
              <a:gdLst>
                <a:gd name="T0" fmla="*/ 0 w 190"/>
                <a:gd name="T1" fmla="*/ 180 h 180"/>
                <a:gd name="T2" fmla="*/ 123 w 190"/>
                <a:gd name="T3" fmla="*/ 104 h 180"/>
                <a:gd name="T4" fmla="*/ 190 w 190"/>
                <a:gd name="T5" fmla="*/ 0 h 180"/>
                <a:gd name="T6" fmla="*/ 0 w 190"/>
                <a:gd name="T7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0" h="180">
                  <a:moveTo>
                    <a:pt x="0" y="180"/>
                  </a:moveTo>
                  <a:cubicBezTo>
                    <a:pt x="41" y="168"/>
                    <a:pt x="85" y="143"/>
                    <a:pt x="123" y="104"/>
                  </a:cubicBezTo>
                  <a:cubicBezTo>
                    <a:pt x="155" y="72"/>
                    <a:pt x="177" y="35"/>
                    <a:pt x="190" y="0"/>
                  </a:cubicBezTo>
                  <a:cubicBezTo>
                    <a:pt x="190" y="0"/>
                    <a:pt x="35" y="13"/>
                    <a:pt x="0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73" name="Punaise-1">
            <a:extLst>
              <a:ext uri="{FF2B5EF4-FFF2-40B4-BE49-F238E27FC236}">
                <a16:creationId xmlns:a16="http://schemas.microsoft.com/office/drawing/2014/main" id="{A0AE068C-609A-43D5-910A-49695B23D0B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07485" y="1436476"/>
            <a:ext cx="1118445" cy="1123844"/>
            <a:chOff x="3979" y="1307"/>
            <a:chExt cx="1243" cy="1249"/>
          </a:xfrm>
          <a:solidFill>
            <a:schemeClr val="tx1"/>
          </a:solidFill>
        </p:grpSpPr>
        <p:sp>
          <p:nvSpPr>
            <p:cNvPr id="174" name="Freeform 123">
              <a:extLst>
                <a:ext uri="{FF2B5EF4-FFF2-40B4-BE49-F238E27FC236}">
                  <a16:creationId xmlns:a16="http://schemas.microsoft.com/office/drawing/2014/main" id="{198436B1-5E29-4DAE-8292-434158C535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2" y="1821"/>
              <a:ext cx="643" cy="659"/>
            </a:xfrm>
            <a:custGeom>
              <a:avLst/>
              <a:gdLst>
                <a:gd name="T0" fmla="*/ 0 w 355"/>
                <a:gd name="T1" fmla="*/ 35 h 365"/>
                <a:gd name="T2" fmla="*/ 156 w 355"/>
                <a:gd name="T3" fmla="*/ 14 h 365"/>
                <a:gd name="T4" fmla="*/ 355 w 355"/>
                <a:gd name="T5" fmla="*/ 209 h 365"/>
                <a:gd name="T6" fmla="*/ 323 w 355"/>
                <a:gd name="T7" fmla="*/ 365 h 365"/>
                <a:gd name="T8" fmla="*/ 0 w 355"/>
                <a:gd name="T9" fmla="*/ 35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5" h="365">
                  <a:moveTo>
                    <a:pt x="0" y="35"/>
                  </a:moveTo>
                  <a:cubicBezTo>
                    <a:pt x="0" y="35"/>
                    <a:pt x="118" y="0"/>
                    <a:pt x="156" y="14"/>
                  </a:cubicBezTo>
                  <a:cubicBezTo>
                    <a:pt x="202" y="52"/>
                    <a:pt x="355" y="209"/>
                    <a:pt x="355" y="209"/>
                  </a:cubicBezTo>
                  <a:cubicBezTo>
                    <a:pt x="355" y="209"/>
                    <a:pt x="355" y="299"/>
                    <a:pt x="323" y="365"/>
                  </a:cubicBezTo>
                  <a:cubicBezTo>
                    <a:pt x="261" y="310"/>
                    <a:pt x="0" y="3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5" name="Freeform 124">
              <a:extLst>
                <a:ext uri="{FF2B5EF4-FFF2-40B4-BE49-F238E27FC236}">
                  <a16:creationId xmlns:a16="http://schemas.microsoft.com/office/drawing/2014/main" id="{3E73C4A3-9B36-44AE-BC5B-5C0C276DA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8" y="1307"/>
              <a:ext cx="864" cy="847"/>
            </a:xfrm>
            <a:custGeom>
              <a:avLst/>
              <a:gdLst>
                <a:gd name="T0" fmla="*/ 0 w 477"/>
                <a:gd name="T1" fmla="*/ 282 h 469"/>
                <a:gd name="T2" fmla="*/ 209 w 477"/>
                <a:gd name="T3" fmla="*/ 118 h 469"/>
                <a:gd name="T4" fmla="*/ 227 w 477"/>
                <a:gd name="T5" fmla="*/ 0 h 469"/>
                <a:gd name="T6" fmla="*/ 477 w 477"/>
                <a:gd name="T7" fmla="*/ 247 h 469"/>
                <a:gd name="T8" fmla="*/ 369 w 477"/>
                <a:gd name="T9" fmla="*/ 264 h 469"/>
                <a:gd name="T10" fmla="*/ 188 w 477"/>
                <a:gd name="T11" fmla="*/ 469 h 469"/>
                <a:gd name="T12" fmla="*/ 0 w 477"/>
                <a:gd name="T13" fmla="*/ 282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7" h="469">
                  <a:moveTo>
                    <a:pt x="0" y="282"/>
                  </a:moveTo>
                  <a:cubicBezTo>
                    <a:pt x="209" y="118"/>
                    <a:pt x="209" y="118"/>
                    <a:pt x="209" y="118"/>
                  </a:cubicBezTo>
                  <a:cubicBezTo>
                    <a:pt x="209" y="118"/>
                    <a:pt x="209" y="38"/>
                    <a:pt x="227" y="0"/>
                  </a:cubicBezTo>
                  <a:cubicBezTo>
                    <a:pt x="265" y="38"/>
                    <a:pt x="477" y="247"/>
                    <a:pt x="477" y="247"/>
                  </a:cubicBezTo>
                  <a:cubicBezTo>
                    <a:pt x="477" y="247"/>
                    <a:pt x="415" y="278"/>
                    <a:pt x="369" y="264"/>
                  </a:cubicBezTo>
                  <a:cubicBezTo>
                    <a:pt x="324" y="316"/>
                    <a:pt x="188" y="469"/>
                    <a:pt x="188" y="469"/>
                  </a:cubicBezTo>
                  <a:lnTo>
                    <a:pt x="0" y="2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6" name="Freeform 125">
              <a:extLst>
                <a:ext uri="{FF2B5EF4-FFF2-40B4-BE49-F238E27FC236}">
                  <a16:creationId xmlns:a16="http://schemas.microsoft.com/office/drawing/2014/main" id="{3A9D11AF-F248-4865-AB1C-797382A838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9" y="2173"/>
              <a:ext cx="391" cy="383"/>
            </a:xfrm>
            <a:custGeom>
              <a:avLst/>
              <a:gdLst>
                <a:gd name="T0" fmla="*/ 328 w 391"/>
                <a:gd name="T1" fmla="*/ 0 h 383"/>
                <a:gd name="T2" fmla="*/ 109 w 391"/>
                <a:gd name="T3" fmla="*/ 213 h 383"/>
                <a:gd name="T4" fmla="*/ 0 w 391"/>
                <a:gd name="T5" fmla="*/ 383 h 383"/>
                <a:gd name="T6" fmla="*/ 165 w 391"/>
                <a:gd name="T7" fmla="*/ 289 h 383"/>
                <a:gd name="T8" fmla="*/ 391 w 391"/>
                <a:gd name="T9" fmla="*/ 64 h 383"/>
                <a:gd name="T10" fmla="*/ 328 w 391"/>
                <a:gd name="T11" fmla="*/ 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1" h="383">
                  <a:moveTo>
                    <a:pt x="328" y="0"/>
                  </a:moveTo>
                  <a:lnTo>
                    <a:pt x="109" y="213"/>
                  </a:lnTo>
                  <a:lnTo>
                    <a:pt x="0" y="383"/>
                  </a:lnTo>
                  <a:lnTo>
                    <a:pt x="165" y="289"/>
                  </a:lnTo>
                  <a:lnTo>
                    <a:pt x="391" y="64"/>
                  </a:lnTo>
                  <a:lnTo>
                    <a:pt x="3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101068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0" y="1"/>
            <a:ext cx="12192000" cy="679622"/>
          </a:xfrm>
          <a:prstGeom prst="rect">
            <a:avLst/>
          </a:prstGeom>
          <a:solidFill>
            <a:srgbClr val="C0C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217808" y="47423"/>
            <a:ext cx="17203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>
                <a:solidFill>
                  <a:schemeClr val="bg1"/>
                </a:solidFill>
                <a:latin typeface="Raleway Black" panose="020B0A03030101060003" pitchFamily="34" charset="0"/>
              </a:rPr>
              <a:t>ICÔNES</a:t>
            </a:r>
          </a:p>
        </p:txBody>
      </p:sp>
      <p:grpSp>
        <p:nvGrpSpPr>
          <p:cNvPr id="125" name="Souris">
            <a:extLst>
              <a:ext uri="{FF2B5EF4-FFF2-40B4-BE49-F238E27FC236}">
                <a16:creationId xmlns:a16="http://schemas.microsoft.com/office/drawing/2014/main" id="{CEDC6059-3699-4CBE-99AC-53842587C88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163243" y="3229436"/>
            <a:ext cx="835432" cy="1455546"/>
            <a:chOff x="1447" y="15"/>
            <a:chExt cx="1164" cy="2028"/>
          </a:xfrm>
        </p:grpSpPr>
        <p:sp>
          <p:nvSpPr>
            <p:cNvPr id="126" name="Freeform 317">
              <a:extLst>
                <a:ext uri="{FF2B5EF4-FFF2-40B4-BE49-F238E27FC236}">
                  <a16:creationId xmlns:a16="http://schemas.microsoft.com/office/drawing/2014/main" id="{BF9038D4-D4E4-41DB-BAF2-07061E1889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7" y="1013"/>
              <a:ext cx="848" cy="1030"/>
            </a:xfrm>
            <a:custGeom>
              <a:avLst/>
              <a:gdLst>
                <a:gd name="T0" fmla="*/ 118 w 467"/>
                <a:gd name="T1" fmla="*/ 23 h 572"/>
                <a:gd name="T2" fmla="*/ 37 w 467"/>
                <a:gd name="T3" fmla="*/ 230 h 572"/>
                <a:gd name="T4" fmla="*/ 287 w 467"/>
                <a:gd name="T5" fmla="*/ 537 h 572"/>
                <a:gd name="T6" fmla="*/ 359 w 467"/>
                <a:gd name="T7" fmla="*/ 209 h 572"/>
                <a:gd name="T8" fmla="*/ 118 w 467"/>
                <a:gd name="T9" fmla="*/ 23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7" h="572">
                  <a:moveTo>
                    <a:pt x="118" y="23"/>
                  </a:moveTo>
                  <a:cubicBezTo>
                    <a:pt x="118" y="23"/>
                    <a:pt x="0" y="71"/>
                    <a:pt x="37" y="230"/>
                  </a:cubicBezTo>
                  <a:cubicBezTo>
                    <a:pt x="75" y="390"/>
                    <a:pt x="168" y="572"/>
                    <a:pt x="287" y="537"/>
                  </a:cubicBezTo>
                  <a:cubicBezTo>
                    <a:pt x="405" y="502"/>
                    <a:pt x="467" y="417"/>
                    <a:pt x="359" y="209"/>
                  </a:cubicBezTo>
                  <a:cubicBezTo>
                    <a:pt x="251" y="1"/>
                    <a:pt x="174" y="0"/>
                    <a:pt x="118" y="23"/>
                  </a:cubicBezTo>
                  <a:close/>
                </a:path>
              </a:pathLst>
            </a:custGeom>
            <a:noFill/>
            <a:ln w="46038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7" name="Line 318">
              <a:extLst>
                <a:ext uri="{FF2B5EF4-FFF2-40B4-BE49-F238E27FC236}">
                  <a16:creationId xmlns:a16="http://schemas.microsoft.com/office/drawing/2014/main" id="{78C4DF93-6B76-4EF8-806C-843CAA5125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58" y="1317"/>
              <a:ext cx="485" cy="218"/>
            </a:xfrm>
            <a:prstGeom prst="line">
              <a:avLst/>
            </a:prstGeom>
            <a:noFill/>
            <a:ln w="46038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8" name="Freeform 319">
              <a:extLst>
                <a:ext uri="{FF2B5EF4-FFF2-40B4-BE49-F238E27FC236}">
                  <a16:creationId xmlns:a16="http://schemas.microsoft.com/office/drawing/2014/main" id="{746A4E30-4C50-4460-8FB3-64A500967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4" y="1043"/>
              <a:ext cx="287" cy="399"/>
            </a:xfrm>
            <a:custGeom>
              <a:avLst/>
              <a:gdLst>
                <a:gd name="T0" fmla="*/ 287 w 287"/>
                <a:gd name="T1" fmla="*/ 339 h 399"/>
                <a:gd name="T2" fmla="*/ 169 w 287"/>
                <a:gd name="T3" fmla="*/ 399 h 399"/>
                <a:gd name="T4" fmla="*/ 0 w 287"/>
                <a:gd name="T5" fmla="*/ 60 h 399"/>
                <a:gd name="T6" fmla="*/ 120 w 287"/>
                <a:gd name="T7" fmla="*/ 0 h 399"/>
                <a:gd name="T8" fmla="*/ 287 w 287"/>
                <a:gd name="T9" fmla="*/ 339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7" h="399">
                  <a:moveTo>
                    <a:pt x="287" y="339"/>
                  </a:moveTo>
                  <a:lnTo>
                    <a:pt x="169" y="399"/>
                  </a:lnTo>
                  <a:lnTo>
                    <a:pt x="0" y="60"/>
                  </a:lnTo>
                  <a:lnTo>
                    <a:pt x="120" y="0"/>
                  </a:lnTo>
                  <a:lnTo>
                    <a:pt x="287" y="339"/>
                  </a:lnTo>
                  <a:close/>
                </a:path>
              </a:pathLst>
            </a:custGeom>
            <a:noFill/>
            <a:ln w="46038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9" name="Line 320">
              <a:extLst>
                <a:ext uri="{FF2B5EF4-FFF2-40B4-BE49-F238E27FC236}">
                  <a16:creationId xmlns:a16="http://schemas.microsoft.com/office/drawing/2014/main" id="{75832835-F9E7-47A4-8388-35D7D97F32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0" y="1175"/>
              <a:ext cx="56" cy="126"/>
            </a:xfrm>
            <a:prstGeom prst="line">
              <a:avLst/>
            </a:prstGeom>
            <a:noFill/>
            <a:ln w="46038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0" name="Freeform 321">
              <a:extLst>
                <a:ext uri="{FF2B5EF4-FFF2-40B4-BE49-F238E27FC236}">
                  <a16:creationId xmlns:a16="http://schemas.microsoft.com/office/drawing/2014/main" id="{9C62F3AB-7254-4A95-81D9-FEBA2E5AB9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9" y="15"/>
              <a:ext cx="1142" cy="1039"/>
            </a:xfrm>
            <a:custGeom>
              <a:avLst/>
              <a:gdLst>
                <a:gd name="T0" fmla="*/ 106 w 629"/>
                <a:gd name="T1" fmla="*/ 577 h 577"/>
                <a:gd name="T2" fmla="*/ 191 w 629"/>
                <a:gd name="T3" fmla="*/ 324 h 577"/>
                <a:gd name="T4" fmla="*/ 331 w 629"/>
                <a:gd name="T5" fmla="*/ 0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29" h="577">
                  <a:moveTo>
                    <a:pt x="106" y="577"/>
                  </a:moveTo>
                  <a:cubicBezTo>
                    <a:pt x="106" y="577"/>
                    <a:pt x="0" y="292"/>
                    <a:pt x="191" y="324"/>
                  </a:cubicBezTo>
                  <a:cubicBezTo>
                    <a:pt x="382" y="356"/>
                    <a:pt x="629" y="160"/>
                    <a:pt x="331" y="0"/>
                  </a:cubicBezTo>
                </a:path>
              </a:pathLst>
            </a:custGeom>
            <a:noFill/>
            <a:ln w="46038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21" name="Téléphone-3">
            <a:extLst>
              <a:ext uri="{FF2B5EF4-FFF2-40B4-BE49-F238E27FC236}">
                <a16:creationId xmlns:a16="http://schemas.microsoft.com/office/drawing/2014/main" id="{857F1EF5-2B00-4752-9D4D-1212C371341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652452" y="3229436"/>
            <a:ext cx="911226" cy="1352550"/>
            <a:chOff x="3361" y="821"/>
            <a:chExt cx="574" cy="852"/>
          </a:xfrm>
          <a:solidFill>
            <a:schemeClr val="tx1"/>
          </a:solidFill>
        </p:grpSpPr>
        <p:sp>
          <p:nvSpPr>
            <p:cNvPr id="122" name="Freeform 311">
              <a:extLst>
                <a:ext uri="{FF2B5EF4-FFF2-40B4-BE49-F238E27FC236}">
                  <a16:creationId xmlns:a16="http://schemas.microsoft.com/office/drawing/2014/main" id="{9BD50D60-4629-4578-8872-9331F47F27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1" y="835"/>
              <a:ext cx="541" cy="838"/>
            </a:xfrm>
            <a:custGeom>
              <a:avLst/>
              <a:gdLst>
                <a:gd name="T0" fmla="*/ 226 w 297"/>
                <a:gd name="T1" fmla="*/ 381 h 463"/>
                <a:gd name="T2" fmla="*/ 268 w 297"/>
                <a:gd name="T3" fmla="*/ 369 h 463"/>
                <a:gd name="T4" fmla="*/ 297 w 297"/>
                <a:gd name="T5" fmla="*/ 433 h 463"/>
                <a:gd name="T6" fmla="*/ 152 w 297"/>
                <a:gd name="T7" fmla="*/ 415 h 463"/>
                <a:gd name="T8" fmla="*/ 6 w 297"/>
                <a:gd name="T9" fmla="*/ 93 h 463"/>
                <a:gd name="T10" fmla="*/ 100 w 297"/>
                <a:gd name="T11" fmla="*/ 0 h 463"/>
                <a:gd name="T12" fmla="*/ 129 w 297"/>
                <a:gd name="T13" fmla="*/ 64 h 463"/>
                <a:gd name="T14" fmla="*/ 77 w 297"/>
                <a:gd name="T15" fmla="*/ 87 h 463"/>
                <a:gd name="T16" fmla="*/ 226 w 297"/>
                <a:gd name="T17" fmla="*/ 381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7" h="463">
                  <a:moveTo>
                    <a:pt x="226" y="381"/>
                  </a:moveTo>
                  <a:cubicBezTo>
                    <a:pt x="226" y="381"/>
                    <a:pt x="261" y="362"/>
                    <a:pt x="268" y="369"/>
                  </a:cubicBezTo>
                  <a:cubicBezTo>
                    <a:pt x="297" y="433"/>
                    <a:pt x="297" y="433"/>
                    <a:pt x="297" y="433"/>
                  </a:cubicBezTo>
                  <a:cubicBezTo>
                    <a:pt x="297" y="433"/>
                    <a:pt x="208" y="463"/>
                    <a:pt x="152" y="415"/>
                  </a:cubicBezTo>
                  <a:cubicBezTo>
                    <a:pt x="152" y="415"/>
                    <a:pt x="27" y="331"/>
                    <a:pt x="6" y="93"/>
                  </a:cubicBezTo>
                  <a:cubicBezTo>
                    <a:pt x="0" y="26"/>
                    <a:pt x="100" y="0"/>
                    <a:pt x="100" y="0"/>
                  </a:cubicBezTo>
                  <a:cubicBezTo>
                    <a:pt x="129" y="64"/>
                    <a:pt x="129" y="64"/>
                    <a:pt x="129" y="64"/>
                  </a:cubicBezTo>
                  <a:cubicBezTo>
                    <a:pt x="130" y="74"/>
                    <a:pt x="77" y="87"/>
                    <a:pt x="77" y="87"/>
                  </a:cubicBezTo>
                  <a:cubicBezTo>
                    <a:pt x="77" y="87"/>
                    <a:pt x="129" y="355"/>
                    <a:pt x="226" y="3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3" name="Freeform 312">
              <a:extLst>
                <a:ext uri="{FF2B5EF4-FFF2-40B4-BE49-F238E27FC236}">
                  <a16:creationId xmlns:a16="http://schemas.microsoft.com/office/drawing/2014/main" id="{40F357AD-73DD-483F-9AF9-63D31919AED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9" y="1485"/>
              <a:ext cx="76" cy="130"/>
            </a:xfrm>
            <a:custGeom>
              <a:avLst/>
              <a:gdLst>
                <a:gd name="T0" fmla="*/ 39 w 42"/>
                <a:gd name="T1" fmla="*/ 60 h 72"/>
                <a:gd name="T2" fmla="*/ 41 w 42"/>
                <a:gd name="T3" fmla="*/ 67 h 72"/>
                <a:gd name="T4" fmla="*/ 33 w 42"/>
                <a:gd name="T5" fmla="*/ 71 h 72"/>
                <a:gd name="T6" fmla="*/ 28 w 42"/>
                <a:gd name="T7" fmla="*/ 65 h 72"/>
                <a:gd name="T8" fmla="*/ 2 w 42"/>
                <a:gd name="T9" fmla="*/ 12 h 72"/>
                <a:gd name="T10" fmla="*/ 0 w 42"/>
                <a:gd name="T11" fmla="*/ 4 h 72"/>
                <a:gd name="T12" fmla="*/ 9 w 42"/>
                <a:gd name="T13" fmla="*/ 0 h 72"/>
                <a:gd name="T14" fmla="*/ 14 w 42"/>
                <a:gd name="T15" fmla="*/ 7 h 72"/>
                <a:gd name="T16" fmla="*/ 39 w 42"/>
                <a:gd name="T17" fmla="*/ 6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72">
                  <a:moveTo>
                    <a:pt x="39" y="60"/>
                  </a:moveTo>
                  <a:cubicBezTo>
                    <a:pt x="41" y="63"/>
                    <a:pt x="42" y="67"/>
                    <a:pt x="41" y="67"/>
                  </a:cubicBezTo>
                  <a:cubicBezTo>
                    <a:pt x="33" y="71"/>
                    <a:pt x="33" y="71"/>
                    <a:pt x="33" y="71"/>
                  </a:cubicBezTo>
                  <a:cubicBezTo>
                    <a:pt x="32" y="72"/>
                    <a:pt x="30" y="69"/>
                    <a:pt x="28" y="65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0" y="8"/>
                    <a:pt x="0" y="5"/>
                    <a:pt x="0" y="4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2" y="3"/>
                    <a:pt x="14" y="7"/>
                  </a:cubicBezTo>
                  <a:lnTo>
                    <a:pt x="39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4" name="Freeform 313">
              <a:extLst>
                <a:ext uri="{FF2B5EF4-FFF2-40B4-BE49-F238E27FC236}">
                  <a16:creationId xmlns:a16="http://schemas.microsoft.com/office/drawing/2014/main" id="{B2AA5587-6D2E-4E3E-ACED-F554164D1C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4" y="821"/>
              <a:ext cx="77" cy="130"/>
            </a:xfrm>
            <a:custGeom>
              <a:avLst/>
              <a:gdLst>
                <a:gd name="T0" fmla="*/ 39 w 42"/>
                <a:gd name="T1" fmla="*/ 60 h 72"/>
                <a:gd name="T2" fmla="*/ 41 w 42"/>
                <a:gd name="T3" fmla="*/ 67 h 72"/>
                <a:gd name="T4" fmla="*/ 33 w 42"/>
                <a:gd name="T5" fmla="*/ 71 h 72"/>
                <a:gd name="T6" fmla="*/ 28 w 42"/>
                <a:gd name="T7" fmla="*/ 65 h 72"/>
                <a:gd name="T8" fmla="*/ 2 w 42"/>
                <a:gd name="T9" fmla="*/ 12 h 72"/>
                <a:gd name="T10" fmla="*/ 0 w 42"/>
                <a:gd name="T11" fmla="*/ 4 h 72"/>
                <a:gd name="T12" fmla="*/ 9 w 42"/>
                <a:gd name="T13" fmla="*/ 0 h 72"/>
                <a:gd name="T14" fmla="*/ 14 w 42"/>
                <a:gd name="T15" fmla="*/ 7 h 72"/>
                <a:gd name="T16" fmla="*/ 39 w 42"/>
                <a:gd name="T17" fmla="*/ 6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72">
                  <a:moveTo>
                    <a:pt x="39" y="60"/>
                  </a:moveTo>
                  <a:cubicBezTo>
                    <a:pt x="41" y="63"/>
                    <a:pt x="42" y="67"/>
                    <a:pt x="41" y="67"/>
                  </a:cubicBezTo>
                  <a:cubicBezTo>
                    <a:pt x="33" y="71"/>
                    <a:pt x="33" y="71"/>
                    <a:pt x="33" y="71"/>
                  </a:cubicBezTo>
                  <a:cubicBezTo>
                    <a:pt x="32" y="72"/>
                    <a:pt x="30" y="69"/>
                    <a:pt x="28" y="65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0" y="8"/>
                    <a:pt x="0" y="5"/>
                    <a:pt x="0" y="4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2" y="3"/>
                    <a:pt x="14" y="7"/>
                  </a:cubicBezTo>
                  <a:lnTo>
                    <a:pt x="39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12" name="Téléphone-2">
            <a:extLst>
              <a:ext uri="{FF2B5EF4-FFF2-40B4-BE49-F238E27FC236}">
                <a16:creationId xmlns:a16="http://schemas.microsoft.com/office/drawing/2014/main" id="{8B2C9748-01BA-4B32-9D6A-905B3EE6ABD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006289" y="3357816"/>
            <a:ext cx="1321853" cy="1028907"/>
            <a:chOff x="4452" y="1052"/>
            <a:chExt cx="1471" cy="1145"/>
          </a:xfrm>
          <a:solidFill>
            <a:schemeClr val="tx1"/>
          </a:solidFill>
        </p:grpSpPr>
        <p:sp>
          <p:nvSpPr>
            <p:cNvPr id="113" name="Freeform 298">
              <a:extLst>
                <a:ext uri="{FF2B5EF4-FFF2-40B4-BE49-F238E27FC236}">
                  <a16:creationId xmlns:a16="http://schemas.microsoft.com/office/drawing/2014/main" id="{BF4C644D-D3BF-4537-975A-B78C618B8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2" y="1052"/>
              <a:ext cx="1471" cy="386"/>
            </a:xfrm>
            <a:custGeom>
              <a:avLst/>
              <a:gdLst>
                <a:gd name="T0" fmla="*/ 701 w 812"/>
                <a:gd name="T1" fmla="*/ 46 h 214"/>
                <a:gd name="T2" fmla="*/ 803 w 812"/>
                <a:gd name="T3" fmla="*/ 214 h 214"/>
                <a:gd name="T4" fmla="*/ 686 w 812"/>
                <a:gd name="T5" fmla="*/ 214 h 214"/>
                <a:gd name="T6" fmla="*/ 676 w 812"/>
                <a:gd name="T7" fmla="*/ 142 h 214"/>
                <a:gd name="T8" fmla="*/ 423 w 812"/>
                <a:gd name="T9" fmla="*/ 142 h 214"/>
                <a:gd name="T10" fmla="*/ 391 w 812"/>
                <a:gd name="T11" fmla="*/ 142 h 214"/>
                <a:gd name="T12" fmla="*/ 138 w 812"/>
                <a:gd name="T13" fmla="*/ 142 h 214"/>
                <a:gd name="T14" fmla="*/ 128 w 812"/>
                <a:gd name="T15" fmla="*/ 214 h 214"/>
                <a:gd name="T16" fmla="*/ 11 w 812"/>
                <a:gd name="T17" fmla="*/ 214 h 214"/>
                <a:gd name="T18" fmla="*/ 112 w 812"/>
                <a:gd name="T19" fmla="*/ 46 h 214"/>
                <a:gd name="T20" fmla="*/ 701 w 812"/>
                <a:gd name="T21" fmla="*/ 46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2" h="214">
                  <a:moveTo>
                    <a:pt x="701" y="46"/>
                  </a:moveTo>
                  <a:cubicBezTo>
                    <a:pt x="812" y="60"/>
                    <a:pt x="803" y="214"/>
                    <a:pt x="803" y="214"/>
                  </a:cubicBezTo>
                  <a:cubicBezTo>
                    <a:pt x="686" y="214"/>
                    <a:pt x="686" y="214"/>
                    <a:pt x="686" y="214"/>
                  </a:cubicBezTo>
                  <a:cubicBezTo>
                    <a:pt x="671" y="209"/>
                    <a:pt x="676" y="142"/>
                    <a:pt x="676" y="142"/>
                  </a:cubicBezTo>
                  <a:cubicBezTo>
                    <a:pt x="423" y="142"/>
                    <a:pt x="423" y="142"/>
                    <a:pt x="423" y="142"/>
                  </a:cubicBezTo>
                  <a:cubicBezTo>
                    <a:pt x="391" y="142"/>
                    <a:pt x="391" y="142"/>
                    <a:pt x="391" y="142"/>
                  </a:cubicBezTo>
                  <a:cubicBezTo>
                    <a:pt x="138" y="142"/>
                    <a:pt x="138" y="142"/>
                    <a:pt x="138" y="142"/>
                  </a:cubicBezTo>
                  <a:cubicBezTo>
                    <a:pt x="138" y="142"/>
                    <a:pt x="143" y="209"/>
                    <a:pt x="128" y="214"/>
                  </a:cubicBezTo>
                  <a:cubicBezTo>
                    <a:pt x="11" y="214"/>
                    <a:pt x="11" y="214"/>
                    <a:pt x="11" y="214"/>
                  </a:cubicBezTo>
                  <a:cubicBezTo>
                    <a:pt x="11" y="214"/>
                    <a:pt x="0" y="46"/>
                    <a:pt x="112" y="46"/>
                  </a:cubicBezTo>
                  <a:cubicBezTo>
                    <a:pt x="112" y="46"/>
                    <a:pt x="339" y="0"/>
                    <a:pt x="701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4" name="Freeform 299">
              <a:extLst>
                <a:ext uri="{FF2B5EF4-FFF2-40B4-BE49-F238E27FC236}">
                  <a16:creationId xmlns:a16="http://schemas.microsoft.com/office/drawing/2014/main" id="{63774325-0D6C-4E38-91F3-854C9863184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82" y="1397"/>
              <a:ext cx="1192" cy="800"/>
            </a:xfrm>
            <a:custGeom>
              <a:avLst/>
              <a:gdLst>
                <a:gd name="T0" fmla="*/ 477 w 658"/>
                <a:gd name="T1" fmla="*/ 0 h 443"/>
                <a:gd name="T2" fmla="*/ 183 w 658"/>
                <a:gd name="T3" fmla="*/ 0 h 443"/>
                <a:gd name="T4" fmla="*/ 0 w 658"/>
                <a:gd name="T5" fmla="*/ 280 h 443"/>
                <a:gd name="T6" fmla="*/ 0 w 658"/>
                <a:gd name="T7" fmla="*/ 443 h 443"/>
                <a:gd name="T8" fmla="*/ 658 w 658"/>
                <a:gd name="T9" fmla="*/ 443 h 443"/>
                <a:gd name="T10" fmla="*/ 658 w 658"/>
                <a:gd name="T11" fmla="*/ 294 h 443"/>
                <a:gd name="T12" fmla="*/ 477 w 658"/>
                <a:gd name="T13" fmla="*/ 0 h 443"/>
                <a:gd name="T14" fmla="*/ 324 w 658"/>
                <a:gd name="T15" fmla="*/ 299 h 443"/>
                <a:gd name="T16" fmla="*/ 225 w 658"/>
                <a:gd name="T17" fmla="*/ 201 h 443"/>
                <a:gd name="T18" fmla="*/ 324 w 658"/>
                <a:gd name="T19" fmla="*/ 102 h 443"/>
                <a:gd name="T20" fmla="*/ 423 w 658"/>
                <a:gd name="T21" fmla="*/ 201 h 443"/>
                <a:gd name="T22" fmla="*/ 324 w 658"/>
                <a:gd name="T23" fmla="*/ 299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58" h="443">
                  <a:moveTo>
                    <a:pt x="477" y="0"/>
                  </a:moveTo>
                  <a:cubicBezTo>
                    <a:pt x="183" y="0"/>
                    <a:pt x="183" y="0"/>
                    <a:pt x="183" y="0"/>
                  </a:cubicBezTo>
                  <a:cubicBezTo>
                    <a:pt x="42" y="160"/>
                    <a:pt x="0" y="280"/>
                    <a:pt x="0" y="280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658" y="443"/>
                    <a:pt x="658" y="443"/>
                    <a:pt x="658" y="443"/>
                  </a:cubicBezTo>
                  <a:cubicBezTo>
                    <a:pt x="658" y="443"/>
                    <a:pt x="658" y="333"/>
                    <a:pt x="658" y="294"/>
                  </a:cubicBezTo>
                  <a:cubicBezTo>
                    <a:pt x="631" y="184"/>
                    <a:pt x="477" y="0"/>
                    <a:pt x="477" y="0"/>
                  </a:cubicBezTo>
                  <a:close/>
                  <a:moveTo>
                    <a:pt x="324" y="299"/>
                  </a:moveTo>
                  <a:cubicBezTo>
                    <a:pt x="270" y="299"/>
                    <a:pt x="225" y="255"/>
                    <a:pt x="225" y="201"/>
                  </a:cubicBezTo>
                  <a:cubicBezTo>
                    <a:pt x="225" y="146"/>
                    <a:pt x="270" y="102"/>
                    <a:pt x="324" y="102"/>
                  </a:cubicBezTo>
                  <a:cubicBezTo>
                    <a:pt x="379" y="102"/>
                    <a:pt x="423" y="146"/>
                    <a:pt x="423" y="201"/>
                  </a:cubicBezTo>
                  <a:cubicBezTo>
                    <a:pt x="423" y="255"/>
                    <a:pt x="379" y="299"/>
                    <a:pt x="324" y="2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5" name="Line 300">
              <a:extLst>
                <a:ext uri="{FF2B5EF4-FFF2-40B4-BE49-F238E27FC236}">
                  <a16:creationId xmlns:a16="http://schemas.microsoft.com/office/drawing/2014/main" id="{82AD2761-8539-4B59-A0B5-52892D83428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950" y="1288"/>
              <a:ext cx="36" cy="134"/>
            </a:xfrm>
            <a:prstGeom prst="line">
              <a:avLst/>
            </a:prstGeom>
            <a:grpFill/>
            <a:ln w="6985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6" name="Line 301">
              <a:extLst>
                <a:ext uri="{FF2B5EF4-FFF2-40B4-BE49-F238E27FC236}">
                  <a16:creationId xmlns:a16="http://schemas.microsoft.com/office/drawing/2014/main" id="{EE2F22D8-12AC-40CE-9A30-3D31D3A1AC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354" y="1265"/>
              <a:ext cx="43" cy="173"/>
            </a:xfrm>
            <a:prstGeom prst="line">
              <a:avLst/>
            </a:prstGeom>
            <a:grpFill/>
            <a:ln w="6985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06" name="Téléphone-1">
            <a:extLst>
              <a:ext uri="{FF2B5EF4-FFF2-40B4-BE49-F238E27FC236}">
                <a16:creationId xmlns:a16="http://schemas.microsoft.com/office/drawing/2014/main" id="{65B92BFC-6E7B-4306-A0EC-D8140B073F0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45398" y="3138808"/>
            <a:ext cx="686118" cy="1417160"/>
            <a:chOff x="4710" y="1093"/>
            <a:chExt cx="672" cy="1388"/>
          </a:xfrm>
          <a:solidFill>
            <a:schemeClr val="tx1"/>
          </a:solidFill>
        </p:grpSpPr>
        <p:sp>
          <p:nvSpPr>
            <p:cNvPr id="107" name="Freeform 290">
              <a:extLst>
                <a:ext uri="{FF2B5EF4-FFF2-40B4-BE49-F238E27FC236}">
                  <a16:creationId xmlns:a16="http://schemas.microsoft.com/office/drawing/2014/main" id="{59FF52EB-33B4-4982-A935-85225F48DA7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10" y="1364"/>
              <a:ext cx="580" cy="1117"/>
            </a:xfrm>
            <a:custGeom>
              <a:avLst/>
              <a:gdLst>
                <a:gd name="T0" fmla="*/ 220 w 319"/>
                <a:gd name="T1" fmla="*/ 0 h 619"/>
                <a:gd name="T2" fmla="*/ 39 w 319"/>
                <a:gd name="T3" fmla="*/ 3 h 619"/>
                <a:gd name="T4" fmla="*/ 0 w 319"/>
                <a:gd name="T5" fmla="*/ 557 h 619"/>
                <a:gd name="T6" fmla="*/ 262 w 319"/>
                <a:gd name="T7" fmla="*/ 619 h 619"/>
                <a:gd name="T8" fmla="*/ 319 w 319"/>
                <a:gd name="T9" fmla="*/ 557 h 619"/>
                <a:gd name="T10" fmla="*/ 270 w 319"/>
                <a:gd name="T11" fmla="*/ 1 h 619"/>
                <a:gd name="T12" fmla="*/ 270 w 319"/>
                <a:gd name="T13" fmla="*/ 1 h 619"/>
                <a:gd name="T14" fmla="*/ 91 w 319"/>
                <a:gd name="T15" fmla="*/ 524 h 619"/>
                <a:gd name="T16" fmla="*/ 50 w 319"/>
                <a:gd name="T17" fmla="*/ 514 h 619"/>
                <a:gd name="T18" fmla="*/ 59 w 319"/>
                <a:gd name="T19" fmla="*/ 480 h 619"/>
                <a:gd name="T20" fmla="*/ 100 w 319"/>
                <a:gd name="T21" fmla="*/ 489 h 619"/>
                <a:gd name="T22" fmla="*/ 100 w 319"/>
                <a:gd name="T23" fmla="*/ 444 h 619"/>
                <a:gd name="T24" fmla="*/ 59 w 319"/>
                <a:gd name="T25" fmla="*/ 453 h 619"/>
                <a:gd name="T26" fmla="*/ 50 w 319"/>
                <a:gd name="T27" fmla="*/ 418 h 619"/>
                <a:gd name="T28" fmla="*/ 91 w 319"/>
                <a:gd name="T29" fmla="*/ 409 h 619"/>
                <a:gd name="T30" fmla="*/ 100 w 319"/>
                <a:gd name="T31" fmla="*/ 444 h 619"/>
                <a:gd name="T32" fmla="*/ 91 w 319"/>
                <a:gd name="T33" fmla="*/ 382 h 619"/>
                <a:gd name="T34" fmla="*/ 50 w 319"/>
                <a:gd name="T35" fmla="*/ 373 h 619"/>
                <a:gd name="T36" fmla="*/ 59 w 319"/>
                <a:gd name="T37" fmla="*/ 338 h 619"/>
                <a:gd name="T38" fmla="*/ 100 w 319"/>
                <a:gd name="T39" fmla="*/ 348 h 619"/>
                <a:gd name="T40" fmla="*/ 185 w 319"/>
                <a:gd name="T41" fmla="*/ 514 h 619"/>
                <a:gd name="T42" fmla="*/ 144 w 319"/>
                <a:gd name="T43" fmla="*/ 524 h 619"/>
                <a:gd name="T44" fmla="*/ 135 w 319"/>
                <a:gd name="T45" fmla="*/ 489 h 619"/>
                <a:gd name="T46" fmla="*/ 176 w 319"/>
                <a:gd name="T47" fmla="*/ 480 h 619"/>
                <a:gd name="T48" fmla="*/ 185 w 319"/>
                <a:gd name="T49" fmla="*/ 514 h 619"/>
                <a:gd name="T50" fmla="*/ 176 w 319"/>
                <a:gd name="T51" fmla="*/ 453 h 619"/>
                <a:gd name="T52" fmla="*/ 135 w 319"/>
                <a:gd name="T53" fmla="*/ 444 h 619"/>
                <a:gd name="T54" fmla="*/ 144 w 319"/>
                <a:gd name="T55" fmla="*/ 409 h 619"/>
                <a:gd name="T56" fmla="*/ 185 w 319"/>
                <a:gd name="T57" fmla="*/ 418 h 619"/>
                <a:gd name="T58" fmla="*/ 185 w 319"/>
                <a:gd name="T59" fmla="*/ 373 h 619"/>
                <a:gd name="T60" fmla="*/ 144 w 319"/>
                <a:gd name="T61" fmla="*/ 382 h 619"/>
                <a:gd name="T62" fmla="*/ 135 w 319"/>
                <a:gd name="T63" fmla="*/ 348 h 619"/>
                <a:gd name="T64" fmla="*/ 176 w 319"/>
                <a:gd name="T65" fmla="*/ 338 h 619"/>
                <a:gd name="T66" fmla="*/ 185 w 319"/>
                <a:gd name="T67" fmla="*/ 373 h 619"/>
                <a:gd name="T68" fmla="*/ 261 w 319"/>
                <a:gd name="T69" fmla="*/ 524 h 619"/>
                <a:gd name="T70" fmla="*/ 220 w 319"/>
                <a:gd name="T71" fmla="*/ 514 h 619"/>
                <a:gd name="T72" fmla="*/ 228 w 319"/>
                <a:gd name="T73" fmla="*/ 480 h 619"/>
                <a:gd name="T74" fmla="*/ 270 w 319"/>
                <a:gd name="T75" fmla="*/ 489 h 619"/>
                <a:gd name="T76" fmla="*/ 270 w 319"/>
                <a:gd name="T77" fmla="*/ 444 h 619"/>
                <a:gd name="T78" fmla="*/ 228 w 319"/>
                <a:gd name="T79" fmla="*/ 453 h 619"/>
                <a:gd name="T80" fmla="*/ 220 w 319"/>
                <a:gd name="T81" fmla="*/ 418 h 619"/>
                <a:gd name="T82" fmla="*/ 261 w 319"/>
                <a:gd name="T83" fmla="*/ 409 h 619"/>
                <a:gd name="T84" fmla="*/ 270 w 319"/>
                <a:gd name="T85" fmla="*/ 444 h 619"/>
                <a:gd name="T86" fmla="*/ 261 w 319"/>
                <a:gd name="T87" fmla="*/ 382 h 619"/>
                <a:gd name="T88" fmla="*/ 220 w 319"/>
                <a:gd name="T89" fmla="*/ 373 h 619"/>
                <a:gd name="T90" fmla="*/ 228 w 319"/>
                <a:gd name="T91" fmla="*/ 338 h 619"/>
                <a:gd name="T92" fmla="*/ 270 w 319"/>
                <a:gd name="T93" fmla="*/ 348 h 619"/>
                <a:gd name="T94" fmla="*/ 274 w 319"/>
                <a:gd name="T95" fmla="*/ 216 h 619"/>
                <a:gd name="T96" fmla="*/ 156 w 319"/>
                <a:gd name="T97" fmla="*/ 248 h 619"/>
                <a:gd name="T98" fmla="*/ 45 w 319"/>
                <a:gd name="T99" fmla="*/ 216 h 619"/>
                <a:gd name="T100" fmla="*/ 73 w 319"/>
                <a:gd name="T101" fmla="*/ 66 h 619"/>
                <a:gd name="T102" fmla="*/ 247 w 319"/>
                <a:gd name="T103" fmla="*/ 66 h 619"/>
                <a:gd name="T104" fmla="*/ 274 w 319"/>
                <a:gd name="T105" fmla="*/ 216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19" h="619">
                  <a:moveTo>
                    <a:pt x="270" y="1"/>
                  </a:moveTo>
                  <a:cubicBezTo>
                    <a:pt x="220" y="0"/>
                    <a:pt x="220" y="0"/>
                    <a:pt x="220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1" y="0"/>
                    <a:pt x="45" y="1"/>
                    <a:pt x="39" y="3"/>
                  </a:cubicBezTo>
                  <a:cubicBezTo>
                    <a:pt x="16" y="12"/>
                    <a:pt x="0" y="35"/>
                    <a:pt x="0" y="62"/>
                  </a:cubicBezTo>
                  <a:cubicBezTo>
                    <a:pt x="0" y="557"/>
                    <a:pt x="0" y="557"/>
                    <a:pt x="0" y="557"/>
                  </a:cubicBezTo>
                  <a:cubicBezTo>
                    <a:pt x="0" y="591"/>
                    <a:pt x="26" y="619"/>
                    <a:pt x="58" y="619"/>
                  </a:cubicBezTo>
                  <a:cubicBezTo>
                    <a:pt x="262" y="619"/>
                    <a:pt x="262" y="619"/>
                    <a:pt x="262" y="619"/>
                  </a:cubicBezTo>
                  <a:cubicBezTo>
                    <a:pt x="265" y="619"/>
                    <a:pt x="268" y="618"/>
                    <a:pt x="271" y="618"/>
                  </a:cubicBezTo>
                  <a:cubicBezTo>
                    <a:pt x="299" y="613"/>
                    <a:pt x="319" y="587"/>
                    <a:pt x="319" y="557"/>
                  </a:cubicBezTo>
                  <a:cubicBezTo>
                    <a:pt x="319" y="62"/>
                    <a:pt x="319" y="62"/>
                    <a:pt x="319" y="62"/>
                  </a:cubicBezTo>
                  <a:cubicBezTo>
                    <a:pt x="319" y="30"/>
                    <a:pt x="298" y="5"/>
                    <a:pt x="270" y="1"/>
                  </a:cubicBezTo>
                  <a:moveTo>
                    <a:pt x="270" y="1"/>
                  </a:moveTo>
                  <a:cubicBezTo>
                    <a:pt x="270" y="1"/>
                    <a:pt x="270" y="1"/>
                    <a:pt x="270" y="1"/>
                  </a:cubicBezTo>
                  <a:moveTo>
                    <a:pt x="100" y="514"/>
                  </a:moveTo>
                  <a:cubicBezTo>
                    <a:pt x="100" y="519"/>
                    <a:pt x="96" y="524"/>
                    <a:pt x="91" y="524"/>
                  </a:cubicBezTo>
                  <a:cubicBezTo>
                    <a:pt x="59" y="524"/>
                    <a:pt x="59" y="524"/>
                    <a:pt x="59" y="524"/>
                  </a:cubicBezTo>
                  <a:cubicBezTo>
                    <a:pt x="54" y="524"/>
                    <a:pt x="50" y="519"/>
                    <a:pt x="50" y="514"/>
                  </a:cubicBezTo>
                  <a:cubicBezTo>
                    <a:pt x="50" y="489"/>
                    <a:pt x="50" y="489"/>
                    <a:pt x="50" y="489"/>
                  </a:cubicBezTo>
                  <a:cubicBezTo>
                    <a:pt x="50" y="484"/>
                    <a:pt x="54" y="480"/>
                    <a:pt x="59" y="480"/>
                  </a:cubicBezTo>
                  <a:cubicBezTo>
                    <a:pt x="91" y="480"/>
                    <a:pt x="91" y="480"/>
                    <a:pt x="91" y="480"/>
                  </a:cubicBezTo>
                  <a:cubicBezTo>
                    <a:pt x="96" y="480"/>
                    <a:pt x="100" y="484"/>
                    <a:pt x="100" y="489"/>
                  </a:cubicBezTo>
                  <a:lnTo>
                    <a:pt x="100" y="514"/>
                  </a:lnTo>
                  <a:close/>
                  <a:moveTo>
                    <a:pt x="100" y="444"/>
                  </a:moveTo>
                  <a:cubicBezTo>
                    <a:pt x="100" y="449"/>
                    <a:pt x="96" y="453"/>
                    <a:pt x="91" y="453"/>
                  </a:cubicBezTo>
                  <a:cubicBezTo>
                    <a:pt x="59" y="453"/>
                    <a:pt x="59" y="453"/>
                    <a:pt x="59" y="453"/>
                  </a:cubicBezTo>
                  <a:cubicBezTo>
                    <a:pt x="54" y="453"/>
                    <a:pt x="50" y="449"/>
                    <a:pt x="50" y="444"/>
                  </a:cubicBezTo>
                  <a:cubicBezTo>
                    <a:pt x="50" y="418"/>
                    <a:pt x="50" y="418"/>
                    <a:pt x="50" y="418"/>
                  </a:cubicBezTo>
                  <a:cubicBezTo>
                    <a:pt x="50" y="413"/>
                    <a:pt x="54" y="409"/>
                    <a:pt x="59" y="409"/>
                  </a:cubicBezTo>
                  <a:cubicBezTo>
                    <a:pt x="91" y="409"/>
                    <a:pt x="91" y="409"/>
                    <a:pt x="91" y="409"/>
                  </a:cubicBezTo>
                  <a:cubicBezTo>
                    <a:pt x="96" y="409"/>
                    <a:pt x="100" y="413"/>
                    <a:pt x="100" y="418"/>
                  </a:cubicBezTo>
                  <a:lnTo>
                    <a:pt x="100" y="444"/>
                  </a:lnTo>
                  <a:close/>
                  <a:moveTo>
                    <a:pt x="100" y="373"/>
                  </a:moveTo>
                  <a:cubicBezTo>
                    <a:pt x="100" y="378"/>
                    <a:pt x="96" y="382"/>
                    <a:pt x="91" y="382"/>
                  </a:cubicBezTo>
                  <a:cubicBezTo>
                    <a:pt x="59" y="382"/>
                    <a:pt x="59" y="382"/>
                    <a:pt x="59" y="382"/>
                  </a:cubicBezTo>
                  <a:cubicBezTo>
                    <a:pt x="54" y="382"/>
                    <a:pt x="50" y="378"/>
                    <a:pt x="50" y="373"/>
                  </a:cubicBezTo>
                  <a:cubicBezTo>
                    <a:pt x="50" y="348"/>
                    <a:pt x="50" y="348"/>
                    <a:pt x="50" y="348"/>
                  </a:cubicBezTo>
                  <a:cubicBezTo>
                    <a:pt x="50" y="343"/>
                    <a:pt x="54" y="338"/>
                    <a:pt x="59" y="338"/>
                  </a:cubicBezTo>
                  <a:cubicBezTo>
                    <a:pt x="91" y="338"/>
                    <a:pt x="91" y="338"/>
                    <a:pt x="91" y="338"/>
                  </a:cubicBezTo>
                  <a:cubicBezTo>
                    <a:pt x="96" y="338"/>
                    <a:pt x="100" y="343"/>
                    <a:pt x="100" y="348"/>
                  </a:cubicBezTo>
                  <a:lnTo>
                    <a:pt x="100" y="373"/>
                  </a:lnTo>
                  <a:close/>
                  <a:moveTo>
                    <a:pt x="185" y="514"/>
                  </a:moveTo>
                  <a:cubicBezTo>
                    <a:pt x="185" y="519"/>
                    <a:pt x="181" y="524"/>
                    <a:pt x="176" y="524"/>
                  </a:cubicBezTo>
                  <a:cubicBezTo>
                    <a:pt x="144" y="524"/>
                    <a:pt x="144" y="524"/>
                    <a:pt x="144" y="524"/>
                  </a:cubicBezTo>
                  <a:cubicBezTo>
                    <a:pt x="139" y="524"/>
                    <a:pt x="135" y="519"/>
                    <a:pt x="135" y="514"/>
                  </a:cubicBezTo>
                  <a:cubicBezTo>
                    <a:pt x="135" y="489"/>
                    <a:pt x="135" y="489"/>
                    <a:pt x="135" y="489"/>
                  </a:cubicBezTo>
                  <a:cubicBezTo>
                    <a:pt x="135" y="484"/>
                    <a:pt x="139" y="480"/>
                    <a:pt x="144" y="480"/>
                  </a:cubicBezTo>
                  <a:cubicBezTo>
                    <a:pt x="176" y="480"/>
                    <a:pt x="176" y="480"/>
                    <a:pt x="176" y="480"/>
                  </a:cubicBezTo>
                  <a:cubicBezTo>
                    <a:pt x="181" y="480"/>
                    <a:pt x="185" y="484"/>
                    <a:pt x="185" y="489"/>
                  </a:cubicBezTo>
                  <a:lnTo>
                    <a:pt x="185" y="514"/>
                  </a:lnTo>
                  <a:close/>
                  <a:moveTo>
                    <a:pt x="185" y="444"/>
                  </a:moveTo>
                  <a:cubicBezTo>
                    <a:pt x="185" y="449"/>
                    <a:pt x="181" y="453"/>
                    <a:pt x="176" y="453"/>
                  </a:cubicBezTo>
                  <a:cubicBezTo>
                    <a:pt x="144" y="453"/>
                    <a:pt x="144" y="453"/>
                    <a:pt x="144" y="453"/>
                  </a:cubicBezTo>
                  <a:cubicBezTo>
                    <a:pt x="139" y="453"/>
                    <a:pt x="135" y="449"/>
                    <a:pt x="135" y="444"/>
                  </a:cubicBezTo>
                  <a:cubicBezTo>
                    <a:pt x="135" y="418"/>
                    <a:pt x="135" y="418"/>
                    <a:pt x="135" y="418"/>
                  </a:cubicBezTo>
                  <a:cubicBezTo>
                    <a:pt x="135" y="413"/>
                    <a:pt x="139" y="409"/>
                    <a:pt x="144" y="409"/>
                  </a:cubicBezTo>
                  <a:cubicBezTo>
                    <a:pt x="176" y="409"/>
                    <a:pt x="176" y="409"/>
                    <a:pt x="176" y="409"/>
                  </a:cubicBezTo>
                  <a:cubicBezTo>
                    <a:pt x="181" y="409"/>
                    <a:pt x="185" y="413"/>
                    <a:pt x="185" y="418"/>
                  </a:cubicBezTo>
                  <a:lnTo>
                    <a:pt x="185" y="444"/>
                  </a:lnTo>
                  <a:close/>
                  <a:moveTo>
                    <a:pt x="185" y="373"/>
                  </a:moveTo>
                  <a:cubicBezTo>
                    <a:pt x="185" y="378"/>
                    <a:pt x="181" y="382"/>
                    <a:pt x="176" y="382"/>
                  </a:cubicBezTo>
                  <a:cubicBezTo>
                    <a:pt x="144" y="382"/>
                    <a:pt x="144" y="382"/>
                    <a:pt x="144" y="382"/>
                  </a:cubicBezTo>
                  <a:cubicBezTo>
                    <a:pt x="139" y="382"/>
                    <a:pt x="135" y="378"/>
                    <a:pt x="135" y="373"/>
                  </a:cubicBezTo>
                  <a:cubicBezTo>
                    <a:pt x="135" y="348"/>
                    <a:pt x="135" y="348"/>
                    <a:pt x="135" y="348"/>
                  </a:cubicBezTo>
                  <a:cubicBezTo>
                    <a:pt x="135" y="343"/>
                    <a:pt x="139" y="338"/>
                    <a:pt x="144" y="338"/>
                  </a:cubicBezTo>
                  <a:cubicBezTo>
                    <a:pt x="176" y="338"/>
                    <a:pt x="176" y="338"/>
                    <a:pt x="176" y="338"/>
                  </a:cubicBezTo>
                  <a:cubicBezTo>
                    <a:pt x="181" y="338"/>
                    <a:pt x="185" y="343"/>
                    <a:pt x="185" y="348"/>
                  </a:cubicBezTo>
                  <a:lnTo>
                    <a:pt x="185" y="373"/>
                  </a:lnTo>
                  <a:close/>
                  <a:moveTo>
                    <a:pt x="270" y="514"/>
                  </a:moveTo>
                  <a:cubicBezTo>
                    <a:pt x="270" y="519"/>
                    <a:pt x="266" y="524"/>
                    <a:pt x="261" y="524"/>
                  </a:cubicBezTo>
                  <a:cubicBezTo>
                    <a:pt x="228" y="524"/>
                    <a:pt x="228" y="524"/>
                    <a:pt x="228" y="524"/>
                  </a:cubicBezTo>
                  <a:cubicBezTo>
                    <a:pt x="224" y="524"/>
                    <a:pt x="220" y="519"/>
                    <a:pt x="220" y="514"/>
                  </a:cubicBezTo>
                  <a:cubicBezTo>
                    <a:pt x="220" y="489"/>
                    <a:pt x="220" y="489"/>
                    <a:pt x="220" y="489"/>
                  </a:cubicBezTo>
                  <a:cubicBezTo>
                    <a:pt x="220" y="484"/>
                    <a:pt x="224" y="480"/>
                    <a:pt x="228" y="480"/>
                  </a:cubicBezTo>
                  <a:cubicBezTo>
                    <a:pt x="261" y="480"/>
                    <a:pt x="261" y="480"/>
                    <a:pt x="261" y="480"/>
                  </a:cubicBezTo>
                  <a:cubicBezTo>
                    <a:pt x="266" y="480"/>
                    <a:pt x="270" y="484"/>
                    <a:pt x="270" y="489"/>
                  </a:cubicBezTo>
                  <a:lnTo>
                    <a:pt x="270" y="514"/>
                  </a:lnTo>
                  <a:close/>
                  <a:moveTo>
                    <a:pt x="270" y="444"/>
                  </a:moveTo>
                  <a:cubicBezTo>
                    <a:pt x="270" y="449"/>
                    <a:pt x="266" y="453"/>
                    <a:pt x="261" y="453"/>
                  </a:cubicBezTo>
                  <a:cubicBezTo>
                    <a:pt x="228" y="453"/>
                    <a:pt x="228" y="453"/>
                    <a:pt x="228" y="453"/>
                  </a:cubicBezTo>
                  <a:cubicBezTo>
                    <a:pt x="224" y="453"/>
                    <a:pt x="220" y="449"/>
                    <a:pt x="220" y="444"/>
                  </a:cubicBezTo>
                  <a:cubicBezTo>
                    <a:pt x="220" y="418"/>
                    <a:pt x="220" y="418"/>
                    <a:pt x="220" y="418"/>
                  </a:cubicBezTo>
                  <a:cubicBezTo>
                    <a:pt x="220" y="413"/>
                    <a:pt x="224" y="409"/>
                    <a:pt x="228" y="409"/>
                  </a:cubicBezTo>
                  <a:cubicBezTo>
                    <a:pt x="261" y="409"/>
                    <a:pt x="261" y="409"/>
                    <a:pt x="261" y="409"/>
                  </a:cubicBezTo>
                  <a:cubicBezTo>
                    <a:pt x="266" y="409"/>
                    <a:pt x="270" y="413"/>
                    <a:pt x="270" y="418"/>
                  </a:cubicBezTo>
                  <a:lnTo>
                    <a:pt x="270" y="444"/>
                  </a:lnTo>
                  <a:close/>
                  <a:moveTo>
                    <a:pt x="270" y="373"/>
                  </a:moveTo>
                  <a:cubicBezTo>
                    <a:pt x="270" y="378"/>
                    <a:pt x="266" y="382"/>
                    <a:pt x="261" y="382"/>
                  </a:cubicBezTo>
                  <a:cubicBezTo>
                    <a:pt x="228" y="382"/>
                    <a:pt x="228" y="382"/>
                    <a:pt x="228" y="382"/>
                  </a:cubicBezTo>
                  <a:cubicBezTo>
                    <a:pt x="224" y="382"/>
                    <a:pt x="220" y="378"/>
                    <a:pt x="220" y="373"/>
                  </a:cubicBezTo>
                  <a:cubicBezTo>
                    <a:pt x="220" y="348"/>
                    <a:pt x="220" y="348"/>
                    <a:pt x="220" y="348"/>
                  </a:cubicBezTo>
                  <a:cubicBezTo>
                    <a:pt x="220" y="343"/>
                    <a:pt x="224" y="338"/>
                    <a:pt x="228" y="338"/>
                  </a:cubicBezTo>
                  <a:cubicBezTo>
                    <a:pt x="261" y="338"/>
                    <a:pt x="261" y="338"/>
                    <a:pt x="261" y="338"/>
                  </a:cubicBezTo>
                  <a:cubicBezTo>
                    <a:pt x="266" y="338"/>
                    <a:pt x="270" y="343"/>
                    <a:pt x="270" y="348"/>
                  </a:cubicBezTo>
                  <a:lnTo>
                    <a:pt x="270" y="373"/>
                  </a:lnTo>
                  <a:close/>
                  <a:moveTo>
                    <a:pt x="274" y="216"/>
                  </a:moveTo>
                  <a:cubicBezTo>
                    <a:pt x="274" y="234"/>
                    <a:pt x="262" y="248"/>
                    <a:pt x="247" y="248"/>
                  </a:cubicBezTo>
                  <a:cubicBezTo>
                    <a:pt x="156" y="248"/>
                    <a:pt x="156" y="248"/>
                    <a:pt x="156" y="248"/>
                  </a:cubicBezTo>
                  <a:cubicBezTo>
                    <a:pt x="73" y="248"/>
                    <a:pt x="73" y="248"/>
                    <a:pt x="73" y="248"/>
                  </a:cubicBezTo>
                  <a:cubicBezTo>
                    <a:pt x="58" y="248"/>
                    <a:pt x="45" y="234"/>
                    <a:pt x="45" y="216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45" y="80"/>
                    <a:pt x="58" y="66"/>
                    <a:pt x="73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247" y="66"/>
                    <a:pt x="247" y="66"/>
                    <a:pt x="247" y="66"/>
                  </a:cubicBezTo>
                  <a:cubicBezTo>
                    <a:pt x="262" y="66"/>
                    <a:pt x="274" y="80"/>
                    <a:pt x="274" y="98"/>
                  </a:cubicBezTo>
                  <a:lnTo>
                    <a:pt x="274" y="2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8" name="Freeform 291">
              <a:extLst>
                <a:ext uri="{FF2B5EF4-FFF2-40B4-BE49-F238E27FC236}">
                  <a16:creationId xmlns:a16="http://schemas.microsoft.com/office/drawing/2014/main" id="{FFBAC29B-5F61-4B3C-A5B2-16086F1897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5" y="1243"/>
              <a:ext cx="58" cy="114"/>
            </a:xfrm>
            <a:custGeom>
              <a:avLst/>
              <a:gdLst>
                <a:gd name="T0" fmla="*/ 0 w 32"/>
                <a:gd name="T1" fmla="*/ 63 h 63"/>
                <a:gd name="T2" fmla="*/ 0 w 32"/>
                <a:gd name="T3" fmla="*/ 29 h 63"/>
                <a:gd name="T4" fmla="*/ 9 w 32"/>
                <a:gd name="T5" fmla="*/ 0 h 63"/>
                <a:gd name="T6" fmla="*/ 23 w 32"/>
                <a:gd name="T7" fmla="*/ 0 h 63"/>
                <a:gd name="T8" fmla="*/ 32 w 32"/>
                <a:gd name="T9" fmla="*/ 29 h 63"/>
                <a:gd name="T10" fmla="*/ 32 w 32"/>
                <a:gd name="T11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63">
                  <a:moveTo>
                    <a:pt x="0" y="63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13"/>
                    <a:pt x="2" y="0"/>
                    <a:pt x="9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0" y="0"/>
                    <a:pt x="32" y="13"/>
                    <a:pt x="32" y="29"/>
                  </a:cubicBezTo>
                  <a:cubicBezTo>
                    <a:pt x="32" y="63"/>
                    <a:pt x="32" y="63"/>
                    <a:pt x="32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9" name="Freeform 292">
              <a:extLst>
                <a:ext uri="{FF2B5EF4-FFF2-40B4-BE49-F238E27FC236}">
                  <a16:creationId xmlns:a16="http://schemas.microsoft.com/office/drawing/2014/main" id="{69932586-534E-4789-B883-530D809404E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" y="1167"/>
              <a:ext cx="123" cy="94"/>
            </a:xfrm>
            <a:custGeom>
              <a:avLst/>
              <a:gdLst>
                <a:gd name="T0" fmla="*/ 0 w 68"/>
                <a:gd name="T1" fmla="*/ 0 h 52"/>
                <a:gd name="T2" fmla="*/ 68 w 68"/>
                <a:gd name="T3" fmla="*/ 52 h 52"/>
                <a:gd name="T4" fmla="*/ 0 w 68"/>
                <a:gd name="T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52">
                  <a:moveTo>
                    <a:pt x="0" y="0"/>
                  </a:moveTo>
                  <a:cubicBezTo>
                    <a:pt x="0" y="0"/>
                    <a:pt x="59" y="2"/>
                    <a:pt x="68" y="52"/>
                  </a:cubicBezTo>
                  <a:cubicBezTo>
                    <a:pt x="68" y="52"/>
                    <a:pt x="59" y="2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0" name="Freeform 293">
              <a:extLst>
                <a:ext uri="{FF2B5EF4-FFF2-40B4-BE49-F238E27FC236}">
                  <a16:creationId xmlns:a16="http://schemas.microsoft.com/office/drawing/2014/main" id="{5412A86C-B4B3-48B0-94D1-0D358661E16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0" y="1133"/>
              <a:ext cx="167" cy="126"/>
            </a:xfrm>
            <a:custGeom>
              <a:avLst/>
              <a:gdLst>
                <a:gd name="T0" fmla="*/ 0 w 92"/>
                <a:gd name="T1" fmla="*/ 0 h 70"/>
                <a:gd name="T2" fmla="*/ 92 w 92"/>
                <a:gd name="T3" fmla="*/ 70 h 70"/>
                <a:gd name="T4" fmla="*/ 0 w 92"/>
                <a:gd name="T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2" h="70">
                  <a:moveTo>
                    <a:pt x="0" y="0"/>
                  </a:moveTo>
                  <a:cubicBezTo>
                    <a:pt x="0" y="0"/>
                    <a:pt x="80" y="1"/>
                    <a:pt x="92" y="70"/>
                  </a:cubicBezTo>
                  <a:cubicBezTo>
                    <a:pt x="92" y="70"/>
                    <a:pt x="80" y="3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1" name="Freeform 294">
              <a:extLst>
                <a:ext uri="{FF2B5EF4-FFF2-40B4-BE49-F238E27FC236}">
                  <a16:creationId xmlns:a16="http://schemas.microsoft.com/office/drawing/2014/main" id="{C74C2012-A48C-4172-B6CA-BC0A5B0D2F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2" y="1093"/>
              <a:ext cx="200" cy="150"/>
            </a:xfrm>
            <a:custGeom>
              <a:avLst/>
              <a:gdLst>
                <a:gd name="T0" fmla="*/ 0 w 110"/>
                <a:gd name="T1" fmla="*/ 0 h 83"/>
                <a:gd name="T2" fmla="*/ 110 w 110"/>
                <a:gd name="T3" fmla="*/ 83 h 83"/>
                <a:gd name="T4" fmla="*/ 0 w 110"/>
                <a:gd name="T5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0" h="83">
                  <a:moveTo>
                    <a:pt x="0" y="0"/>
                  </a:moveTo>
                  <a:cubicBezTo>
                    <a:pt x="0" y="0"/>
                    <a:pt x="96" y="2"/>
                    <a:pt x="110" y="83"/>
                  </a:cubicBezTo>
                  <a:cubicBezTo>
                    <a:pt x="110" y="83"/>
                    <a:pt x="96" y="4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17" name="Stop">
            <a:extLst>
              <a:ext uri="{FF2B5EF4-FFF2-40B4-BE49-F238E27FC236}">
                <a16:creationId xmlns:a16="http://schemas.microsoft.com/office/drawing/2014/main" id="{46262249-5805-4906-A813-293BBC7B837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446919" y="1485556"/>
            <a:ext cx="1102360" cy="1091986"/>
            <a:chOff x="4036" y="890"/>
            <a:chExt cx="2019" cy="2000"/>
          </a:xfrm>
        </p:grpSpPr>
        <p:sp>
          <p:nvSpPr>
            <p:cNvPr id="118" name="Freeform 305">
              <a:extLst>
                <a:ext uri="{FF2B5EF4-FFF2-40B4-BE49-F238E27FC236}">
                  <a16:creationId xmlns:a16="http://schemas.microsoft.com/office/drawing/2014/main" id="{D108D239-957D-412F-AAB3-1B70D05E9D3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6" y="890"/>
              <a:ext cx="2019" cy="2000"/>
            </a:xfrm>
            <a:custGeom>
              <a:avLst/>
              <a:gdLst>
                <a:gd name="T0" fmla="*/ 586 w 2019"/>
                <a:gd name="T1" fmla="*/ 0 h 2000"/>
                <a:gd name="T2" fmla="*/ 1433 w 2019"/>
                <a:gd name="T3" fmla="*/ 0 h 2000"/>
                <a:gd name="T4" fmla="*/ 2019 w 2019"/>
                <a:gd name="T5" fmla="*/ 594 h 2000"/>
                <a:gd name="T6" fmla="*/ 2019 w 2019"/>
                <a:gd name="T7" fmla="*/ 1427 h 2000"/>
                <a:gd name="T8" fmla="*/ 1433 w 2019"/>
                <a:gd name="T9" fmla="*/ 2000 h 2000"/>
                <a:gd name="T10" fmla="*/ 586 w 2019"/>
                <a:gd name="T11" fmla="*/ 2000 h 2000"/>
                <a:gd name="T12" fmla="*/ 0 w 2019"/>
                <a:gd name="T13" fmla="*/ 1427 h 2000"/>
                <a:gd name="T14" fmla="*/ 0 w 2019"/>
                <a:gd name="T15" fmla="*/ 605 h 2000"/>
                <a:gd name="T16" fmla="*/ 586 w 2019"/>
                <a:gd name="T17" fmla="*/ 0 h 2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19" h="2000">
                  <a:moveTo>
                    <a:pt x="586" y="0"/>
                  </a:moveTo>
                  <a:lnTo>
                    <a:pt x="1433" y="0"/>
                  </a:lnTo>
                  <a:lnTo>
                    <a:pt x="2019" y="594"/>
                  </a:lnTo>
                  <a:lnTo>
                    <a:pt x="2019" y="1427"/>
                  </a:lnTo>
                  <a:lnTo>
                    <a:pt x="1433" y="2000"/>
                  </a:lnTo>
                  <a:lnTo>
                    <a:pt x="586" y="2000"/>
                  </a:lnTo>
                  <a:lnTo>
                    <a:pt x="0" y="1427"/>
                  </a:lnTo>
                  <a:lnTo>
                    <a:pt x="0" y="605"/>
                  </a:lnTo>
                  <a:lnTo>
                    <a:pt x="586" y="0"/>
                  </a:lnTo>
                  <a:close/>
                </a:path>
              </a:pathLst>
            </a:custGeom>
            <a:noFill/>
            <a:ln w="34925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9" name="Freeform 306">
              <a:extLst>
                <a:ext uri="{FF2B5EF4-FFF2-40B4-BE49-F238E27FC236}">
                  <a16:creationId xmlns:a16="http://schemas.microsoft.com/office/drawing/2014/main" id="{1CAD3016-5505-42A4-B434-C9E4F50AF7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23" y="976"/>
              <a:ext cx="1845" cy="1829"/>
            </a:xfrm>
            <a:custGeom>
              <a:avLst/>
              <a:gdLst>
                <a:gd name="T0" fmla="*/ 870 w 1020"/>
                <a:gd name="T1" fmla="*/ 425 h 1015"/>
                <a:gd name="T2" fmla="*/ 845 w 1020"/>
                <a:gd name="T3" fmla="*/ 427 h 1015"/>
                <a:gd name="T4" fmla="*/ 845 w 1020"/>
                <a:gd name="T5" fmla="*/ 507 h 1015"/>
                <a:gd name="T6" fmla="*/ 866 w 1020"/>
                <a:gd name="T7" fmla="*/ 508 h 1015"/>
                <a:gd name="T8" fmla="*/ 918 w 1020"/>
                <a:gd name="T9" fmla="*/ 465 h 1015"/>
                <a:gd name="T10" fmla="*/ 870 w 1020"/>
                <a:gd name="T11" fmla="*/ 425 h 1015"/>
                <a:gd name="T12" fmla="*/ 724 w 1020"/>
                <a:gd name="T13" fmla="*/ 0 h 1015"/>
                <a:gd name="T14" fmla="*/ 297 w 1020"/>
                <a:gd name="T15" fmla="*/ 0 h 1015"/>
                <a:gd name="T16" fmla="*/ 0 w 1020"/>
                <a:gd name="T17" fmla="*/ 307 h 1015"/>
                <a:gd name="T18" fmla="*/ 0 w 1020"/>
                <a:gd name="T19" fmla="*/ 724 h 1015"/>
                <a:gd name="T20" fmla="*/ 297 w 1020"/>
                <a:gd name="T21" fmla="*/ 1015 h 1015"/>
                <a:gd name="T22" fmla="*/ 724 w 1020"/>
                <a:gd name="T23" fmla="*/ 1015 h 1015"/>
                <a:gd name="T24" fmla="*/ 1020 w 1020"/>
                <a:gd name="T25" fmla="*/ 724 h 1015"/>
                <a:gd name="T26" fmla="*/ 1020 w 1020"/>
                <a:gd name="T27" fmla="*/ 302 h 1015"/>
                <a:gd name="T28" fmla="*/ 724 w 1020"/>
                <a:gd name="T29" fmla="*/ 0 h 1015"/>
                <a:gd name="T30" fmla="*/ 136 w 1020"/>
                <a:gd name="T31" fmla="*/ 656 h 1015"/>
                <a:gd name="T32" fmla="*/ 60 w 1020"/>
                <a:gd name="T33" fmla="*/ 639 h 1015"/>
                <a:gd name="T34" fmla="*/ 72 w 1020"/>
                <a:gd name="T35" fmla="*/ 588 h 1015"/>
                <a:gd name="T36" fmla="*/ 140 w 1020"/>
                <a:gd name="T37" fmla="*/ 605 h 1015"/>
                <a:gd name="T38" fmla="*/ 183 w 1020"/>
                <a:gd name="T39" fmla="*/ 576 h 1015"/>
                <a:gd name="T40" fmla="*/ 138 w 1020"/>
                <a:gd name="T41" fmla="*/ 538 h 1015"/>
                <a:gd name="T42" fmla="*/ 63 w 1020"/>
                <a:gd name="T43" fmla="*/ 457 h 1015"/>
                <a:gd name="T44" fmla="*/ 165 w 1020"/>
                <a:gd name="T45" fmla="*/ 376 h 1015"/>
                <a:gd name="T46" fmla="*/ 234 w 1020"/>
                <a:gd name="T47" fmla="*/ 389 h 1015"/>
                <a:gd name="T48" fmla="*/ 221 w 1020"/>
                <a:gd name="T49" fmla="*/ 438 h 1015"/>
                <a:gd name="T50" fmla="*/ 165 w 1020"/>
                <a:gd name="T51" fmla="*/ 426 h 1015"/>
                <a:gd name="T52" fmla="*/ 125 w 1020"/>
                <a:gd name="T53" fmla="*/ 452 h 1015"/>
                <a:gd name="T54" fmla="*/ 175 w 1020"/>
                <a:gd name="T55" fmla="*/ 490 h 1015"/>
                <a:gd name="T56" fmla="*/ 245 w 1020"/>
                <a:gd name="T57" fmla="*/ 572 h 1015"/>
                <a:gd name="T58" fmla="*/ 136 w 1020"/>
                <a:gd name="T59" fmla="*/ 656 h 1015"/>
                <a:gd name="T60" fmla="*/ 475 w 1020"/>
                <a:gd name="T61" fmla="*/ 432 h 1015"/>
                <a:gd name="T62" fmla="*/ 401 w 1020"/>
                <a:gd name="T63" fmla="*/ 432 h 1015"/>
                <a:gd name="T64" fmla="*/ 401 w 1020"/>
                <a:gd name="T65" fmla="*/ 651 h 1015"/>
                <a:gd name="T66" fmla="*/ 340 w 1020"/>
                <a:gd name="T67" fmla="*/ 651 h 1015"/>
                <a:gd name="T68" fmla="*/ 340 w 1020"/>
                <a:gd name="T69" fmla="*/ 432 h 1015"/>
                <a:gd name="T70" fmla="*/ 267 w 1020"/>
                <a:gd name="T71" fmla="*/ 432 h 1015"/>
                <a:gd name="T72" fmla="*/ 267 w 1020"/>
                <a:gd name="T73" fmla="*/ 380 h 1015"/>
                <a:gd name="T74" fmla="*/ 475 w 1020"/>
                <a:gd name="T75" fmla="*/ 380 h 1015"/>
                <a:gd name="T76" fmla="*/ 475 w 1020"/>
                <a:gd name="T77" fmla="*/ 432 h 1015"/>
                <a:gd name="T78" fmla="*/ 611 w 1020"/>
                <a:gd name="T79" fmla="*/ 656 h 1015"/>
                <a:gd name="T80" fmla="*/ 611 w 1020"/>
                <a:gd name="T81" fmla="*/ 656 h 1015"/>
                <a:gd name="T82" fmla="*/ 483 w 1020"/>
                <a:gd name="T83" fmla="*/ 518 h 1015"/>
                <a:gd name="T84" fmla="*/ 615 w 1020"/>
                <a:gd name="T85" fmla="*/ 376 h 1015"/>
                <a:gd name="T86" fmla="*/ 744 w 1020"/>
                <a:gd name="T87" fmla="*/ 513 h 1015"/>
                <a:gd name="T88" fmla="*/ 611 w 1020"/>
                <a:gd name="T89" fmla="*/ 656 h 1015"/>
                <a:gd name="T90" fmla="*/ 954 w 1020"/>
                <a:gd name="T91" fmla="*/ 527 h 1015"/>
                <a:gd name="T92" fmla="*/ 866 w 1020"/>
                <a:gd name="T93" fmla="*/ 555 h 1015"/>
                <a:gd name="T94" fmla="*/ 845 w 1020"/>
                <a:gd name="T95" fmla="*/ 554 h 1015"/>
                <a:gd name="T96" fmla="*/ 845 w 1020"/>
                <a:gd name="T97" fmla="*/ 651 h 1015"/>
                <a:gd name="T98" fmla="*/ 784 w 1020"/>
                <a:gd name="T99" fmla="*/ 651 h 1015"/>
                <a:gd name="T100" fmla="*/ 784 w 1020"/>
                <a:gd name="T101" fmla="*/ 384 h 1015"/>
                <a:gd name="T102" fmla="*/ 867 w 1020"/>
                <a:gd name="T103" fmla="*/ 378 h 1015"/>
                <a:gd name="T104" fmla="*/ 950 w 1020"/>
                <a:gd name="T105" fmla="*/ 400 h 1015"/>
                <a:gd name="T106" fmla="*/ 979 w 1020"/>
                <a:gd name="T107" fmla="*/ 463 h 1015"/>
                <a:gd name="T108" fmla="*/ 954 w 1020"/>
                <a:gd name="T109" fmla="*/ 527 h 1015"/>
                <a:gd name="T110" fmla="*/ 614 w 1020"/>
                <a:gd name="T111" fmla="*/ 424 h 1015"/>
                <a:gd name="T112" fmla="*/ 548 w 1020"/>
                <a:gd name="T113" fmla="*/ 516 h 1015"/>
                <a:gd name="T114" fmla="*/ 613 w 1020"/>
                <a:gd name="T115" fmla="*/ 607 h 1015"/>
                <a:gd name="T116" fmla="*/ 614 w 1020"/>
                <a:gd name="T117" fmla="*/ 607 h 1015"/>
                <a:gd name="T118" fmla="*/ 679 w 1020"/>
                <a:gd name="T119" fmla="*/ 515 h 1015"/>
                <a:gd name="T120" fmla="*/ 614 w 1020"/>
                <a:gd name="T121" fmla="*/ 424 h 1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20" h="1015">
                  <a:moveTo>
                    <a:pt x="870" y="425"/>
                  </a:moveTo>
                  <a:cubicBezTo>
                    <a:pt x="858" y="425"/>
                    <a:pt x="849" y="426"/>
                    <a:pt x="845" y="427"/>
                  </a:cubicBezTo>
                  <a:cubicBezTo>
                    <a:pt x="845" y="507"/>
                    <a:pt x="845" y="507"/>
                    <a:pt x="845" y="507"/>
                  </a:cubicBezTo>
                  <a:cubicBezTo>
                    <a:pt x="850" y="508"/>
                    <a:pt x="857" y="508"/>
                    <a:pt x="866" y="508"/>
                  </a:cubicBezTo>
                  <a:cubicBezTo>
                    <a:pt x="898" y="508"/>
                    <a:pt x="918" y="492"/>
                    <a:pt x="918" y="465"/>
                  </a:cubicBezTo>
                  <a:cubicBezTo>
                    <a:pt x="918" y="440"/>
                    <a:pt x="901" y="425"/>
                    <a:pt x="870" y="425"/>
                  </a:cubicBezTo>
                  <a:close/>
                  <a:moveTo>
                    <a:pt x="724" y="0"/>
                  </a:moveTo>
                  <a:cubicBezTo>
                    <a:pt x="297" y="0"/>
                    <a:pt x="297" y="0"/>
                    <a:pt x="297" y="0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724"/>
                    <a:pt x="0" y="724"/>
                    <a:pt x="0" y="724"/>
                  </a:cubicBezTo>
                  <a:cubicBezTo>
                    <a:pt x="297" y="1015"/>
                    <a:pt x="297" y="1015"/>
                    <a:pt x="297" y="1015"/>
                  </a:cubicBezTo>
                  <a:cubicBezTo>
                    <a:pt x="724" y="1015"/>
                    <a:pt x="724" y="1015"/>
                    <a:pt x="724" y="1015"/>
                  </a:cubicBezTo>
                  <a:cubicBezTo>
                    <a:pt x="1020" y="724"/>
                    <a:pt x="1020" y="724"/>
                    <a:pt x="1020" y="724"/>
                  </a:cubicBezTo>
                  <a:cubicBezTo>
                    <a:pt x="1020" y="302"/>
                    <a:pt x="1020" y="302"/>
                    <a:pt x="1020" y="302"/>
                  </a:cubicBezTo>
                  <a:lnTo>
                    <a:pt x="724" y="0"/>
                  </a:lnTo>
                  <a:close/>
                  <a:moveTo>
                    <a:pt x="136" y="656"/>
                  </a:moveTo>
                  <a:cubicBezTo>
                    <a:pt x="105" y="656"/>
                    <a:pt x="75" y="647"/>
                    <a:pt x="60" y="639"/>
                  </a:cubicBezTo>
                  <a:cubicBezTo>
                    <a:pt x="72" y="588"/>
                    <a:pt x="72" y="588"/>
                    <a:pt x="72" y="588"/>
                  </a:cubicBezTo>
                  <a:cubicBezTo>
                    <a:pt x="88" y="597"/>
                    <a:pt x="114" y="605"/>
                    <a:pt x="140" y="605"/>
                  </a:cubicBezTo>
                  <a:cubicBezTo>
                    <a:pt x="168" y="605"/>
                    <a:pt x="183" y="594"/>
                    <a:pt x="183" y="576"/>
                  </a:cubicBezTo>
                  <a:cubicBezTo>
                    <a:pt x="183" y="559"/>
                    <a:pt x="170" y="549"/>
                    <a:pt x="138" y="538"/>
                  </a:cubicBezTo>
                  <a:cubicBezTo>
                    <a:pt x="93" y="522"/>
                    <a:pt x="63" y="497"/>
                    <a:pt x="63" y="457"/>
                  </a:cubicBezTo>
                  <a:cubicBezTo>
                    <a:pt x="63" y="411"/>
                    <a:pt x="102" y="376"/>
                    <a:pt x="165" y="376"/>
                  </a:cubicBezTo>
                  <a:cubicBezTo>
                    <a:pt x="196" y="376"/>
                    <a:pt x="218" y="382"/>
                    <a:pt x="234" y="389"/>
                  </a:cubicBezTo>
                  <a:cubicBezTo>
                    <a:pt x="221" y="438"/>
                    <a:pt x="221" y="438"/>
                    <a:pt x="221" y="438"/>
                  </a:cubicBezTo>
                  <a:cubicBezTo>
                    <a:pt x="210" y="433"/>
                    <a:pt x="191" y="426"/>
                    <a:pt x="165" y="426"/>
                  </a:cubicBezTo>
                  <a:cubicBezTo>
                    <a:pt x="138" y="426"/>
                    <a:pt x="125" y="438"/>
                    <a:pt x="125" y="452"/>
                  </a:cubicBezTo>
                  <a:cubicBezTo>
                    <a:pt x="125" y="469"/>
                    <a:pt x="140" y="477"/>
                    <a:pt x="175" y="490"/>
                  </a:cubicBezTo>
                  <a:cubicBezTo>
                    <a:pt x="223" y="508"/>
                    <a:pt x="245" y="533"/>
                    <a:pt x="245" y="572"/>
                  </a:cubicBezTo>
                  <a:cubicBezTo>
                    <a:pt x="245" y="617"/>
                    <a:pt x="211" y="656"/>
                    <a:pt x="136" y="656"/>
                  </a:cubicBezTo>
                  <a:close/>
                  <a:moveTo>
                    <a:pt x="475" y="432"/>
                  </a:moveTo>
                  <a:cubicBezTo>
                    <a:pt x="401" y="432"/>
                    <a:pt x="401" y="432"/>
                    <a:pt x="401" y="432"/>
                  </a:cubicBezTo>
                  <a:cubicBezTo>
                    <a:pt x="401" y="651"/>
                    <a:pt x="401" y="651"/>
                    <a:pt x="401" y="651"/>
                  </a:cubicBezTo>
                  <a:cubicBezTo>
                    <a:pt x="340" y="651"/>
                    <a:pt x="340" y="651"/>
                    <a:pt x="340" y="651"/>
                  </a:cubicBezTo>
                  <a:cubicBezTo>
                    <a:pt x="340" y="432"/>
                    <a:pt x="340" y="432"/>
                    <a:pt x="340" y="432"/>
                  </a:cubicBezTo>
                  <a:cubicBezTo>
                    <a:pt x="267" y="432"/>
                    <a:pt x="267" y="432"/>
                    <a:pt x="267" y="432"/>
                  </a:cubicBezTo>
                  <a:cubicBezTo>
                    <a:pt x="267" y="380"/>
                    <a:pt x="267" y="380"/>
                    <a:pt x="267" y="380"/>
                  </a:cubicBezTo>
                  <a:cubicBezTo>
                    <a:pt x="475" y="380"/>
                    <a:pt x="475" y="380"/>
                    <a:pt x="475" y="380"/>
                  </a:cubicBezTo>
                  <a:lnTo>
                    <a:pt x="475" y="432"/>
                  </a:lnTo>
                  <a:close/>
                  <a:moveTo>
                    <a:pt x="611" y="656"/>
                  </a:moveTo>
                  <a:cubicBezTo>
                    <a:pt x="611" y="656"/>
                    <a:pt x="611" y="656"/>
                    <a:pt x="611" y="656"/>
                  </a:cubicBezTo>
                  <a:cubicBezTo>
                    <a:pt x="531" y="656"/>
                    <a:pt x="483" y="595"/>
                    <a:pt x="483" y="518"/>
                  </a:cubicBezTo>
                  <a:cubicBezTo>
                    <a:pt x="483" y="436"/>
                    <a:pt x="536" y="376"/>
                    <a:pt x="615" y="376"/>
                  </a:cubicBezTo>
                  <a:cubicBezTo>
                    <a:pt x="699" y="376"/>
                    <a:pt x="744" y="438"/>
                    <a:pt x="744" y="513"/>
                  </a:cubicBezTo>
                  <a:cubicBezTo>
                    <a:pt x="744" y="602"/>
                    <a:pt x="691" y="656"/>
                    <a:pt x="611" y="656"/>
                  </a:cubicBezTo>
                  <a:close/>
                  <a:moveTo>
                    <a:pt x="954" y="527"/>
                  </a:moveTo>
                  <a:cubicBezTo>
                    <a:pt x="934" y="546"/>
                    <a:pt x="902" y="555"/>
                    <a:pt x="866" y="555"/>
                  </a:cubicBezTo>
                  <a:cubicBezTo>
                    <a:pt x="858" y="555"/>
                    <a:pt x="851" y="555"/>
                    <a:pt x="845" y="554"/>
                  </a:cubicBezTo>
                  <a:cubicBezTo>
                    <a:pt x="845" y="651"/>
                    <a:pt x="845" y="651"/>
                    <a:pt x="845" y="651"/>
                  </a:cubicBezTo>
                  <a:cubicBezTo>
                    <a:pt x="784" y="651"/>
                    <a:pt x="784" y="651"/>
                    <a:pt x="784" y="651"/>
                  </a:cubicBezTo>
                  <a:cubicBezTo>
                    <a:pt x="784" y="384"/>
                    <a:pt x="784" y="384"/>
                    <a:pt x="784" y="384"/>
                  </a:cubicBezTo>
                  <a:cubicBezTo>
                    <a:pt x="803" y="381"/>
                    <a:pt x="830" y="378"/>
                    <a:pt x="867" y="378"/>
                  </a:cubicBezTo>
                  <a:cubicBezTo>
                    <a:pt x="905" y="378"/>
                    <a:pt x="932" y="385"/>
                    <a:pt x="950" y="400"/>
                  </a:cubicBezTo>
                  <a:cubicBezTo>
                    <a:pt x="968" y="414"/>
                    <a:pt x="979" y="436"/>
                    <a:pt x="979" y="463"/>
                  </a:cubicBezTo>
                  <a:cubicBezTo>
                    <a:pt x="979" y="490"/>
                    <a:pt x="971" y="512"/>
                    <a:pt x="954" y="527"/>
                  </a:cubicBezTo>
                  <a:close/>
                  <a:moveTo>
                    <a:pt x="614" y="424"/>
                  </a:moveTo>
                  <a:cubicBezTo>
                    <a:pt x="572" y="424"/>
                    <a:pt x="548" y="465"/>
                    <a:pt x="548" y="516"/>
                  </a:cubicBezTo>
                  <a:cubicBezTo>
                    <a:pt x="548" y="567"/>
                    <a:pt x="572" y="607"/>
                    <a:pt x="613" y="607"/>
                  </a:cubicBezTo>
                  <a:cubicBezTo>
                    <a:pt x="614" y="607"/>
                    <a:pt x="614" y="607"/>
                    <a:pt x="614" y="607"/>
                  </a:cubicBezTo>
                  <a:cubicBezTo>
                    <a:pt x="655" y="607"/>
                    <a:pt x="679" y="568"/>
                    <a:pt x="679" y="515"/>
                  </a:cubicBezTo>
                  <a:cubicBezTo>
                    <a:pt x="679" y="466"/>
                    <a:pt x="656" y="424"/>
                    <a:pt x="614" y="42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0" name="Freeform 307">
              <a:extLst>
                <a:ext uri="{FF2B5EF4-FFF2-40B4-BE49-F238E27FC236}">
                  <a16:creationId xmlns:a16="http://schemas.microsoft.com/office/drawing/2014/main" id="{9D5B893A-7EAC-4553-BE65-79F3F5DF61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23" y="976"/>
              <a:ext cx="1845" cy="1829"/>
            </a:xfrm>
            <a:custGeom>
              <a:avLst/>
              <a:gdLst>
                <a:gd name="T0" fmla="*/ 870 w 1020"/>
                <a:gd name="T1" fmla="*/ 425 h 1015"/>
                <a:gd name="T2" fmla="*/ 845 w 1020"/>
                <a:gd name="T3" fmla="*/ 427 h 1015"/>
                <a:gd name="T4" fmla="*/ 845 w 1020"/>
                <a:gd name="T5" fmla="*/ 507 h 1015"/>
                <a:gd name="T6" fmla="*/ 866 w 1020"/>
                <a:gd name="T7" fmla="*/ 508 h 1015"/>
                <a:gd name="T8" fmla="*/ 918 w 1020"/>
                <a:gd name="T9" fmla="*/ 465 h 1015"/>
                <a:gd name="T10" fmla="*/ 870 w 1020"/>
                <a:gd name="T11" fmla="*/ 425 h 1015"/>
                <a:gd name="T12" fmla="*/ 724 w 1020"/>
                <a:gd name="T13" fmla="*/ 0 h 1015"/>
                <a:gd name="T14" fmla="*/ 297 w 1020"/>
                <a:gd name="T15" fmla="*/ 0 h 1015"/>
                <a:gd name="T16" fmla="*/ 0 w 1020"/>
                <a:gd name="T17" fmla="*/ 307 h 1015"/>
                <a:gd name="T18" fmla="*/ 0 w 1020"/>
                <a:gd name="T19" fmla="*/ 724 h 1015"/>
                <a:gd name="T20" fmla="*/ 297 w 1020"/>
                <a:gd name="T21" fmla="*/ 1015 h 1015"/>
                <a:gd name="T22" fmla="*/ 724 w 1020"/>
                <a:gd name="T23" fmla="*/ 1015 h 1015"/>
                <a:gd name="T24" fmla="*/ 1020 w 1020"/>
                <a:gd name="T25" fmla="*/ 724 h 1015"/>
                <a:gd name="T26" fmla="*/ 1020 w 1020"/>
                <a:gd name="T27" fmla="*/ 302 h 1015"/>
                <a:gd name="T28" fmla="*/ 724 w 1020"/>
                <a:gd name="T29" fmla="*/ 0 h 1015"/>
                <a:gd name="T30" fmla="*/ 136 w 1020"/>
                <a:gd name="T31" fmla="*/ 656 h 1015"/>
                <a:gd name="T32" fmla="*/ 60 w 1020"/>
                <a:gd name="T33" fmla="*/ 639 h 1015"/>
                <a:gd name="T34" fmla="*/ 72 w 1020"/>
                <a:gd name="T35" fmla="*/ 588 h 1015"/>
                <a:gd name="T36" fmla="*/ 140 w 1020"/>
                <a:gd name="T37" fmla="*/ 605 h 1015"/>
                <a:gd name="T38" fmla="*/ 183 w 1020"/>
                <a:gd name="T39" fmla="*/ 576 h 1015"/>
                <a:gd name="T40" fmla="*/ 138 w 1020"/>
                <a:gd name="T41" fmla="*/ 538 h 1015"/>
                <a:gd name="T42" fmla="*/ 63 w 1020"/>
                <a:gd name="T43" fmla="*/ 457 h 1015"/>
                <a:gd name="T44" fmla="*/ 165 w 1020"/>
                <a:gd name="T45" fmla="*/ 376 h 1015"/>
                <a:gd name="T46" fmla="*/ 234 w 1020"/>
                <a:gd name="T47" fmla="*/ 389 h 1015"/>
                <a:gd name="T48" fmla="*/ 221 w 1020"/>
                <a:gd name="T49" fmla="*/ 438 h 1015"/>
                <a:gd name="T50" fmla="*/ 165 w 1020"/>
                <a:gd name="T51" fmla="*/ 426 h 1015"/>
                <a:gd name="T52" fmla="*/ 125 w 1020"/>
                <a:gd name="T53" fmla="*/ 452 h 1015"/>
                <a:gd name="T54" fmla="*/ 175 w 1020"/>
                <a:gd name="T55" fmla="*/ 490 h 1015"/>
                <a:gd name="T56" fmla="*/ 245 w 1020"/>
                <a:gd name="T57" fmla="*/ 572 h 1015"/>
                <a:gd name="T58" fmla="*/ 136 w 1020"/>
                <a:gd name="T59" fmla="*/ 656 h 1015"/>
                <a:gd name="T60" fmla="*/ 475 w 1020"/>
                <a:gd name="T61" fmla="*/ 432 h 1015"/>
                <a:gd name="T62" fmla="*/ 401 w 1020"/>
                <a:gd name="T63" fmla="*/ 432 h 1015"/>
                <a:gd name="T64" fmla="*/ 401 w 1020"/>
                <a:gd name="T65" fmla="*/ 651 h 1015"/>
                <a:gd name="T66" fmla="*/ 340 w 1020"/>
                <a:gd name="T67" fmla="*/ 651 h 1015"/>
                <a:gd name="T68" fmla="*/ 340 w 1020"/>
                <a:gd name="T69" fmla="*/ 432 h 1015"/>
                <a:gd name="T70" fmla="*/ 267 w 1020"/>
                <a:gd name="T71" fmla="*/ 432 h 1015"/>
                <a:gd name="T72" fmla="*/ 267 w 1020"/>
                <a:gd name="T73" fmla="*/ 380 h 1015"/>
                <a:gd name="T74" fmla="*/ 475 w 1020"/>
                <a:gd name="T75" fmla="*/ 380 h 1015"/>
                <a:gd name="T76" fmla="*/ 475 w 1020"/>
                <a:gd name="T77" fmla="*/ 432 h 1015"/>
                <a:gd name="T78" fmla="*/ 611 w 1020"/>
                <a:gd name="T79" fmla="*/ 656 h 1015"/>
                <a:gd name="T80" fmla="*/ 611 w 1020"/>
                <a:gd name="T81" fmla="*/ 656 h 1015"/>
                <a:gd name="T82" fmla="*/ 483 w 1020"/>
                <a:gd name="T83" fmla="*/ 518 h 1015"/>
                <a:gd name="T84" fmla="*/ 615 w 1020"/>
                <a:gd name="T85" fmla="*/ 376 h 1015"/>
                <a:gd name="T86" fmla="*/ 744 w 1020"/>
                <a:gd name="T87" fmla="*/ 513 h 1015"/>
                <a:gd name="T88" fmla="*/ 611 w 1020"/>
                <a:gd name="T89" fmla="*/ 656 h 1015"/>
                <a:gd name="T90" fmla="*/ 954 w 1020"/>
                <a:gd name="T91" fmla="*/ 527 h 1015"/>
                <a:gd name="T92" fmla="*/ 866 w 1020"/>
                <a:gd name="T93" fmla="*/ 555 h 1015"/>
                <a:gd name="T94" fmla="*/ 845 w 1020"/>
                <a:gd name="T95" fmla="*/ 554 h 1015"/>
                <a:gd name="T96" fmla="*/ 845 w 1020"/>
                <a:gd name="T97" fmla="*/ 651 h 1015"/>
                <a:gd name="T98" fmla="*/ 784 w 1020"/>
                <a:gd name="T99" fmla="*/ 651 h 1015"/>
                <a:gd name="T100" fmla="*/ 784 w 1020"/>
                <a:gd name="T101" fmla="*/ 384 h 1015"/>
                <a:gd name="T102" fmla="*/ 867 w 1020"/>
                <a:gd name="T103" fmla="*/ 378 h 1015"/>
                <a:gd name="T104" fmla="*/ 950 w 1020"/>
                <a:gd name="T105" fmla="*/ 400 h 1015"/>
                <a:gd name="T106" fmla="*/ 979 w 1020"/>
                <a:gd name="T107" fmla="*/ 463 h 1015"/>
                <a:gd name="T108" fmla="*/ 954 w 1020"/>
                <a:gd name="T109" fmla="*/ 527 h 1015"/>
                <a:gd name="T110" fmla="*/ 614 w 1020"/>
                <a:gd name="T111" fmla="*/ 424 h 1015"/>
                <a:gd name="T112" fmla="*/ 548 w 1020"/>
                <a:gd name="T113" fmla="*/ 516 h 1015"/>
                <a:gd name="T114" fmla="*/ 613 w 1020"/>
                <a:gd name="T115" fmla="*/ 607 h 1015"/>
                <a:gd name="T116" fmla="*/ 614 w 1020"/>
                <a:gd name="T117" fmla="*/ 607 h 1015"/>
                <a:gd name="T118" fmla="*/ 679 w 1020"/>
                <a:gd name="T119" fmla="*/ 515 h 1015"/>
                <a:gd name="T120" fmla="*/ 614 w 1020"/>
                <a:gd name="T121" fmla="*/ 424 h 1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20" h="1015">
                  <a:moveTo>
                    <a:pt x="870" y="425"/>
                  </a:moveTo>
                  <a:cubicBezTo>
                    <a:pt x="858" y="425"/>
                    <a:pt x="849" y="426"/>
                    <a:pt x="845" y="427"/>
                  </a:cubicBezTo>
                  <a:cubicBezTo>
                    <a:pt x="845" y="507"/>
                    <a:pt x="845" y="507"/>
                    <a:pt x="845" y="507"/>
                  </a:cubicBezTo>
                  <a:cubicBezTo>
                    <a:pt x="850" y="508"/>
                    <a:pt x="857" y="508"/>
                    <a:pt x="866" y="508"/>
                  </a:cubicBezTo>
                  <a:cubicBezTo>
                    <a:pt x="898" y="508"/>
                    <a:pt x="918" y="492"/>
                    <a:pt x="918" y="465"/>
                  </a:cubicBezTo>
                  <a:cubicBezTo>
                    <a:pt x="918" y="440"/>
                    <a:pt x="901" y="425"/>
                    <a:pt x="870" y="425"/>
                  </a:cubicBezTo>
                  <a:close/>
                  <a:moveTo>
                    <a:pt x="724" y="0"/>
                  </a:moveTo>
                  <a:cubicBezTo>
                    <a:pt x="297" y="0"/>
                    <a:pt x="297" y="0"/>
                    <a:pt x="297" y="0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724"/>
                    <a:pt x="0" y="724"/>
                    <a:pt x="0" y="724"/>
                  </a:cubicBezTo>
                  <a:cubicBezTo>
                    <a:pt x="297" y="1015"/>
                    <a:pt x="297" y="1015"/>
                    <a:pt x="297" y="1015"/>
                  </a:cubicBezTo>
                  <a:cubicBezTo>
                    <a:pt x="724" y="1015"/>
                    <a:pt x="724" y="1015"/>
                    <a:pt x="724" y="1015"/>
                  </a:cubicBezTo>
                  <a:cubicBezTo>
                    <a:pt x="1020" y="724"/>
                    <a:pt x="1020" y="724"/>
                    <a:pt x="1020" y="724"/>
                  </a:cubicBezTo>
                  <a:cubicBezTo>
                    <a:pt x="1020" y="302"/>
                    <a:pt x="1020" y="302"/>
                    <a:pt x="1020" y="302"/>
                  </a:cubicBezTo>
                  <a:lnTo>
                    <a:pt x="724" y="0"/>
                  </a:lnTo>
                  <a:close/>
                  <a:moveTo>
                    <a:pt x="136" y="656"/>
                  </a:moveTo>
                  <a:cubicBezTo>
                    <a:pt x="105" y="656"/>
                    <a:pt x="75" y="647"/>
                    <a:pt x="60" y="639"/>
                  </a:cubicBezTo>
                  <a:cubicBezTo>
                    <a:pt x="72" y="588"/>
                    <a:pt x="72" y="588"/>
                    <a:pt x="72" y="588"/>
                  </a:cubicBezTo>
                  <a:cubicBezTo>
                    <a:pt x="88" y="597"/>
                    <a:pt x="114" y="605"/>
                    <a:pt x="140" y="605"/>
                  </a:cubicBezTo>
                  <a:cubicBezTo>
                    <a:pt x="168" y="605"/>
                    <a:pt x="183" y="594"/>
                    <a:pt x="183" y="576"/>
                  </a:cubicBezTo>
                  <a:cubicBezTo>
                    <a:pt x="183" y="559"/>
                    <a:pt x="170" y="549"/>
                    <a:pt x="138" y="538"/>
                  </a:cubicBezTo>
                  <a:cubicBezTo>
                    <a:pt x="93" y="522"/>
                    <a:pt x="63" y="497"/>
                    <a:pt x="63" y="457"/>
                  </a:cubicBezTo>
                  <a:cubicBezTo>
                    <a:pt x="63" y="411"/>
                    <a:pt x="102" y="376"/>
                    <a:pt x="165" y="376"/>
                  </a:cubicBezTo>
                  <a:cubicBezTo>
                    <a:pt x="196" y="376"/>
                    <a:pt x="218" y="382"/>
                    <a:pt x="234" y="389"/>
                  </a:cubicBezTo>
                  <a:cubicBezTo>
                    <a:pt x="221" y="438"/>
                    <a:pt x="221" y="438"/>
                    <a:pt x="221" y="438"/>
                  </a:cubicBezTo>
                  <a:cubicBezTo>
                    <a:pt x="210" y="433"/>
                    <a:pt x="191" y="426"/>
                    <a:pt x="165" y="426"/>
                  </a:cubicBezTo>
                  <a:cubicBezTo>
                    <a:pt x="138" y="426"/>
                    <a:pt x="125" y="438"/>
                    <a:pt x="125" y="452"/>
                  </a:cubicBezTo>
                  <a:cubicBezTo>
                    <a:pt x="125" y="469"/>
                    <a:pt x="140" y="477"/>
                    <a:pt x="175" y="490"/>
                  </a:cubicBezTo>
                  <a:cubicBezTo>
                    <a:pt x="223" y="508"/>
                    <a:pt x="245" y="533"/>
                    <a:pt x="245" y="572"/>
                  </a:cubicBezTo>
                  <a:cubicBezTo>
                    <a:pt x="245" y="617"/>
                    <a:pt x="211" y="656"/>
                    <a:pt x="136" y="656"/>
                  </a:cubicBezTo>
                  <a:close/>
                  <a:moveTo>
                    <a:pt x="475" y="432"/>
                  </a:moveTo>
                  <a:cubicBezTo>
                    <a:pt x="401" y="432"/>
                    <a:pt x="401" y="432"/>
                    <a:pt x="401" y="432"/>
                  </a:cubicBezTo>
                  <a:cubicBezTo>
                    <a:pt x="401" y="651"/>
                    <a:pt x="401" y="651"/>
                    <a:pt x="401" y="651"/>
                  </a:cubicBezTo>
                  <a:cubicBezTo>
                    <a:pt x="340" y="651"/>
                    <a:pt x="340" y="651"/>
                    <a:pt x="340" y="651"/>
                  </a:cubicBezTo>
                  <a:cubicBezTo>
                    <a:pt x="340" y="432"/>
                    <a:pt x="340" y="432"/>
                    <a:pt x="340" y="432"/>
                  </a:cubicBezTo>
                  <a:cubicBezTo>
                    <a:pt x="267" y="432"/>
                    <a:pt x="267" y="432"/>
                    <a:pt x="267" y="432"/>
                  </a:cubicBezTo>
                  <a:cubicBezTo>
                    <a:pt x="267" y="380"/>
                    <a:pt x="267" y="380"/>
                    <a:pt x="267" y="380"/>
                  </a:cubicBezTo>
                  <a:cubicBezTo>
                    <a:pt x="475" y="380"/>
                    <a:pt x="475" y="380"/>
                    <a:pt x="475" y="380"/>
                  </a:cubicBezTo>
                  <a:lnTo>
                    <a:pt x="475" y="432"/>
                  </a:lnTo>
                  <a:close/>
                  <a:moveTo>
                    <a:pt x="611" y="656"/>
                  </a:moveTo>
                  <a:cubicBezTo>
                    <a:pt x="611" y="656"/>
                    <a:pt x="611" y="656"/>
                    <a:pt x="611" y="656"/>
                  </a:cubicBezTo>
                  <a:cubicBezTo>
                    <a:pt x="531" y="656"/>
                    <a:pt x="483" y="595"/>
                    <a:pt x="483" y="518"/>
                  </a:cubicBezTo>
                  <a:cubicBezTo>
                    <a:pt x="483" y="436"/>
                    <a:pt x="536" y="376"/>
                    <a:pt x="615" y="376"/>
                  </a:cubicBezTo>
                  <a:cubicBezTo>
                    <a:pt x="699" y="376"/>
                    <a:pt x="744" y="438"/>
                    <a:pt x="744" y="513"/>
                  </a:cubicBezTo>
                  <a:cubicBezTo>
                    <a:pt x="744" y="602"/>
                    <a:pt x="691" y="656"/>
                    <a:pt x="611" y="656"/>
                  </a:cubicBezTo>
                  <a:close/>
                  <a:moveTo>
                    <a:pt x="954" y="527"/>
                  </a:moveTo>
                  <a:cubicBezTo>
                    <a:pt x="934" y="546"/>
                    <a:pt x="902" y="555"/>
                    <a:pt x="866" y="555"/>
                  </a:cubicBezTo>
                  <a:cubicBezTo>
                    <a:pt x="858" y="555"/>
                    <a:pt x="851" y="555"/>
                    <a:pt x="845" y="554"/>
                  </a:cubicBezTo>
                  <a:cubicBezTo>
                    <a:pt x="845" y="651"/>
                    <a:pt x="845" y="651"/>
                    <a:pt x="845" y="651"/>
                  </a:cubicBezTo>
                  <a:cubicBezTo>
                    <a:pt x="784" y="651"/>
                    <a:pt x="784" y="651"/>
                    <a:pt x="784" y="651"/>
                  </a:cubicBezTo>
                  <a:cubicBezTo>
                    <a:pt x="784" y="384"/>
                    <a:pt x="784" y="384"/>
                    <a:pt x="784" y="384"/>
                  </a:cubicBezTo>
                  <a:cubicBezTo>
                    <a:pt x="803" y="381"/>
                    <a:pt x="830" y="378"/>
                    <a:pt x="867" y="378"/>
                  </a:cubicBezTo>
                  <a:cubicBezTo>
                    <a:pt x="905" y="378"/>
                    <a:pt x="932" y="385"/>
                    <a:pt x="950" y="400"/>
                  </a:cubicBezTo>
                  <a:cubicBezTo>
                    <a:pt x="968" y="414"/>
                    <a:pt x="979" y="436"/>
                    <a:pt x="979" y="463"/>
                  </a:cubicBezTo>
                  <a:cubicBezTo>
                    <a:pt x="979" y="490"/>
                    <a:pt x="971" y="512"/>
                    <a:pt x="954" y="527"/>
                  </a:cubicBezTo>
                  <a:close/>
                  <a:moveTo>
                    <a:pt x="614" y="424"/>
                  </a:moveTo>
                  <a:cubicBezTo>
                    <a:pt x="572" y="424"/>
                    <a:pt x="548" y="465"/>
                    <a:pt x="548" y="516"/>
                  </a:cubicBezTo>
                  <a:cubicBezTo>
                    <a:pt x="548" y="567"/>
                    <a:pt x="572" y="607"/>
                    <a:pt x="613" y="607"/>
                  </a:cubicBezTo>
                  <a:cubicBezTo>
                    <a:pt x="614" y="607"/>
                    <a:pt x="614" y="607"/>
                    <a:pt x="614" y="607"/>
                  </a:cubicBezTo>
                  <a:cubicBezTo>
                    <a:pt x="655" y="607"/>
                    <a:pt x="679" y="568"/>
                    <a:pt x="679" y="515"/>
                  </a:cubicBezTo>
                  <a:cubicBezTo>
                    <a:pt x="679" y="466"/>
                    <a:pt x="656" y="424"/>
                    <a:pt x="614" y="424"/>
                  </a:cubicBezTo>
                  <a:close/>
                </a:path>
              </a:pathLst>
            </a:custGeom>
            <a:noFill/>
            <a:ln w="31750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90" name="Thermomètre-2">
            <a:extLst>
              <a:ext uri="{FF2B5EF4-FFF2-40B4-BE49-F238E27FC236}">
                <a16:creationId xmlns:a16="http://schemas.microsoft.com/office/drawing/2014/main" id="{5CDB42F2-1327-48D6-9F51-AEE262316F4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163243" y="1332543"/>
            <a:ext cx="643767" cy="1438929"/>
            <a:chOff x="4379" y="527"/>
            <a:chExt cx="944" cy="2110"/>
          </a:xfrm>
          <a:solidFill>
            <a:schemeClr val="tx1"/>
          </a:solidFill>
        </p:grpSpPr>
        <p:sp>
          <p:nvSpPr>
            <p:cNvPr id="91" name="Freeform 272">
              <a:extLst>
                <a:ext uri="{FF2B5EF4-FFF2-40B4-BE49-F238E27FC236}">
                  <a16:creationId xmlns:a16="http://schemas.microsoft.com/office/drawing/2014/main" id="{65112CEE-F80A-4432-A3A6-5F8599669B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79" y="527"/>
              <a:ext cx="944" cy="2110"/>
            </a:xfrm>
            <a:custGeom>
              <a:avLst/>
              <a:gdLst>
                <a:gd name="T0" fmla="*/ 378 w 520"/>
                <a:gd name="T1" fmla="*/ 681 h 1171"/>
                <a:gd name="T2" fmla="*/ 337 w 520"/>
                <a:gd name="T3" fmla="*/ 666 h 1171"/>
                <a:gd name="T4" fmla="*/ 337 w 520"/>
                <a:gd name="T5" fmla="*/ 138 h 1171"/>
                <a:gd name="T6" fmla="*/ 273 w 520"/>
                <a:gd name="T7" fmla="*/ 0 h 1171"/>
                <a:gd name="T8" fmla="*/ 247 w 520"/>
                <a:gd name="T9" fmla="*/ 0 h 1171"/>
                <a:gd name="T10" fmla="*/ 183 w 520"/>
                <a:gd name="T11" fmla="*/ 138 h 1171"/>
                <a:gd name="T12" fmla="*/ 183 w 520"/>
                <a:gd name="T13" fmla="*/ 664 h 1171"/>
                <a:gd name="T14" fmla="*/ 142 w 520"/>
                <a:gd name="T15" fmla="*/ 681 h 1171"/>
                <a:gd name="T16" fmla="*/ 0 w 520"/>
                <a:gd name="T17" fmla="*/ 912 h 1171"/>
                <a:gd name="T18" fmla="*/ 260 w 520"/>
                <a:gd name="T19" fmla="*/ 1171 h 1171"/>
                <a:gd name="T20" fmla="*/ 520 w 520"/>
                <a:gd name="T21" fmla="*/ 912 h 1171"/>
                <a:gd name="T22" fmla="*/ 378 w 520"/>
                <a:gd name="T23" fmla="*/ 681 h 1171"/>
                <a:gd name="T24" fmla="*/ 260 w 520"/>
                <a:gd name="T25" fmla="*/ 1107 h 1171"/>
                <a:gd name="T26" fmla="*/ 82 w 520"/>
                <a:gd name="T27" fmla="*/ 929 h 1171"/>
                <a:gd name="T28" fmla="*/ 237 w 520"/>
                <a:gd name="T29" fmla="*/ 753 h 1171"/>
                <a:gd name="T30" fmla="*/ 237 w 520"/>
                <a:gd name="T31" fmla="*/ 744 h 1171"/>
                <a:gd name="T32" fmla="*/ 237 w 520"/>
                <a:gd name="T33" fmla="*/ 175 h 1171"/>
                <a:gd name="T34" fmla="*/ 260 w 520"/>
                <a:gd name="T35" fmla="*/ 130 h 1171"/>
                <a:gd name="T36" fmla="*/ 283 w 520"/>
                <a:gd name="T37" fmla="*/ 175 h 1171"/>
                <a:gd name="T38" fmla="*/ 283 w 520"/>
                <a:gd name="T39" fmla="*/ 744 h 1171"/>
                <a:gd name="T40" fmla="*/ 283 w 520"/>
                <a:gd name="T41" fmla="*/ 753 h 1171"/>
                <a:gd name="T42" fmla="*/ 438 w 520"/>
                <a:gd name="T43" fmla="*/ 929 h 1171"/>
                <a:gd name="T44" fmla="*/ 260 w 520"/>
                <a:gd name="T45" fmla="*/ 1107 h 1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20" h="1171">
                  <a:moveTo>
                    <a:pt x="378" y="681"/>
                  </a:moveTo>
                  <a:cubicBezTo>
                    <a:pt x="364" y="675"/>
                    <a:pt x="350" y="670"/>
                    <a:pt x="337" y="666"/>
                  </a:cubicBezTo>
                  <a:cubicBezTo>
                    <a:pt x="337" y="138"/>
                    <a:pt x="337" y="138"/>
                    <a:pt x="337" y="138"/>
                  </a:cubicBezTo>
                  <a:cubicBezTo>
                    <a:pt x="337" y="62"/>
                    <a:pt x="308" y="0"/>
                    <a:pt x="273" y="0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212" y="0"/>
                    <a:pt x="183" y="62"/>
                    <a:pt x="183" y="138"/>
                  </a:cubicBezTo>
                  <a:cubicBezTo>
                    <a:pt x="183" y="664"/>
                    <a:pt x="183" y="664"/>
                    <a:pt x="183" y="664"/>
                  </a:cubicBezTo>
                  <a:cubicBezTo>
                    <a:pt x="157" y="672"/>
                    <a:pt x="142" y="681"/>
                    <a:pt x="142" y="681"/>
                  </a:cubicBezTo>
                  <a:cubicBezTo>
                    <a:pt x="58" y="724"/>
                    <a:pt x="0" y="811"/>
                    <a:pt x="0" y="912"/>
                  </a:cubicBezTo>
                  <a:cubicBezTo>
                    <a:pt x="0" y="1055"/>
                    <a:pt x="117" y="1171"/>
                    <a:pt x="260" y="1171"/>
                  </a:cubicBezTo>
                  <a:cubicBezTo>
                    <a:pt x="404" y="1171"/>
                    <a:pt x="520" y="1055"/>
                    <a:pt x="520" y="912"/>
                  </a:cubicBezTo>
                  <a:cubicBezTo>
                    <a:pt x="520" y="811"/>
                    <a:pt x="462" y="724"/>
                    <a:pt x="378" y="681"/>
                  </a:cubicBezTo>
                  <a:close/>
                  <a:moveTo>
                    <a:pt x="260" y="1107"/>
                  </a:moveTo>
                  <a:cubicBezTo>
                    <a:pt x="162" y="1107"/>
                    <a:pt x="82" y="1027"/>
                    <a:pt x="82" y="929"/>
                  </a:cubicBezTo>
                  <a:cubicBezTo>
                    <a:pt x="82" y="839"/>
                    <a:pt x="150" y="764"/>
                    <a:pt x="237" y="753"/>
                  </a:cubicBezTo>
                  <a:cubicBezTo>
                    <a:pt x="237" y="750"/>
                    <a:pt x="237" y="747"/>
                    <a:pt x="237" y="744"/>
                  </a:cubicBezTo>
                  <a:cubicBezTo>
                    <a:pt x="237" y="175"/>
                    <a:pt x="237" y="175"/>
                    <a:pt x="237" y="175"/>
                  </a:cubicBezTo>
                  <a:cubicBezTo>
                    <a:pt x="237" y="150"/>
                    <a:pt x="247" y="130"/>
                    <a:pt x="260" y="130"/>
                  </a:cubicBezTo>
                  <a:cubicBezTo>
                    <a:pt x="273" y="130"/>
                    <a:pt x="283" y="150"/>
                    <a:pt x="283" y="175"/>
                  </a:cubicBezTo>
                  <a:cubicBezTo>
                    <a:pt x="283" y="744"/>
                    <a:pt x="283" y="744"/>
                    <a:pt x="283" y="744"/>
                  </a:cubicBezTo>
                  <a:cubicBezTo>
                    <a:pt x="283" y="747"/>
                    <a:pt x="283" y="750"/>
                    <a:pt x="283" y="753"/>
                  </a:cubicBezTo>
                  <a:cubicBezTo>
                    <a:pt x="370" y="764"/>
                    <a:pt x="438" y="839"/>
                    <a:pt x="438" y="929"/>
                  </a:cubicBezTo>
                  <a:cubicBezTo>
                    <a:pt x="438" y="1027"/>
                    <a:pt x="358" y="1107"/>
                    <a:pt x="260" y="1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2" name="Rectangle 273">
              <a:extLst>
                <a:ext uri="{FF2B5EF4-FFF2-40B4-BE49-F238E27FC236}">
                  <a16:creationId xmlns:a16="http://schemas.microsoft.com/office/drawing/2014/main" id="{027B272F-8BFD-4A11-B869-BEBB7E2421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8" y="992"/>
              <a:ext cx="64" cy="56"/>
            </a:xfrm>
            <a:prstGeom prst="rect">
              <a:avLst/>
            </a:prstGeom>
            <a:grpFill/>
            <a:ln w="476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3" name="Rectangle 274">
              <a:extLst>
                <a:ext uri="{FF2B5EF4-FFF2-40B4-BE49-F238E27FC236}">
                  <a16:creationId xmlns:a16="http://schemas.microsoft.com/office/drawing/2014/main" id="{190129FB-F400-4A8D-9A68-745588DAFA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8" y="1077"/>
              <a:ext cx="24" cy="55"/>
            </a:xfrm>
            <a:prstGeom prst="rect">
              <a:avLst/>
            </a:prstGeom>
            <a:grpFill/>
            <a:ln w="317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4" name="Rectangle 275">
              <a:extLst>
                <a:ext uri="{FF2B5EF4-FFF2-40B4-BE49-F238E27FC236}">
                  <a16:creationId xmlns:a16="http://schemas.microsoft.com/office/drawing/2014/main" id="{D55E50F5-1179-4A22-8E31-1D763F275D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8" y="1161"/>
              <a:ext cx="24" cy="56"/>
            </a:xfrm>
            <a:prstGeom prst="rect">
              <a:avLst/>
            </a:prstGeom>
            <a:grpFill/>
            <a:ln w="317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5" name="Rectangle 276">
              <a:extLst>
                <a:ext uri="{FF2B5EF4-FFF2-40B4-BE49-F238E27FC236}">
                  <a16:creationId xmlns:a16="http://schemas.microsoft.com/office/drawing/2014/main" id="{2D4DFC1C-0044-4908-B245-6DE6BA4FAF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8" y="1246"/>
              <a:ext cx="24" cy="56"/>
            </a:xfrm>
            <a:prstGeom prst="rect">
              <a:avLst/>
            </a:prstGeom>
            <a:grpFill/>
            <a:ln w="317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6" name="Rectangle 277">
              <a:extLst>
                <a:ext uri="{FF2B5EF4-FFF2-40B4-BE49-F238E27FC236}">
                  <a16:creationId xmlns:a16="http://schemas.microsoft.com/office/drawing/2014/main" id="{09138FD7-2C6B-415B-B6D7-221C25A067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8" y="1327"/>
              <a:ext cx="64" cy="56"/>
            </a:xfrm>
            <a:prstGeom prst="rect">
              <a:avLst/>
            </a:prstGeom>
            <a:grpFill/>
            <a:ln w="476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7" name="Rectangle 278">
              <a:extLst>
                <a:ext uri="{FF2B5EF4-FFF2-40B4-BE49-F238E27FC236}">
                  <a16:creationId xmlns:a16="http://schemas.microsoft.com/office/drawing/2014/main" id="{335B62B1-5949-40CD-8128-FB04D426D9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8" y="1412"/>
              <a:ext cx="24" cy="56"/>
            </a:xfrm>
            <a:prstGeom prst="rect">
              <a:avLst/>
            </a:prstGeom>
            <a:grpFill/>
            <a:ln w="317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8" name="Rectangle 279">
              <a:extLst>
                <a:ext uri="{FF2B5EF4-FFF2-40B4-BE49-F238E27FC236}">
                  <a16:creationId xmlns:a16="http://schemas.microsoft.com/office/drawing/2014/main" id="{4A7ED848-031F-40FD-946D-826D2BC2FD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8" y="1496"/>
              <a:ext cx="24" cy="56"/>
            </a:xfrm>
            <a:prstGeom prst="rect">
              <a:avLst/>
            </a:prstGeom>
            <a:grpFill/>
            <a:ln w="317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9" name="Rectangle 280">
              <a:extLst>
                <a:ext uri="{FF2B5EF4-FFF2-40B4-BE49-F238E27FC236}">
                  <a16:creationId xmlns:a16="http://schemas.microsoft.com/office/drawing/2014/main" id="{51E66371-7A80-4AAD-A5EC-9522D8EC66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8" y="1581"/>
              <a:ext cx="24" cy="56"/>
            </a:xfrm>
            <a:prstGeom prst="rect">
              <a:avLst/>
            </a:prstGeom>
            <a:grpFill/>
            <a:ln w="317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0" name="Rectangle 281">
              <a:extLst>
                <a:ext uri="{FF2B5EF4-FFF2-40B4-BE49-F238E27FC236}">
                  <a16:creationId xmlns:a16="http://schemas.microsoft.com/office/drawing/2014/main" id="{376117FD-1A10-4609-9029-28132FF4EC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6" y="1664"/>
              <a:ext cx="64" cy="56"/>
            </a:xfrm>
            <a:prstGeom prst="rect">
              <a:avLst/>
            </a:prstGeom>
            <a:grpFill/>
            <a:ln w="476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1" name="Rectangle 282">
              <a:extLst>
                <a:ext uri="{FF2B5EF4-FFF2-40B4-BE49-F238E27FC236}">
                  <a16:creationId xmlns:a16="http://schemas.microsoft.com/office/drawing/2014/main" id="{42F6F800-8191-44DC-BCCB-3796BDAE87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8" y="657"/>
              <a:ext cx="64" cy="56"/>
            </a:xfrm>
            <a:prstGeom prst="rect">
              <a:avLst/>
            </a:prstGeom>
            <a:grpFill/>
            <a:ln w="476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2" name="Rectangle 283">
              <a:extLst>
                <a:ext uri="{FF2B5EF4-FFF2-40B4-BE49-F238E27FC236}">
                  <a16:creationId xmlns:a16="http://schemas.microsoft.com/office/drawing/2014/main" id="{7DE5CBCC-B8B4-4983-9ED8-393FBE36CC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8" y="741"/>
              <a:ext cx="24" cy="56"/>
            </a:xfrm>
            <a:prstGeom prst="rect">
              <a:avLst/>
            </a:prstGeom>
            <a:grpFill/>
            <a:ln w="317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" name="Rectangle 284">
              <a:extLst>
                <a:ext uri="{FF2B5EF4-FFF2-40B4-BE49-F238E27FC236}">
                  <a16:creationId xmlns:a16="http://schemas.microsoft.com/office/drawing/2014/main" id="{32F5812D-75A9-45BD-996F-C42E969C9A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8" y="826"/>
              <a:ext cx="24" cy="56"/>
            </a:xfrm>
            <a:prstGeom prst="rect">
              <a:avLst/>
            </a:prstGeom>
            <a:grpFill/>
            <a:ln w="317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" name="Rectangle 285">
              <a:extLst>
                <a:ext uri="{FF2B5EF4-FFF2-40B4-BE49-F238E27FC236}">
                  <a16:creationId xmlns:a16="http://schemas.microsoft.com/office/drawing/2014/main" id="{9B904907-2F25-4457-8D23-7629FE5601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8" y="911"/>
              <a:ext cx="24" cy="56"/>
            </a:xfrm>
            <a:prstGeom prst="rect">
              <a:avLst/>
            </a:prstGeom>
            <a:grpFill/>
            <a:ln w="317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" name="Freeform 286">
              <a:extLst>
                <a:ext uri="{FF2B5EF4-FFF2-40B4-BE49-F238E27FC236}">
                  <a16:creationId xmlns:a16="http://schemas.microsoft.com/office/drawing/2014/main" id="{61903EFE-2969-4381-BE1E-42FFCC1FDA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2" y="2022"/>
              <a:ext cx="205" cy="208"/>
            </a:xfrm>
            <a:custGeom>
              <a:avLst/>
              <a:gdLst>
                <a:gd name="T0" fmla="*/ 26 w 113"/>
                <a:gd name="T1" fmla="*/ 28 h 115"/>
                <a:gd name="T2" fmla="*/ 17 w 113"/>
                <a:gd name="T3" fmla="*/ 99 h 115"/>
                <a:gd name="T4" fmla="*/ 87 w 113"/>
                <a:gd name="T5" fmla="*/ 87 h 115"/>
                <a:gd name="T6" fmla="*/ 96 w 113"/>
                <a:gd name="T7" fmla="*/ 16 h 115"/>
                <a:gd name="T8" fmla="*/ 26 w 113"/>
                <a:gd name="T9" fmla="*/ 2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115">
                  <a:moveTo>
                    <a:pt x="26" y="28"/>
                  </a:moveTo>
                  <a:cubicBezTo>
                    <a:pt x="4" y="51"/>
                    <a:pt x="0" y="83"/>
                    <a:pt x="17" y="99"/>
                  </a:cubicBezTo>
                  <a:cubicBezTo>
                    <a:pt x="34" y="115"/>
                    <a:pt x="66" y="110"/>
                    <a:pt x="87" y="87"/>
                  </a:cubicBezTo>
                  <a:cubicBezTo>
                    <a:pt x="109" y="64"/>
                    <a:pt x="113" y="32"/>
                    <a:pt x="96" y="16"/>
                  </a:cubicBezTo>
                  <a:cubicBezTo>
                    <a:pt x="79" y="0"/>
                    <a:pt x="48" y="5"/>
                    <a:pt x="26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87" name="Thermomètre-1">
            <a:extLst>
              <a:ext uri="{FF2B5EF4-FFF2-40B4-BE49-F238E27FC236}">
                <a16:creationId xmlns:a16="http://schemas.microsoft.com/office/drawing/2014/main" id="{4916BDDA-AD43-4584-B30D-71E6A77084B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838190" y="1414558"/>
            <a:ext cx="539750" cy="1274899"/>
            <a:chOff x="4564" y="637"/>
            <a:chExt cx="1011" cy="2388"/>
          </a:xfrm>
          <a:solidFill>
            <a:schemeClr val="tx1"/>
          </a:solidFill>
        </p:grpSpPr>
        <p:sp>
          <p:nvSpPr>
            <p:cNvPr id="88" name="Freeform 267">
              <a:extLst>
                <a:ext uri="{FF2B5EF4-FFF2-40B4-BE49-F238E27FC236}">
                  <a16:creationId xmlns:a16="http://schemas.microsoft.com/office/drawing/2014/main" id="{4E8916FB-4B64-49F2-BE31-0C1378E01A4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64" y="637"/>
              <a:ext cx="1011" cy="2388"/>
            </a:xfrm>
            <a:custGeom>
              <a:avLst/>
              <a:gdLst>
                <a:gd name="T0" fmla="*/ 394 w 557"/>
                <a:gd name="T1" fmla="*/ 55 h 1325"/>
                <a:gd name="T2" fmla="*/ 206 w 557"/>
                <a:gd name="T3" fmla="*/ 0 h 1325"/>
                <a:gd name="T4" fmla="*/ 163 w 557"/>
                <a:gd name="T5" fmla="*/ 775 h 1325"/>
                <a:gd name="T6" fmla="*/ 290 w 557"/>
                <a:gd name="T7" fmla="*/ 1325 h 1325"/>
                <a:gd name="T8" fmla="*/ 394 w 557"/>
                <a:gd name="T9" fmla="*/ 775 h 1325"/>
                <a:gd name="T10" fmla="*/ 235 w 557"/>
                <a:gd name="T11" fmla="*/ 84 h 1325"/>
                <a:gd name="T12" fmla="*/ 178 w 557"/>
                <a:gd name="T13" fmla="*/ 126 h 1325"/>
                <a:gd name="T14" fmla="*/ 178 w 557"/>
                <a:gd name="T15" fmla="*/ 165 h 1325"/>
                <a:gd name="T16" fmla="*/ 201 w 557"/>
                <a:gd name="T17" fmla="*/ 193 h 1325"/>
                <a:gd name="T18" fmla="*/ 178 w 557"/>
                <a:gd name="T19" fmla="*/ 165 h 1325"/>
                <a:gd name="T20" fmla="*/ 201 w 557"/>
                <a:gd name="T21" fmla="*/ 244 h 1325"/>
                <a:gd name="T22" fmla="*/ 178 w 557"/>
                <a:gd name="T23" fmla="*/ 273 h 1325"/>
                <a:gd name="T24" fmla="*/ 178 w 557"/>
                <a:gd name="T25" fmla="*/ 322 h 1325"/>
                <a:gd name="T26" fmla="*/ 201 w 557"/>
                <a:gd name="T27" fmla="*/ 350 h 1325"/>
                <a:gd name="T28" fmla="*/ 178 w 557"/>
                <a:gd name="T29" fmla="*/ 322 h 1325"/>
                <a:gd name="T30" fmla="*/ 229 w 557"/>
                <a:gd name="T31" fmla="*/ 400 h 1325"/>
                <a:gd name="T32" fmla="*/ 178 w 557"/>
                <a:gd name="T33" fmla="*/ 442 h 1325"/>
                <a:gd name="T34" fmla="*/ 178 w 557"/>
                <a:gd name="T35" fmla="*/ 485 h 1325"/>
                <a:gd name="T36" fmla="*/ 201 w 557"/>
                <a:gd name="T37" fmla="*/ 513 h 1325"/>
                <a:gd name="T38" fmla="*/ 178 w 557"/>
                <a:gd name="T39" fmla="*/ 485 h 1325"/>
                <a:gd name="T40" fmla="*/ 201 w 557"/>
                <a:gd name="T41" fmla="*/ 565 h 1325"/>
                <a:gd name="T42" fmla="*/ 178 w 557"/>
                <a:gd name="T43" fmla="*/ 593 h 1325"/>
                <a:gd name="T44" fmla="*/ 178 w 557"/>
                <a:gd name="T45" fmla="*/ 642 h 1325"/>
                <a:gd name="T46" fmla="*/ 201 w 557"/>
                <a:gd name="T47" fmla="*/ 670 h 1325"/>
                <a:gd name="T48" fmla="*/ 178 w 557"/>
                <a:gd name="T49" fmla="*/ 642 h 1325"/>
                <a:gd name="T50" fmla="*/ 235 w 557"/>
                <a:gd name="T51" fmla="*/ 716 h 1325"/>
                <a:gd name="T52" fmla="*/ 178 w 557"/>
                <a:gd name="T53" fmla="*/ 758 h 1325"/>
                <a:gd name="T54" fmla="*/ 288 w 557"/>
                <a:gd name="T55" fmla="*/ 1241 h 1325"/>
                <a:gd name="T56" fmla="*/ 261 w 557"/>
                <a:gd name="T57" fmla="*/ 848 h 1325"/>
                <a:gd name="T58" fmla="*/ 261 w 557"/>
                <a:gd name="T59" fmla="*/ 149 h 1325"/>
                <a:gd name="T60" fmla="*/ 291 w 557"/>
                <a:gd name="T61" fmla="*/ 149 h 1325"/>
                <a:gd name="T62" fmla="*/ 290 w 557"/>
                <a:gd name="T63" fmla="*/ 850 h 1325"/>
                <a:gd name="T64" fmla="*/ 288 w 557"/>
                <a:gd name="T65" fmla="*/ 1241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57" h="1325">
                  <a:moveTo>
                    <a:pt x="394" y="775"/>
                  </a:moveTo>
                  <a:cubicBezTo>
                    <a:pt x="394" y="55"/>
                    <a:pt x="394" y="55"/>
                    <a:pt x="394" y="55"/>
                  </a:cubicBezTo>
                  <a:cubicBezTo>
                    <a:pt x="394" y="31"/>
                    <a:pt x="375" y="0"/>
                    <a:pt x="351" y="0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182" y="0"/>
                    <a:pt x="163" y="31"/>
                    <a:pt x="163" y="55"/>
                  </a:cubicBezTo>
                  <a:cubicBezTo>
                    <a:pt x="163" y="775"/>
                    <a:pt x="163" y="775"/>
                    <a:pt x="163" y="775"/>
                  </a:cubicBezTo>
                  <a:cubicBezTo>
                    <a:pt x="66" y="824"/>
                    <a:pt x="0" y="912"/>
                    <a:pt x="0" y="1028"/>
                  </a:cubicBezTo>
                  <a:cubicBezTo>
                    <a:pt x="0" y="1192"/>
                    <a:pt x="125" y="1325"/>
                    <a:pt x="290" y="1325"/>
                  </a:cubicBezTo>
                  <a:cubicBezTo>
                    <a:pt x="455" y="1325"/>
                    <a:pt x="557" y="1192"/>
                    <a:pt x="557" y="1028"/>
                  </a:cubicBezTo>
                  <a:cubicBezTo>
                    <a:pt x="557" y="912"/>
                    <a:pt x="490" y="824"/>
                    <a:pt x="394" y="775"/>
                  </a:cubicBezTo>
                  <a:close/>
                  <a:moveTo>
                    <a:pt x="178" y="84"/>
                  </a:moveTo>
                  <a:cubicBezTo>
                    <a:pt x="235" y="84"/>
                    <a:pt x="235" y="84"/>
                    <a:pt x="235" y="84"/>
                  </a:cubicBezTo>
                  <a:cubicBezTo>
                    <a:pt x="235" y="126"/>
                    <a:pt x="235" y="126"/>
                    <a:pt x="235" y="126"/>
                  </a:cubicBezTo>
                  <a:cubicBezTo>
                    <a:pt x="178" y="126"/>
                    <a:pt x="178" y="126"/>
                    <a:pt x="178" y="126"/>
                  </a:cubicBezTo>
                  <a:lnTo>
                    <a:pt x="178" y="84"/>
                  </a:lnTo>
                  <a:close/>
                  <a:moveTo>
                    <a:pt x="178" y="165"/>
                  </a:moveTo>
                  <a:cubicBezTo>
                    <a:pt x="201" y="165"/>
                    <a:pt x="201" y="165"/>
                    <a:pt x="201" y="165"/>
                  </a:cubicBezTo>
                  <a:cubicBezTo>
                    <a:pt x="201" y="193"/>
                    <a:pt x="201" y="193"/>
                    <a:pt x="201" y="193"/>
                  </a:cubicBezTo>
                  <a:cubicBezTo>
                    <a:pt x="178" y="193"/>
                    <a:pt x="178" y="193"/>
                    <a:pt x="178" y="193"/>
                  </a:cubicBezTo>
                  <a:lnTo>
                    <a:pt x="178" y="165"/>
                  </a:lnTo>
                  <a:close/>
                  <a:moveTo>
                    <a:pt x="178" y="244"/>
                  </a:moveTo>
                  <a:cubicBezTo>
                    <a:pt x="201" y="244"/>
                    <a:pt x="201" y="244"/>
                    <a:pt x="201" y="244"/>
                  </a:cubicBezTo>
                  <a:cubicBezTo>
                    <a:pt x="201" y="273"/>
                    <a:pt x="201" y="273"/>
                    <a:pt x="201" y="273"/>
                  </a:cubicBezTo>
                  <a:cubicBezTo>
                    <a:pt x="178" y="273"/>
                    <a:pt x="178" y="273"/>
                    <a:pt x="178" y="273"/>
                  </a:cubicBezTo>
                  <a:lnTo>
                    <a:pt x="178" y="244"/>
                  </a:lnTo>
                  <a:close/>
                  <a:moveTo>
                    <a:pt x="178" y="322"/>
                  </a:moveTo>
                  <a:cubicBezTo>
                    <a:pt x="201" y="322"/>
                    <a:pt x="201" y="322"/>
                    <a:pt x="201" y="322"/>
                  </a:cubicBezTo>
                  <a:cubicBezTo>
                    <a:pt x="201" y="350"/>
                    <a:pt x="201" y="350"/>
                    <a:pt x="201" y="350"/>
                  </a:cubicBezTo>
                  <a:cubicBezTo>
                    <a:pt x="178" y="350"/>
                    <a:pt x="178" y="350"/>
                    <a:pt x="178" y="350"/>
                  </a:cubicBezTo>
                  <a:lnTo>
                    <a:pt x="178" y="322"/>
                  </a:lnTo>
                  <a:close/>
                  <a:moveTo>
                    <a:pt x="178" y="400"/>
                  </a:moveTo>
                  <a:cubicBezTo>
                    <a:pt x="229" y="400"/>
                    <a:pt x="229" y="400"/>
                    <a:pt x="229" y="400"/>
                  </a:cubicBezTo>
                  <a:cubicBezTo>
                    <a:pt x="229" y="442"/>
                    <a:pt x="229" y="442"/>
                    <a:pt x="229" y="442"/>
                  </a:cubicBezTo>
                  <a:cubicBezTo>
                    <a:pt x="178" y="442"/>
                    <a:pt x="178" y="442"/>
                    <a:pt x="178" y="442"/>
                  </a:cubicBezTo>
                  <a:lnTo>
                    <a:pt x="178" y="400"/>
                  </a:lnTo>
                  <a:close/>
                  <a:moveTo>
                    <a:pt x="178" y="485"/>
                  </a:moveTo>
                  <a:cubicBezTo>
                    <a:pt x="201" y="485"/>
                    <a:pt x="201" y="485"/>
                    <a:pt x="201" y="485"/>
                  </a:cubicBezTo>
                  <a:cubicBezTo>
                    <a:pt x="201" y="513"/>
                    <a:pt x="201" y="513"/>
                    <a:pt x="201" y="513"/>
                  </a:cubicBezTo>
                  <a:cubicBezTo>
                    <a:pt x="178" y="513"/>
                    <a:pt x="178" y="513"/>
                    <a:pt x="178" y="513"/>
                  </a:cubicBezTo>
                  <a:lnTo>
                    <a:pt x="178" y="485"/>
                  </a:lnTo>
                  <a:close/>
                  <a:moveTo>
                    <a:pt x="178" y="565"/>
                  </a:moveTo>
                  <a:cubicBezTo>
                    <a:pt x="201" y="565"/>
                    <a:pt x="201" y="565"/>
                    <a:pt x="201" y="565"/>
                  </a:cubicBezTo>
                  <a:cubicBezTo>
                    <a:pt x="201" y="593"/>
                    <a:pt x="201" y="593"/>
                    <a:pt x="201" y="593"/>
                  </a:cubicBezTo>
                  <a:cubicBezTo>
                    <a:pt x="178" y="593"/>
                    <a:pt x="178" y="593"/>
                    <a:pt x="178" y="593"/>
                  </a:cubicBezTo>
                  <a:lnTo>
                    <a:pt x="178" y="565"/>
                  </a:lnTo>
                  <a:close/>
                  <a:moveTo>
                    <a:pt x="178" y="642"/>
                  </a:moveTo>
                  <a:cubicBezTo>
                    <a:pt x="201" y="642"/>
                    <a:pt x="201" y="642"/>
                    <a:pt x="201" y="642"/>
                  </a:cubicBezTo>
                  <a:cubicBezTo>
                    <a:pt x="201" y="670"/>
                    <a:pt x="201" y="670"/>
                    <a:pt x="201" y="670"/>
                  </a:cubicBezTo>
                  <a:cubicBezTo>
                    <a:pt x="178" y="670"/>
                    <a:pt x="178" y="670"/>
                    <a:pt x="178" y="670"/>
                  </a:cubicBezTo>
                  <a:lnTo>
                    <a:pt x="178" y="642"/>
                  </a:lnTo>
                  <a:close/>
                  <a:moveTo>
                    <a:pt x="178" y="716"/>
                  </a:moveTo>
                  <a:cubicBezTo>
                    <a:pt x="235" y="716"/>
                    <a:pt x="235" y="716"/>
                    <a:pt x="235" y="716"/>
                  </a:cubicBezTo>
                  <a:cubicBezTo>
                    <a:pt x="235" y="758"/>
                    <a:pt x="235" y="758"/>
                    <a:pt x="235" y="758"/>
                  </a:cubicBezTo>
                  <a:cubicBezTo>
                    <a:pt x="178" y="758"/>
                    <a:pt x="178" y="758"/>
                    <a:pt x="178" y="758"/>
                  </a:cubicBezTo>
                  <a:lnTo>
                    <a:pt x="178" y="716"/>
                  </a:lnTo>
                  <a:close/>
                  <a:moveTo>
                    <a:pt x="288" y="1241"/>
                  </a:moveTo>
                  <a:cubicBezTo>
                    <a:pt x="170" y="1241"/>
                    <a:pt x="93" y="1164"/>
                    <a:pt x="93" y="1046"/>
                  </a:cubicBezTo>
                  <a:cubicBezTo>
                    <a:pt x="93" y="936"/>
                    <a:pt x="155" y="862"/>
                    <a:pt x="261" y="848"/>
                  </a:cubicBezTo>
                  <a:cubicBezTo>
                    <a:pt x="261" y="845"/>
                    <a:pt x="261" y="841"/>
                    <a:pt x="261" y="837"/>
                  </a:cubicBezTo>
                  <a:cubicBezTo>
                    <a:pt x="261" y="149"/>
                    <a:pt x="261" y="149"/>
                    <a:pt x="261" y="149"/>
                  </a:cubicBezTo>
                  <a:cubicBezTo>
                    <a:pt x="261" y="119"/>
                    <a:pt x="268" y="115"/>
                    <a:pt x="276" y="115"/>
                  </a:cubicBezTo>
                  <a:cubicBezTo>
                    <a:pt x="284" y="115"/>
                    <a:pt x="291" y="119"/>
                    <a:pt x="291" y="149"/>
                  </a:cubicBezTo>
                  <a:cubicBezTo>
                    <a:pt x="291" y="837"/>
                    <a:pt x="291" y="837"/>
                    <a:pt x="291" y="837"/>
                  </a:cubicBezTo>
                  <a:cubicBezTo>
                    <a:pt x="291" y="840"/>
                    <a:pt x="291" y="847"/>
                    <a:pt x="290" y="850"/>
                  </a:cubicBezTo>
                  <a:cubicBezTo>
                    <a:pt x="408" y="852"/>
                    <a:pt x="484" y="927"/>
                    <a:pt x="484" y="1046"/>
                  </a:cubicBezTo>
                  <a:cubicBezTo>
                    <a:pt x="484" y="1164"/>
                    <a:pt x="407" y="1241"/>
                    <a:pt x="288" y="12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9" name="Freeform 268">
              <a:extLst>
                <a:ext uri="{FF2B5EF4-FFF2-40B4-BE49-F238E27FC236}">
                  <a16:creationId xmlns:a16="http://schemas.microsoft.com/office/drawing/2014/main" id="{70EC49D8-738D-4D54-ABE5-8633D67BD4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2344"/>
              <a:ext cx="205" cy="209"/>
            </a:xfrm>
            <a:custGeom>
              <a:avLst/>
              <a:gdLst>
                <a:gd name="T0" fmla="*/ 26 w 113"/>
                <a:gd name="T1" fmla="*/ 29 h 116"/>
                <a:gd name="T2" fmla="*/ 17 w 113"/>
                <a:gd name="T3" fmla="*/ 100 h 116"/>
                <a:gd name="T4" fmla="*/ 87 w 113"/>
                <a:gd name="T5" fmla="*/ 87 h 116"/>
                <a:gd name="T6" fmla="*/ 96 w 113"/>
                <a:gd name="T7" fmla="*/ 17 h 116"/>
                <a:gd name="T8" fmla="*/ 26 w 113"/>
                <a:gd name="T9" fmla="*/ 2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116">
                  <a:moveTo>
                    <a:pt x="26" y="29"/>
                  </a:moveTo>
                  <a:cubicBezTo>
                    <a:pt x="4" y="52"/>
                    <a:pt x="0" y="84"/>
                    <a:pt x="17" y="100"/>
                  </a:cubicBezTo>
                  <a:cubicBezTo>
                    <a:pt x="34" y="116"/>
                    <a:pt x="65" y="110"/>
                    <a:pt x="87" y="87"/>
                  </a:cubicBezTo>
                  <a:cubicBezTo>
                    <a:pt x="109" y="64"/>
                    <a:pt x="113" y="33"/>
                    <a:pt x="96" y="17"/>
                  </a:cubicBezTo>
                  <a:cubicBezTo>
                    <a:pt x="79" y="0"/>
                    <a:pt x="47" y="6"/>
                    <a:pt x="26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86" name="TV">
            <a:extLst>
              <a:ext uri="{FF2B5EF4-FFF2-40B4-BE49-F238E27FC236}">
                <a16:creationId xmlns:a16="http://schemas.microsoft.com/office/drawing/2014/main" id="{0C122AB8-B722-4E58-82C8-24BEB351EDBF}"/>
              </a:ext>
            </a:extLst>
          </p:cNvPr>
          <p:cNvSpPr>
            <a:spLocks noEditPoints="1"/>
          </p:cNvSpPr>
          <p:nvPr/>
        </p:nvSpPr>
        <p:spPr bwMode="auto">
          <a:xfrm>
            <a:off x="2905258" y="1582903"/>
            <a:ext cx="1436634" cy="938210"/>
          </a:xfrm>
          <a:custGeom>
            <a:avLst/>
            <a:gdLst>
              <a:gd name="T0" fmla="*/ 1008 w 1572"/>
              <a:gd name="T1" fmla="*/ 1027 h 1029"/>
              <a:gd name="T2" fmla="*/ 993 w 1572"/>
              <a:gd name="T3" fmla="*/ 1027 h 1029"/>
              <a:gd name="T4" fmla="*/ 1008 w 1572"/>
              <a:gd name="T5" fmla="*/ 1027 h 1029"/>
              <a:gd name="T6" fmla="*/ 1572 w 1572"/>
              <a:gd name="T7" fmla="*/ 41 h 1029"/>
              <a:gd name="T8" fmla="*/ 0 w 1572"/>
              <a:gd name="T9" fmla="*/ 41 h 1029"/>
              <a:gd name="T10" fmla="*/ 0 w 1572"/>
              <a:gd name="T11" fmla="*/ 913 h 1029"/>
              <a:gd name="T12" fmla="*/ 627 w 1572"/>
              <a:gd name="T13" fmla="*/ 943 h 1029"/>
              <a:gd name="T14" fmla="*/ 568 w 1572"/>
              <a:gd name="T15" fmla="*/ 1027 h 1029"/>
              <a:gd name="T16" fmla="*/ 993 w 1572"/>
              <a:gd name="T17" fmla="*/ 1027 h 1029"/>
              <a:gd name="T18" fmla="*/ 964 w 1572"/>
              <a:gd name="T19" fmla="*/ 1006 h 1029"/>
              <a:gd name="T20" fmla="*/ 933 w 1572"/>
              <a:gd name="T21" fmla="*/ 943 h 1029"/>
              <a:gd name="T22" fmla="*/ 1572 w 1572"/>
              <a:gd name="T23" fmla="*/ 913 h 1029"/>
              <a:gd name="T24" fmla="*/ 1572 w 1572"/>
              <a:gd name="T25" fmla="*/ 41 h 1029"/>
              <a:gd name="T26" fmla="*/ 786 w 1572"/>
              <a:gd name="T27" fmla="*/ 917 h 1029"/>
              <a:gd name="T28" fmla="*/ 749 w 1572"/>
              <a:gd name="T29" fmla="*/ 881 h 1029"/>
              <a:gd name="T30" fmla="*/ 786 w 1572"/>
              <a:gd name="T31" fmla="*/ 844 h 1029"/>
              <a:gd name="T32" fmla="*/ 822 w 1572"/>
              <a:gd name="T33" fmla="*/ 881 h 1029"/>
              <a:gd name="T34" fmla="*/ 786 w 1572"/>
              <a:gd name="T35" fmla="*/ 917 h 1029"/>
              <a:gd name="T36" fmla="*/ 1505 w 1572"/>
              <a:gd name="T37" fmla="*/ 786 h 1029"/>
              <a:gd name="T38" fmla="*/ 1483 w 1572"/>
              <a:gd name="T39" fmla="*/ 807 h 1029"/>
              <a:gd name="T40" fmla="*/ 88 w 1572"/>
              <a:gd name="T41" fmla="*/ 807 h 1029"/>
              <a:gd name="T42" fmla="*/ 67 w 1572"/>
              <a:gd name="T43" fmla="*/ 786 h 1029"/>
              <a:gd name="T44" fmla="*/ 67 w 1572"/>
              <a:gd name="T45" fmla="*/ 108 h 1029"/>
              <a:gd name="T46" fmla="*/ 88 w 1572"/>
              <a:gd name="T47" fmla="*/ 86 h 1029"/>
              <a:gd name="T48" fmla="*/ 1483 w 1572"/>
              <a:gd name="T49" fmla="*/ 86 h 1029"/>
              <a:gd name="T50" fmla="*/ 1505 w 1572"/>
              <a:gd name="T51" fmla="*/ 108 h 1029"/>
              <a:gd name="T52" fmla="*/ 1505 w 1572"/>
              <a:gd name="T53" fmla="*/ 786 h 10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72" h="1029">
                <a:moveTo>
                  <a:pt x="1008" y="1027"/>
                </a:moveTo>
                <a:cubicBezTo>
                  <a:pt x="1008" y="1027"/>
                  <a:pt x="1002" y="1027"/>
                  <a:pt x="993" y="1027"/>
                </a:cubicBezTo>
                <a:cubicBezTo>
                  <a:pt x="1001" y="1029"/>
                  <a:pt x="1008" y="1027"/>
                  <a:pt x="1008" y="1027"/>
                </a:cubicBezTo>
                <a:close/>
                <a:moveTo>
                  <a:pt x="1572" y="41"/>
                </a:moveTo>
                <a:cubicBezTo>
                  <a:pt x="1049" y="0"/>
                  <a:pt x="523" y="0"/>
                  <a:pt x="0" y="41"/>
                </a:cubicBezTo>
                <a:cubicBezTo>
                  <a:pt x="0" y="913"/>
                  <a:pt x="0" y="913"/>
                  <a:pt x="0" y="913"/>
                </a:cubicBezTo>
                <a:cubicBezTo>
                  <a:pt x="208" y="930"/>
                  <a:pt x="417" y="940"/>
                  <a:pt x="627" y="943"/>
                </a:cubicBezTo>
                <a:cubicBezTo>
                  <a:pt x="618" y="977"/>
                  <a:pt x="600" y="1027"/>
                  <a:pt x="568" y="1027"/>
                </a:cubicBezTo>
                <a:cubicBezTo>
                  <a:pt x="993" y="1027"/>
                  <a:pt x="993" y="1027"/>
                  <a:pt x="993" y="1027"/>
                </a:cubicBezTo>
                <a:cubicBezTo>
                  <a:pt x="984" y="1026"/>
                  <a:pt x="973" y="1020"/>
                  <a:pt x="964" y="1006"/>
                </a:cubicBezTo>
                <a:cubicBezTo>
                  <a:pt x="955" y="989"/>
                  <a:pt x="945" y="966"/>
                  <a:pt x="933" y="943"/>
                </a:cubicBezTo>
                <a:cubicBezTo>
                  <a:pt x="1146" y="940"/>
                  <a:pt x="1359" y="930"/>
                  <a:pt x="1572" y="913"/>
                </a:cubicBezTo>
                <a:lnTo>
                  <a:pt x="1572" y="41"/>
                </a:lnTo>
                <a:close/>
                <a:moveTo>
                  <a:pt x="786" y="917"/>
                </a:moveTo>
                <a:cubicBezTo>
                  <a:pt x="766" y="917"/>
                  <a:pt x="749" y="901"/>
                  <a:pt x="749" y="881"/>
                </a:cubicBezTo>
                <a:cubicBezTo>
                  <a:pt x="749" y="860"/>
                  <a:pt x="766" y="844"/>
                  <a:pt x="786" y="844"/>
                </a:cubicBezTo>
                <a:cubicBezTo>
                  <a:pt x="806" y="844"/>
                  <a:pt x="822" y="860"/>
                  <a:pt x="822" y="881"/>
                </a:cubicBezTo>
                <a:cubicBezTo>
                  <a:pt x="822" y="901"/>
                  <a:pt x="806" y="917"/>
                  <a:pt x="786" y="917"/>
                </a:cubicBezTo>
                <a:close/>
                <a:moveTo>
                  <a:pt x="1505" y="786"/>
                </a:moveTo>
                <a:cubicBezTo>
                  <a:pt x="1505" y="798"/>
                  <a:pt x="1495" y="807"/>
                  <a:pt x="1483" y="807"/>
                </a:cubicBezTo>
                <a:cubicBezTo>
                  <a:pt x="88" y="807"/>
                  <a:pt x="88" y="807"/>
                  <a:pt x="88" y="807"/>
                </a:cubicBezTo>
                <a:cubicBezTo>
                  <a:pt x="76" y="807"/>
                  <a:pt x="67" y="798"/>
                  <a:pt x="67" y="786"/>
                </a:cubicBezTo>
                <a:cubicBezTo>
                  <a:pt x="67" y="108"/>
                  <a:pt x="67" y="108"/>
                  <a:pt x="67" y="108"/>
                </a:cubicBezTo>
                <a:cubicBezTo>
                  <a:pt x="67" y="96"/>
                  <a:pt x="76" y="86"/>
                  <a:pt x="88" y="86"/>
                </a:cubicBezTo>
                <a:cubicBezTo>
                  <a:pt x="1483" y="86"/>
                  <a:pt x="1483" y="86"/>
                  <a:pt x="1483" y="86"/>
                </a:cubicBezTo>
                <a:cubicBezTo>
                  <a:pt x="1495" y="86"/>
                  <a:pt x="1505" y="96"/>
                  <a:pt x="1505" y="108"/>
                </a:cubicBezTo>
                <a:lnTo>
                  <a:pt x="1505" y="78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78" name="Voiture">
            <a:extLst>
              <a:ext uri="{FF2B5EF4-FFF2-40B4-BE49-F238E27FC236}">
                <a16:creationId xmlns:a16="http://schemas.microsoft.com/office/drawing/2014/main" id="{10DA5106-6707-432D-8BD4-45F187B7520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95469" y="1507810"/>
            <a:ext cx="1442682" cy="1086800"/>
            <a:chOff x="4974" y="1280"/>
            <a:chExt cx="904" cy="681"/>
          </a:xfrm>
        </p:grpSpPr>
        <p:sp>
          <p:nvSpPr>
            <p:cNvPr id="79" name="Freeform 253">
              <a:extLst>
                <a:ext uri="{FF2B5EF4-FFF2-40B4-BE49-F238E27FC236}">
                  <a16:creationId xmlns:a16="http://schemas.microsoft.com/office/drawing/2014/main" id="{5D20EF2A-FEF0-47C6-A126-A4BCA160D2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05" y="1280"/>
              <a:ext cx="856" cy="681"/>
            </a:xfrm>
            <a:custGeom>
              <a:avLst/>
              <a:gdLst>
                <a:gd name="T0" fmla="*/ 450 w 472"/>
                <a:gd name="T1" fmla="*/ 136 h 376"/>
                <a:gd name="T2" fmla="*/ 446 w 472"/>
                <a:gd name="T3" fmla="*/ 136 h 376"/>
                <a:gd name="T4" fmla="*/ 439 w 472"/>
                <a:gd name="T5" fmla="*/ 121 h 376"/>
                <a:gd name="T6" fmla="*/ 395 w 472"/>
                <a:gd name="T7" fmla="*/ 33 h 376"/>
                <a:gd name="T8" fmla="*/ 350 w 472"/>
                <a:gd name="T9" fmla="*/ 2 h 376"/>
                <a:gd name="T10" fmla="*/ 116 w 472"/>
                <a:gd name="T11" fmla="*/ 2 h 376"/>
                <a:gd name="T12" fmla="*/ 71 w 472"/>
                <a:gd name="T13" fmla="*/ 27 h 376"/>
                <a:gd name="T14" fmla="*/ 26 w 472"/>
                <a:gd name="T15" fmla="*/ 136 h 376"/>
                <a:gd name="T16" fmla="*/ 22 w 472"/>
                <a:gd name="T17" fmla="*/ 136 h 376"/>
                <a:gd name="T18" fmla="*/ 0 w 472"/>
                <a:gd name="T19" fmla="*/ 158 h 376"/>
                <a:gd name="T20" fmla="*/ 0 w 472"/>
                <a:gd name="T21" fmla="*/ 276 h 376"/>
                <a:gd name="T22" fmla="*/ 22 w 472"/>
                <a:gd name="T23" fmla="*/ 298 h 376"/>
                <a:gd name="T24" fmla="*/ 37 w 472"/>
                <a:gd name="T25" fmla="*/ 298 h 376"/>
                <a:gd name="T26" fmla="*/ 37 w 472"/>
                <a:gd name="T27" fmla="*/ 354 h 376"/>
                <a:gd name="T28" fmla="*/ 59 w 472"/>
                <a:gd name="T29" fmla="*/ 376 h 376"/>
                <a:gd name="T30" fmla="*/ 92 w 472"/>
                <a:gd name="T31" fmla="*/ 376 h 376"/>
                <a:gd name="T32" fmla="*/ 114 w 472"/>
                <a:gd name="T33" fmla="*/ 354 h 376"/>
                <a:gd name="T34" fmla="*/ 114 w 472"/>
                <a:gd name="T35" fmla="*/ 298 h 376"/>
                <a:gd name="T36" fmla="*/ 367 w 472"/>
                <a:gd name="T37" fmla="*/ 298 h 376"/>
                <a:gd name="T38" fmla="*/ 367 w 472"/>
                <a:gd name="T39" fmla="*/ 354 h 376"/>
                <a:gd name="T40" fmla="*/ 389 w 472"/>
                <a:gd name="T41" fmla="*/ 376 h 376"/>
                <a:gd name="T42" fmla="*/ 421 w 472"/>
                <a:gd name="T43" fmla="*/ 376 h 376"/>
                <a:gd name="T44" fmla="*/ 443 w 472"/>
                <a:gd name="T45" fmla="*/ 354 h 376"/>
                <a:gd name="T46" fmla="*/ 443 w 472"/>
                <a:gd name="T47" fmla="*/ 298 h 376"/>
                <a:gd name="T48" fmla="*/ 450 w 472"/>
                <a:gd name="T49" fmla="*/ 298 h 376"/>
                <a:gd name="T50" fmla="*/ 472 w 472"/>
                <a:gd name="T51" fmla="*/ 276 h 376"/>
                <a:gd name="T52" fmla="*/ 472 w 472"/>
                <a:gd name="T53" fmla="*/ 158 h 376"/>
                <a:gd name="T54" fmla="*/ 450 w 472"/>
                <a:gd name="T55" fmla="*/ 136 h 376"/>
                <a:gd name="T56" fmla="*/ 85 w 472"/>
                <a:gd name="T57" fmla="*/ 41 h 376"/>
                <a:gd name="T58" fmla="*/ 122 w 472"/>
                <a:gd name="T59" fmla="*/ 18 h 376"/>
                <a:gd name="T60" fmla="*/ 338 w 472"/>
                <a:gd name="T61" fmla="*/ 18 h 376"/>
                <a:gd name="T62" fmla="*/ 376 w 472"/>
                <a:gd name="T63" fmla="*/ 40 h 376"/>
                <a:gd name="T64" fmla="*/ 422 w 472"/>
                <a:gd name="T65" fmla="*/ 131 h 376"/>
                <a:gd name="T66" fmla="*/ 50 w 472"/>
                <a:gd name="T67" fmla="*/ 131 h 376"/>
                <a:gd name="T68" fmla="*/ 85 w 472"/>
                <a:gd name="T69" fmla="*/ 41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72" h="376">
                  <a:moveTo>
                    <a:pt x="450" y="136"/>
                  </a:moveTo>
                  <a:cubicBezTo>
                    <a:pt x="446" y="136"/>
                    <a:pt x="446" y="136"/>
                    <a:pt x="446" y="136"/>
                  </a:cubicBezTo>
                  <a:cubicBezTo>
                    <a:pt x="446" y="136"/>
                    <a:pt x="443" y="130"/>
                    <a:pt x="439" y="121"/>
                  </a:cubicBezTo>
                  <a:cubicBezTo>
                    <a:pt x="425" y="93"/>
                    <a:pt x="397" y="36"/>
                    <a:pt x="395" y="33"/>
                  </a:cubicBezTo>
                  <a:cubicBezTo>
                    <a:pt x="377" y="0"/>
                    <a:pt x="350" y="2"/>
                    <a:pt x="350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81" y="1"/>
                    <a:pt x="71" y="27"/>
                    <a:pt x="71" y="27"/>
                  </a:cubicBezTo>
                  <a:cubicBezTo>
                    <a:pt x="26" y="136"/>
                    <a:pt x="26" y="136"/>
                    <a:pt x="26" y="136"/>
                  </a:cubicBezTo>
                  <a:cubicBezTo>
                    <a:pt x="22" y="136"/>
                    <a:pt x="22" y="136"/>
                    <a:pt x="22" y="136"/>
                  </a:cubicBezTo>
                  <a:cubicBezTo>
                    <a:pt x="10" y="136"/>
                    <a:pt x="0" y="146"/>
                    <a:pt x="0" y="158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288"/>
                    <a:pt x="10" y="298"/>
                    <a:pt x="22" y="298"/>
                  </a:cubicBezTo>
                  <a:cubicBezTo>
                    <a:pt x="37" y="298"/>
                    <a:pt x="37" y="298"/>
                    <a:pt x="37" y="298"/>
                  </a:cubicBezTo>
                  <a:cubicBezTo>
                    <a:pt x="37" y="354"/>
                    <a:pt x="37" y="354"/>
                    <a:pt x="37" y="354"/>
                  </a:cubicBezTo>
                  <a:cubicBezTo>
                    <a:pt x="37" y="366"/>
                    <a:pt x="47" y="376"/>
                    <a:pt x="59" y="376"/>
                  </a:cubicBezTo>
                  <a:cubicBezTo>
                    <a:pt x="92" y="376"/>
                    <a:pt x="92" y="376"/>
                    <a:pt x="92" y="376"/>
                  </a:cubicBezTo>
                  <a:cubicBezTo>
                    <a:pt x="104" y="376"/>
                    <a:pt x="114" y="366"/>
                    <a:pt x="114" y="354"/>
                  </a:cubicBezTo>
                  <a:cubicBezTo>
                    <a:pt x="114" y="298"/>
                    <a:pt x="114" y="298"/>
                    <a:pt x="114" y="298"/>
                  </a:cubicBezTo>
                  <a:cubicBezTo>
                    <a:pt x="367" y="298"/>
                    <a:pt x="367" y="298"/>
                    <a:pt x="367" y="298"/>
                  </a:cubicBezTo>
                  <a:cubicBezTo>
                    <a:pt x="367" y="354"/>
                    <a:pt x="367" y="354"/>
                    <a:pt x="367" y="354"/>
                  </a:cubicBezTo>
                  <a:cubicBezTo>
                    <a:pt x="367" y="366"/>
                    <a:pt x="377" y="376"/>
                    <a:pt x="389" y="376"/>
                  </a:cubicBezTo>
                  <a:cubicBezTo>
                    <a:pt x="421" y="376"/>
                    <a:pt x="421" y="376"/>
                    <a:pt x="421" y="376"/>
                  </a:cubicBezTo>
                  <a:cubicBezTo>
                    <a:pt x="433" y="376"/>
                    <a:pt x="443" y="366"/>
                    <a:pt x="443" y="354"/>
                  </a:cubicBezTo>
                  <a:cubicBezTo>
                    <a:pt x="443" y="298"/>
                    <a:pt x="443" y="298"/>
                    <a:pt x="443" y="298"/>
                  </a:cubicBezTo>
                  <a:cubicBezTo>
                    <a:pt x="450" y="298"/>
                    <a:pt x="450" y="298"/>
                    <a:pt x="450" y="298"/>
                  </a:cubicBezTo>
                  <a:cubicBezTo>
                    <a:pt x="462" y="298"/>
                    <a:pt x="472" y="288"/>
                    <a:pt x="472" y="276"/>
                  </a:cubicBezTo>
                  <a:cubicBezTo>
                    <a:pt x="472" y="158"/>
                    <a:pt x="472" y="158"/>
                    <a:pt x="472" y="158"/>
                  </a:cubicBezTo>
                  <a:cubicBezTo>
                    <a:pt x="472" y="146"/>
                    <a:pt x="462" y="136"/>
                    <a:pt x="450" y="136"/>
                  </a:cubicBezTo>
                  <a:moveTo>
                    <a:pt x="85" y="41"/>
                  </a:moveTo>
                  <a:cubicBezTo>
                    <a:pt x="85" y="41"/>
                    <a:pt x="94" y="18"/>
                    <a:pt x="122" y="18"/>
                  </a:cubicBezTo>
                  <a:cubicBezTo>
                    <a:pt x="338" y="18"/>
                    <a:pt x="338" y="18"/>
                    <a:pt x="338" y="18"/>
                  </a:cubicBezTo>
                  <a:cubicBezTo>
                    <a:pt x="338" y="18"/>
                    <a:pt x="362" y="15"/>
                    <a:pt x="376" y="40"/>
                  </a:cubicBezTo>
                  <a:cubicBezTo>
                    <a:pt x="377" y="42"/>
                    <a:pt x="422" y="131"/>
                    <a:pt x="422" y="131"/>
                  </a:cubicBezTo>
                  <a:cubicBezTo>
                    <a:pt x="50" y="131"/>
                    <a:pt x="50" y="131"/>
                    <a:pt x="50" y="131"/>
                  </a:cubicBezTo>
                  <a:lnTo>
                    <a:pt x="85" y="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0" name="Freeform 254">
              <a:extLst>
                <a:ext uri="{FF2B5EF4-FFF2-40B4-BE49-F238E27FC236}">
                  <a16:creationId xmlns:a16="http://schemas.microsoft.com/office/drawing/2014/main" id="{A96DD37B-6C53-4AB1-B3D7-463032D4FA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3" y="1621"/>
              <a:ext cx="152" cy="72"/>
            </a:xfrm>
            <a:custGeom>
              <a:avLst/>
              <a:gdLst>
                <a:gd name="T0" fmla="*/ 84 w 84"/>
                <a:gd name="T1" fmla="*/ 32 h 40"/>
                <a:gd name="T2" fmla="*/ 73 w 84"/>
                <a:gd name="T3" fmla="*/ 40 h 40"/>
                <a:gd name="T4" fmla="*/ 11 w 84"/>
                <a:gd name="T5" fmla="*/ 40 h 40"/>
                <a:gd name="T6" fmla="*/ 0 w 84"/>
                <a:gd name="T7" fmla="*/ 32 h 40"/>
                <a:gd name="T8" fmla="*/ 0 w 84"/>
                <a:gd name="T9" fmla="*/ 8 h 40"/>
                <a:gd name="T10" fmla="*/ 11 w 84"/>
                <a:gd name="T11" fmla="*/ 0 h 40"/>
                <a:gd name="T12" fmla="*/ 73 w 84"/>
                <a:gd name="T13" fmla="*/ 0 h 40"/>
                <a:gd name="T14" fmla="*/ 84 w 84"/>
                <a:gd name="T15" fmla="*/ 8 h 40"/>
                <a:gd name="T16" fmla="*/ 84 w 84"/>
                <a:gd name="T17" fmla="*/ 3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40">
                  <a:moveTo>
                    <a:pt x="84" y="32"/>
                  </a:moveTo>
                  <a:cubicBezTo>
                    <a:pt x="84" y="36"/>
                    <a:pt x="79" y="40"/>
                    <a:pt x="73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5" y="40"/>
                    <a:pt x="0" y="36"/>
                    <a:pt x="0" y="3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9" y="0"/>
                    <a:pt x="84" y="4"/>
                    <a:pt x="84" y="8"/>
                  </a:cubicBezTo>
                  <a:lnTo>
                    <a:pt x="8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1" name="Rectangle 255">
              <a:extLst>
                <a:ext uri="{FF2B5EF4-FFF2-40B4-BE49-F238E27FC236}">
                  <a16:creationId xmlns:a16="http://schemas.microsoft.com/office/drawing/2014/main" id="{0FAE0331-49A7-4D92-B18E-B0716E1796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7" y="1659"/>
              <a:ext cx="352" cy="1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2" name="Freeform 256">
              <a:extLst>
                <a:ext uri="{FF2B5EF4-FFF2-40B4-BE49-F238E27FC236}">
                  <a16:creationId xmlns:a16="http://schemas.microsoft.com/office/drawing/2014/main" id="{D51104B3-58CD-4FD8-A688-4266AC9C73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5" y="1621"/>
              <a:ext cx="153" cy="72"/>
            </a:xfrm>
            <a:custGeom>
              <a:avLst/>
              <a:gdLst>
                <a:gd name="T0" fmla="*/ 84 w 84"/>
                <a:gd name="T1" fmla="*/ 32 h 40"/>
                <a:gd name="T2" fmla="*/ 73 w 84"/>
                <a:gd name="T3" fmla="*/ 40 h 40"/>
                <a:gd name="T4" fmla="*/ 12 w 84"/>
                <a:gd name="T5" fmla="*/ 40 h 40"/>
                <a:gd name="T6" fmla="*/ 0 w 84"/>
                <a:gd name="T7" fmla="*/ 32 h 40"/>
                <a:gd name="T8" fmla="*/ 0 w 84"/>
                <a:gd name="T9" fmla="*/ 8 h 40"/>
                <a:gd name="T10" fmla="*/ 12 w 84"/>
                <a:gd name="T11" fmla="*/ 0 h 40"/>
                <a:gd name="T12" fmla="*/ 73 w 84"/>
                <a:gd name="T13" fmla="*/ 0 h 40"/>
                <a:gd name="T14" fmla="*/ 84 w 84"/>
                <a:gd name="T15" fmla="*/ 8 h 40"/>
                <a:gd name="T16" fmla="*/ 84 w 84"/>
                <a:gd name="T17" fmla="*/ 3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40">
                  <a:moveTo>
                    <a:pt x="84" y="32"/>
                  </a:moveTo>
                  <a:cubicBezTo>
                    <a:pt x="84" y="36"/>
                    <a:pt x="79" y="40"/>
                    <a:pt x="73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5" y="40"/>
                    <a:pt x="0" y="36"/>
                    <a:pt x="0" y="3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5" y="0"/>
                    <a:pt x="1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9" y="0"/>
                    <a:pt x="84" y="4"/>
                    <a:pt x="84" y="8"/>
                  </a:cubicBezTo>
                  <a:lnTo>
                    <a:pt x="8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3" name="Freeform 257">
              <a:extLst>
                <a:ext uri="{FF2B5EF4-FFF2-40B4-BE49-F238E27FC236}">
                  <a16:creationId xmlns:a16="http://schemas.microsoft.com/office/drawing/2014/main" id="{0214DFD9-3C2E-461D-B03B-2D1F13692B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7" y="1442"/>
              <a:ext cx="149" cy="76"/>
            </a:xfrm>
            <a:custGeom>
              <a:avLst/>
              <a:gdLst>
                <a:gd name="T0" fmla="*/ 0 w 82"/>
                <a:gd name="T1" fmla="*/ 42 h 42"/>
                <a:gd name="T2" fmla="*/ 41 w 82"/>
                <a:gd name="T3" fmla="*/ 0 h 42"/>
                <a:gd name="T4" fmla="*/ 82 w 82"/>
                <a:gd name="T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2" h="42">
                  <a:moveTo>
                    <a:pt x="0" y="42"/>
                  </a:moveTo>
                  <a:cubicBezTo>
                    <a:pt x="0" y="19"/>
                    <a:pt x="18" y="0"/>
                    <a:pt x="41" y="0"/>
                  </a:cubicBezTo>
                  <a:cubicBezTo>
                    <a:pt x="64" y="0"/>
                    <a:pt x="82" y="19"/>
                    <a:pt x="82" y="42"/>
                  </a:cubicBezTo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4" name="Freeform 258">
              <a:extLst>
                <a:ext uri="{FF2B5EF4-FFF2-40B4-BE49-F238E27FC236}">
                  <a16:creationId xmlns:a16="http://schemas.microsoft.com/office/drawing/2014/main" id="{D01DC82D-9432-4412-88F4-793530A2EB3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9" y="1471"/>
              <a:ext cx="109" cy="63"/>
            </a:xfrm>
            <a:custGeom>
              <a:avLst/>
              <a:gdLst>
                <a:gd name="T0" fmla="*/ 60 w 60"/>
                <a:gd name="T1" fmla="*/ 26 h 35"/>
                <a:gd name="T2" fmla="*/ 52 w 60"/>
                <a:gd name="T3" fmla="*/ 35 h 35"/>
                <a:gd name="T4" fmla="*/ 16 w 60"/>
                <a:gd name="T5" fmla="*/ 35 h 35"/>
                <a:gd name="T6" fmla="*/ 9 w 60"/>
                <a:gd name="T7" fmla="*/ 26 h 35"/>
                <a:gd name="T8" fmla="*/ 0 w 60"/>
                <a:gd name="T9" fmla="*/ 5 h 35"/>
                <a:gd name="T10" fmla="*/ 16 w 60"/>
                <a:gd name="T11" fmla="*/ 0 h 35"/>
                <a:gd name="T12" fmla="*/ 52 w 60"/>
                <a:gd name="T13" fmla="*/ 0 h 35"/>
                <a:gd name="T14" fmla="*/ 60 w 60"/>
                <a:gd name="T15" fmla="*/ 9 h 35"/>
                <a:gd name="T16" fmla="*/ 60 w 60"/>
                <a:gd name="T17" fmla="*/ 2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35">
                  <a:moveTo>
                    <a:pt x="60" y="26"/>
                  </a:moveTo>
                  <a:cubicBezTo>
                    <a:pt x="60" y="31"/>
                    <a:pt x="56" y="35"/>
                    <a:pt x="52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2" y="35"/>
                    <a:pt x="9" y="31"/>
                    <a:pt x="9" y="2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12" y="0"/>
                    <a:pt x="16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6" y="0"/>
                    <a:pt x="60" y="4"/>
                    <a:pt x="60" y="9"/>
                  </a:cubicBezTo>
                  <a:lnTo>
                    <a:pt x="60" y="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5" name="Freeform 259">
              <a:extLst>
                <a:ext uri="{FF2B5EF4-FFF2-40B4-BE49-F238E27FC236}">
                  <a16:creationId xmlns:a16="http://schemas.microsoft.com/office/drawing/2014/main" id="{0DBC0791-0128-427C-88AD-F836FB1D8B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4" y="1471"/>
              <a:ext cx="109" cy="63"/>
            </a:xfrm>
            <a:custGeom>
              <a:avLst/>
              <a:gdLst>
                <a:gd name="T0" fmla="*/ 0 w 60"/>
                <a:gd name="T1" fmla="*/ 26 h 35"/>
                <a:gd name="T2" fmla="*/ 7 w 60"/>
                <a:gd name="T3" fmla="*/ 35 h 35"/>
                <a:gd name="T4" fmla="*/ 43 w 60"/>
                <a:gd name="T5" fmla="*/ 35 h 35"/>
                <a:gd name="T6" fmla="*/ 51 w 60"/>
                <a:gd name="T7" fmla="*/ 26 h 35"/>
                <a:gd name="T8" fmla="*/ 60 w 60"/>
                <a:gd name="T9" fmla="*/ 5 h 35"/>
                <a:gd name="T10" fmla="*/ 43 w 60"/>
                <a:gd name="T11" fmla="*/ 0 h 35"/>
                <a:gd name="T12" fmla="*/ 7 w 60"/>
                <a:gd name="T13" fmla="*/ 0 h 35"/>
                <a:gd name="T14" fmla="*/ 0 w 60"/>
                <a:gd name="T15" fmla="*/ 9 h 35"/>
                <a:gd name="T16" fmla="*/ 0 w 60"/>
                <a:gd name="T17" fmla="*/ 2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35">
                  <a:moveTo>
                    <a:pt x="0" y="26"/>
                  </a:moveTo>
                  <a:cubicBezTo>
                    <a:pt x="0" y="31"/>
                    <a:pt x="3" y="35"/>
                    <a:pt x="7" y="35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7" y="35"/>
                    <a:pt x="51" y="31"/>
                    <a:pt x="51" y="26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0" y="0"/>
                    <a:pt x="47" y="0"/>
                    <a:pt x="4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4"/>
                    <a:pt x="0" y="9"/>
                  </a:cubicBezTo>
                  <a:lnTo>
                    <a:pt x="0" y="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5142798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CA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555127" y="1395580"/>
            <a:ext cx="4697120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>
                <a:solidFill>
                  <a:schemeClr val="bg1"/>
                </a:solidFill>
                <a:latin typeface="Raleway Black" panose="020B0A03030101060003" pitchFamily="34" charset="0"/>
              </a:rPr>
              <a:t>RUBANS</a:t>
            </a:r>
          </a:p>
          <a:p>
            <a:r>
              <a:rPr lang="fr-FR" sz="8000" dirty="0">
                <a:solidFill>
                  <a:schemeClr val="bg1"/>
                </a:solidFill>
                <a:latin typeface="Raleway Black" panose="020B0A03030101060003" pitchFamily="34" charset="0"/>
              </a:rPr>
              <a:t>FLECHES</a:t>
            </a:r>
          </a:p>
          <a:p>
            <a:r>
              <a:rPr lang="fr-FR" sz="8000" dirty="0">
                <a:solidFill>
                  <a:schemeClr val="bg1"/>
                </a:solidFill>
                <a:latin typeface="Raleway Black" panose="020B0A03030101060003" pitchFamily="34" charset="0"/>
              </a:rPr>
              <a:t>TRAITS</a:t>
            </a:r>
          </a:p>
        </p:txBody>
      </p:sp>
    </p:spTree>
    <p:extLst>
      <p:ext uri="{BB962C8B-B14F-4D97-AF65-F5344CB8AC3E}">
        <p14:creationId xmlns:p14="http://schemas.microsoft.com/office/powerpoint/2010/main" val="2062672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" y="1"/>
            <a:ext cx="12192000" cy="679622"/>
          </a:xfrm>
          <a:prstGeom prst="rect">
            <a:avLst/>
          </a:prstGeom>
          <a:solidFill>
            <a:srgbClr val="C0C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217808" y="47423"/>
            <a:ext cx="43813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>
                <a:solidFill>
                  <a:schemeClr val="bg1"/>
                </a:solidFill>
                <a:latin typeface="Raleway Black" panose="020B0A03030101060003" pitchFamily="34" charset="0"/>
              </a:rPr>
              <a:t>RUBANS ET FLECHES</a:t>
            </a:r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6FDE5531-D4BD-468B-B7CA-2114407DF712}"/>
              </a:ext>
            </a:extLst>
          </p:cNvPr>
          <p:cNvSpPr>
            <a:spLocks/>
          </p:cNvSpPr>
          <p:nvPr/>
        </p:nvSpPr>
        <p:spPr bwMode="auto">
          <a:xfrm>
            <a:off x="5218953" y="1472560"/>
            <a:ext cx="1537458" cy="946175"/>
          </a:xfrm>
          <a:custGeom>
            <a:avLst/>
            <a:gdLst>
              <a:gd name="T0" fmla="*/ 1915 w 2086"/>
              <a:gd name="T1" fmla="*/ 551 h 1289"/>
              <a:gd name="T2" fmla="*/ 1497 w 2086"/>
              <a:gd name="T3" fmla="*/ 250 h 1289"/>
              <a:gd name="T4" fmla="*/ 1140 w 2086"/>
              <a:gd name="T5" fmla="*/ 118 h 1289"/>
              <a:gd name="T6" fmla="*/ 1277 w 2086"/>
              <a:gd name="T7" fmla="*/ 291 h 1289"/>
              <a:gd name="T8" fmla="*/ 1521 w 2086"/>
              <a:gd name="T9" fmla="*/ 483 h 1289"/>
              <a:gd name="T10" fmla="*/ 1629 w 2086"/>
              <a:gd name="T11" fmla="*/ 575 h 1289"/>
              <a:gd name="T12" fmla="*/ 1502 w 2086"/>
              <a:gd name="T13" fmla="*/ 580 h 1289"/>
              <a:gd name="T14" fmla="*/ 877 w 2086"/>
              <a:gd name="T15" fmla="*/ 599 h 1289"/>
              <a:gd name="T16" fmla="*/ 37 w 2086"/>
              <a:gd name="T17" fmla="*/ 722 h 1289"/>
              <a:gd name="T18" fmla="*/ 473 w 2086"/>
              <a:gd name="T19" fmla="*/ 772 h 1289"/>
              <a:gd name="T20" fmla="*/ 1502 w 2086"/>
              <a:gd name="T21" fmla="*/ 727 h 1289"/>
              <a:gd name="T22" fmla="*/ 1636 w 2086"/>
              <a:gd name="T23" fmla="*/ 832 h 1289"/>
              <a:gd name="T24" fmla="*/ 1287 w 2086"/>
              <a:gd name="T25" fmla="*/ 1060 h 1289"/>
              <a:gd name="T26" fmla="*/ 1098 w 2086"/>
              <a:gd name="T27" fmla="*/ 1247 h 1289"/>
              <a:gd name="T28" fmla="*/ 1266 w 2086"/>
              <a:gd name="T29" fmla="*/ 1248 h 1289"/>
              <a:gd name="T30" fmla="*/ 2086 w 2086"/>
              <a:gd name="T31" fmla="*/ 680 h 1289"/>
              <a:gd name="T32" fmla="*/ 1915 w 2086"/>
              <a:gd name="T33" fmla="*/ 551 h 1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086" h="1289">
                <a:moveTo>
                  <a:pt x="1915" y="551"/>
                </a:moveTo>
                <a:cubicBezTo>
                  <a:pt x="1820" y="497"/>
                  <a:pt x="1634" y="363"/>
                  <a:pt x="1497" y="250"/>
                </a:cubicBezTo>
                <a:cubicBezTo>
                  <a:pt x="1240" y="37"/>
                  <a:pt x="1140" y="0"/>
                  <a:pt x="1140" y="118"/>
                </a:cubicBezTo>
                <a:cubicBezTo>
                  <a:pt x="1140" y="157"/>
                  <a:pt x="1203" y="237"/>
                  <a:pt x="1277" y="291"/>
                </a:cubicBezTo>
                <a:cubicBezTo>
                  <a:pt x="1350" y="345"/>
                  <a:pt x="1463" y="433"/>
                  <a:pt x="1521" y="483"/>
                </a:cubicBezTo>
                <a:cubicBezTo>
                  <a:pt x="1629" y="575"/>
                  <a:pt x="1629" y="575"/>
                  <a:pt x="1629" y="575"/>
                </a:cubicBezTo>
                <a:cubicBezTo>
                  <a:pt x="1502" y="580"/>
                  <a:pt x="1502" y="580"/>
                  <a:pt x="1502" y="580"/>
                </a:cubicBezTo>
                <a:cubicBezTo>
                  <a:pt x="1433" y="583"/>
                  <a:pt x="1151" y="591"/>
                  <a:pt x="877" y="599"/>
                </a:cubicBezTo>
                <a:cubicBezTo>
                  <a:pt x="0" y="623"/>
                  <a:pt x="37" y="617"/>
                  <a:pt x="37" y="722"/>
                </a:cubicBezTo>
                <a:cubicBezTo>
                  <a:pt x="37" y="808"/>
                  <a:pt x="74" y="812"/>
                  <a:pt x="473" y="772"/>
                </a:cubicBezTo>
                <a:cubicBezTo>
                  <a:pt x="919" y="727"/>
                  <a:pt x="1107" y="718"/>
                  <a:pt x="1502" y="727"/>
                </a:cubicBezTo>
                <a:cubicBezTo>
                  <a:pt x="1734" y="732"/>
                  <a:pt x="1737" y="735"/>
                  <a:pt x="1636" y="832"/>
                </a:cubicBezTo>
                <a:cubicBezTo>
                  <a:pt x="1580" y="887"/>
                  <a:pt x="1424" y="989"/>
                  <a:pt x="1287" y="1060"/>
                </a:cubicBezTo>
                <a:cubicBezTo>
                  <a:pt x="1109" y="1154"/>
                  <a:pt x="1056" y="1205"/>
                  <a:pt x="1098" y="1247"/>
                </a:cubicBezTo>
                <a:cubicBezTo>
                  <a:pt x="1139" y="1288"/>
                  <a:pt x="1187" y="1289"/>
                  <a:pt x="1266" y="1248"/>
                </a:cubicBezTo>
                <a:cubicBezTo>
                  <a:pt x="1455" y="1151"/>
                  <a:pt x="2086" y="714"/>
                  <a:pt x="2086" y="680"/>
                </a:cubicBezTo>
                <a:cubicBezTo>
                  <a:pt x="2086" y="662"/>
                  <a:pt x="2009" y="605"/>
                  <a:pt x="1915" y="55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9" name="Freeform 10">
            <a:extLst>
              <a:ext uri="{FF2B5EF4-FFF2-40B4-BE49-F238E27FC236}">
                <a16:creationId xmlns:a16="http://schemas.microsoft.com/office/drawing/2014/main" id="{5AB59D7C-C42A-4452-90FA-C5929522125D}"/>
              </a:ext>
            </a:extLst>
          </p:cNvPr>
          <p:cNvSpPr>
            <a:spLocks noEditPoints="1"/>
          </p:cNvSpPr>
          <p:nvPr/>
        </p:nvSpPr>
        <p:spPr bwMode="auto">
          <a:xfrm>
            <a:off x="727989" y="1633488"/>
            <a:ext cx="1239202" cy="922315"/>
          </a:xfrm>
          <a:custGeom>
            <a:avLst/>
            <a:gdLst>
              <a:gd name="T0" fmla="*/ 1150 w 2032"/>
              <a:gd name="T1" fmla="*/ 416 h 1517"/>
              <a:gd name="T2" fmla="*/ 0 w 2032"/>
              <a:gd name="T3" fmla="*/ 53 h 1517"/>
              <a:gd name="T4" fmla="*/ 170 w 2032"/>
              <a:gd name="T5" fmla="*/ 431 h 1517"/>
              <a:gd name="T6" fmla="*/ 340 w 2032"/>
              <a:gd name="T7" fmla="*/ 767 h 1517"/>
              <a:gd name="T8" fmla="*/ 167 w 2032"/>
              <a:gd name="T9" fmla="*/ 1115 h 1517"/>
              <a:gd name="T10" fmla="*/ 20 w 2032"/>
              <a:gd name="T11" fmla="*/ 1489 h 1517"/>
              <a:gd name="T12" fmla="*/ 1994 w 2032"/>
              <a:gd name="T13" fmla="*/ 789 h 1517"/>
              <a:gd name="T14" fmla="*/ 1150 w 2032"/>
              <a:gd name="T15" fmla="*/ 416 h 1517"/>
              <a:gd name="T16" fmla="*/ 919 w 2032"/>
              <a:gd name="T17" fmla="*/ 1053 h 1517"/>
              <a:gd name="T18" fmla="*/ 204 w 2032"/>
              <a:gd name="T19" fmla="*/ 1305 h 1517"/>
              <a:gd name="T20" fmla="*/ 340 w 2032"/>
              <a:gd name="T21" fmla="*/ 1036 h 1517"/>
              <a:gd name="T22" fmla="*/ 476 w 2032"/>
              <a:gd name="T23" fmla="*/ 767 h 1517"/>
              <a:gd name="T24" fmla="*/ 334 w 2032"/>
              <a:gd name="T25" fmla="*/ 488 h 1517"/>
              <a:gd name="T26" fmla="*/ 252 w 2032"/>
              <a:gd name="T27" fmla="*/ 233 h 1517"/>
              <a:gd name="T28" fmla="*/ 973 w 2032"/>
              <a:gd name="T29" fmla="*/ 492 h 1517"/>
              <a:gd name="T30" fmla="*/ 1634 w 2032"/>
              <a:gd name="T31" fmla="*/ 764 h 1517"/>
              <a:gd name="T32" fmla="*/ 919 w 2032"/>
              <a:gd name="T33" fmla="*/ 1053 h 1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032" h="1517">
                <a:moveTo>
                  <a:pt x="1150" y="416"/>
                </a:moveTo>
                <a:cubicBezTo>
                  <a:pt x="34" y="11"/>
                  <a:pt x="0" y="0"/>
                  <a:pt x="0" y="53"/>
                </a:cubicBezTo>
                <a:cubicBezTo>
                  <a:pt x="0" y="75"/>
                  <a:pt x="77" y="247"/>
                  <a:pt x="170" y="431"/>
                </a:cubicBezTo>
                <a:cubicBezTo>
                  <a:pt x="340" y="767"/>
                  <a:pt x="340" y="767"/>
                  <a:pt x="340" y="767"/>
                </a:cubicBezTo>
                <a:cubicBezTo>
                  <a:pt x="167" y="1115"/>
                  <a:pt x="167" y="1115"/>
                  <a:pt x="167" y="1115"/>
                </a:cubicBezTo>
                <a:cubicBezTo>
                  <a:pt x="72" y="1305"/>
                  <a:pt x="5" y="1474"/>
                  <a:pt x="20" y="1489"/>
                </a:cubicBezTo>
                <a:cubicBezTo>
                  <a:pt x="48" y="1517"/>
                  <a:pt x="1851" y="877"/>
                  <a:pt x="1994" y="789"/>
                </a:cubicBezTo>
                <a:cubicBezTo>
                  <a:pt x="2032" y="766"/>
                  <a:pt x="1654" y="599"/>
                  <a:pt x="1150" y="416"/>
                </a:cubicBezTo>
                <a:close/>
                <a:moveTo>
                  <a:pt x="919" y="1053"/>
                </a:moveTo>
                <a:cubicBezTo>
                  <a:pt x="204" y="1305"/>
                  <a:pt x="204" y="1305"/>
                  <a:pt x="204" y="1305"/>
                </a:cubicBezTo>
                <a:cubicBezTo>
                  <a:pt x="340" y="1036"/>
                  <a:pt x="340" y="1036"/>
                  <a:pt x="340" y="1036"/>
                </a:cubicBezTo>
                <a:cubicBezTo>
                  <a:pt x="476" y="767"/>
                  <a:pt x="476" y="767"/>
                  <a:pt x="476" y="767"/>
                </a:cubicBezTo>
                <a:cubicBezTo>
                  <a:pt x="334" y="488"/>
                  <a:pt x="334" y="488"/>
                  <a:pt x="334" y="488"/>
                </a:cubicBezTo>
                <a:cubicBezTo>
                  <a:pt x="253" y="332"/>
                  <a:pt x="218" y="220"/>
                  <a:pt x="252" y="233"/>
                </a:cubicBezTo>
                <a:cubicBezTo>
                  <a:pt x="285" y="246"/>
                  <a:pt x="613" y="363"/>
                  <a:pt x="973" y="492"/>
                </a:cubicBezTo>
                <a:cubicBezTo>
                  <a:pt x="1334" y="620"/>
                  <a:pt x="1634" y="744"/>
                  <a:pt x="1634" y="764"/>
                </a:cubicBezTo>
                <a:cubicBezTo>
                  <a:pt x="1634" y="785"/>
                  <a:pt x="1314" y="914"/>
                  <a:pt x="919" y="105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2" name="Freeform 14">
            <a:extLst>
              <a:ext uri="{FF2B5EF4-FFF2-40B4-BE49-F238E27FC236}">
                <a16:creationId xmlns:a16="http://schemas.microsoft.com/office/drawing/2014/main" id="{E3EE9226-D3D0-41CC-8709-4D5FE73602FA}"/>
              </a:ext>
            </a:extLst>
          </p:cNvPr>
          <p:cNvSpPr>
            <a:spLocks/>
          </p:cNvSpPr>
          <p:nvPr/>
        </p:nvSpPr>
        <p:spPr bwMode="auto">
          <a:xfrm>
            <a:off x="2838228" y="1654051"/>
            <a:ext cx="1598917" cy="764684"/>
          </a:xfrm>
          <a:custGeom>
            <a:avLst/>
            <a:gdLst>
              <a:gd name="T0" fmla="*/ 2334 w 2506"/>
              <a:gd name="T1" fmla="*/ 318 h 1202"/>
              <a:gd name="T2" fmla="*/ 1781 w 2506"/>
              <a:gd name="T3" fmla="*/ 352 h 1202"/>
              <a:gd name="T4" fmla="*/ 1366 w 2506"/>
              <a:gd name="T5" fmla="*/ 448 h 1202"/>
              <a:gd name="T6" fmla="*/ 1549 w 2506"/>
              <a:gd name="T7" fmla="*/ 576 h 1202"/>
              <a:gd name="T8" fmla="*/ 1443 w 2506"/>
              <a:gd name="T9" fmla="*/ 700 h 1202"/>
              <a:gd name="T10" fmla="*/ 244 w 2506"/>
              <a:gd name="T11" fmla="*/ 191 h 1202"/>
              <a:gd name="T12" fmla="*/ 105 w 2506"/>
              <a:gd name="T13" fmla="*/ 98 h 1202"/>
              <a:gd name="T14" fmla="*/ 0 w 2506"/>
              <a:gd name="T15" fmla="*/ 396 h 1202"/>
              <a:gd name="T16" fmla="*/ 1598 w 2506"/>
              <a:gd name="T17" fmla="*/ 833 h 1202"/>
              <a:gd name="T18" fmla="*/ 1914 w 2506"/>
              <a:gd name="T19" fmla="*/ 689 h 1202"/>
              <a:gd name="T20" fmla="*/ 1800 w 2506"/>
              <a:gd name="T21" fmla="*/ 847 h 1202"/>
              <a:gd name="T22" fmla="*/ 1764 w 2506"/>
              <a:gd name="T23" fmla="*/ 1068 h 1202"/>
              <a:gd name="T24" fmla="*/ 2041 w 2506"/>
              <a:gd name="T25" fmla="*/ 872 h 1202"/>
              <a:gd name="T26" fmla="*/ 2350 w 2506"/>
              <a:gd name="T27" fmla="*/ 534 h 1202"/>
              <a:gd name="T28" fmla="*/ 2334 w 2506"/>
              <a:gd name="T29" fmla="*/ 318 h 1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506" h="1202">
                <a:moveTo>
                  <a:pt x="2334" y="318"/>
                </a:moveTo>
                <a:cubicBezTo>
                  <a:pt x="2267" y="337"/>
                  <a:pt x="2019" y="352"/>
                  <a:pt x="1781" y="352"/>
                </a:cubicBezTo>
                <a:cubicBezTo>
                  <a:pt x="1399" y="352"/>
                  <a:pt x="1351" y="363"/>
                  <a:pt x="1366" y="448"/>
                </a:cubicBezTo>
                <a:cubicBezTo>
                  <a:pt x="1376" y="507"/>
                  <a:pt x="1449" y="557"/>
                  <a:pt x="1549" y="576"/>
                </a:cubicBezTo>
                <a:cubicBezTo>
                  <a:pt x="1711" y="605"/>
                  <a:pt x="1709" y="608"/>
                  <a:pt x="1443" y="700"/>
                </a:cubicBezTo>
                <a:cubicBezTo>
                  <a:pt x="730" y="947"/>
                  <a:pt x="5" y="640"/>
                  <a:pt x="244" y="191"/>
                </a:cubicBezTo>
                <a:cubicBezTo>
                  <a:pt x="318" y="53"/>
                  <a:pt x="239" y="0"/>
                  <a:pt x="105" y="98"/>
                </a:cubicBezTo>
                <a:cubicBezTo>
                  <a:pt x="32" y="152"/>
                  <a:pt x="0" y="241"/>
                  <a:pt x="0" y="396"/>
                </a:cubicBezTo>
                <a:cubicBezTo>
                  <a:pt x="0" y="985"/>
                  <a:pt x="791" y="1202"/>
                  <a:pt x="1598" y="833"/>
                </a:cubicBezTo>
                <a:cubicBezTo>
                  <a:pt x="1914" y="689"/>
                  <a:pt x="1914" y="689"/>
                  <a:pt x="1914" y="689"/>
                </a:cubicBezTo>
                <a:cubicBezTo>
                  <a:pt x="1800" y="847"/>
                  <a:pt x="1800" y="847"/>
                  <a:pt x="1800" y="847"/>
                </a:cubicBezTo>
                <a:cubicBezTo>
                  <a:pt x="1705" y="979"/>
                  <a:pt x="1699" y="1014"/>
                  <a:pt x="1764" y="1068"/>
                </a:cubicBezTo>
                <a:cubicBezTo>
                  <a:pt x="1827" y="1119"/>
                  <a:pt x="1880" y="1082"/>
                  <a:pt x="2041" y="872"/>
                </a:cubicBezTo>
                <a:cubicBezTo>
                  <a:pt x="2151" y="728"/>
                  <a:pt x="2289" y="577"/>
                  <a:pt x="2350" y="534"/>
                </a:cubicBezTo>
                <a:cubicBezTo>
                  <a:pt x="2506" y="424"/>
                  <a:pt x="2494" y="274"/>
                  <a:pt x="2334" y="31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5" name="Freeform 18">
            <a:extLst>
              <a:ext uri="{FF2B5EF4-FFF2-40B4-BE49-F238E27FC236}">
                <a16:creationId xmlns:a16="http://schemas.microsoft.com/office/drawing/2014/main" id="{405B4395-26CD-43A3-95A2-34744A4A2D82}"/>
              </a:ext>
            </a:extLst>
          </p:cNvPr>
          <p:cNvSpPr>
            <a:spLocks/>
          </p:cNvSpPr>
          <p:nvPr/>
        </p:nvSpPr>
        <p:spPr bwMode="auto">
          <a:xfrm>
            <a:off x="7688907" y="1904915"/>
            <a:ext cx="1530001" cy="457058"/>
          </a:xfrm>
          <a:custGeom>
            <a:avLst/>
            <a:gdLst>
              <a:gd name="T0" fmla="*/ 1703 w 2485"/>
              <a:gd name="T1" fmla="*/ 77 h 743"/>
              <a:gd name="T2" fmla="*/ 1832 w 2485"/>
              <a:gd name="T3" fmla="*/ 222 h 743"/>
              <a:gd name="T4" fmla="*/ 1994 w 2485"/>
              <a:gd name="T5" fmla="*/ 314 h 743"/>
              <a:gd name="T6" fmla="*/ 1751 w 2485"/>
              <a:gd name="T7" fmla="*/ 278 h 743"/>
              <a:gd name="T8" fmla="*/ 238 w 2485"/>
              <a:gd name="T9" fmla="*/ 278 h 743"/>
              <a:gd name="T10" fmla="*/ 15 w 2485"/>
              <a:gd name="T11" fmla="*/ 415 h 743"/>
              <a:gd name="T12" fmla="*/ 116 w 2485"/>
              <a:gd name="T13" fmla="*/ 492 h 743"/>
              <a:gd name="T14" fmla="*/ 1589 w 2485"/>
              <a:gd name="T15" fmla="*/ 411 h 743"/>
              <a:gd name="T16" fmla="*/ 1861 w 2485"/>
              <a:gd name="T17" fmla="*/ 509 h 743"/>
              <a:gd name="T18" fmla="*/ 1641 w 2485"/>
              <a:gd name="T19" fmla="*/ 695 h 743"/>
              <a:gd name="T20" fmla="*/ 2485 w 2485"/>
              <a:gd name="T21" fmla="*/ 424 h 743"/>
              <a:gd name="T22" fmla="*/ 1703 w 2485"/>
              <a:gd name="T23" fmla="*/ 77 h 7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85" h="743">
                <a:moveTo>
                  <a:pt x="1703" y="77"/>
                </a:moveTo>
                <a:cubicBezTo>
                  <a:pt x="1685" y="105"/>
                  <a:pt x="1745" y="172"/>
                  <a:pt x="1832" y="222"/>
                </a:cubicBezTo>
                <a:cubicBezTo>
                  <a:pt x="1994" y="314"/>
                  <a:pt x="1994" y="314"/>
                  <a:pt x="1994" y="314"/>
                </a:cubicBezTo>
                <a:cubicBezTo>
                  <a:pt x="1751" y="278"/>
                  <a:pt x="1751" y="278"/>
                  <a:pt x="1751" y="278"/>
                </a:cubicBezTo>
                <a:cubicBezTo>
                  <a:pt x="1416" y="228"/>
                  <a:pt x="530" y="229"/>
                  <a:pt x="238" y="278"/>
                </a:cubicBezTo>
                <a:cubicBezTo>
                  <a:pt x="53" y="310"/>
                  <a:pt x="0" y="343"/>
                  <a:pt x="15" y="415"/>
                </a:cubicBezTo>
                <a:cubicBezTo>
                  <a:pt x="26" y="467"/>
                  <a:pt x="72" y="502"/>
                  <a:pt x="116" y="492"/>
                </a:cubicBezTo>
                <a:cubicBezTo>
                  <a:pt x="515" y="402"/>
                  <a:pt x="1194" y="365"/>
                  <a:pt x="1589" y="411"/>
                </a:cubicBezTo>
                <a:cubicBezTo>
                  <a:pt x="1994" y="458"/>
                  <a:pt x="2028" y="470"/>
                  <a:pt x="1861" y="509"/>
                </a:cubicBezTo>
                <a:cubicBezTo>
                  <a:pt x="1670" y="553"/>
                  <a:pt x="1578" y="632"/>
                  <a:pt x="1641" y="695"/>
                </a:cubicBezTo>
                <a:cubicBezTo>
                  <a:pt x="1690" y="743"/>
                  <a:pt x="2485" y="487"/>
                  <a:pt x="2485" y="424"/>
                </a:cubicBezTo>
                <a:cubicBezTo>
                  <a:pt x="2485" y="326"/>
                  <a:pt x="1750" y="0"/>
                  <a:pt x="1703" y="7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4" name="Freeform 22">
            <a:extLst>
              <a:ext uri="{FF2B5EF4-FFF2-40B4-BE49-F238E27FC236}">
                <a16:creationId xmlns:a16="http://schemas.microsoft.com/office/drawing/2014/main" id="{2D2931CA-B8E4-42AB-A83B-A844F5416F53}"/>
              </a:ext>
            </a:extLst>
          </p:cNvPr>
          <p:cNvSpPr>
            <a:spLocks noEditPoints="1"/>
          </p:cNvSpPr>
          <p:nvPr/>
        </p:nvSpPr>
        <p:spPr bwMode="auto">
          <a:xfrm>
            <a:off x="801648" y="3509668"/>
            <a:ext cx="1165543" cy="832305"/>
          </a:xfrm>
          <a:custGeom>
            <a:avLst/>
            <a:gdLst>
              <a:gd name="T0" fmla="*/ 1526 w 1629"/>
              <a:gd name="T1" fmla="*/ 497 h 1167"/>
              <a:gd name="T2" fmla="*/ 1448 w 1629"/>
              <a:gd name="T3" fmla="*/ 437 h 1167"/>
              <a:gd name="T4" fmla="*/ 1365 w 1629"/>
              <a:gd name="T5" fmla="*/ 375 h 1167"/>
              <a:gd name="T6" fmla="*/ 1272 w 1629"/>
              <a:gd name="T7" fmla="*/ 305 h 1167"/>
              <a:gd name="T8" fmla="*/ 1197 w 1629"/>
              <a:gd name="T9" fmla="*/ 251 h 1167"/>
              <a:gd name="T10" fmla="*/ 1117 w 1629"/>
              <a:gd name="T11" fmla="*/ 189 h 1167"/>
              <a:gd name="T12" fmla="*/ 1024 w 1629"/>
              <a:gd name="T13" fmla="*/ 119 h 1167"/>
              <a:gd name="T14" fmla="*/ 938 w 1629"/>
              <a:gd name="T15" fmla="*/ 57 h 1167"/>
              <a:gd name="T16" fmla="*/ 17 w 1629"/>
              <a:gd name="T17" fmla="*/ 295 h 1167"/>
              <a:gd name="T18" fmla="*/ 98 w 1629"/>
              <a:gd name="T19" fmla="*/ 869 h 1167"/>
              <a:gd name="T20" fmla="*/ 845 w 1629"/>
              <a:gd name="T21" fmla="*/ 1110 h 1167"/>
              <a:gd name="T22" fmla="*/ 941 w 1629"/>
              <a:gd name="T23" fmla="*/ 1107 h 1167"/>
              <a:gd name="T24" fmla="*/ 1034 w 1629"/>
              <a:gd name="T25" fmla="*/ 1035 h 1167"/>
              <a:gd name="T26" fmla="*/ 1119 w 1629"/>
              <a:gd name="T27" fmla="*/ 973 h 1167"/>
              <a:gd name="T28" fmla="*/ 1213 w 1629"/>
              <a:gd name="T29" fmla="*/ 900 h 1167"/>
              <a:gd name="T30" fmla="*/ 1298 w 1629"/>
              <a:gd name="T31" fmla="*/ 838 h 1167"/>
              <a:gd name="T32" fmla="*/ 1381 w 1629"/>
              <a:gd name="T33" fmla="*/ 776 h 1167"/>
              <a:gd name="T34" fmla="*/ 1474 w 1629"/>
              <a:gd name="T35" fmla="*/ 704 h 1167"/>
              <a:gd name="T36" fmla="*/ 1549 w 1629"/>
              <a:gd name="T37" fmla="*/ 649 h 1167"/>
              <a:gd name="T38" fmla="*/ 64 w 1629"/>
              <a:gd name="T39" fmla="*/ 647 h 1167"/>
              <a:gd name="T40" fmla="*/ 706 w 1629"/>
              <a:gd name="T41" fmla="*/ 598 h 1167"/>
              <a:gd name="T42" fmla="*/ 147 w 1629"/>
              <a:gd name="T43" fmla="*/ 362 h 1167"/>
              <a:gd name="T44" fmla="*/ 217 w 1629"/>
              <a:gd name="T45" fmla="*/ 440 h 1167"/>
              <a:gd name="T46" fmla="*/ 253 w 1629"/>
              <a:gd name="T47" fmla="*/ 404 h 1167"/>
              <a:gd name="T48" fmla="*/ 250 w 1629"/>
              <a:gd name="T49" fmla="*/ 411 h 1167"/>
              <a:gd name="T50" fmla="*/ 279 w 1629"/>
              <a:gd name="T51" fmla="*/ 585 h 1167"/>
              <a:gd name="T52" fmla="*/ 307 w 1629"/>
              <a:gd name="T53" fmla="*/ 548 h 1167"/>
              <a:gd name="T54" fmla="*/ 395 w 1629"/>
              <a:gd name="T55" fmla="*/ 830 h 1167"/>
              <a:gd name="T56" fmla="*/ 382 w 1629"/>
              <a:gd name="T57" fmla="*/ 435 h 1167"/>
              <a:gd name="T58" fmla="*/ 333 w 1629"/>
              <a:gd name="T59" fmla="*/ 466 h 1167"/>
              <a:gd name="T60" fmla="*/ 442 w 1629"/>
              <a:gd name="T61" fmla="*/ 375 h 1167"/>
              <a:gd name="T62" fmla="*/ 519 w 1629"/>
              <a:gd name="T63" fmla="*/ 639 h 1167"/>
              <a:gd name="T64" fmla="*/ 540 w 1629"/>
              <a:gd name="T65" fmla="*/ 605 h 1167"/>
              <a:gd name="T66" fmla="*/ 631 w 1629"/>
              <a:gd name="T67" fmla="*/ 523 h 1167"/>
              <a:gd name="T68" fmla="*/ 620 w 1629"/>
              <a:gd name="T69" fmla="*/ 810 h 1167"/>
              <a:gd name="T70" fmla="*/ 716 w 1629"/>
              <a:gd name="T71" fmla="*/ 685 h 1167"/>
              <a:gd name="T72" fmla="*/ 804 w 1629"/>
              <a:gd name="T73" fmla="*/ 810 h 1167"/>
              <a:gd name="T74" fmla="*/ 1150 w 1629"/>
              <a:gd name="T75" fmla="*/ 303 h 1167"/>
              <a:gd name="T76" fmla="*/ 894 w 1629"/>
              <a:gd name="T77" fmla="*/ 93 h 1167"/>
              <a:gd name="T78" fmla="*/ 887 w 1629"/>
              <a:gd name="T79" fmla="*/ 248 h 1167"/>
              <a:gd name="T80" fmla="*/ 954 w 1629"/>
              <a:gd name="T81" fmla="*/ 186 h 1167"/>
              <a:gd name="T82" fmla="*/ 928 w 1629"/>
              <a:gd name="T83" fmla="*/ 864 h 1167"/>
              <a:gd name="T84" fmla="*/ 975 w 1629"/>
              <a:gd name="T85" fmla="*/ 784 h 1167"/>
              <a:gd name="T86" fmla="*/ 949 w 1629"/>
              <a:gd name="T87" fmla="*/ 533 h 1167"/>
              <a:gd name="T88" fmla="*/ 1034 w 1629"/>
              <a:gd name="T89" fmla="*/ 429 h 1167"/>
              <a:gd name="T90" fmla="*/ 1019 w 1629"/>
              <a:gd name="T91" fmla="*/ 634 h 1167"/>
              <a:gd name="T92" fmla="*/ 1081 w 1629"/>
              <a:gd name="T93" fmla="*/ 546 h 1167"/>
              <a:gd name="T94" fmla="*/ 1016 w 1629"/>
              <a:gd name="T95" fmla="*/ 649 h 1167"/>
              <a:gd name="T96" fmla="*/ 1083 w 1629"/>
              <a:gd name="T97" fmla="*/ 954 h 1167"/>
              <a:gd name="T98" fmla="*/ 1189 w 1629"/>
              <a:gd name="T99" fmla="*/ 600 h 1167"/>
              <a:gd name="T100" fmla="*/ 1189 w 1629"/>
              <a:gd name="T101" fmla="*/ 768 h 1167"/>
              <a:gd name="T102" fmla="*/ 1119 w 1629"/>
              <a:gd name="T103" fmla="*/ 833 h 1167"/>
              <a:gd name="T104" fmla="*/ 1213 w 1629"/>
              <a:gd name="T105" fmla="*/ 735 h 1167"/>
              <a:gd name="T106" fmla="*/ 1210 w 1629"/>
              <a:gd name="T107" fmla="*/ 463 h 1167"/>
              <a:gd name="T108" fmla="*/ 1269 w 1629"/>
              <a:gd name="T109" fmla="*/ 380 h 1167"/>
              <a:gd name="T110" fmla="*/ 1394 w 1629"/>
              <a:gd name="T111" fmla="*/ 592 h 1167"/>
              <a:gd name="T112" fmla="*/ 1339 w 1629"/>
              <a:gd name="T113" fmla="*/ 667 h 1167"/>
              <a:gd name="T114" fmla="*/ 1277 w 1629"/>
              <a:gd name="T115" fmla="*/ 748 h 1167"/>
              <a:gd name="T116" fmla="*/ 1334 w 1629"/>
              <a:gd name="T117" fmla="*/ 665 h 1167"/>
              <a:gd name="T118" fmla="*/ 1391 w 1629"/>
              <a:gd name="T119" fmla="*/ 587 h 1167"/>
              <a:gd name="T120" fmla="*/ 1417 w 1629"/>
              <a:gd name="T121" fmla="*/ 626 h 1167"/>
              <a:gd name="T122" fmla="*/ 1557 w 1629"/>
              <a:gd name="T123" fmla="*/ 556 h 1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29" h="1167">
                <a:moveTo>
                  <a:pt x="1619" y="561"/>
                </a:moveTo>
                <a:cubicBezTo>
                  <a:pt x="1613" y="560"/>
                  <a:pt x="1612" y="559"/>
                  <a:pt x="1608" y="556"/>
                </a:cubicBezTo>
                <a:cubicBezTo>
                  <a:pt x="1608" y="554"/>
                  <a:pt x="1608" y="554"/>
                  <a:pt x="1608" y="554"/>
                </a:cubicBezTo>
                <a:cubicBezTo>
                  <a:pt x="1606" y="553"/>
                  <a:pt x="1603" y="552"/>
                  <a:pt x="1601" y="551"/>
                </a:cubicBezTo>
                <a:cubicBezTo>
                  <a:pt x="1600" y="549"/>
                  <a:pt x="1599" y="548"/>
                  <a:pt x="1598" y="546"/>
                </a:cubicBezTo>
                <a:cubicBezTo>
                  <a:pt x="1593" y="546"/>
                  <a:pt x="1593" y="546"/>
                  <a:pt x="1593" y="546"/>
                </a:cubicBezTo>
                <a:cubicBezTo>
                  <a:pt x="1591" y="543"/>
                  <a:pt x="1589" y="541"/>
                  <a:pt x="1588" y="538"/>
                </a:cubicBezTo>
                <a:cubicBezTo>
                  <a:pt x="1584" y="537"/>
                  <a:pt x="1581" y="536"/>
                  <a:pt x="1577" y="535"/>
                </a:cubicBezTo>
                <a:cubicBezTo>
                  <a:pt x="1576" y="534"/>
                  <a:pt x="1576" y="532"/>
                  <a:pt x="1575" y="530"/>
                </a:cubicBezTo>
                <a:cubicBezTo>
                  <a:pt x="1569" y="530"/>
                  <a:pt x="1569" y="530"/>
                  <a:pt x="1569" y="530"/>
                </a:cubicBezTo>
                <a:cubicBezTo>
                  <a:pt x="1565" y="525"/>
                  <a:pt x="1561" y="520"/>
                  <a:pt x="1557" y="515"/>
                </a:cubicBezTo>
                <a:cubicBezTo>
                  <a:pt x="1551" y="515"/>
                  <a:pt x="1551" y="515"/>
                  <a:pt x="1551" y="515"/>
                </a:cubicBezTo>
                <a:cubicBezTo>
                  <a:pt x="1550" y="512"/>
                  <a:pt x="1548" y="510"/>
                  <a:pt x="1546" y="507"/>
                </a:cubicBezTo>
                <a:cubicBezTo>
                  <a:pt x="1541" y="507"/>
                  <a:pt x="1541" y="507"/>
                  <a:pt x="1541" y="507"/>
                </a:cubicBezTo>
                <a:cubicBezTo>
                  <a:pt x="1539" y="504"/>
                  <a:pt x="1538" y="502"/>
                  <a:pt x="1536" y="499"/>
                </a:cubicBezTo>
                <a:cubicBezTo>
                  <a:pt x="1532" y="498"/>
                  <a:pt x="1529" y="497"/>
                  <a:pt x="1526" y="497"/>
                </a:cubicBezTo>
                <a:cubicBezTo>
                  <a:pt x="1525" y="495"/>
                  <a:pt x="1524" y="493"/>
                  <a:pt x="1523" y="491"/>
                </a:cubicBezTo>
                <a:cubicBezTo>
                  <a:pt x="1518" y="491"/>
                  <a:pt x="1518" y="491"/>
                  <a:pt x="1518" y="491"/>
                </a:cubicBezTo>
                <a:cubicBezTo>
                  <a:pt x="1516" y="489"/>
                  <a:pt x="1514" y="486"/>
                  <a:pt x="1513" y="484"/>
                </a:cubicBezTo>
                <a:cubicBezTo>
                  <a:pt x="1507" y="484"/>
                  <a:pt x="1507" y="484"/>
                  <a:pt x="1507" y="484"/>
                </a:cubicBezTo>
                <a:cubicBezTo>
                  <a:pt x="1506" y="481"/>
                  <a:pt x="1504" y="479"/>
                  <a:pt x="1502" y="476"/>
                </a:cubicBezTo>
                <a:cubicBezTo>
                  <a:pt x="1500" y="475"/>
                  <a:pt x="1497" y="474"/>
                  <a:pt x="1494" y="473"/>
                </a:cubicBezTo>
                <a:cubicBezTo>
                  <a:pt x="1494" y="468"/>
                  <a:pt x="1494" y="468"/>
                  <a:pt x="1494" y="468"/>
                </a:cubicBezTo>
                <a:cubicBezTo>
                  <a:pt x="1489" y="467"/>
                  <a:pt x="1488" y="466"/>
                  <a:pt x="1484" y="463"/>
                </a:cubicBezTo>
                <a:cubicBezTo>
                  <a:pt x="1484" y="460"/>
                  <a:pt x="1484" y="460"/>
                  <a:pt x="1484" y="460"/>
                </a:cubicBezTo>
                <a:cubicBezTo>
                  <a:pt x="1482" y="460"/>
                  <a:pt x="1479" y="459"/>
                  <a:pt x="1476" y="458"/>
                </a:cubicBezTo>
                <a:cubicBezTo>
                  <a:pt x="1475" y="456"/>
                  <a:pt x="1475" y="454"/>
                  <a:pt x="1474" y="453"/>
                </a:cubicBezTo>
                <a:cubicBezTo>
                  <a:pt x="1469" y="453"/>
                  <a:pt x="1469" y="453"/>
                  <a:pt x="1469" y="453"/>
                </a:cubicBezTo>
                <a:cubicBezTo>
                  <a:pt x="1467" y="450"/>
                  <a:pt x="1465" y="447"/>
                  <a:pt x="1463" y="445"/>
                </a:cubicBezTo>
                <a:cubicBezTo>
                  <a:pt x="1458" y="445"/>
                  <a:pt x="1458" y="445"/>
                  <a:pt x="1458" y="445"/>
                </a:cubicBezTo>
                <a:cubicBezTo>
                  <a:pt x="1457" y="442"/>
                  <a:pt x="1455" y="440"/>
                  <a:pt x="1453" y="437"/>
                </a:cubicBezTo>
                <a:cubicBezTo>
                  <a:pt x="1448" y="437"/>
                  <a:pt x="1448" y="437"/>
                  <a:pt x="1448" y="437"/>
                </a:cubicBezTo>
                <a:cubicBezTo>
                  <a:pt x="1446" y="435"/>
                  <a:pt x="1444" y="432"/>
                  <a:pt x="1443" y="429"/>
                </a:cubicBezTo>
                <a:cubicBezTo>
                  <a:pt x="1438" y="429"/>
                  <a:pt x="1438" y="429"/>
                  <a:pt x="1438" y="429"/>
                </a:cubicBezTo>
                <a:cubicBezTo>
                  <a:pt x="1436" y="427"/>
                  <a:pt x="1434" y="424"/>
                  <a:pt x="1432" y="422"/>
                </a:cubicBezTo>
                <a:cubicBezTo>
                  <a:pt x="1427" y="422"/>
                  <a:pt x="1427" y="422"/>
                  <a:pt x="1427" y="422"/>
                </a:cubicBezTo>
                <a:cubicBezTo>
                  <a:pt x="1425" y="419"/>
                  <a:pt x="1424" y="416"/>
                  <a:pt x="1422" y="414"/>
                </a:cubicBezTo>
                <a:cubicBezTo>
                  <a:pt x="1417" y="414"/>
                  <a:pt x="1417" y="414"/>
                  <a:pt x="1417" y="414"/>
                </a:cubicBezTo>
                <a:cubicBezTo>
                  <a:pt x="1415" y="411"/>
                  <a:pt x="1413" y="409"/>
                  <a:pt x="1412" y="406"/>
                </a:cubicBezTo>
                <a:cubicBezTo>
                  <a:pt x="1407" y="406"/>
                  <a:pt x="1407" y="406"/>
                  <a:pt x="1407" y="406"/>
                </a:cubicBezTo>
                <a:cubicBezTo>
                  <a:pt x="1405" y="404"/>
                  <a:pt x="1403" y="401"/>
                  <a:pt x="1401" y="398"/>
                </a:cubicBezTo>
                <a:cubicBezTo>
                  <a:pt x="1396" y="398"/>
                  <a:pt x="1396" y="398"/>
                  <a:pt x="1396" y="398"/>
                </a:cubicBezTo>
                <a:cubicBezTo>
                  <a:pt x="1394" y="396"/>
                  <a:pt x="1393" y="393"/>
                  <a:pt x="1391" y="391"/>
                </a:cubicBezTo>
                <a:cubicBezTo>
                  <a:pt x="1386" y="391"/>
                  <a:pt x="1386" y="391"/>
                  <a:pt x="1386" y="391"/>
                </a:cubicBezTo>
                <a:cubicBezTo>
                  <a:pt x="1384" y="388"/>
                  <a:pt x="1382" y="385"/>
                  <a:pt x="1381" y="383"/>
                </a:cubicBezTo>
                <a:cubicBezTo>
                  <a:pt x="1375" y="383"/>
                  <a:pt x="1375" y="383"/>
                  <a:pt x="1375" y="383"/>
                </a:cubicBezTo>
                <a:cubicBezTo>
                  <a:pt x="1374" y="380"/>
                  <a:pt x="1372" y="378"/>
                  <a:pt x="1370" y="375"/>
                </a:cubicBezTo>
                <a:cubicBezTo>
                  <a:pt x="1365" y="375"/>
                  <a:pt x="1365" y="375"/>
                  <a:pt x="1365" y="375"/>
                </a:cubicBezTo>
                <a:cubicBezTo>
                  <a:pt x="1363" y="372"/>
                  <a:pt x="1362" y="370"/>
                  <a:pt x="1360" y="367"/>
                </a:cubicBezTo>
                <a:cubicBezTo>
                  <a:pt x="1357" y="366"/>
                  <a:pt x="1355" y="366"/>
                  <a:pt x="1352" y="365"/>
                </a:cubicBezTo>
                <a:cubicBezTo>
                  <a:pt x="1351" y="363"/>
                  <a:pt x="1350" y="361"/>
                  <a:pt x="1350" y="360"/>
                </a:cubicBezTo>
                <a:cubicBezTo>
                  <a:pt x="1344" y="360"/>
                  <a:pt x="1344" y="360"/>
                  <a:pt x="1344" y="360"/>
                </a:cubicBezTo>
                <a:cubicBezTo>
                  <a:pt x="1343" y="357"/>
                  <a:pt x="1341" y="354"/>
                  <a:pt x="1339" y="352"/>
                </a:cubicBezTo>
                <a:cubicBezTo>
                  <a:pt x="1337" y="351"/>
                  <a:pt x="1334" y="350"/>
                  <a:pt x="1332" y="349"/>
                </a:cubicBezTo>
                <a:cubicBezTo>
                  <a:pt x="1331" y="347"/>
                  <a:pt x="1330" y="346"/>
                  <a:pt x="1329" y="344"/>
                </a:cubicBezTo>
                <a:cubicBezTo>
                  <a:pt x="1324" y="344"/>
                  <a:pt x="1324" y="344"/>
                  <a:pt x="1324" y="344"/>
                </a:cubicBezTo>
                <a:cubicBezTo>
                  <a:pt x="1323" y="342"/>
                  <a:pt x="1322" y="341"/>
                  <a:pt x="1321" y="339"/>
                </a:cubicBezTo>
                <a:cubicBezTo>
                  <a:pt x="1318" y="338"/>
                  <a:pt x="1314" y="337"/>
                  <a:pt x="1311" y="336"/>
                </a:cubicBezTo>
                <a:cubicBezTo>
                  <a:pt x="1306" y="331"/>
                  <a:pt x="1302" y="326"/>
                  <a:pt x="1298" y="321"/>
                </a:cubicBezTo>
                <a:cubicBezTo>
                  <a:pt x="1293" y="321"/>
                  <a:pt x="1293" y="321"/>
                  <a:pt x="1293" y="321"/>
                </a:cubicBezTo>
                <a:cubicBezTo>
                  <a:pt x="1291" y="318"/>
                  <a:pt x="1289" y="316"/>
                  <a:pt x="1288" y="313"/>
                </a:cubicBezTo>
                <a:cubicBezTo>
                  <a:pt x="1282" y="313"/>
                  <a:pt x="1282" y="313"/>
                  <a:pt x="1282" y="313"/>
                </a:cubicBezTo>
                <a:cubicBezTo>
                  <a:pt x="1281" y="310"/>
                  <a:pt x="1279" y="308"/>
                  <a:pt x="1277" y="305"/>
                </a:cubicBezTo>
                <a:cubicBezTo>
                  <a:pt x="1272" y="305"/>
                  <a:pt x="1272" y="305"/>
                  <a:pt x="1272" y="305"/>
                </a:cubicBezTo>
                <a:cubicBezTo>
                  <a:pt x="1270" y="303"/>
                  <a:pt x="1269" y="300"/>
                  <a:pt x="1267" y="297"/>
                </a:cubicBezTo>
                <a:cubicBezTo>
                  <a:pt x="1262" y="297"/>
                  <a:pt x="1262" y="297"/>
                  <a:pt x="1262" y="297"/>
                </a:cubicBezTo>
                <a:cubicBezTo>
                  <a:pt x="1260" y="295"/>
                  <a:pt x="1258" y="292"/>
                  <a:pt x="1256" y="290"/>
                </a:cubicBezTo>
                <a:cubicBezTo>
                  <a:pt x="1251" y="290"/>
                  <a:pt x="1251" y="290"/>
                  <a:pt x="1251" y="290"/>
                </a:cubicBezTo>
                <a:cubicBezTo>
                  <a:pt x="1250" y="287"/>
                  <a:pt x="1248" y="285"/>
                  <a:pt x="1246" y="282"/>
                </a:cubicBezTo>
                <a:cubicBezTo>
                  <a:pt x="1241" y="282"/>
                  <a:pt x="1241" y="282"/>
                  <a:pt x="1241" y="282"/>
                </a:cubicBezTo>
                <a:cubicBezTo>
                  <a:pt x="1239" y="279"/>
                  <a:pt x="1238" y="277"/>
                  <a:pt x="1236" y="274"/>
                </a:cubicBezTo>
                <a:cubicBezTo>
                  <a:pt x="1231" y="274"/>
                  <a:pt x="1231" y="274"/>
                  <a:pt x="1231" y="274"/>
                </a:cubicBezTo>
                <a:cubicBezTo>
                  <a:pt x="1229" y="272"/>
                  <a:pt x="1227" y="269"/>
                  <a:pt x="1225" y="266"/>
                </a:cubicBezTo>
                <a:cubicBezTo>
                  <a:pt x="1220" y="266"/>
                  <a:pt x="1220" y="266"/>
                  <a:pt x="1220" y="266"/>
                </a:cubicBezTo>
                <a:cubicBezTo>
                  <a:pt x="1219" y="264"/>
                  <a:pt x="1217" y="261"/>
                  <a:pt x="1215" y="259"/>
                </a:cubicBezTo>
                <a:cubicBezTo>
                  <a:pt x="1210" y="259"/>
                  <a:pt x="1210" y="259"/>
                  <a:pt x="1210" y="259"/>
                </a:cubicBezTo>
                <a:cubicBezTo>
                  <a:pt x="1210" y="256"/>
                  <a:pt x="1210" y="256"/>
                  <a:pt x="1210" y="256"/>
                </a:cubicBezTo>
                <a:cubicBezTo>
                  <a:pt x="1205" y="256"/>
                  <a:pt x="1205" y="256"/>
                  <a:pt x="1205" y="256"/>
                </a:cubicBezTo>
                <a:cubicBezTo>
                  <a:pt x="1205" y="253"/>
                  <a:pt x="1205" y="253"/>
                  <a:pt x="1205" y="253"/>
                </a:cubicBezTo>
                <a:cubicBezTo>
                  <a:pt x="1202" y="253"/>
                  <a:pt x="1200" y="252"/>
                  <a:pt x="1197" y="251"/>
                </a:cubicBezTo>
                <a:cubicBezTo>
                  <a:pt x="1197" y="246"/>
                  <a:pt x="1197" y="246"/>
                  <a:pt x="1197" y="246"/>
                </a:cubicBezTo>
                <a:cubicBezTo>
                  <a:pt x="1194" y="245"/>
                  <a:pt x="1192" y="244"/>
                  <a:pt x="1189" y="243"/>
                </a:cubicBezTo>
                <a:cubicBezTo>
                  <a:pt x="1188" y="241"/>
                  <a:pt x="1186" y="238"/>
                  <a:pt x="1184" y="235"/>
                </a:cubicBezTo>
                <a:cubicBezTo>
                  <a:pt x="1179" y="235"/>
                  <a:pt x="1179" y="235"/>
                  <a:pt x="1179" y="235"/>
                </a:cubicBezTo>
                <a:cubicBezTo>
                  <a:pt x="1177" y="233"/>
                  <a:pt x="1175" y="230"/>
                  <a:pt x="1174" y="228"/>
                </a:cubicBezTo>
                <a:cubicBezTo>
                  <a:pt x="1169" y="228"/>
                  <a:pt x="1169" y="228"/>
                  <a:pt x="1169" y="228"/>
                </a:cubicBezTo>
                <a:cubicBezTo>
                  <a:pt x="1167" y="225"/>
                  <a:pt x="1165" y="222"/>
                  <a:pt x="1163" y="220"/>
                </a:cubicBezTo>
                <a:cubicBezTo>
                  <a:pt x="1158" y="220"/>
                  <a:pt x="1158" y="220"/>
                  <a:pt x="1158" y="220"/>
                </a:cubicBezTo>
                <a:cubicBezTo>
                  <a:pt x="1156" y="217"/>
                  <a:pt x="1155" y="215"/>
                  <a:pt x="1153" y="212"/>
                </a:cubicBezTo>
                <a:cubicBezTo>
                  <a:pt x="1148" y="212"/>
                  <a:pt x="1148" y="212"/>
                  <a:pt x="1148" y="212"/>
                </a:cubicBezTo>
                <a:cubicBezTo>
                  <a:pt x="1146" y="210"/>
                  <a:pt x="1144" y="207"/>
                  <a:pt x="1143" y="204"/>
                </a:cubicBezTo>
                <a:cubicBezTo>
                  <a:pt x="1138" y="204"/>
                  <a:pt x="1138" y="204"/>
                  <a:pt x="1138" y="204"/>
                </a:cubicBezTo>
                <a:cubicBezTo>
                  <a:pt x="1136" y="202"/>
                  <a:pt x="1134" y="199"/>
                  <a:pt x="1132" y="197"/>
                </a:cubicBezTo>
                <a:cubicBezTo>
                  <a:pt x="1127" y="197"/>
                  <a:pt x="1127" y="197"/>
                  <a:pt x="1127" y="197"/>
                </a:cubicBezTo>
                <a:cubicBezTo>
                  <a:pt x="1125" y="194"/>
                  <a:pt x="1124" y="191"/>
                  <a:pt x="1122" y="189"/>
                </a:cubicBezTo>
                <a:cubicBezTo>
                  <a:pt x="1117" y="189"/>
                  <a:pt x="1117" y="189"/>
                  <a:pt x="1117" y="189"/>
                </a:cubicBezTo>
                <a:cubicBezTo>
                  <a:pt x="1115" y="186"/>
                  <a:pt x="1113" y="184"/>
                  <a:pt x="1112" y="181"/>
                </a:cubicBezTo>
                <a:cubicBezTo>
                  <a:pt x="1106" y="181"/>
                  <a:pt x="1106" y="181"/>
                  <a:pt x="1106" y="181"/>
                </a:cubicBezTo>
                <a:cubicBezTo>
                  <a:pt x="1105" y="178"/>
                  <a:pt x="1103" y="176"/>
                  <a:pt x="1101" y="173"/>
                </a:cubicBezTo>
                <a:cubicBezTo>
                  <a:pt x="1096" y="173"/>
                  <a:pt x="1096" y="173"/>
                  <a:pt x="1096" y="173"/>
                </a:cubicBezTo>
                <a:cubicBezTo>
                  <a:pt x="1094" y="171"/>
                  <a:pt x="1093" y="168"/>
                  <a:pt x="1091" y="166"/>
                </a:cubicBezTo>
                <a:cubicBezTo>
                  <a:pt x="1086" y="166"/>
                  <a:pt x="1086" y="166"/>
                  <a:pt x="1086" y="166"/>
                </a:cubicBezTo>
                <a:cubicBezTo>
                  <a:pt x="1084" y="163"/>
                  <a:pt x="1082" y="160"/>
                  <a:pt x="1081" y="158"/>
                </a:cubicBezTo>
                <a:cubicBezTo>
                  <a:pt x="1075" y="158"/>
                  <a:pt x="1075" y="158"/>
                  <a:pt x="1075" y="158"/>
                </a:cubicBezTo>
                <a:cubicBezTo>
                  <a:pt x="1074" y="155"/>
                  <a:pt x="1072" y="153"/>
                  <a:pt x="1070" y="150"/>
                </a:cubicBezTo>
                <a:cubicBezTo>
                  <a:pt x="1067" y="149"/>
                  <a:pt x="1063" y="148"/>
                  <a:pt x="1060" y="147"/>
                </a:cubicBezTo>
                <a:cubicBezTo>
                  <a:pt x="1059" y="146"/>
                  <a:pt x="1058" y="144"/>
                  <a:pt x="1057" y="142"/>
                </a:cubicBezTo>
                <a:cubicBezTo>
                  <a:pt x="1052" y="142"/>
                  <a:pt x="1052" y="142"/>
                  <a:pt x="1052" y="142"/>
                </a:cubicBezTo>
                <a:cubicBezTo>
                  <a:pt x="1051" y="141"/>
                  <a:pt x="1050" y="139"/>
                  <a:pt x="1050" y="137"/>
                </a:cubicBezTo>
                <a:cubicBezTo>
                  <a:pt x="1047" y="136"/>
                  <a:pt x="1044" y="135"/>
                  <a:pt x="1042" y="135"/>
                </a:cubicBezTo>
                <a:cubicBezTo>
                  <a:pt x="1037" y="129"/>
                  <a:pt x="1033" y="124"/>
                  <a:pt x="1029" y="119"/>
                </a:cubicBezTo>
                <a:cubicBezTo>
                  <a:pt x="1024" y="119"/>
                  <a:pt x="1024" y="119"/>
                  <a:pt x="1024" y="119"/>
                </a:cubicBezTo>
                <a:cubicBezTo>
                  <a:pt x="1022" y="116"/>
                  <a:pt x="1020" y="114"/>
                  <a:pt x="1019" y="111"/>
                </a:cubicBezTo>
                <a:cubicBezTo>
                  <a:pt x="1013" y="111"/>
                  <a:pt x="1013" y="111"/>
                  <a:pt x="1013" y="111"/>
                </a:cubicBezTo>
                <a:cubicBezTo>
                  <a:pt x="1012" y="109"/>
                  <a:pt x="1010" y="106"/>
                  <a:pt x="1008" y="103"/>
                </a:cubicBezTo>
                <a:cubicBezTo>
                  <a:pt x="1003" y="103"/>
                  <a:pt x="1003" y="103"/>
                  <a:pt x="1003" y="103"/>
                </a:cubicBezTo>
                <a:cubicBezTo>
                  <a:pt x="1001" y="101"/>
                  <a:pt x="1000" y="98"/>
                  <a:pt x="998" y="96"/>
                </a:cubicBezTo>
                <a:cubicBezTo>
                  <a:pt x="993" y="96"/>
                  <a:pt x="993" y="96"/>
                  <a:pt x="993" y="96"/>
                </a:cubicBezTo>
                <a:cubicBezTo>
                  <a:pt x="991" y="93"/>
                  <a:pt x="989" y="91"/>
                  <a:pt x="987" y="88"/>
                </a:cubicBezTo>
                <a:cubicBezTo>
                  <a:pt x="982" y="88"/>
                  <a:pt x="982" y="88"/>
                  <a:pt x="982" y="88"/>
                </a:cubicBezTo>
                <a:cubicBezTo>
                  <a:pt x="981" y="86"/>
                  <a:pt x="981" y="84"/>
                  <a:pt x="980" y="83"/>
                </a:cubicBezTo>
                <a:cubicBezTo>
                  <a:pt x="976" y="82"/>
                  <a:pt x="973" y="81"/>
                  <a:pt x="969" y="80"/>
                </a:cubicBezTo>
                <a:cubicBezTo>
                  <a:pt x="967" y="77"/>
                  <a:pt x="964" y="73"/>
                  <a:pt x="962" y="70"/>
                </a:cubicBezTo>
                <a:cubicBezTo>
                  <a:pt x="956" y="70"/>
                  <a:pt x="956" y="70"/>
                  <a:pt x="956" y="70"/>
                </a:cubicBezTo>
                <a:cubicBezTo>
                  <a:pt x="956" y="68"/>
                  <a:pt x="955" y="66"/>
                  <a:pt x="954" y="65"/>
                </a:cubicBezTo>
                <a:cubicBezTo>
                  <a:pt x="949" y="65"/>
                  <a:pt x="949" y="65"/>
                  <a:pt x="949" y="65"/>
                </a:cubicBezTo>
                <a:cubicBezTo>
                  <a:pt x="947" y="62"/>
                  <a:pt x="945" y="59"/>
                  <a:pt x="944" y="57"/>
                </a:cubicBezTo>
                <a:cubicBezTo>
                  <a:pt x="938" y="57"/>
                  <a:pt x="938" y="57"/>
                  <a:pt x="938" y="57"/>
                </a:cubicBezTo>
                <a:cubicBezTo>
                  <a:pt x="937" y="54"/>
                  <a:pt x="935" y="52"/>
                  <a:pt x="933" y="49"/>
                </a:cubicBezTo>
                <a:cubicBezTo>
                  <a:pt x="928" y="49"/>
                  <a:pt x="928" y="49"/>
                  <a:pt x="928" y="49"/>
                </a:cubicBezTo>
                <a:cubicBezTo>
                  <a:pt x="926" y="47"/>
                  <a:pt x="925" y="44"/>
                  <a:pt x="923" y="41"/>
                </a:cubicBezTo>
                <a:cubicBezTo>
                  <a:pt x="918" y="41"/>
                  <a:pt x="918" y="41"/>
                  <a:pt x="918" y="41"/>
                </a:cubicBezTo>
                <a:cubicBezTo>
                  <a:pt x="916" y="39"/>
                  <a:pt x="914" y="36"/>
                  <a:pt x="912" y="34"/>
                </a:cubicBezTo>
                <a:cubicBezTo>
                  <a:pt x="907" y="34"/>
                  <a:pt x="907" y="34"/>
                  <a:pt x="907" y="34"/>
                </a:cubicBezTo>
                <a:cubicBezTo>
                  <a:pt x="903" y="28"/>
                  <a:pt x="899" y="23"/>
                  <a:pt x="894" y="18"/>
                </a:cubicBezTo>
                <a:cubicBezTo>
                  <a:pt x="889" y="18"/>
                  <a:pt x="889" y="18"/>
                  <a:pt x="889" y="18"/>
                </a:cubicBezTo>
                <a:cubicBezTo>
                  <a:pt x="887" y="16"/>
                  <a:pt x="886" y="13"/>
                  <a:pt x="884" y="10"/>
                </a:cubicBezTo>
                <a:cubicBezTo>
                  <a:pt x="877" y="5"/>
                  <a:pt x="866" y="3"/>
                  <a:pt x="858" y="0"/>
                </a:cubicBezTo>
                <a:cubicBezTo>
                  <a:pt x="856" y="3"/>
                  <a:pt x="849" y="8"/>
                  <a:pt x="845" y="10"/>
                </a:cubicBezTo>
                <a:cubicBezTo>
                  <a:pt x="844" y="103"/>
                  <a:pt x="843" y="197"/>
                  <a:pt x="843" y="290"/>
                </a:cubicBezTo>
                <a:cubicBezTo>
                  <a:pt x="656" y="291"/>
                  <a:pt x="470" y="291"/>
                  <a:pt x="284" y="292"/>
                </a:cubicBezTo>
                <a:cubicBezTo>
                  <a:pt x="134" y="292"/>
                  <a:pt x="134" y="292"/>
                  <a:pt x="134" y="292"/>
                </a:cubicBezTo>
                <a:cubicBezTo>
                  <a:pt x="122" y="292"/>
                  <a:pt x="86" y="290"/>
                  <a:pt x="80" y="295"/>
                </a:cubicBezTo>
                <a:cubicBezTo>
                  <a:pt x="17" y="295"/>
                  <a:pt x="17" y="295"/>
                  <a:pt x="17" y="295"/>
                </a:cubicBezTo>
                <a:cubicBezTo>
                  <a:pt x="17" y="295"/>
                  <a:pt x="12" y="301"/>
                  <a:pt x="10" y="303"/>
                </a:cubicBezTo>
                <a:cubicBezTo>
                  <a:pt x="9" y="344"/>
                  <a:pt x="8" y="385"/>
                  <a:pt x="7" y="427"/>
                </a:cubicBezTo>
                <a:cubicBezTo>
                  <a:pt x="7" y="497"/>
                  <a:pt x="7" y="497"/>
                  <a:pt x="7" y="497"/>
                </a:cubicBezTo>
                <a:cubicBezTo>
                  <a:pt x="5" y="497"/>
                  <a:pt x="5" y="497"/>
                  <a:pt x="5" y="497"/>
                </a:cubicBezTo>
                <a:cubicBezTo>
                  <a:pt x="4" y="501"/>
                  <a:pt x="10" y="516"/>
                  <a:pt x="7" y="525"/>
                </a:cubicBezTo>
                <a:cubicBezTo>
                  <a:pt x="5" y="525"/>
                  <a:pt x="5" y="525"/>
                  <a:pt x="5" y="525"/>
                </a:cubicBezTo>
                <a:cubicBezTo>
                  <a:pt x="5" y="554"/>
                  <a:pt x="5" y="554"/>
                  <a:pt x="5" y="554"/>
                </a:cubicBezTo>
                <a:cubicBezTo>
                  <a:pt x="5" y="560"/>
                  <a:pt x="6" y="566"/>
                  <a:pt x="7" y="572"/>
                </a:cubicBezTo>
                <a:cubicBezTo>
                  <a:pt x="0" y="603"/>
                  <a:pt x="5" y="649"/>
                  <a:pt x="5" y="685"/>
                </a:cubicBezTo>
                <a:cubicBezTo>
                  <a:pt x="5" y="745"/>
                  <a:pt x="0" y="804"/>
                  <a:pt x="5" y="859"/>
                </a:cubicBezTo>
                <a:cubicBezTo>
                  <a:pt x="7" y="860"/>
                  <a:pt x="10" y="860"/>
                  <a:pt x="12" y="861"/>
                </a:cubicBezTo>
                <a:cubicBezTo>
                  <a:pt x="12" y="864"/>
                  <a:pt x="12" y="864"/>
                  <a:pt x="12" y="864"/>
                </a:cubicBezTo>
                <a:cubicBezTo>
                  <a:pt x="17" y="864"/>
                  <a:pt x="17" y="864"/>
                  <a:pt x="17" y="864"/>
                </a:cubicBezTo>
                <a:cubicBezTo>
                  <a:pt x="17" y="867"/>
                  <a:pt x="17" y="867"/>
                  <a:pt x="17" y="867"/>
                </a:cubicBezTo>
                <a:cubicBezTo>
                  <a:pt x="43" y="867"/>
                  <a:pt x="43" y="867"/>
                  <a:pt x="43" y="867"/>
                </a:cubicBezTo>
                <a:cubicBezTo>
                  <a:pt x="57" y="871"/>
                  <a:pt x="80" y="869"/>
                  <a:pt x="98" y="869"/>
                </a:cubicBezTo>
                <a:cubicBezTo>
                  <a:pt x="140" y="869"/>
                  <a:pt x="189" y="866"/>
                  <a:pt x="227" y="872"/>
                </a:cubicBezTo>
                <a:cubicBezTo>
                  <a:pt x="257" y="871"/>
                  <a:pt x="287" y="870"/>
                  <a:pt x="318" y="869"/>
                </a:cubicBezTo>
                <a:cubicBezTo>
                  <a:pt x="318" y="872"/>
                  <a:pt x="318" y="872"/>
                  <a:pt x="318" y="872"/>
                </a:cubicBezTo>
                <a:cubicBezTo>
                  <a:pt x="499" y="872"/>
                  <a:pt x="499" y="872"/>
                  <a:pt x="499" y="872"/>
                </a:cubicBezTo>
                <a:cubicBezTo>
                  <a:pt x="499" y="874"/>
                  <a:pt x="499" y="874"/>
                  <a:pt x="499" y="874"/>
                </a:cubicBezTo>
                <a:cubicBezTo>
                  <a:pt x="502" y="873"/>
                  <a:pt x="505" y="873"/>
                  <a:pt x="509" y="872"/>
                </a:cubicBezTo>
                <a:cubicBezTo>
                  <a:pt x="509" y="872"/>
                  <a:pt x="509" y="875"/>
                  <a:pt x="514" y="874"/>
                </a:cubicBezTo>
                <a:cubicBezTo>
                  <a:pt x="518" y="874"/>
                  <a:pt x="513" y="871"/>
                  <a:pt x="517" y="872"/>
                </a:cubicBezTo>
                <a:cubicBezTo>
                  <a:pt x="517" y="874"/>
                  <a:pt x="517" y="874"/>
                  <a:pt x="517" y="874"/>
                </a:cubicBezTo>
                <a:cubicBezTo>
                  <a:pt x="543" y="874"/>
                  <a:pt x="543" y="874"/>
                  <a:pt x="543" y="874"/>
                </a:cubicBezTo>
                <a:cubicBezTo>
                  <a:pt x="546" y="873"/>
                  <a:pt x="558" y="869"/>
                  <a:pt x="566" y="872"/>
                </a:cubicBezTo>
                <a:cubicBezTo>
                  <a:pt x="583" y="877"/>
                  <a:pt x="612" y="874"/>
                  <a:pt x="633" y="874"/>
                </a:cubicBezTo>
                <a:cubicBezTo>
                  <a:pt x="687" y="874"/>
                  <a:pt x="776" y="871"/>
                  <a:pt x="801" y="877"/>
                </a:cubicBezTo>
                <a:cubicBezTo>
                  <a:pt x="848" y="877"/>
                  <a:pt x="848" y="877"/>
                  <a:pt x="848" y="877"/>
                </a:cubicBezTo>
                <a:cubicBezTo>
                  <a:pt x="847" y="946"/>
                  <a:pt x="846" y="1015"/>
                  <a:pt x="845" y="1084"/>
                </a:cubicBezTo>
                <a:cubicBezTo>
                  <a:pt x="845" y="1110"/>
                  <a:pt x="845" y="1110"/>
                  <a:pt x="845" y="1110"/>
                </a:cubicBezTo>
                <a:cubicBezTo>
                  <a:pt x="843" y="1110"/>
                  <a:pt x="843" y="1110"/>
                  <a:pt x="843" y="1110"/>
                </a:cubicBezTo>
                <a:cubicBezTo>
                  <a:pt x="838" y="1125"/>
                  <a:pt x="844" y="1147"/>
                  <a:pt x="845" y="1159"/>
                </a:cubicBezTo>
                <a:cubicBezTo>
                  <a:pt x="853" y="1162"/>
                  <a:pt x="861" y="1167"/>
                  <a:pt x="871" y="1161"/>
                </a:cubicBezTo>
                <a:cubicBezTo>
                  <a:pt x="873" y="1159"/>
                  <a:pt x="875" y="1156"/>
                  <a:pt x="876" y="1154"/>
                </a:cubicBezTo>
                <a:cubicBezTo>
                  <a:pt x="881" y="1154"/>
                  <a:pt x="881" y="1154"/>
                  <a:pt x="881" y="1154"/>
                </a:cubicBezTo>
                <a:cubicBezTo>
                  <a:pt x="883" y="1151"/>
                  <a:pt x="885" y="1148"/>
                  <a:pt x="887" y="1146"/>
                </a:cubicBezTo>
                <a:cubicBezTo>
                  <a:pt x="892" y="1146"/>
                  <a:pt x="892" y="1146"/>
                  <a:pt x="892" y="1146"/>
                </a:cubicBezTo>
                <a:cubicBezTo>
                  <a:pt x="893" y="1143"/>
                  <a:pt x="895" y="1141"/>
                  <a:pt x="897" y="1138"/>
                </a:cubicBezTo>
                <a:cubicBezTo>
                  <a:pt x="902" y="1138"/>
                  <a:pt x="902" y="1138"/>
                  <a:pt x="902" y="1138"/>
                </a:cubicBezTo>
                <a:cubicBezTo>
                  <a:pt x="904" y="1136"/>
                  <a:pt x="906" y="1133"/>
                  <a:pt x="907" y="1130"/>
                </a:cubicBezTo>
                <a:cubicBezTo>
                  <a:pt x="912" y="1130"/>
                  <a:pt x="912" y="1130"/>
                  <a:pt x="912" y="1130"/>
                </a:cubicBezTo>
                <a:cubicBezTo>
                  <a:pt x="914" y="1128"/>
                  <a:pt x="916" y="1125"/>
                  <a:pt x="918" y="1123"/>
                </a:cubicBezTo>
                <a:cubicBezTo>
                  <a:pt x="920" y="1122"/>
                  <a:pt x="923" y="1121"/>
                  <a:pt x="925" y="1120"/>
                </a:cubicBezTo>
                <a:cubicBezTo>
                  <a:pt x="926" y="1118"/>
                  <a:pt x="927" y="1117"/>
                  <a:pt x="928" y="1115"/>
                </a:cubicBezTo>
                <a:cubicBezTo>
                  <a:pt x="931" y="1114"/>
                  <a:pt x="935" y="1113"/>
                  <a:pt x="938" y="1112"/>
                </a:cubicBezTo>
                <a:cubicBezTo>
                  <a:pt x="939" y="1111"/>
                  <a:pt x="940" y="1109"/>
                  <a:pt x="941" y="1107"/>
                </a:cubicBezTo>
                <a:cubicBezTo>
                  <a:pt x="946" y="1107"/>
                  <a:pt x="946" y="1107"/>
                  <a:pt x="946" y="1107"/>
                </a:cubicBezTo>
                <a:cubicBezTo>
                  <a:pt x="954" y="1097"/>
                  <a:pt x="954" y="1097"/>
                  <a:pt x="954" y="1097"/>
                </a:cubicBezTo>
                <a:cubicBezTo>
                  <a:pt x="956" y="1096"/>
                  <a:pt x="959" y="1095"/>
                  <a:pt x="962" y="1094"/>
                </a:cubicBezTo>
                <a:cubicBezTo>
                  <a:pt x="962" y="1092"/>
                  <a:pt x="963" y="1091"/>
                  <a:pt x="964" y="1089"/>
                </a:cubicBezTo>
                <a:cubicBezTo>
                  <a:pt x="969" y="1089"/>
                  <a:pt x="969" y="1089"/>
                  <a:pt x="969" y="1089"/>
                </a:cubicBezTo>
                <a:cubicBezTo>
                  <a:pt x="970" y="1087"/>
                  <a:pt x="971" y="1086"/>
                  <a:pt x="972" y="1084"/>
                </a:cubicBezTo>
                <a:cubicBezTo>
                  <a:pt x="977" y="1084"/>
                  <a:pt x="977" y="1084"/>
                  <a:pt x="977" y="1084"/>
                </a:cubicBezTo>
                <a:cubicBezTo>
                  <a:pt x="982" y="1078"/>
                  <a:pt x="987" y="1072"/>
                  <a:pt x="993" y="1066"/>
                </a:cubicBezTo>
                <a:cubicBezTo>
                  <a:pt x="998" y="1066"/>
                  <a:pt x="998" y="1066"/>
                  <a:pt x="998" y="1066"/>
                </a:cubicBezTo>
                <a:cubicBezTo>
                  <a:pt x="1000" y="1063"/>
                  <a:pt x="1001" y="1061"/>
                  <a:pt x="1003" y="1058"/>
                </a:cubicBezTo>
                <a:cubicBezTo>
                  <a:pt x="1008" y="1058"/>
                  <a:pt x="1008" y="1058"/>
                  <a:pt x="1008" y="1058"/>
                </a:cubicBezTo>
                <a:cubicBezTo>
                  <a:pt x="1010" y="1055"/>
                  <a:pt x="1012" y="1053"/>
                  <a:pt x="1013" y="1050"/>
                </a:cubicBezTo>
                <a:cubicBezTo>
                  <a:pt x="1019" y="1050"/>
                  <a:pt x="1019" y="1050"/>
                  <a:pt x="1019" y="1050"/>
                </a:cubicBezTo>
                <a:cubicBezTo>
                  <a:pt x="1020" y="1048"/>
                  <a:pt x="1022" y="1045"/>
                  <a:pt x="1024" y="1042"/>
                </a:cubicBezTo>
                <a:cubicBezTo>
                  <a:pt x="1029" y="1042"/>
                  <a:pt x="1029" y="1042"/>
                  <a:pt x="1029" y="1042"/>
                </a:cubicBezTo>
                <a:cubicBezTo>
                  <a:pt x="1031" y="1040"/>
                  <a:pt x="1032" y="1037"/>
                  <a:pt x="1034" y="1035"/>
                </a:cubicBezTo>
                <a:cubicBezTo>
                  <a:pt x="1037" y="1034"/>
                  <a:pt x="1039" y="1033"/>
                  <a:pt x="1042" y="1032"/>
                </a:cubicBezTo>
                <a:cubicBezTo>
                  <a:pt x="1043" y="1030"/>
                  <a:pt x="1044" y="1029"/>
                  <a:pt x="1044" y="1027"/>
                </a:cubicBezTo>
                <a:cubicBezTo>
                  <a:pt x="1050" y="1027"/>
                  <a:pt x="1050" y="1027"/>
                  <a:pt x="1050" y="1027"/>
                </a:cubicBezTo>
                <a:cubicBezTo>
                  <a:pt x="1050" y="1025"/>
                  <a:pt x="1051" y="1023"/>
                  <a:pt x="1052" y="1022"/>
                </a:cubicBezTo>
                <a:cubicBezTo>
                  <a:pt x="1056" y="1021"/>
                  <a:pt x="1059" y="1020"/>
                  <a:pt x="1062" y="1019"/>
                </a:cubicBezTo>
                <a:cubicBezTo>
                  <a:pt x="1064" y="1017"/>
                  <a:pt x="1066" y="1014"/>
                  <a:pt x="1068" y="1011"/>
                </a:cubicBezTo>
                <a:cubicBezTo>
                  <a:pt x="1073" y="1011"/>
                  <a:pt x="1073" y="1011"/>
                  <a:pt x="1073" y="1011"/>
                </a:cubicBezTo>
                <a:cubicBezTo>
                  <a:pt x="1075" y="1009"/>
                  <a:pt x="1076" y="1006"/>
                  <a:pt x="1078" y="1004"/>
                </a:cubicBezTo>
                <a:cubicBezTo>
                  <a:pt x="1083" y="1004"/>
                  <a:pt x="1083" y="1004"/>
                  <a:pt x="1083" y="1004"/>
                </a:cubicBezTo>
                <a:cubicBezTo>
                  <a:pt x="1085" y="1001"/>
                  <a:pt x="1087" y="998"/>
                  <a:pt x="1088" y="996"/>
                </a:cubicBezTo>
                <a:cubicBezTo>
                  <a:pt x="1094" y="996"/>
                  <a:pt x="1094" y="996"/>
                  <a:pt x="1094" y="996"/>
                </a:cubicBezTo>
                <a:cubicBezTo>
                  <a:pt x="1095" y="993"/>
                  <a:pt x="1097" y="991"/>
                  <a:pt x="1099" y="988"/>
                </a:cubicBezTo>
                <a:cubicBezTo>
                  <a:pt x="1104" y="988"/>
                  <a:pt x="1104" y="988"/>
                  <a:pt x="1104" y="988"/>
                </a:cubicBezTo>
                <a:cubicBezTo>
                  <a:pt x="1106" y="986"/>
                  <a:pt x="1107" y="983"/>
                  <a:pt x="1109" y="980"/>
                </a:cubicBezTo>
                <a:cubicBezTo>
                  <a:pt x="1114" y="980"/>
                  <a:pt x="1114" y="980"/>
                  <a:pt x="1114" y="980"/>
                </a:cubicBezTo>
                <a:cubicBezTo>
                  <a:pt x="1116" y="978"/>
                  <a:pt x="1118" y="975"/>
                  <a:pt x="1119" y="973"/>
                </a:cubicBezTo>
                <a:cubicBezTo>
                  <a:pt x="1125" y="973"/>
                  <a:pt x="1125" y="973"/>
                  <a:pt x="1125" y="973"/>
                </a:cubicBezTo>
                <a:cubicBezTo>
                  <a:pt x="1126" y="970"/>
                  <a:pt x="1128" y="967"/>
                  <a:pt x="1130" y="965"/>
                </a:cubicBezTo>
                <a:cubicBezTo>
                  <a:pt x="1135" y="965"/>
                  <a:pt x="1135" y="965"/>
                  <a:pt x="1135" y="965"/>
                </a:cubicBezTo>
                <a:cubicBezTo>
                  <a:pt x="1137" y="962"/>
                  <a:pt x="1138" y="960"/>
                  <a:pt x="1140" y="957"/>
                </a:cubicBezTo>
                <a:cubicBezTo>
                  <a:pt x="1145" y="957"/>
                  <a:pt x="1145" y="957"/>
                  <a:pt x="1145" y="957"/>
                </a:cubicBezTo>
                <a:cubicBezTo>
                  <a:pt x="1150" y="951"/>
                  <a:pt x="1156" y="945"/>
                  <a:pt x="1161" y="939"/>
                </a:cubicBezTo>
                <a:cubicBezTo>
                  <a:pt x="1166" y="939"/>
                  <a:pt x="1166" y="939"/>
                  <a:pt x="1166" y="939"/>
                </a:cubicBezTo>
                <a:cubicBezTo>
                  <a:pt x="1168" y="936"/>
                  <a:pt x="1169" y="934"/>
                  <a:pt x="1171" y="931"/>
                </a:cubicBezTo>
                <a:cubicBezTo>
                  <a:pt x="1176" y="931"/>
                  <a:pt x="1176" y="931"/>
                  <a:pt x="1176" y="931"/>
                </a:cubicBezTo>
                <a:cubicBezTo>
                  <a:pt x="1178" y="929"/>
                  <a:pt x="1180" y="926"/>
                  <a:pt x="1181" y="923"/>
                </a:cubicBezTo>
                <a:cubicBezTo>
                  <a:pt x="1187" y="923"/>
                  <a:pt x="1187" y="923"/>
                  <a:pt x="1187" y="923"/>
                </a:cubicBezTo>
                <a:cubicBezTo>
                  <a:pt x="1188" y="921"/>
                  <a:pt x="1190" y="918"/>
                  <a:pt x="1192" y="916"/>
                </a:cubicBezTo>
                <a:cubicBezTo>
                  <a:pt x="1197" y="916"/>
                  <a:pt x="1197" y="916"/>
                  <a:pt x="1197" y="916"/>
                </a:cubicBezTo>
                <a:cubicBezTo>
                  <a:pt x="1198" y="914"/>
                  <a:pt x="1199" y="912"/>
                  <a:pt x="1200" y="911"/>
                </a:cubicBezTo>
                <a:cubicBezTo>
                  <a:pt x="1205" y="911"/>
                  <a:pt x="1205" y="911"/>
                  <a:pt x="1205" y="911"/>
                </a:cubicBezTo>
                <a:cubicBezTo>
                  <a:pt x="1213" y="900"/>
                  <a:pt x="1213" y="900"/>
                  <a:pt x="1213" y="900"/>
                </a:cubicBezTo>
                <a:cubicBezTo>
                  <a:pt x="1218" y="900"/>
                  <a:pt x="1218" y="900"/>
                  <a:pt x="1218" y="900"/>
                </a:cubicBezTo>
                <a:cubicBezTo>
                  <a:pt x="1219" y="898"/>
                  <a:pt x="1221" y="895"/>
                  <a:pt x="1223" y="892"/>
                </a:cubicBezTo>
                <a:cubicBezTo>
                  <a:pt x="1228" y="892"/>
                  <a:pt x="1228" y="892"/>
                  <a:pt x="1228" y="892"/>
                </a:cubicBezTo>
                <a:cubicBezTo>
                  <a:pt x="1230" y="890"/>
                  <a:pt x="1231" y="887"/>
                  <a:pt x="1233" y="885"/>
                </a:cubicBezTo>
                <a:cubicBezTo>
                  <a:pt x="1238" y="885"/>
                  <a:pt x="1238" y="885"/>
                  <a:pt x="1238" y="885"/>
                </a:cubicBezTo>
                <a:cubicBezTo>
                  <a:pt x="1240" y="882"/>
                  <a:pt x="1242" y="879"/>
                  <a:pt x="1244" y="877"/>
                </a:cubicBezTo>
                <a:cubicBezTo>
                  <a:pt x="1249" y="877"/>
                  <a:pt x="1249" y="877"/>
                  <a:pt x="1249" y="877"/>
                </a:cubicBezTo>
                <a:cubicBezTo>
                  <a:pt x="1250" y="874"/>
                  <a:pt x="1252" y="872"/>
                  <a:pt x="1254" y="869"/>
                </a:cubicBezTo>
                <a:cubicBezTo>
                  <a:pt x="1259" y="869"/>
                  <a:pt x="1259" y="869"/>
                  <a:pt x="1259" y="869"/>
                </a:cubicBezTo>
                <a:cubicBezTo>
                  <a:pt x="1261" y="867"/>
                  <a:pt x="1263" y="864"/>
                  <a:pt x="1264" y="861"/>
                </a:cubicBezTo>
                <a:cubicBezTo>
                  <a:pt x="1269" y="861"/>
                  <a:pt x="1269" y="861"/>
                  <a:pt x="1269" y="861"/>
                </a:cubicBezTo>
                <a:cubicBezTo>
                  <a:pt x="1271" y="859"/>
                  <a:pt x="1273" y="856"/>
                  <a:pt x="1275" y="854"/>
                </a:cubicBezTo>
                <a:cubicBezTo>
                  <a:pt x="1278" y="853"/>
                  <a:pt x="1281" y="852"/>
                  <a:pt x="1285" y="851"/>
                </a:cubicBezTo>
                <a:cubicBezTo>
                  <a:pt x="1286" y="849"/>
                  <a:pt x="1287" y="848"/>
                  <a:pt x="1288" y="846"/>
                </a:cubicBezTo>
                <a:cubicBezTo>
                  <a:pt x="1293" y="846"/>
                  <a:pt x="1293" y="846"/>
                  <a:pt x="1293" y="846"/>
                </a:cubicBezTo>
                <a:cubicBezTo>
                  <a:pt x="1294" y="843"/>
                  <a:pt x="1296" y="841"/>
                  <a:pt x="1298" y="838"/>
                </a:cubicBezTo>
                <a:cubicBezTo>
                  <a:pt x="1303" y="838"/>
                  <a:pt x="1303" y="838"/>
                  <a:pt x="1303" y="838"/>
                </a:cubicBezTo>
                <a:cubicBezTo>
                  <a:pt x="1305" y="835"/>
                  <a:pt x="1306" y="833"/>
                  <a:pt x="1308" y="830"/>
                </a:cubicBezTo>
                <a:cubicBezTo>
                  <a:pt x="1313" y="830"/>
                  <a:pt x="1313" y="830"/>
                  <a:pt x="1313" y="830"/>
                </a:cubicBezTo>
                <a:cubicBezTo>
                  <a:pt x="1314" y="829"/>
                  <a:pt x="1315" y="827"/>
                  <a:pt x="1316" y="825"/>
                </a:cubicBezTo>
                <a:cubicBezTo>
                  <a:pt x="1319" y="824"/>
                  <a:pt x="1321" y="823"/>
                  <a:pt x="1324" y="823"/>
                </a:cubicBezTo>
                <a:cubicBezTo>
                  <a:pt x="1326" y="819"/>
                  <a:pt x="1329" y="816"/>
                  <a:pt x="1332" y="812"/>
                </a:cubicBezTo>
                <a:cubicBezTo>
                  <a:pt x="1337" y="812"/>
                  <a:pt x="1337" y="812"/>
                  <a:pt x="1337" y="812"/>
                </a:cubicBezTo>
                <a:cubicBezTo>
                  <a:pt x="1338" y="810"/>
                  <a:pt x="1340" y="807"/>
                  <a:pt x="1342" y="804"/>
                </a:cubicBezTo>
                <a:cubicBezTo>
                  <a:pt x="1347" y="804"/>
                  <a:pt x="1347" y="804"/>
                  <a:pt x="1347" y="804"/>
                </a:cubicBezTo>
                <a:cubicBezTo>
                  <a:pt x="1348" y="803"/>
                  <a:pt x="1349" y="801"/>
                  <a:pt x="1350" y="799"/>
                </a:cubicBezTo>
                <a:cubicBezTo>
                  <a:pt x="1355" y="799"/>
                  <a:pt x="1355" y="799"/>
                  <a:pt x="1355" y="799"/>
                </a:cubicBezTo>
                <a:cubicBezTo>
                  <a:pt x="1357" y="796"/>
                  <a:pt x="1360" y="792"/>
                  <a:pt x="1363" y="789"/>
                </a:cubicBezTo>
                <a:cubicBezTo>
                  <a:pt x="1368" y="789"/>
                  <a:pt x="1368" y="789"/>
                  <a:pt x="1368" y="789"/>
                </a:cubicBezTo>
                <a:cubicBezTo>
                  <a:pt x="1369" y="787"/>
                  <a:pt x="1369" y="785"/>
                  <a:pt x="1370" y="784"/>
                </a:cubicBezTo>
                <a:cubicBezTo>
                  <a:pt x="1375" y="784"/>
                  <a:pt x="1375" y="784"/>
                  <a:pt x="1375" y="784"/>
                </a:cubicBezTo>
                <a:cubicBezTo>
                  <a:pt x="1377" y="781"/>
                  <a:pt x="1379" y="779"/>
                  <a:pt x="1381" y="776"/>
                </a:cubicBezTo>
                <a:cubicBezTo>
                  <a:pt x="1386" y="776"/>
                  <a:pt x="1386" y="776"/>
                  <a:pt x="1386" y="776"/>
                </a:cubicBezTo>
                <a:cubicBezTo>
                  <a:pt x="1388" y="773"/>
                  <a:pt x="1389" y="771"/>
                  <a:pt x="1391" y="768"/>
                </a:cubicBezTo>
                <a:cubicBezTo>
                  <a:pt x="1394" y="767"/>
                  <a:pt x="1396" y="767"/>
                  <a:pt x="1399" y="766"/>
                </a:cubicBezTo>
                <a:cubicBezTo>
                  <a:pt x="1403" y="760"/>
                  <a:pt x="1407" y="755"/>
                  <a:pt x="1412" y="750"/>
                </a:cubicBezTo>
                <a:cubicBezTo>
                  <a:pt x="1417" y="750"/>
                  <a:pt x="1417" y="750"/>
                  <a:pt x="1417" y="750"/>
                </a:cubicBezTo>
                <a:cubicBezTo>
                  <a:pt x="1419" y="748"/>
                  <a:pt x="1420" y="745"/>
                  <a:pt x="1422" y="742"/>
                </a:cubicBezTo>
                <a:cubicBezTo>
                  <a:pt x="1425" y="742"/>
                  <a:pt x="1427" y="741"/>
                  <a:pt x="1430" y="740"/>
                </a:cubicBezTo>
                <a:cubicBezTo>
                  <a:pt x="1431" y="738"/>
                  <a:pt x="1432" y="736"/>
                  <a:pt x="1432" y="735"/>
                </a:cubicBezTo>
                <a:cubicBezTo>
                  <a:pt x="1438" y="735"/>
                  <a:pt x="1438" y="735"/>
                  <a:pt x="1438" y="735"/>
                </a:cubicBezTo>
                <a:cubicBezTo>
                  <a:pt x="1439" y="732"/>
                  <a:pt x="1441" y="729"/>
                  <a:pt x="1443" y="727"/>
                </a:cubicBezTo>
                <a:cubicBezTo>
                  <a:pt x="1448" y="727"/>
                  <a:pt x="1448" y="727"/>
                  <a:pt x="1448" y="727"/>
                </a:cubicBezTo>
                <a:cubicBezTo>
                  <a:pt x="1450" y="724"/>
                  <a:pt x="1451" y="722"/>
                  <a:pt x="1453" y="719"/>
                </a:cubicBezTo>
                <a:cubicBezTo>
                  <a:pt x="1458" y="719"/>
                  <a:pt x="1458" y="719"/>
                  <a:pt x="1458" y="719"/>
                </a:cubicBezTo>
                <a:cubicBezTo>
                  <a:pt x="1460" y="717"/>
                  <a:pt x="1462" y="714"/>
                  <a:pt x="1463" y="711"/>
                </a:cubicBezTo>
                <a:cubicBezTo>
                  <a:pt x="1469" y="711"/>
                  <a:pt x="1469" y="711"/>
                  <a:pt x="1469" y="711"/>
                </a:cubicBezTo>
                <a:cubicBezTo>
                  <a:pt x="1470" y="709"/>
                  <a:pt x="1472" y="706"/>
                  <a:pt x="1474" y="704"/>
                </a:cubicBezTo>
                <a:cubicBezTo>
                  <a:pt x="1479" y="704"/>
                  <a:pt x="1479" y="704"/>
                  <a:pt x="1479" y="704"/>
                </a:cubicBezTo>
                <a:cubicBezTo>
                  <a:pt x="1481" y="701"/>
                  <a:pt x="1482" y="698"/>
                  <a:pt x="1484" y="696"/>
                </a:cubicBezTo>
                <a:cubicBezTo>
                  <a:pt x="1487" y="695"/>
                  <a:pt x="1489" y="694"/>
                  <a:pt x="1492" y="693"/>
                </a:cubicBezTo>
                <a:cubicBezTo>
                  <a:pt x="1493" y="692"/>
                  <a:pt x="1494" y="690"/>
                  <a:pt x="1494" y="688"/>
                </a:cubicBezTo>
                <a:cubicBezTo>
                  <a:pt x="1500" y="688"/>
                  <a:pt x="1500" y="688"/>
                  <a:pt x="1500" y="688"/>
                </a:cubicBezTo>
                <a:cubicBezTo>
                  <a:pt x="1500" y="686"/>
                  <a:pt x="1501" y="685"/>
                  <a:pt x="1502" y="683"/>
                </a:cubicBezTo>
                <a:cubicBezTo>
                  <a:pt x="1505" y="682"/>
                  <a:pt x="1507" y="681"/>
                  <a:pt x="1510" y="680"/>
                </a:cubicBezTo>
                <a:cubicBezTo>
                  <a:pt x="1510" y="678"/>
                  <a:pt x="1510" y="678"/>
                  <a:pt x="1510" y="678"/>
                </a:cubicBezTo>
                <a:cubicBezTo>
                  <a:pt x="1515" y="678"/>
                  <a:pt x="1515" y="678"/>
                  <a:pt x="1515" y="678"/>
                </a:cubicBezTo>
                <a:cubicBezTo>
                  <a:pt x="1516" y="676"/>
                  <a:pt x="1517" y="674"/>
                  <a:pt x="1518" y="673"/>
                </a:cubicBezTo>
                <a:cubicBezTo>
                  <a:pt x="1523" y="673"/>
                  <a:pt x="1523" y="673"/>
                  <a:pt x="1523" y="673"/>
                </a:cubicBezTo>
                <a:cubicBezTo>
                  <a:pt x="1524" y="671"/>
                  <a:pt x="1525" y="669"/>
                  <a:pt x="1526" y="667"/>
                </a:cubicBezTo>
                <a:cubicBezTo>
                  <a:pt x="1528" y="666"/>
                  <a:pt x="1531" y="666"/>
                  <a:pt x="1533" y="665"/>
                </a:cubicBezTo>
                <a:cubicBezTo>
                  <a:pt x="1541" y="654"/>
                  <a:pt x="1541" y="654"/>
                  <a:pt x="1541" y="654"/>
                </a:cubicBezTo>
                <a:cubicBezTo>
                  <a:pt x="1546" y="654"/>
                  <a:pt x="1546" y="654"/>
                  <a:pt x="1546" y="654"/>
                </a:cubicBezTo>
                <a:cubicBezTo>
                  <a:pt x="1547" y="653"/>
                  <a:pt x="1548" y="651"/>
                  <a:pt x="1549" y="649"/>
                </a:cubicBezTo>
                <a:cubicBezTo>
                  <a:pt x="1554" y="649"/>
                  <a:pt x="1554" y="649"/>
                  <a:pt x="1554" y="649"/>
                </a:cubicBezTo>
                <a:cubicBezTo>
                  <a:pt x="1555" y="648"/>
                  <a:pt x="1556" y="646"/>
                  <a:pt x="1557" y="644"/>
                </a:cubicBezTo>
                <a:cubicBezTo>
                  <a:pt x="1559" y="644"/>
                  <a:pt x="1559" y="644"/>
                  <a:pt x="1559" y="644"/>
                </a:cubicBezTo>
                <a:cubicBezTo>
                  <a:pt x="1560" y="642"/>
                  <a:pt x="1561" y="641"/>
                  <a:pt x="1562" y="639"/>
                </a:cubicBezTo>
                <a:cubicBezTo>
                  <a:pt x="1567" y="639"/>
                  <a:pt x="1567" y="639"/>
                  <a:pt x="1567" y="639"/>
                </a:cubicBezTo>
                <a:cubicBezTo>
                  <a:pt x="1570" y="635"/>
                  <a:pt x="1574" y="630"/>
                  <a:pt x="1577" y="626"/>
                </a:cubicBezTo>
                <a:cubicBezTo>
                  <a:pt x="1582" y="626"/>
                  <a:pt x="1582" y="626"/>
                  <a:pt x="1582" y="626"/>
                </a:cubicBezTo>
                <a:cubicBezTo>
                  <a:pt x="1590" y="616"/>
                  <a:pt x="1590" y="616"/>
                  <a:pt x="1590" y="616"/>
                </a:cubicBezTo>
                <a:cubicBezTo>
                  <a:pt x="1595" y="616"/>
                  <a:pt x="1595" y="616"/>
                  <a:pt x="1595" y="616"/>
                </a:cubicBezTo>
                <a:cubicBezTo>
                  <a:pt x="1597" y="613"/>
                  <a:pt x="1599" y="610"/>
                  <a:pt x="1601" y="608"/>
                </a:cubicBezTo>
                <a:cubicBezTo>
                  <a:pt x="1606" y="608"/>
                  <a:pt x="1606" y="608"/>
                  <a:pt x="1606" y="608"/>
                </a:cubicBezTo>
                <a:cubicBezTo>
                  <a:pt x="1607" y="605"/>
                  <a:pt x="1609" y="603"/>
                  <a:pt x="1611" y="600"/>
                </a:cubicBezTo>
                <a:cubicBezTo>
                  <a:pt x="1616" y="600"/>
                  <a:pt x="1616" y="600"/>
                  <a:pt x="1616" y="600"/>
                </a:cubicBezTo>
                <a:cubicBezTo>
                  <a:pt x="1621" y="597"/>
                  <a:pt x="1623" y="591"/>
                  <a:pt x="1629" y="587"/>
                </a:cubicBezTo>
                <a:cubicBezTo>
                  <a:pt x="1628" y="571"/>
                  <a:pt x="1622" y="573"/>
                  <a:pt x="1619" y="561"/>
                </a:cubicBezTo>
                <a:close/>
                <a:moveTo>
                  <a:pt x="64" y="647"/>
                </a:moveTo>
                <a:cubicBezTo>
                  <a:pt x="61" y="650"/>
                  <a:pt x="59" y="654"/>
                  <a:pt x="56" y="657"/>
                </a:cubicBezTo>
                <a:cubicBezTo>
                  <a:pt x="50" y="661"/>
                  <a:pt x="45" y="661"/>
                  <a:pt x="41" y="667"/>
                </a:cubicBezTo>
                <a:cubicBezTo>
                  <a:pt x="36" y="667"/>
                  <a:pt x="36" y="667"/>
                  <a:pt x="36" y="667"/>
                </a:cubicBezTo>
                <a:cubicBezTo>
                  <a:pt x="39" y="653"/>
                  <a:pt x="53" y="649"/>
                  <a:pt x="64" y="641"/>
                </a:cubicBezTo>
                <a:cubicBezTo>
                  <a:pt x="65" y="640"/>
                  <a:pt x="66" y="638"/>
                  <a:pt x="67" y="636"/>
                </a:cubicBezTo>
                <a:cubicBezTo>
                  <a:pt x="72" y="636"/>
                  <a:pt x="72" y="636"/>
                  <a:pt x="72" y="636"/>
                </a:cubicBezTo>
                <a:cubicBezTo>
                  <a:pt x="73" y="635"/>
                  <a:pt x="74" y="633"/>
                  <a:pt x="74" y="631"/>
                </a:cubicBezTo>
                <a:cubicBezTo>
                  <a:pt x="81" y="627"/>
                  <a:pt x="86" y="627"/>
                  <a:pt x="90" y="621"/>
                </a:cubicBezTo>
                <a:cubicBezTo>
                  <a:pt x="95" y="621"/>
                  <a:pt x="95" y="621"/>
                  <a:pt x="95" y="621"/>
                </a:cubicBezTo>
                <a:cubicBezTo>
                  <a:pt x="91" y="636"/>
                  <a:pt x="75" y="639"/>
                  <a:pt x="64" y="647"/>
                </a:cubicBezTo>
                <a:close/>
                <a:moveTo>
                  <a:pt x="718" y="574"/>
                </a:moveTo>
                <a:cubicBezTo>
                  <a:pt x="726" y="574"/>
                  <a:pt x="726" y="574"/>
                  <a:pt x="726" y="574"/>
                </a:cubicBezTo>
                <a:cubicBezTo>
                  <a:pt x="726" y="582"/>
                  <a:pt x="726" y="582"/>
                  <a:pt x="726" y="582"/>
                </a:cubicBezTo>
                <a:cubicBezTo>
                  <a:pt x="721" y="586"/>
                  <a:pt x="716" y="591"/>
                  <a:pt x="711" y="595"/>
                </a:cubicBezTo>
                <a:cubicBezTo>
                  <a:pt x="711" y="598"/>
                  <a:pt x="711" y="598"/>
                  <a:pt x="711" y="598"/>
                </a:cubicBezTo>
                <a:cubicBezTo>
                  <a:pt x="706" y="598"/>
                  <a:pt x="706" y="598"/>
                  <a:pt x="706" y="598"/>
                </a:cubicBezTo>
                <a:cubicBezTo>
                  <a:pt x="703" y="601"/>
                  <a:pt x="700" y="604"/>
                  <a:pt x="698" y="608"/>
                </a:cubicBezTo>
                <a:cubicBezTo>
                  <a:pt x="693" y="608"/>
                  <a:pt x="693" y="608"/>
                  <a:pt x="693" y="608"/>
                </a:cubicBezTo>
                <a:cubicBezTo>
                  <a:pt x="696" y="594"/>
                  <a:pt x="712" y="586"/>
                  <a:pt x="718" y="574"/>
                </a:cubicBezTo>
                <a:close/>
                <a:moveTo>
                  <a:pt x="524" y="380"/>
                </a:moveTo>
                <a:cubicBezTo>
                  <a:pt x="524" y="375"/>
                  <a:pt x="524" y="375"/>
                  <a:pt x="524" y="375"/>
                </a:cubicBezTo>
                <a:cubicBezTo>
                  <a:pt x="526" y="373"/>
                  <a:pt x="528" y="373"/>
                  <a:pt x="530" y="370"/>
                </a:cubicBezTo>
                <a:cubicBezTo>
                  <a:pt x="535" y="370"/>
                  <a:pt x="535" y="370"/>
                  <a:pt x="535" y="370"/>
                </a:cubicBezTo>
                <a:cubicBezTo>
                  <a:pt x="532" y="382"/>
                  <a:pt x="524" y="386"/>
                  <a:pt x="519" y="396"/>
                </a:cubicBezTo>
                <a:cubicBezTo>
                  <a:pt x="512" y="396"/>
                  <a:pt x="512" y="396"/>
                  <a:pt x="512" y="396"/>
                </a:cubicBezTo>
                <a:cubicBezTo>
                  <a:pt x="515" y="385"/>
                  <a:pt x="520" y="387"/>
                  <a:pt x="524" y="380"/>
                </a:cubicBezTo>
                <a:close/>
                <a:moveTo>
                  <a:pt x="98" y="621"/>
                </a:moveTo>
                <a:cubicBezTo>
                  <a:pt x="100" y="614"/>
                  <a:pt x="98" y="615"/>
                  <a:pt x="105" y="613"/>
                </a:cubicBezTo>
                <a:cubicBezTo>
                  <a:pt x="103" y="620"/>
                  <a:pt x="105" y="619"/>
                  <a:pt x="98" y="621"/>
                </a:cubicBezTo>
                <a:close/>
                <a:moveTo>
                  <a:pt x="165" y="347"/>
                </a:moveTo>
                <a:cubicBezTo>
                  <a:pt x="160" y="347"/>
                  <a:pt x="160" y="347"/>
                  <a:pt x="160" y="347"/>
                </a:cubicBezTo>
                <a:cubicBezTo>
                  <a:pt x="155" y="352"/>
                  <a:pt x="151" y="357"/>
                  <a:pt x="147" y="362"/>
                </a:cubicBezTo>
                <a:cubicBezTo>
                  <a:pt x="142" y="367"/>
                  <a:pt x="139" y="367"/>
                  <a:pt x="136" y="375"/>
                </a:cubicBezTo>
                <a:cubicBezTo>
                  <a:pt x="126" y="378"/>
                  <a:pt x="131" y="381"/>
                  <a:pt x="118" y="383"/>
                </a:cubicBezTo>
                <a:cubicBezTo>
                  <a:pt x="120" y="378"/>
                  <a:pt x="128" y="362"/>
                  <a:pt x="131" y="360"/>
                </a:cubicBezTo>
                <a:cubicBezTo>
                  <a:pt x="134" y="359"/>
                  <a:pt x="136" y="358"/>
                  <a:pt x="139" y="357"/>
                </a:cubicBezTo>
                <a:cubicBezTo>
                  <a:pt x="139" y="352"/>
                  <a:pt x="139" y="352"/>
                  <a:pt x="139" y="352"/>
                </a:cubicBezTo>
                <a:cubicBezTo>
                  <a:pt x="142" y="349"/>
                  <a:pt x="146" y="347"/>
                  <a:pt x="149" y="344"/>
                </a:cubicBezTo>
                <a:cubicBezTo>
                  <a:pt x="153" y="337"/>
                  <a:pt x="156" y="330"/>
                  <a:pt x="160" y="323"/>
                </a:cubicBezTo>
                <a:cubicBezTo>
                  <a:pt x="183" y="323"/>
                  <a:pt x="183" y="323"/>
                  <a:pt x="183" y="323"/>
                </a:cubicBezTo>
                <a:cubicBezTo>
                  <a:pt x="183" y="329"/>
                  <a:pt x="183" y="329"/>
                  <a:pt x="183" y="329"/>
                </a:cubicBezTo>
                <a:cubicBezTo>
                  <a:pt x="180" y="329"/>
                  <a:pt x="180" y="329"/>
                  <a:pt x="180" y="329"/>
                </a:cubicBezTo>
                <a:cubicBezTo>
                  <a:pt x="175" y="335"/>
                  <a:pt x="170" y="341"/>
                  <a:pt x="165" y="347"/>
                </a:cubicBezTo>
                <a:close/>
                <a:moveTo>
                  <a:pt x="232" y="429"/>
                </a:moveTo>
                <a:cubicBezTo>
                  <a:pt x="227" y="429"/>
                  <a:pt x="227" y="429"/>
                  <a:pt x="227" y="429"/>
                </a:cubicBezTo>
                <a:cubicBezTo>
                  <a:pt x="226" y="431"/>
                  <a:pt x="225" y="433"/>
                  <a:pt x="224" y="435"/>
                </a:cubicBezTo>
                <a:cubicBezTo>
                  <a:pt x="219" y="435"/>
                  <a:pt x="219" y="435"/>
                  <a:pt x="219" y="435"/>
                </a:cubicBezTo>
                <a:cubicBezTo>
                  <a:pt x="218" y="436"/>
                  <a:pt x="218" y="438"/>
                  <a:pt x="217" y="440"/>
                </a:cubicBezTo>
                <a:cubicBezTo>
                  <a:pt x="211" y="440"/>
                  <a:pt x="211" y="440"/>
                  <a:pt x="211" y="440"/>
                </a:cubicBezTo>
                <a:cubicBezTo>
                  <a:pt x="211" y="441"/>
                  <a:pt x="210" y="443"/>
                  <a:pt x="209" y="445"/>
                </a:cubicBezTo>
                <a:cubicBezTo>
                  <a:pt x="204" y="445"/>
                  <a:pt x="204" y="445"/>
                  <a:pt x="204" y="445"/>
                </a:cubicBezTo>
                <a:cubicBezTo>
                  <a:pt x="203" y="447"/>
                  <a:pt x="202" y="448"/>
                  <a:pt x="201" y="450"/>
                </a:cubicBezTo>
                <a:cubicBezTo>
                  <a:pt x="195" y="454"/>
                  <a:pt x="190" y="456"/>
                  <a:pt x="183" y="458"/>
                </a:cubicBezTo>
                <a:cubicBezTo>
                  <a:pt x="187" y="444"/>
                  <a:pt x="201" y="439"/>
                  <a:pt x="211" y="432"/>
                </a:cubicBezTo>
                <a:cubicBezTo>
                  <a:pt x="212" y="430"/>
                  <a:pt x="213" y="429"/>
                  <a:pt x="214" y="427"/>
                </a:cubicBezTo>
                <a:cubicBezTo>
                  <a:pt x="219" y="427"/>
                  <a:pt x="219" y="427"/>
                  <a:pt x="219" y="427"/>
                </a:cubicBezTo>
                <a:cubicBezTo>
                  <a:pt x="221" y="424"/>
                  <a:pt x="223" y="422"/>
                  <a:pt x="224" y="419"/>
                </a:cubicBezTo>
                <a:cubicBezTo>
                  <a:pt x="230" y="419"/>
                  <a:pt x="230" y="419"/>
                  <a:pt x="230" y="419"/>
                </a:cubicBezTo>
                <a:cubicBezTo>
                  <a:pt x="230" y="417"/>
                  <a:pt x="231" y="416"/>
                  <a:pt x="232" y="414"/>
                </a:cubicBezTo>
                <a:cubicBezTo>
                  <a:pt x="235" y="413"/>
                  <a:pt x="237" y="412"/>
                  <a:pt x="240" y="411"/>
                </a:cubicBezTo>
                <a:cubicBezTo>
                  <a:pt x="240" y="409"/>
                  <a:pt x="240" y="409"/>
                  <a:pt x="240" y="409"/>
                </a:cubicBezTo>
                <a:cubicBezTo>
                  <a:pt x="245" y="409"/>
                  <a:pt x="245" y="409"/>
                  <a:pt x="245" y="409"/>
                </a:cubicBezTo>
                <a:cubicBezTo>
                  <a:pt x="246" y="407"/>
                  <a:pt x="247" y="405"/>
                  <a:pt x="248" y="404"/>
                </a:cubicBezTo>
                <a:cubicBezTo>
                  <a:pt x="253" y="404"/>
                  <a:pt x="253" y="404"/>
                  <a:pt x="253" y="404"/>
                </a:cubicBezTo>
                <a:cubicBezTo>
                  <a:pt x="255" y="401"/>
                  <a:pt x="256" y="398"/>
                  <a:pt x="258" y="396"/>
                </a:cubicBezTo>
                <a:cubicBezTo>
                  <a:pt x="261" y="395"/>
                  <a:pt x="265" y="394"/>
                  <a:pt x="268" y="393"/>
                </a:cubicBezTo>
                <a:cubicBezTo>
                  <a:pt x="271" y="390"/>
                  <a:pt x="274" y="386"/>
                  <a:pt x="276" y="383"/>
                </a:cubicBezTo>
                <a:cubicBezTo>
                  <a:pt x="281" y="383"/>
                  <a:pt x="281" y="383"/>
                  <a:pt x="281" y="383"/>
                </a:cubicBezTo>
                <a:cubicBezTo>
                  <a:pt x="283" y="380"/>
                  <a:pt x="285" y="378"/>
                  <a:pt x="286" y="375"/>
                </a:cubicBezTo>
                <a:cubicBezTo>
                  <a:pt x="292" y="375"/>
                  <a:pt x="292" y="375"/>
                  <a:pt x="292" y="375"/>
                </a:cubicBezTo>
                <a:cubicBezTo>
                  <a:pt x="292" y="380"/>
                  <a:pt x="292" y="380"/>
                  <a:pt x="292" y="380"/>
                </a:cubicBezTo>
                <a:cubicBezTo>
                  <a:pt x="290" y="381"/>
                  <a:pt x="288" y="382"/>
                  <a:pt x="286" y="383"/>
                </a:cubicBezTo>
                <a:cubicBezTo>
                  <a:pt x="286" y="385"/>
                  <a:pt x="286" y="385"/>
                  <a:pt x="286" y="385"/>
                </a:cubicBezTo>
                <a:cubicBezTo>
                  <a:pt x="281" y="385"/>
                  <a:pt x="281" y="385"/>
                  <a:pt x="281" y="385"/>
                </a:cubicBezTo>
                <a:cubicBezTo>
                  <a:pt x="279" y="389"/>
                  <a:pt x="276" y="392"/>
                  <a:pt x="274" y="396"/>
                </a:cubicBezTo>
                <a:cubicBezTo>
                  <a:pt x="268" y="396"/>
                  <a:pt x="268" y="396"/>
                  <a:pt x="268" y="396"/>
                </a:cubicBezTo>
                <a:cubicBezTo>
                  <a:pt x="268" y="401"/>
                  <a:pt x="268" y="401"/>
                  <a:pt x="268" y="401"/>
                </a:cubicBezTo>
                <a:cubicBezTo>
                  <a:pt x="262" y="403"/>
                  <a:pt x="260" y="405"/>
                  <a:pt x="255" y="409"/>
                </a:cubicBezTo>
                <a:cubicBezTo>
                  <a:pt x="255" y="411"/>
                  <a:pt x="255" y="411"/>
                  <a:pt x="255" y="411"/>
                </a:cubicBezTo>
                <a:cubicBezTo>
                  <a:pt x="250" y="411"/>
                  <a:pt x="250" y="411"/>
                  <a:pt x="250" y="411"/>
                </a:cubicBezTo>
                <a:cubicBezTo>
                  <a:pt x="249" y="413"/>
                  <a:pt x="249" y="415"/>
                  <a:pt x="248" y="416"/>
                </a:cubicBezTo>
                <a:cubicBezTo>
                  <a:pt x="245" y="416"/>
                  <a:pt x="245" y="416"/>
                  <a:pt x="245" y="416"/>
                </a:cubicBezTo>
                <a:cubicBezTo>
                  <a:pt x="244" y="418"/>
                  <a:pt x="243" y="420"/>
                  <a:pt x="243" y="422"/>
                </a:cubicBezTo>
                <a:cubicBezTo>
                  <a:pt x="237" y="422"/>
                  <a:pt x="237" y="422"/>
                  <a:pt x="237" y="422"/>
                </a:cubicBezTo>
                <a:cubicBezTo>
                  <a:pt x="236" y="424"/>
                  <a:pt x="234" y="427"/>
                  <a:pt x="232" y="429"/>
                </a:cubicBezTo>
                <a:close/>
                <a:moveTo>
                  <a:pt x="343" y="841"/>
                </a:moveTo>
                <a:cubicBezTo>
                  <a:pt x="333" y="841"/>
                  <a:pt x="333" y="841"/>
                  <a:pt x="333" y="841"/>
                </a:cubicBezTo>
                <a:cubicBezTo>
                  <a:pt x="337" y="826"/>
                  <a:pt x="352" y="821"/>
                  <a:pt x="359" y="810"/>
                </a:cubicBezTo>
                <a:cubicBezTo>
                  <a:pt x="367" y="810"/>
                  <a:pt x="367" y="810"/>
                  <a:pt x="367" y="810"/>
                </a:cubicBezTo>
                <a:cubicBezTo>
                  <a:pt x="363" y="824"/>
                  <a:pt x="350" y="829"/>
                  <a:pt x="343" y="841"/>
                </a:cubicBezTo>
                <a:close/>
                <a:moveTo>
                  <a:pt x="364" y="510"/>
                </a:moveTo>
                <a:cubicBezTo>
                  <a:pt x="345" y="529"/>
                  <a:pt x="327" y="548"/>
                  <a:pt x="305" y="564"/>
                </a:cubicBezTo>
                <a:cubicBezTo>
                  <a:pt x="301" y="568"/>
                  <a:pt x="298" y="573"/>
                  <a:pt x="294" y="577"/>
                </a:cubicBezTo>
                <a:cubicBezTo>
                  <a:pt x="289" y="577"/>
                  <a:pt x="289" y="577"/>
                  <a:pt x="289" y="577"/>
                </a:cubicBezTo>
                <a:cubicBezTo>
                  <a:pt x="287" y="579"/>
                  <a:pt x="286" y="582"/>
                  <a:pt x="284" y="585"/>
                </a:cubicBezTo>
                <a:cubicBezTo>
                  <a:pt x="279" y="585"/>
                  <a:pt x="279" y="585"/>
                  <a:pt x="279" y="585"/>
                </a:cubicBezTo>
                <a:cubicBezTo>
                  <a:pt x="277" y="587"/>
                  <a:pt x="275" y="590"/>
                  <a:pt x="274" y="592"/>
                </a:cubicBezTo>
                <a:cubicBezTo>
                  <a:pt x="268" y="592"/>
                  <a:pt x="268" y="592"/>
                  <a:pt x="268" y="592"/>
                </a:cubicBezTo>
                <a:cubicBezTo>
                  <a:pt x="268" y="594"/>
                  <a:pt x="267" y="596"/>
                  <a:pt x="266" y="598"/>
                </a:cubicBezTo>
                <a:cubicBezTo>
                  <a:pt x="261" y="598"/>
                  <a:pt x="261" y="598"/>
                  <a:pt x="261" y="598"/>
                </a:cubicBezTo>
                <a:cubicBezTo>
                  <a:pt x="260" y="599"/>
                  <a:pt x="259" y="601"/>
                  <a:pt x="258" y="603"/>
                </a:cubicBezTo>
                <a:cubicBezTo>
                  <a:pt x="252" y="606"/>
                  <a:pt x="247" y="609"/>
                  <a:pt x="240" y="610"/>
                </a:cubicBezTo>
                <a:cubicBezTo>
                  <a:pt x="240" y="605"/>
                  <a:pt x="240" y="605"/>
                  <a:pt x="240" y="605"/>
                </a:cubicBezTo>
                <a:cubicBezTo>
                  <a:pt x="248" y="598"/>
                  <a:pt x="255" y="591"/>
                  <a:pt x="263" y="585"/>
                </a:cubicBezTo>
                <a:cubicBezTo>
                  <a:pt x="264" y="583"/>
                  <a:pt x="265" y="581"/>
                  <a:pt x="266" y="579"/>
                </a:cubicBezTo>
                <a:cubicBezTo>
                  <a:pt x="268" y="579"/>
                  <a:pt x="271" y="578"/>
                  <a:pt x="274" y="577"/>
                </a:cubicBezTo>
                <a:cubicBezTo>
                  <a:pt x="278" y="572"/>
                  <a:pt x="282" y="566"/>
                  <a:pt x="286" y="561"/>
                </a:cubicBezTo>
                <a:cubicBezTo>
                  <a:pt x="292" y="561"/>
                  <a:pt x="292" y="561"/>
                  <a:pt x="292" y="561"/>
                </a:cubicBezTo>
                <a:cubicBezTo>
                  <a:pt x="293" y="560"/>
                  <a:pt x="293" y="558"/>
                  <a:pt x="294" y="556"/>
                </a:cubicBezTo>
                <a:cubicBezTo>
                  <a:pt x="297" y="556"/>
                  <a:pt x="297" y="556"/>
                  <a:pt x="297" y="556"/>
                </a:cubicBezTo>
                <a:cubicBezTo>
                  <a:pt x="299" y="554"/>
                  <a:pt x="300" y="551"/>
                  <a:pt x="302" y="548"/>
                </a:cubicBezTo>
                <a:cubicBezTo>
                  <a:pt x="307" y="548"/>
                  <a:pt x="307" y="548"/>
                  <a:pt x="307" y="548"/>
                </a:cubicBezTo>
                <a:cubicBezTo>
                  <a:pt x="311" y="543"/>
                  <a:pt x="316" y="538"/>
                  <a:pt x="320" y="533"/>
                </a:cubicBezTo>
                <a:cubicBezTo>
                  <a:pt x="325" y="533"/>
                  <a:pt x="325" y="533"/>
                  <a:pt x="325" y="533"/>
                </a:cubicBezTo>
                <a:cubicBezTo>
                  <a:pt x="328" y="529"/>
                  <a:pt x="330" y="526"/>
                  <a:pt x="333" y="523"/>
                </a:cubicBezTo>
                <a:cubicBezTo>
                  <a:pt x="338" y="523"/>
                  <a:pt x="338" y="523"/>
                  <a:pt x="338" y="523"/>
                </a:cubicBezTo>
                <a:cubicBezTo>
                  <a:pt x="341" y="519"/>
                  <a:pt x="343" y="516"/>
                  <a:pt x="346" y="512"/>
                </a:cubicBezTo>
                <a:cubicBezTo>
                  <a:pt x="351" y="512"/>
                  <a:pt x="351" y="512"/>
                  <a:pt x="351" y="512"/>
                </a:cubicBezTo>
                <a:cubicBezTo>
                  <a:pt x="354" y="509"/>
                  <a:pt x="356" y="505"/>
                  <a:pt x="359" y="502"/>
                </a:cubicBezTo>
                <a:cubicBezTo>
                  <a:pt x="364" y="502"/>
                  <a:pt x="364" y="502"/>
                  <a:pt x="364" y="502"/>
                </a:cubicBezTo>
                <a:cubicBezTo>
                  <a:pt x="366" y="499"/>
                  <a:pt x="368" y="497"/>
                  <a:pt x="369" y="494"/>
                </a:cubicBezTo>
                <a:cubicBezTo>
                  <a:pt x="374" y="494"/>
                  <a:pt x="374" y="494"/>
                  <a:pt x="374" y="494"/>
                </a:cubicBezTo>
                <a:cubicBezTo>
                  <a:pt x="378" y="490"/>
                  <a:pt x="381" y="485"/>
                  <a:pt x="385" y="481"/>
                </a:cubicBezTo>
                <a:cubicBezTo>
                  <a:pt x="390" y="481"/>
                  <a:pt x="390" y="481"/>
                  <a:pt x="390" y="481"/>
                </a:cubicBezTo>
                <a:cubicBezTo>
                  <a:pt x="392" y="479"/>
                  <a:pt x="393" y="476"/>
                  <a:pt x="395" y="473"/>
                </a:cubicBezTo>
                <a:cubicBezTo>
                  <a:pt x="400" y="473"/>
                  <a:pt x="400" y="473"/>
                  <a:pt x="400" y="473"/>
                </a:cubicBezTo>
                <a:cubicBezTo>
                  <a:pt x="396" y="489"/>
                  <a:pt x="374" y="499"/>
                  <a:pt x="364" y="510"/>
                </a:cubicBezTo>
                <a:close/>
                <a:moveTo>
                  <a:pt x="395" y="830"/>
                </a:moveTo>
                <a:cubicBezTo>
                  <a:pt x="397" y="823"/>
                  <a:pt x="398" y="822"/>
                  <a:pt x="405" y="820"/>
                </a:cubicBezTo>
                <a:cubicBezTo>
                  <a:pt x="404" y="827"/>
                  <a:pt x="403" y="829"/>
                  <a:pt x="395" y="830"/>
                </a:cubicBezTo>
                <a:close/>
                <a:moveTo>
                  <a:pt x="444" y="393"/>
                </a:moveTo>
                <a:cubicBezTo>
                  <a:pt x="439" y="393"/>
                  <a:pt x="439" y="393"/>
                  <a:pt x="439" y="393"/>
                </a:cubicBezTo>
                <a:cubicBezTo>
                  <a:pt x="437" y="396"/>
                  <a:pt x="436" y="398"/>
                  <a:pt x="434" y="401"/>
                </a:cubicBezTo>
                <a:cubicBezTo>
                  <a:pt x="429" y="401"/>
                  <a:pt x="429" y="401"/>
                  <a:pt x="429" y="401"/>
                </a:cubicBezTo>
                <a:cubicBezTo>
                  <a:pt x="428" y="403"/>
                  <a:pt x="427" y="404"/>
                  <a:pt x="426" y="406"/>
                </a:cubicBezTo>
                <a:cubicBezTo>
                  <a:pt x="421" y="406"/>
                  <a:pt x="421" y="406"/>
                  <a:pt x="421" y="406"/>
                </a:cubicBezTo>
                <a:cubicBezTo>
                  <a:pt x="419" y="409"/>
                  <a:pt x="418" y="411"/>
                  <a:pt x="416" y="414"/>
                </a:cubicBezTo>
                <a:cubicBezTo>
                  <a:pt x="411" y="414"/>
                  <a:pt x="411" y="414"/>
                  <a:pt x="411" y="414"/>
                </a:cubicBezTo>
                <a:cubicBezTo>
                  <a:pt x="410" y="416"/>
                  <a:pt x="409" y="417"/>
                  <a:pt x="408" y="419"/>
                </a:cubicBezTo>
                <a:cubicBezTo>
                  <a:pt x="403" y="419"/>
                  <a:pt x="403" y="419"/>
                  <a:pt x="403" y="419"/>
                </a:cubicBezTo>
                <a:cubicBezTo>
                  <a:pt x="401" y="422"/>
                  <a:pt x="399" y="424"/>
                  <a:pt x="398" y="427"/>
                </a:cubicBezTo>
                <a:cubicBezTo>
                  <a:pt x="395" y="428"/>
                  <a:pt x="393" y="429"/>
                  <a:pt x="390" y="429"/>
                </a:cubicBezTo>
                <a:cubicBezTo>
                  <a:pt x="389" y="431"/>
                  <a:pt x="388" y="433"/>
                  <a:pt x="387" y="435"/>
                </a:cubicBezTo>
                <a:cubicBezTo>
                  <a:pt x="382" y="435"/>
                  <a:pt x="382" y="435"/>
                  <a:pt x="382" y="435"/>
                </a:cubicBezTo>
                <a:cubicBezTo>
                  <a:pt x="381" y="436"/>
                  <a:pt x="380" y="438"/>
                  <a:pt x="380" y="440"/>
                </a:cubicBezTo>
                <a:cubicBezTo>
                  <a:pt x="374" y="440"/>
                  <a:pt x="374" y="440"/>
                  <a:pt x="374" y="440"/>
                </a:cubicBezTo>
                <a:cubicBezTo>
                  <a:pt x="373" y="442"/>
                  <a:pt x="371" y="445"/>
                  <a:pt x="369" y="447"/>
                </a:cubicBezTo>
                <a:cubicBezTo>
                  <a:pt x="364" y="447"/>
                  <a:pt x="364" y="447"/>
                  <a:pt x="364" y="447"/>
                </a:cubicBezTo>
                <a:cubicBezTo>
                  <a:pt x="363" y="449"/>
                  <a:pt x="362" y="451"/>
                  <a:pt x="362" y="453"/>
                </a:cubicBezTo>
                <a:cubicBezTo>
                  <a:pt x="356" y="453"/>
                  <a:pt x="356" y="453"/>
                  <a:pt x="356" y="453"/>
                </a:cubicBezTo>
                <a:cubicBezTo>
                  <a:pt x="355" y="455"/>
                  <a:pt x="353" y="458"/>
                  <a:pt x="351" y="460"/>
                </a:cubicBezTo>
                <a:cubicBezTo>
                  <a:pt x="346" y="460"/>
                  <a:pt x="346" y="460"/>
                  <a:pt x="346" y="460"/>
                </a:cubicBezTo>
                <a:cubicBezTo>
                  <a:pt x="345" y="462"/>
                  <a:pt x="344" y="464"/>
                  <a:pt x="343" y="466"/>
                </a:cubicBezTo>
                <a:cubicBezTo>
                  <a:pt x="338" y="466"/>
                  <a:pt x="338" y="466"/>
                  <a:pt x="338" y="466"/>
                </a:cubicBezTo>
                <a:cubicBezTo>
                  <a:pt x="338" y="468"/>
                  <a:pt x="338" y="468"/>
                  <a:pt x="338" y="468"/>
                </a:cubicBezTo>
                <a:cubicBezTo>
                  <a:pt x="333" y="468"/>
                  <a:pt x="333" y="468"/>
                  <a:pt x="333" y="468"/>
                </a:cubicBezTo>
                <a:cubicBezTo>
                  <a:pt x="333" y="471"/>
                  <a:pt x="333" y="471"/>
                  <a:pt x="333" y="471"/>
                </a:cubicBezTo>
                <a:cubicBezTo>
                  <a:pt x="330" y="472"/>
                  <a:pt x="328" y="472"/>
                  <a:pt x="325" y="473"/>
                </a:cubicBezTo>
                <a:cubicBezTo>
                  <a:pt x="325" y="468"/>
                  <a:pt x="325" y="468"/>
                  <a:pt x="325" y="468"/>
                </a:cubicBezTo>
                <a:cubicBezTo>
                  <a:pt x="328" y="467"/>
                  <a:pt x="330" y="466"/>
                  <a:pt x="333" y="466"/>
                </a:cubicBezTo>
                <a:cubicBezTo>
                  <a:pt x="337" y="460"/>
                  <a:pt x="342" y="455"/>
                  <a:pt x="346" y="450"/>
                </a:cubicBezTo>
                <a:cubicBezTo>
                  <a:pt x="351" y="450"/>
                  <a:pt x="351" y="450"/>
                  <a:pt x="351" y="450"/>
                </a:cubicBezTo>
                <a:cubicBezTo>
                  <a:pt x="354" y="447"/>
                  <a:pt x="356" y="443"/>
                  <a:pt x="359" y="440"/>
                </a:cubicBezTo>
                <a:cubicBezTo>
                  <a:pt x="364" y="440"/>
                  <a:pt x="364" y="440"/>
                  <a:pt x="364" y="440"/>
                </a:cubicBezTo>
                <a:cubicBezTo>
                  <a:pt x="368" y="435"/>
                  <a:pt x="373" y="429"/>
                  <a:pt x="377" y="424"/>
                </a:cubicBezTo>
                <a:cubicBezTo>
                  <a:pt x="382" y="424"/>
                  <a:pt x="382" y="424"/>
                  <a:pt x="382" y="424"/>
                </a:cubicBezTo>
                <a:cubicBezTo>
                  <a:pt x="387" y="419"/>
                  <a:pt x="391" y="414"/>
                  <a:pt x="395" y="409"/>
                </a:cubicBezTo>
                <a:cubicBezTo>
                  <a:pt x="400" y="409"/>
                  <a:pt x="400" y="409"/>
                  <a:pt x="400" y="409"/>
                </a:cubicBezTo>
                <a:cubicBezTo>
                  <a:pt x="404" y="404"/>
                  <a:pt x="407" y="400"/>
                  <a:pt x="411" y="396"/>
                </a:cubicBezTo>
                <a:cubicBezTo>
                  <a:pt x="416" y="396"/>
                  <a:pt x="416" y="396"/>
                  <a:pt x="416" y="396"/>
                </a:cubicBezTo>
                <a:cubicBezTo>
                  <a:pt x="418" y="392"/>
                  <a:pt x="421" y="389"/>
                  <a:pt x="424" y="385"/>
                </a:cubicBezTo>
                <a:cubicBezTo>
                  <a:pt x="429" y="385"/>
                  <a:pt x="429" y="385"/>
                  <a:pt x="429" y="385"/>
                </a:cubicBezTo>
                <a:cubicBezTo>
                  <a:pt x="430" y="384"/>
                  <a:pt x="430" y="382"/>
                  <a:pt x="431" y="380"/>
                </a:cubicBezTo>
                <a:cubicBezTo>
                  <a:pt x="434" y="380"/>
                  <a:pt x="434" y="380"/>
                  <a:pt x="434" y="380"/>
                </a:cubicBezTo>
                <a:cubicBezTo>
                  <a:pt x="435" y="379"/>
                  <a:pt x="436" y="377"/>
                  <a:pt x="437" y="375"/>
                </a:cubicBezTo>
                <a:cubicBezTo>
                  <a:pt x="442" y="375"/>
                  <a:pt x="442" y="375"/>
                  <a:pt x="442" y="375"/>
                </a:cubicBezTo>
                <a:cubicBezTo>
                  <a:pt x="449" y="365"/>
                  <a:pt x="449" y="365"/>
                  <a:pt x="449" y="365"/>
                </a:cubicBezTo>
                <a:cubicBezTo>
                  <a:pt x="455" y="365"/>
                  <a:pt x="455" y="365"/>
                  <a:pt x="455" y="365"/>
                </a:cubicBezTo>
                <a:cubicBezTo>
                  <a:pt x="468" y="351"/>
                  <a:pt x="480" y="337"/>
                  <a:pt x="493" y="323"/>
                </a:cubicBezTo>
                <a:cubicBezTo>
                  <a:pt x="517" y="323"/>
                  <a:pt x="517" y="323"/>
                  <a:pt x="517" y="323"/>
                </a:cubicBezTo>
                <a:cubicBezTo>
                  <a:pt x="514" y="333"/>
                  <a:pt x="511" y="331"/>
                  <a:pt x="504" y="336"/>
                </a:cubicBezTo>
                <a:cubicBezTo>
                  <a:pt x="502" y="339"/>
                  <a:pt x="500" y="341"/>
                  <a:pt x="499" y="344"/>
                </a:cubicBezTo>
                <a:cubicBezTo>
                  <a:pt x="478" y="362"/>
                  <a:pt x="478" y="362"/>
                  <a:pt x="478" y="362"/>
                </a:cubicBezTo>
                <a:cubicBezTo>
                  <a:pt x="474" y="366"/>
                  <a:pt x="471" y="371"/>
                  <a:pt x="468" y="375"/>
                </a:cubicBezTo>
                <a:cubicBezTo>
                  <a:pt x="465" y="376"/>
                  <a:pt x="462" y="377"/>
                  <a:pt x="460" y="378"/>
                </a:cubicBezTo>
                <a:cubicBezTo>
                  <a:pt x="458" y="380"/>
                  <a:pt x="456" y="383"/>
                  <a:pt x="455" y="385"/>
                </a:cubicBezTo>
                <a:cubicBezTo>
                  <a:pt x="449" y="385"/>
                  <a:pt x="449" y="385"/>
                  <a:pt x="449" y="385"/>
                </a:cubicBezTo>
                <a:cubicBezTo>
                  <a:pt x="448" y="388"/>
                  <a:pt x="446" y="391"/>
                  <a:pt x="444" y="393"/>
                </a:cubicBezTo>
                <a:close/>
                <a:moveTo>
                  <a:pt x="558" y="600"/>
                </a:moveTo>
                <a:cubicBezTo>
                  <a:pt x="556" y="600"/>
                  <a:pt x="556" y="600"/>
                  <a:pt x="556" y="600"/>
                </a:cubicBezTo>
                <a:cubicBezTo>
                  <a:pt x="556" y="605"/>
                  <a:pt x="556" y="605"/>
                  <a:pt x="556" y="605"/>
                </a:cubicBezTo>
                <a:cubicBezTo>
                  <a:pt x="543" y="616"/>
                  <a:pt x="531" y="628"/>
                  <a:pt x="519" y="639"/>
                </a:cubicBezTo>
                <a:cubicBezTo>
                  <a:pt x="519" y="644"/>
                  <a:pt x="519" y="644"/>
                  <a:pt x="519" y="644"/>
                </a:cubicBezTo>
                <a:cubicBezTo>
                  <a:pt x="515" y="648"/>
                  <a:pt x="511" y="651"/>
                  <a:pt x="506" y="654"/>
                </a:cubicBezTo>
                <a:cubicBezTo>
                  <a:pt x="490" y="673"/>
                  <a:pt x="474" y="691"/>
                  <a:pt x="457" y="709"/>
                </a:cubicBezTo>
                <a:cubicBezTo>
                  <a:pt x="452" y="709"/>
                  <a:pt x="452" y="709"/>
                  <a:pt x="452" y="709"/>
                </a:cubicBezTo>
                <a:cubicBezTo>
                  <a:pt x="453" y="706"/>
                  <a:pt x="454" y="704"/>
                  <a:pt x="455" y="701"/>
                </a:cubicBezTo>
                <a:cubicBezTo>
                  <a:pt x="457" y="701"/>
                  <a:pt x="457" y="701"/>
                  <a:pt x="457" y="701"/>
                </a:cubicBezTo>
                <a:cubicBezTo>
                  <a:pt x="457" y="696"/>
                  <a:pt x="457" y="696"/>
                  <a:pt x="457" y="696"/>
                </a:cubicBezTo>
                <a:cubicBezTo>
                  <a:pt x="459" y="695"/>
                  <a:pt x="461" y="694"/>
                  <a:pt x="462" y="693"/>
                </a:cubicBezTo>
                <a:cubicBezTo>
                  <a:pt x="462" y="688"/>
                  <a:pt x="462" y="688"/>
                  <a:pt x="462" y="688"/>
                </a:cubicBezTo>
                <a:cubicBezTo>
                  <a:pt x="465" y="686"/>
                  <a:pt x="468" y="685"/>
                  <a:pt x="470" y="683"/>
                </a:cubicBezTo>
                <a:cubicBezTo>
                  <a:pt x="470" y="678"/>
                  <a:pt x="470" y="678"/>
                  <a:pt x="470" y="678"/>
                </a:cubicBezTo>
                <a:cubicBezTo>
                  <a:pt x="474" y="675"/>
                  <a:pt x="477" y="673"/>
                  <a:pt x="480" y="670"/>
                </a:cubicBezTo>
                <a:cubicBezTo>
                  <a:pt x="480" y="665"/>
                  <a:pt x="480" y="665"/>
                  <a:pt x="480" y="665"/>
                </a:cubicBezTo>
                <a:cubicBezTo>
                  <a:pt x="492" y="654"/>
                  <a:pt x="503" y="644"/>
                  <a:pt x="514" y="634"/>
                </a:cubicBezTo>
                <a:cubicBezTo>
                  <a:pt x="514" y="629"/>
                  <a:pt x="514" y="629"/>
                  <a:pt x="514" y="629"/>
                </a:cubicBezTo>
                <a:cubicBezTo>
                  <a:pt x="523" y="621"/>
                  <a:pt x="531" y="613"/>
                  <a:pt x="540" y="605"/>
                </a:cubicBezTo>
                <a:cubicBezTo>
                  <a:pt x="540" y="600"/>
                  <a:pt x="540" y="600"/>
                  <a:pt x="540" y="600"/>
                </a:cubicBezTo>
                <a:cubicBezTo>
                  <a:pt x="544" y="597"/>
                  <a:pt x="549" y="593"/>
                  <a:pt x="553" y="590"/>
                </a:cubicBezTo>
                <a:cubicBezTo>
                  <a:pt x="553" y="585"/>
                  <a:pt x="553" y="585"/>
                  <a:pt x="553" y="585"/>
                </a:cubicBezTo>
                <a:cubicBezTo>
                  <a:pt x="557" y="581"/>
                  <a:pt x="562" y="578"/>
                  <a:pt x="566" y="574"/>
                </a:cubicBezTo>
                <a:cubicBezTo>
                  <a:pt x="566" y="569"/>
                  <a:pt x="566" y="569"/>
                  <a:pt x="566" y="569"/>
                </a:cubicBezTo>
                <a:cubicBezTo>
                  <a:pt x="571" y="565"/>
                  <a:pt x="576" y="560"/>
                  <a:pt x="581" y="556"/>
                </a:cubicBezTo>
                <a:cubicBezTo>
                  <a:pt x="581" y="551"/>
                  <a:pt x="581" y="551"/>
                  <a:pt x="581" y="551"/>
                </a:cubicBezTo>
                <a:cubicBezTo>
                  <a:pt x="586" y="548"/>
                  <a:pt x="590" y="544"/>
                  <a:pt x="594" y="541"/>
                </a:cubicBezTo>
                <a:cubicBezTo>
                  <a:pt x="595" y="539"/>
                  <a:pt x="596" y="537"/>
                  <a:pt x="597" y="535"/>
                </a:cubicBezTo>
                <a:cubicBezTo>
                  <a:pt x="602" y="535"/>
                  <a:pt x="602" y="535"/>
                  <a:pt x="602" y="535"/>
                </a:cubicBezTo>
                <a:cubicBezTo>
                  <a:pt x="604" y="533"/>
                  <a:pt x="606" y="530"/>
                  <a:pt x="607" y="528"/>
                </a:cubicBezTo>
                <a:cubicBezTo>
                  <a:pt x="612" y="528"/>
                  <a:pt x="612" y="528"/>
                  <a:pt x="612" y="528"/>
                </a:cubicBezTo>
                <a:cubicBezTo>
                  <a:pt x="614" y="525"/>
                  <a:pt x="616" y="523"/>
                  <a:pt x="618" y="520"/>
                </a:cubicBezTo>
                <a:cubicBezTo>
                  <a:pt x="626" y="514"/>
                  <a:pt x="635" y="513"/>
                  <a:pt x="641" y="504"/>
                </a:cubicBezTo>
                <a:cubicBezTo>
                  <a:pt x="646" y="504"/>
                  <a:pt x="646" y="504"/>
                  <a:pt x="646" y="504"/>
                </a:cubicBezTo>
                <a:cubicBezTo>
                  <a:pt x="643" y="514"/>
                  <a:pt x="637" y="516"/>
                  <a:pt x="631" y="523"/>
                </a:cubicBezTo>
                <a:cubicBezTo>
                  <a:pt x="622" y="532"/>
                  <a:pt x="613" y="541"/>
                  <a:pt x="605" y="551"/>
                </a:cubicBezTo>
                <a:cubicBezTo>
                  <a:pt x="600" y="554"/>
                  <a:pt x="596" y="558"/>
                  <a:pt x="592" y="561"/>
                </a:cubicBezTo>
                <a:cubicBezTo>
                  <a:pt x="591" y="564"/>
                  <a:pt x="590" y="566"/>
                  <a:pt x="589" y="569"/>
                </a:cubicBezTo>
                <a:cubicBezTo>
                  <a:pt x="581" y="576"/>
                  <a:pt x="574" y="583"/>
                  <a:pt x="566" y="590"/>
                </a:cubicBezTo>
                <a:cubicBezTo>
                  <a:pt x="563" y="593"/>
                  <a:pt x="561" y="597"/>
                  <a:pt x="558" y="600"/>
                </a:cubicBezTo>
                <a:close/>
                <a:moveTo>
                  <a:pt x="752" y="665"/>
                </a:moveTo>
                <a:cubicBezTo>
                  <a:pt x="752" y="670"/>
                  <a:pt x="752" y="670"/>
                  <a:pt x="752" y="670"/>
                </a:cubicBezTo>
                <a:cubicBezTo>
                  <a:pt x="750" y="670"/>
                  <a:pt x="750" y="670"/>
                  <a:pt x="750" y="670"/>
                </a:cubicBezTo>
                <a:cubicBezTo>
                  <a:pt x="748" y="673"/>
                  <a:pt x="746" y="675"/>
                  <a:pt x="744" y="678"/>
                </a:cubicBezTo>
                <a:cubicBezTo>
                  <a:pt x="741" y="680"/>
                  <a:pt x="737" y="683"/>
                  <a:pt x="734" y="685"/>
                </a:cubicBezTo>
                <a:cubicBezTo>
                  <a:pt x="720" y="705"/>
                  <a:pt x="704" y="723"/>
                  <a:pt x="687" y="740"/>
                </a:cubicBezTo>
                <a:cubicBezTo>
                  <a:pt x="680" y="747"/>
                  <a:pt x="672" y="754"/>
                  <a:pt x="664" y="760"/>
                </a:cubicBezTo>
                <a:cubicBezTo>
                  <a:pt x="664" y="766"/>
                  <a:pt x="664" y="766"/>
                  <a:pt x="664" y="766"/>
                </a:cubicBezTo>
                <a:cubicBezTo>
                  <a:pt x="652" y="777"/>
                  <a:pt x="640" y="788"/>
                  <a:pt x="628" y="799"/>
                </a:cubicBezTo>
                <a:cubicBezTo>
                  <a:pt x="628" y="804"/>
                  <a:pt x="628" y="804"/>
                  <a:pt x="628" y="804"/>
                </a:cubicBezTo>
                <a:cubicBezTo>
                  <a:pt x="625" y="806"/>
                  <a:pt x="623" y="808"/>
                  <a:pt x="620" y="810"/>
                </a:cubicBezTo>
                <a:cubicBezTo>
                  <a:pt x="610" y="820"/>
                  <a:pt x="599" y="831"/>
                  <a:pt x="592" y="843"/>
                </a:cubicBezTo>
                <a:cubicBezTo>
                  <a:pt x="579" y="843"/>
                  <a:pt x="579" y="843"/>
                  <a:pt x="579" y="843"/>
                </a:cubicBezTo>
                <a:cubicBezTo>
                  <a:pt x="581" y="830"/>
                  <a:pt x="589" y="827"/>
                  <a:pt x="597" y="820"/>
                </a:cubicBezTo>
                <a:cubicBezTo>
                  <a:pt x="605" y="811"/>
                  <a:pt x="612" y="803"/>
                  <a:pt x="620" y="794"/>
                </a:cubicBezTo>
                <a:cubicBezTo>
                  <a:pt x="624" y="791"/>
                  <a:pt x="629" y="787"/>
                  <a:pt x="633" y="784"/>
                </a:cubicBezTo>
                <a:cubicBezTo>
                  <a:pt x="633" y="781"/>
                  <a:pt x="633" y="781"/>
                  <a:pt x="633" y="781"/>
                </a:cubicBezTo>
                <a:cubicBezTo>
                  <a:pt x="635" y="780"/>
                  <a:pt x="637" y="779"/>
                  <a:pt x="638" y="779"/>
                </a:cubicBezTo>
                <a:cubicBezTo>
                  <a:pt x="638" y="773"/>
                  <a:pt x="638" y="773"/>
                  <a:pt x="638" y="773"/>
                </a:cubicBezTo>
                <a:cubicBezTo>
                  <a:pt x="645" y="767"/>
                  <a:pt x="652" y="761"/>
                  <a:pt x="659" y="755"/>
                </a:cubicBezTo>
                <a:cubicBezTo>
                  <a:pt x="659" y="750"/>
                  <a:pt x="659" y="750"/>
                  <a:pt x="659" y="750"/>
                </a:cubicBezTo>
                <a:cubicBezTo>
                  <a:pt x="666" y="744"/>
                  <a:pt x="673" y="738"/>
                  <a:pt x="680" y="732"/>
                </a:cubicBezTo>
                <a:cubicBezTo>
                  <a:pt x="680" y="727"/>
                  <a:pt x="680" y="727"/>
                  <a:pt x="680" y="727"/>
                </a:cubicBezTo>
                <a:cubicBezTo>
                  <a:pt x="686" y="722"/>
                  <a:pt x="692" y="717"/>
                  <a:pt x="698" y="711"/>
                </a:cubicBezTo>
                <a:cubicBezTo>
                  <a:pt x="698" y="706"/>
                  <a:pt x="698" y="706"/>
                  <a:pt x="698" y="706"/>
                </a:cubicBezTo>
                <a:cubicBezTo>
                  <a:pt x="704" y="701"/>
                  <a:pt x="710" y="696"/>
                  <a:pt x="716" y="691"/>
                </a:cubicBezTo>
                <a:cubicBezTo>
                  <a:pt x="716" y="685"/>
                  <a:pt x="716" y="685"/>
                  <a:pt x="716" y="685"/>
                </a:cubicBezTo>
                <a:cubicBezTo>
                  <a:pt x="718" y="685"/>
                  <a:pt x="719" y="684"/>
                  <a:pt x="721" y="683"/>
                </a:cubicBezTo>
                <a:cubicBezTo>
                  <a:pt x="725" y="678"/>
                  <a:pt x="730" y="673"/>
                  <a:pt x="734" y="667"/>
                </a:cubicBezTo>
                <a:cubicBezTo>
                  <a:pt x="738" y="666"/>
                  <a:pt x="743" y="666"/>
                  <a:pt x="747" y="665"/>
                </a:cubicBezTo>
                <a:cubicBezTo>
                  <a:pt x="748" y="662"/>
                  <a:pt x="749" y="660"/>
                  <a:pt x="750" y="657"/>
                </a:cubicBezTo>
                <a:cubicBezTo>
                  <a:pt x="751" y="656"/>
                  <a:pt x="753" y="655"/>
                  <a:pt x="755" y="654"/>
                </a:cubicBezTo>
                <a:cubicBezTo>
                  <a:pt x="760" y="648"/>
                  <a:pt x="765" y="642"/>
                  <a:pt x="770" y="636"/>
                </a:cubicBezTo>
                <a:cubicBezTo>
                  <a:pt x="775" y="636"/>
                  <a:pt x="775" y="636"/>
                  <a:pt x="775" y="636"/>
                </a:cubicBezTo>
                <a:cubicBezTo>
                  <a:pt x="774" y="642"/>
                  <a:pt x="773" y="643"/>
                  <a:pt x="770" y="647"/>
                </a:cubicBezTo>
                <a:cubicBezTo>
                  <a:pt x="768" y="647"/>
                  <a:pt x="768" y="647"/>
                  <a:pt x="768" y="647"/>
                </a:cubicBezTo>
                <a:cubicBezTo>
                  <a:pt x="768" y="652"/>
                  <a:pt x="768" y="652"/>
                  <a:pt x="768" y="652"/>
                </a:cubicBezTo>
                <a:cubicBezTo>
                  <a:pt x="765" y="652"/>
                  <a:pt x="765" y="652"/>
                  <a:pt x="765" y="652"/>
                </a:cubicBezTo>
                <a:cubicBezTo>
                  <a:pt x="762" y="655"/>
                  <a:pt x="760" y="659"/>
                  <a:pt x="757" y="662"/>
                </a:cubicBezTo>
                <a:cubicBezTo>
                  <a:pt x="756" y="663"/>
                  <a:pt x="754" y="664"/>
                  <a:pt x="752" y="665"/>
                </a:cubicBezTo>
                <a:close/>
                <a:moveTo>
                  <a:pt x="806" y="804"/>
                </a:moveTo>
                <a:cubicBezTo>
                  <a:pt x="804" y="804"/>
                  <a:pt x="804" y="804"/>
                  <a:pt x="804" y="804"/>
                </a:cubicBezTo>
                <a:cubicBezTo>
                  <a:pt x="804" y="810"/>
                  <a:pt x="804" y="810"/>
                  <a:pt x="804" y="810"/>
                </a:cubicBezTo>
                <a:cubicBezTo>
                  <a:pt x="801" y="810"/>
                  <a:pt x="801" y="810"/>
                  <a:pt x="801" y="810"/>
                </a:cubicBezTo>
                <a:cubicBezTo>
                  <a:pt x="800" y="812"/>
                  <a:pt x="800" y="815"/>
                  <a:pt x="799" y="817"/>
                </a:cubicBezTo>
                <a:cubicBezTo>
                  <a:pt x="797" y="818"/>
                  <a:pt x="795" y="819"/>
                  <a:pt x="793" y="820"/>
                </a:cubicBezTo>
                <a:cubicBezTo>
                  <a:pt x="793" y="825"/>
                  <a:pt x="793" y="825"/>
                  <a:pt x="793" y="825"/>
                </a:cubicBezTo>
                <a:cubicBezTo>
                  <a:pt x="792" y="826"/>
                  <a:pt x="790" y="827"/>
                  <a:pt x="788" y="828"/>
                </a:cubicBezTo>
                <a:cubicBezTo>
                  <a:pt x="784" y="833"/>
                  <a:pt x="780" y="838"/>
                  <a:pt x="775" y="843"/>
                </a:cubicBezTo>
                <a:cubicBezTo>
                  <a:pt x="760" y="843"/>
                  <a:pt x="760" y="843"/>
                  <a:pt x="760" y="843"/>
                </a:cubicBezTo>
                <a:cubicBezTo>
                  <a:pt x="762" y="834"/>
                  <a:pt x="767" y="833"/>
                  <a:pt x="773" y="828"/>
                </a:cubicBezTo>
                <a:cubicBezTo>
                  <a:pt x="786" y="814"/>
                  <a:pt x="799" y="800"/>
                  <a:pt x="812" y="786"/>
                </a:cubicBezTo>
                <a:cubicBezTo>
                  <a:pt x="817" y="786"/>
                  <a:pt x="817" y="786"/>
                  <a:pt x="817" y="786"/>
                </a:cubicBezTo>
                <a:cubicBezTo>
                  <a:pt x="815" y="795"/>
                  <a:pt x="811" y="799"/>
                  <a:pt x="806" y="804"/>
                </a:cubicBezTo>
                <a:close/>
                <a:moveTo>
                  <a:pt x="1145" y="295"/>
                </a:moveTo>
                <a:cubicBezTo>
                  <a:pt x="1155" y="288"/>
                  <a:pt x="1157" y="275"/>
                  <a:pt x="1171" y="272"/>
                </a:cubicBezTo>
                <a:cubicBezTo>
                  <a:pt x="1174" y="269"/>
                  <a:pt x="1171" y="270"/>
                  <a:pt x="1176" y="269"/>
                </a:cubicBezTo>
                <a:cubicBezTo>
                  <a:pt x="1178" y="272"/>
                  <a:pt x="1178" y="272"/>
                  <a:pt x="1181" y="274"/>
                </a:cubicBezTo>
                <a:cubicBezTo>
                  <a:pt x="1177" y="290"/>
                  <a:pt x="1159" y="291"/>
                  <a:pt x="1150" y="303"/>
                </a:cubicBezTo>
                <a:cubicBezTo>
                  <a:pt x="1145" y="303"/>
                  <a:pt x="1145" y="303"/>
                  <a:pt x="1145" y="303"/>
                </a:cubicBezTo>
                <a:lnTo>
                  <a:pt x="1145" y="295"/>
                </a:lnTo>
                <a:close/>
                <a:moveTo>
                  <a:pt x="998" y="176"/>
                </a:moveTo>
                <a:cubicBezTo>
                  <a:pt x="1000" y="174"/>
                  <a:pt x="1003" y="172"/>
                  <a:pt x="1006" y="171"/>
                </a:cubicBezTo>
                <a:cubicBezTo>
                  <a:pt x="1010" y="165"/>
                  <a:pt x="1010" y="160"/>
                  <a:pt x="1016" y="155"/>
                </a:cubicBezTo>
                <a:cubicBezTo>
                  <a:pt x="1016" y="153"/>
                  <a:pt x="1016" y="153"/>
                  <a:pt x="1016" y="153"/>
                </a:cubicBezTo>
                <a:cubicBezTo>
                  <a:pt x="1025" y="155"/>
                  <a:pt x="1023" y="158"/>
                  <a:pt x="1031" y="160"/>
                </a:cubicBezTo>
                <a:cubicBezTo>
                  <a:pt x="1031" y="168"/>
                  <a:pt x="1031" y="168"/>
                  <a:pt x="1031" y="168"/>
                </a:cubicBezTo>
                <a:cubicBezTo>
                  <a:pt x="1018" y="171"/>
                  <a:pt x="1011" y="181"/>
                  <a:pt x="998" y="184"/>
                </a:cubicBezTo>
                <a:lnTo>
                  <a:pt x="998" y="176"/>
                </a:lnTo>
                <a:close/>
                <a:moveTo>
                  <a:pt x="990" y="135"/>
                </a:moveTo>
                <a:cubicBezTo>
                  <a:pt x="988" y="142"/>
                  <a:pt x="989" y="140"/>
                  <a:pt x="982" y="142"/>
                </a:cubicBezTo>
                <a:cubicBezTo>
                  <a:pt x="984" y="135"/>
                  <a:pt x="983" y="136"/>
                  <a:pt x="990" y="135"/>
                </a:cubicBezTo>
                <a:close/>
                <a:moveTo>
                  <a:pt x="889" y="101"/>
                </a:moveTo>
                <a:cubicBezTo>
                  <a:pt x="891" y="100"/>
                  <a:pt x="893" y="99"/>
                  <a:pt x="894" y="98"/>
                </a:cubicBezTo>
                <a:cubicBezTo>
                  <a:pt x="894" y="93"/>
                  <a:pt x="894" y="93"/>
                  <a:pt x="894" y="93"/>
                </a:cubicBezTo>
                <a:cubicBezTo>
                  <a:pt x="897" y="93"/>
                  <a:pt x="897" y="93"/>
                  <a:pt x="897" y="93"/>
                </a:cubicBezTo>
                <a:cubicBezTo>
                  <a:pt x="897" y="88"/>
                  <a:pt x="897" y="88"/>
                  <a:pt x="897" y="88"/>
                </a:cubicBezTo>
                <a:cubicBezTo>
                  <a:pt x="899" y="87"/>
                  <a:pt x="900" y="86"/>
                  <a:pt x="902" y="85"/>
                </a:cubicBezTo>
                <a:cubicBezTo>
                  <a:pt x="905" y="81"/>
                  <a:pt x="902" y="80"/>
                  <a:pt x="907" y="75"/>
                </a:cubicBezTo>
                <a:cubicBezTo>
                  <a:pt x="910" y="72"/>
                  <a:pt x="907" y="74"/>
                  <a:pt x="912" y="72"/>
                </a:cubicBezTo>
                <a:cubicBezTo>
                  <a:pt x="917" y="78"/>
                  <a:pt x="924" y="82"/>
                  <a:pt x="931" y="85"/>
                </a:cubicBezTo>
                <a:cubicBezTo>
                  <a:pt x="928" y="105"/>
                  <a:pt x="892" y="122"/>
                  <a:pt x="881" y="140"/>
                </a:cubicBezTo>
                <a:cubicBezTo>
                  <a:pt x="874" y="140"/>
                  <a:pt x="874" y="140"/>
                  <a:pt x="874" y="140"/>
                </a:cubicBezTo>
                <a:cubicBezTo>
                  <a:pt x="875" y="127"/>
                  <a:pt x="883" y="110"/>
                  <a:pt x="889" y="101"/>
                </a:cubicBezTo>
                <a:close/>
                <a:moveTo>
                  <a:pt x="879" y="272"/>
                </a:moveTo>
                <a:cubicBezTo>
                  <a:pt x="874" y="272"/>
                  <a:pt x="874" y="272"/>
                  <a:pt x="874" y="272"/>
                </a:cubicBezTo>
                <a:cubicBezTo>
                  <a:pt x="875" y="269"/>
                  <a:pt x="875" y="266"/>
                  <a:pt x="876" y="264"/>
                </a:cubicBezTo>
                <a:cubicBezTo>
                  <a:pt x="879" y="264"/>
                  <a:pt x="879" y="264"/>
                  <a:pt x="879" y="264"/>
                </a:cubicBezTo>
                <a:cubicBezTo>
                  <a:pt x="880" y="261"/>
                  <a:pt x="881" y="259"/>
                  <a:pt x="881" y="256"/>
                </a:cubicBezTo>
                <a:cubicBezTo>
                  <a:pt x="883" y="255"/>
                  <a:pt x="885" y="254"/>
                  <a:pt x="887" y="253"/>
                </a:cubicBezTo>
                <a:cubicBezTo>
                  <a:pt x="887" y="248"/>
                  <a:pt x="887" y="248"/>
                  <a:pt x="887" y="248"/>
                </a:cubicBezTo>
                <a:cubicBezTo>
                  <a:pt x="889" y="247"/>
                  <a:pt x="892" y="245"/>
                  <a:pt x="894" y="243"/>
                </a:cubicBezTo>
                <a:cubicBezTo>
                  <a:pt x="894" y="238"/>
                  <a:pt x="894" y="238"/>
                  <a:pt x="894" y="238"/>
                </a:cubicBezTo>
                <a:cubicBezTo>
                  <a:pt x="898" y="235"/>
                  <a:pt x="901" y="233"/>
                  <a:pt x="905" y="230"/>
                </a:cubicBezTo>
                <a:cubicBezTo>
                  <a:pt x="905" y="225"/>
                  <a:pt x="905" y="225"/>
                  <a:pt x="905" y="225"/>
                </a:cubicBezTo>
                <a:cubicBezTo>
                  <a:pt x="911" y="220"/>
                  <a:pt x="917" y="215"/>
                  <a:pt x="923" y="210"/>
                </a:cubicBezTo>
                <a:cubicBezTo>
                  <a:pt x="923" y="204"/>
                  <a:pt x="923" y="204"/>
                  <a:pt x="923" y="204"/>
                </a:cubicBezTo>
                <a:cubicBezTo>
                  <a:pt x="931" y="197"/>
                  <a:pt x="938" y="191"/>
                  <a:pt x="946" y="184"/>
                </a:cubicBezTo>
                <a:cubicBezTo>
                  <a:pt x="946" y="178"/>
                  <a:pt x="946" y="178"/>
                  <a:pt x="946" y="178"/>
                </a:cubicBezTo>
                <a:cubicBezTo>
                  <a:pt x="949" y="177"/>
                  <a:pt x="951" y="175"/>
                  <a:pt x="954" y="173"/>
                </a:cubicBezTo>
                <a:cubicBezTo>
                  <a:pt x="961" y="165"/>
                  <a:pt x="968" y="156"/>
                  <a:pt x="975" y="147"/>
                </a:cubicBezTo>
                <a:cubicBezTo>
                  <a:pt x="980" y="147"/>
                  <a:pt x="980" y="147"/>
                  <a:pt x="980" y="147"/>
                </a:cubicBezTo>
                <a:cubicBezTo>
                  <a:pt x="978" y="156"/>
                  <a:pt x="972" y="163"/>
                  <a:pt x="967" y="168"/>
                </a:cubicBezTo>
                <a:cubicBezTo>
                  <a:pt x="965" y="169"/>
                  <a:pt x="963" y="170"/>
                  <a:pt x="962" y="171"/>
                </a:cubicBezTo>
                <a:cubicBezTo>
                  <a:pt x="962" y="176"/>
                  <a:pt x="962" y="176"/>
                  <a:pt x="962" y="176"/>
                </a:cubicBezTo>
                <a:cubicBezTo>
                  <a:pt x="959" y="178"/>
                  <a:pt x="956" y="179"/>
                  <a:pt x="954" y="181"/>
                </a:cubicBezTo>
                <a:cubicBezTo>
                  <a:pt x="954" y="186"/>
                  <a:pt x="954" y="186"/>
                  <a:pt x="954" y="186"/>
                </a:cubicBezTo>
                <a:cubicBezTo>
                  <a:pt x="950" y="189"/>
                  <a:pt x="947" y="191"/>
                  <a:pt x="944" y="194"/>
                </a:cubicBezTo>
                <a:cubicBezTo>
                  <a:pt x="944" y="199"/>
                  <a:pt x="944" y="199"/>
                  <a:pt x="944" y="199"/>
                </a:cubicBezTo>
                <a:cubicBezTo>
                  <a:pt x="933" y="207"/>
                  <a:pt x="933" y="207"/>
                  <a:pt x="933" y="207"/>
                </a:cubicBezTo>
                <a:cubicBezTo>
                  <a:pt x="933" y="212"/>
                  <a:pt x="933" y="212"/>
                  <a:pt x="933" y="212"/>
                </a:cubicBezTo>
                <a:cubicBezTo>
                  <a:pt x="931" y="214"/>
                  <a:pt x="928" y="216"/>
                  <a:pt x="925" y="217"/>
                </a:cubicBezTo>
                <a:cubicBezTo>
                  <a:pt x="925" y="222"/>
                  <a:pt x="925" y="222"/>
                  <a:pt x="925" y="222"/>
                </a:cubicBezTo>
                <a:cubicBezTo>
                  <a:pt x="923" y="224"/>
                  <a:pt x="920" y="226"/>
                  <a:pt x="918" y="228"/>
                </a:cubicBezTo>
                <a:cubicBezTo>
                  <a:pt x="918" y="233"/>
                  <a:pt x="918" y="233"/>
                  <a:pt x="918" y="233"/>
                </a:cubicBezTo>
                <a:cubicBezTo>
                  <a:pt x="915" y="235"/>
                  <a:pt x="912" y="236"/>
                  <a:pt x="910" y="238"/>
                </a:cubicBezTo>
                <a:cubicBezTo>
                  <a:pt x="910" y="243"/>
                  <a:pt x="910" y="243"/>
                  <a:pt x="910" y="243"/>
                </a:cubicBezTo>
                <a:cubicBezTo>
                  <a:pt x="900" y="253"/>
                  <a:pt x="889" y="262"/>
                  <a:pt x="879" y="272"/>
                </a:cubicBezTo>
                <a:close/>
                <a:moveTo>
                  <a:pt x="975" y="810"/>
                </a:moveTo>
                <a:cubicBezTo>
                  <a:pt x="975" y="815"/>
                  <a:pt x="975" y="815"/>
                  <a:pt x="975" y="815"/>
                </a:cubicBezTo>
                <a:cubicBezTo>
                  <a:pt x="972" y="817"/>
                  <a:pt x="969" y="818"/>
                  <a:pt x="967" y="820"/>
                </a:cubicBezTo>
                <a:cubicBezTo>
                  <a:pt x="958" y="829"/>
                  <a:pt x="950" y="839"/>
                  <a:pt x="941" y="848"/>
                </a:cubicBezTo>
                <a:cubicBezTo>
                  <a:pt x="935" y="854"/>
                  <a:pt x="930" y="855"/>
                  <a:pt x="928" y="864"/>
                </a:cubicBezTo>
                <a:cubicBezTo>
                  <a:pt x="920" y="864"/>
                  <a:pt x="920" y="864"/>
                  <a:pt x="920" y="864"/>
                </a:cubicBezTo>
                <a:cubicBezTo>
                  <a:pt x="922" y="859"/>
                  <a:pt x="924" y="854"/>
                  <a:pt x="925" y="848"/>
                </a:cubicBezTo>
                <a:cubicBezTo>
                  <a:pt x="927" y="848"/>
                  <a:pt x="929" y="847"/>
                  <a:pt x="931" y="846"/>
                </a:cubicBezTo>
                <a:cubicBezTo>
                  <a:pt x="932" y="841"/>
                  <a:pt x="934" y="835"/>
                  <a:pt x="936" y="830"/>
                </a:cubicBezTo>
                <a:cubicBezTo>
                  <a:pt x="937" y="829"/>
                  <a:pt x="939" y="829"/>
                  <a:pt x="941" y="828"/>
                </a:cubicBezTo>
                <a:cubicBezTo>
                  <a:pt x="941" y="823"/>
                  <a:pt x="941" y="823"/>
                  <a:pt x="941" y="823"/>
                </a:cubicBezTo>
                <a:cubicBezTo>
                  <a:pt x="944" y="823"/>
                  <a:pt x="944" y="823"/>
                  <a:pt x="944" y="823"/>
                </a:cubicBezTo>
                <a:cubicBezTo>
                  <a:pt x="944" y="817"/>
                  <a:pt x="944" y="817"/>
                  <a:pt x="944" y="817"/>
                </a:cubicBezTo>
                <a:cubicBezTo>
                  <a:pt x="946" y="816"/>
                  <a:pt x="949" y="814"/>
                  <a:pt x="951" y="812"/>
                </a:cubicBezTo>
                <a:cubicBezTo>
                  <a:pt x="951" y="807"/>
                  <a:pt x="951" y="807"/>
                  <a:pt x="951" y="807"/>
                </a:cubicBezTo>
                <a:cubicBezTo>
                  <a:pt x="953" y="806"/>
                  <a:pt x="955" y="805"/>
                  <a:pt x="956" y="804"/>
                </a:cubicBezTo>
                <a:cubicBezTo>
                  <a:pt x="956" y="799"/>
                  <a:pt x="956" y="799"/>
                  <a:pt x="956" y="799"/>
                </a:cubicBezTo>
                <a:cubicBezTo>
                  <a:pt x="959" y="798"/>
                  <a:pt x="962" y="796"/>
                  <a:pt x="964" y="794"/>
                </a:cubicBezTo>
                <a:cubicBezTo>
                  <a:pt x="964" y="789"/>
                  <a:pt x="964" y="789"/>
                  <a:pt x="964" y="789"/>
                </a:cubicBezTo>
                <a:cubicBezTo>
                  <a:pt x="965" y="787"/>
                  <a:pt x="968" y="787"/>
                  <a:pt x="969" y="784"/>
                </a:cubicBezTo>
                <a:cubicBezTo>
                  <a:pt x="975" y="784"/>
                  <a:pt x="975" y="784"/>
                  <a:pt x="975" y="784"/>
                </a:cubicBezTo>
                <a:cubicBezTo>
                  <a:pt x="974" y="793"/>
                  <a:pt x="969" y="804"/>
                  <a:pt x="975" y="810"/>
                </a:cubicBezTo>
                <a:close/>
                <a:moveTo>
                  <a:pt x="998" y="484"/>
                </a:moveTo>
                <a:cubicBezTo>
                  <a:pt x="997" y="486"/>
                  <a:pt x="996" y="489"/>
                  <a:pt x="995" y="491"/>
                </a:cubicBezTo>
                <a:cubicBezTo>
                  <a:pt x="988" y="497"/>
                  <a:pt x="981" y="504"/>
                  <a:pt x="975" y="510"/>
                </a:cubicBezTo>
                <a:cubicBezTo>
                  <a:pt x="975" y="515"/>
                  <a:pt x="975" y="515"/>
                  <a:pt x="975" y="515"/>
                </a:cubicBezTo>
                <a:cubicBezTo>
                  <a:pt x="969" y="520"/>
                  <a:pt x="962" y="525"/>
                  <a:pt x="956" y="530"/>
                </a:cubicBezTo>
                <a:cubicBezTo>
                  <a:pt x="956" y="535"/>
                  <a:pt x="956" y="535"/>
                  <a:pt x="956" y="535"/>
                </a:cubicBezTo>
                <a:cubicBezTo>
                  <a:pt x="949" y="542"/>
                  <a:pt x="941" y="549"/>
                  <a:pt x="933" y="556"/>
                </a:cubicBezTo>
                <a:cubicBezTo>
                  <a:pt x="933" y="561"/>
                  <a:pt x="933" y="561"/>
                  <a:pt x="933" y="561"/>
                </a:cubicBezTo>
                <a:cubicBezTo>
                  <a:pt x="931" y="562"/>
                  <a:pt x="930" y="563"/>
                  <a:pt x="928" y="564"/>
                </a:cubicBezTo>
                <a:cubicBezTo>
                  <a:pt x="918" y="574"/>
                  <a:pt x="909" y="585"/>
                  <a:pt x="900" y="595"/>
                </a:cubicBezTo>
                <a:cubicBezTo>
                  <a:pt x="894" y="595"/>
                  <a:pt x="894" y="595"/>
                  <a:pt x="894" y="595"/>
                </a:cubicBezTo>
                <a:cubicBezTo>
                  <a:pt x="898" y="582"/>
                  <a:pt x="914" y="568"/>
                  <a:pt x="923" y="559"/>
                </a:cubicBezTo>
                <a:cubicBezTo>
                  <a:pt x="925" y="558"/>
                  <a:pt x="926" y="557"/>
                  <a:pt x="928" y="556"/>
                </a:cubicBezTo>
                <a:cubicBezTo>
                  <a:pt x="928" y="551"/>
                  <a:pt x="928" y="551"/>
                  <a:pt x="928" y="551"/>
                </a:cubicBezTo>
                <a:cubicBezTo>
                  <a:pt x="935" y="545"/>
                  <a:pt x="942" y="539"/>
                  <a:pt x="949" y="533"/>
                </a:cubicBezTo>
                <a:cubicBezTo>
                  <a:pt x="949" y="528"/>
                  <a:pt x="949" y="528"/>
                  <a:pt x="949" y="528"/>
                </a:cubicBezTo>
                <a:cubicBezTo>
                  <a:pt x="953" y="524"/>
                  <a:pt x="957" y="521"/>
                  <a:pt x="962" y="517"/>
                </a:cubicBezTo>
                <a:cubicBezTo>
                  <a:pt x="962" y="512"/>
                  <a:pt x="962" y="512"/>
                  <a:pt x="962" y="512"/>
                </a:cubicBezTo>
                <a:cubicBezTo>
                  <a:pt x="966" y="509"/>
                  <a:pt x="970" y="505"/>
                  <a:pt x="975" y="502"/>
                </a:cubicBezTo>
                <a:cubicBezTo>
                  <a:pt x="975" y="497"/>
                  <a:pt x="975" y="497"/>
                  <a:pt x="975" y="497"/>
                </a:cubicBezTo>
                <a:cubicBezTo>
                  <a:pt x="979" y="493"/>
                  <a:pt x="983" y="490"/>
                  <a:pt x="987" y="486"/>
                </a:cubicBezTo>
                <a:cubicBezTo>
                  <a:pt x="987" y="481"/>
                  <a:pt x="987" y="481"/>
                  <a:pt x="987" y="481"/>
                </a:cubicBezTo>
                <a:cubicBezTo>
                  <a:pt x="993" y="477"/>
                  <a:pt x="998" y="472"/>
                  <a:pt x="1003" y="468"/>
                </a:cubicBezTo>
                <a:cubicBezTo>
                  <a:pt x="1003" y="463"/>
                  <a:pt x="1003" y="463"/>
                  <a:pt x="1003" y="463"/>
                </a:cubicBezTo>
                <a:cubicBezTo>
                  <a:pt x="1005" y="462"/>
                  <a:pt x="1006" y="461"/>
                  <a:pt x="1008" y="460"/>
                </a:cubicBezTo>
                <a:cubicBezTo>
                  <a:pt x="1008" y="458"/>
                  <a:pt x="1008" y="458"/>
                  <a:pt x="1008" y="458"/>
                </a:cubicBezTo>
                <a:cubicBezTo>
                  <a:pt x="1011" y="456"/>
                  <a:pt x="1013" y="454"/>
                  <a:pt x="1016" y="453"/>
                </a:cubicBezTo>
                <a:cubicBezTo>
                  <a:pt x="1016" y="447"/>
                  <a:pt x="1016" y="447"/>
                  <a:pt x="1016" y="447"/>
                </a:cubicBezTo>
                <a:cubicBezTo>
                  <a:pt x="1020" y="444"/>
                  <a:pt x="1025" y="441"/>
                  <a:pt x="1029" y="437"/>
                </a:cubicBezTo>
                <a:cubicBezTo>
                  <a:pt x="1029" y="432"/>
                  <a:pt x="1029" y="432"/>
                  <a:pt x="1029" y="432"/>
                </a:cubicBezTo>
                <a:cubicBezTo>
                  <a:pt x="1031" y="431"/>
                  <a:pt x="1032" y="430"/>
                  <a:pt x="1034" y="429"/>
                </a:cubicBezTo>
                <a:cubicBezTo>
                  <a:pt x="1037" y="426"/>
                  <a:pt x="1039" y="422"/>
                  <a:pt x="1042" y="419"/>
                </a:cubicBezTo>
                <a:cubicBezTo>
                  <a:pt x="1047" y="419"/>
                  <a:pt x="1047" y="419"/>
                  <a:pt x="1047" y="419"/>
                </a:cubicBezTo>
                <a:cubicBezTo>
                  <a:pt x="1050" y="416"/>
                  <a:pt x="1052" y="412"/>
                  <a:pt x="1055" y="409"/>
                </a:cubicBezTo>
                <a:cubicBezTo>
                  <a:pt x="1060" y="409"/>
                  <a:pt x="1060" y="409"/>
                  <a:pt x="1060" y="409"/>
                </a:cubicBezTo>
                <a:cubicBezTo>
                  <a:pt x="1060" y="406"/>
                  <a:pt x="1060" y="406"/>
                  <a:pt x="1060" y="406"/>
                </a:cubicBezTo>
                <a:cubicBezTo>
                  <a:pt x="1068" y="406"/>
                  <a:pt x="1068" y="406"/>
                  <a:pt x="1068" y="406"/>
                </a:cubicBezTo>
                <a:cubicBezTo>
                  <a:pt x="1066" y="413"/>
                  <a:pt x="1064" y="415"/>
                  <a:pt x="1060" y="419"/>
                </a:cubicBezTo>
                <a:cubicBezTo>
                  <a:pt x="1057" y="419"/>
                  <a:pt x="1057" y="419"/>
                  <a:pt x="1057" y="419"/>
                </a:cubicBezTo>
                <a:cubicBezTo>
                  <a:pt x="1057" y="424"/>
                  <a:pt x="1057" y="424"/>
                  <a:pt x="1057" y="424"/>
                </a:cubicBezTo>
                <a:cubicBezTo>
                  <a:pt x="1049" y="432"/>
                  <a:pt x="1040" y="440"/>
                  <a:pt x="1031" y="447"/>
                </a:cubicBezTo>
                <a:cubicBezTo>
                  <a:pt x="1031" y="453"/>
                  <a:pt x="1031" y="453"/>
                  <a:pt x="1031" y="453"/>
                </a:cubicBezTo>
                <a:cubicBezTo>
                  <a:pt x="1020" y="463"/>
                  <a:pt x="1009" y="473"/>
                  <a:pt x="998" y="484"/>
                </a:cubicBezTo>
                <a:close/>
                <a:moveTo>
                  <a:pt x="1016" y="649"/>
                </a:moveTo>
                <a:cubicBezTo>
                  <a:pt x="1011" y="649"/>
                  <a:pt x="1011" y="649"/>
                  <a:pt x="1011" y="649"/>
                </a:cubicBezTo>
                <a:cubicBezTo>
                  <a:pt x="1012" y="645"/>
                  <a:pt x="1012" y="641"/>
                  <a:pt x="1013" y="636"/>
                </a:cubicBezTo>
                <a:cubicBezTo>
                  <a:pt x="1015" y="635"/>
                  <a:pt x="1017" y="635"/>
                  <a:pt x="1019" y="634"/>
                </a:cubicBezTo>
                <a:cubicBezTo>
                  <a:pt x="1019" y="630"/>
                  <a:pt x="1020" y="627"/>
                  <a:pt x="1021" y="623"/>
                </a:cubicBezTo>
                <a:cubicBezTo>
                  <a:pt x="1023" y="623"/>
                  <a:pt x="1025" y="622"/>
                  <a:pt x="1026" y="621"/>
                </a:cubicBezTo>
                <a:cubicBezTo>
                  <a:pt x="1027" y="617"/>
                  <a:pt x="1028" y="614"/>
                  <a:pt x="1029" y="610"/>
                </a:cubicBezTo>
                <a:cubicBezTo>
                  <a:pt x="1031" y="610"/>
                  <a:pt x="1032" y="609"/>
                  <a:pt x="1034" y="608"/>
                </a:cubicBezTo>
                <a:cubicBezTo>
                  <a:pt x="1037" y="598"/>
                  <a:pt x="1037" y="598"/>
                  <a:pt x="1037" y="598"/>
                </a:cubicBezTo>
                <a:cubicBezTo>
                  <a:pt x="1038" y="597"/>
                  <a:pt x="1040" y="596"/>
                  <a:pt x="1042" y="595"/>
                </a:cubicBezTo>
                <a:cubicBezTo>
                  <a:pt x="1043" y="591"/>
                  <a:pt x="1044" y="588"/>
                  <a:pt x="1044" y="585"/>
                </a:cubicBezTo>
                <a:cubicBezTo>
                  <a:pt x="1047" y="585"/>
                  <a:pt x="1047" y="585"/>
                  <a:pt x="1047" y="585"/>
                </a:cubicBezTo>
                <a:cubicBezTo>
                  <a:pt x="1048" y="582"/>
                  <a:pt x="1049" y="579"/>
                  <a:pt x="1050" y="577"/>
                </a:cubicBezTo>
                <a:cubicBezTo>
                  <a:pt x="1051" y="576"/>
                  <a:pt x="1053" y="575"/>
                  <a:pt x="1055" y="574"/>
                </a:cubicBezTo>
                <a:cubicBezTo>
                  <a:pt x="1055" y="569"/>
                  <a:pt x="1055" y="569"/>
                  <a:pt x="1055" y="569"/>
                </a:cubicBezTo>
                <a:cubicBezTo>
                  <a:pt x="1056" y="568"/>
                  <a:pt x="1058" y="567"/>
                  <a:pt x="1060" y="566"/>
                </a:cubicBezTo>
                <a:cubicBezTo>
                  <a:pt x="1060" y="561"/>
                  <a:pt x="1060" y="561"/>
                  <a:pt x="1060" y="561"/>
                </a:cubicBezTo>
                <a:cubicBezTo>
                  <a:pt x="1062" y="561"/>
                  <a:pt x="1062" y="561"/>
                  <a:pt x="1062" y="561"/>
                </a:cubicBezTo>
                <a:cubicBezTo>
                  <a:pt x="1067" y="556"/>
                  <a:pt x="1071" y="551"/>
                  <a:pt x="1075" y="546"/>
                </a:cubicBezTo>
                <a:cubicBezTo>
                  <a:pt x="1081" y="546"/>
                  <a:pt x="1081" y="546"/>
                  <a:pt x="1081" y="546"/>
                </a:cubicBezTo>
                <a:cubicBezTo>
                  <a:pt x="1078" y="556"/>
                  <a:pt x="1074" y="557"/>
                  <a:pt x="1070" y="564"/>
                </a:cubicBezTo>
                <a:cubicBezTo>
                  <a:pt x="1069" y="567"/>
                  <a:pt x="1069" y="571"/>
                  <a:pt x="1068" y="574"/>
                </a:cubicBezTo>
                <a:cubicBezTo>
                  <a:pt x="1066" y="575"/>
                  <a:pt x="1064" y="576"/>
                  <a:pt x="1062" y="577"/>
                </a:cubicBezTo>
                <a:cubicBezTo>
                  <a:pt x="1062" y="580"/>
                  <a:pt x="1061" y="584"/>
                  <a:pt x="1060" y="587"/>
                </a:cubicBezTo>
                <a:cubicBezTo>
                  <a:pt x="1058" y="588"/>
                  <a:pt x="1056" y="589"/>
                  <a:pt x="1055" y="590"/>
                </a:cubicBezTo>
                <a:cubicBezTo>
                  <a:pt x="1055" y="595"/>
                  <a:pt x="1055" y="595"/>
                  <a:pt x="1055" y="595"/>
                </a:cubicBezTo>
                <a:cubicBezTo>
                  <a:pt x="1050" y="600"/>
                  <a:pt x="1050" y="600"/>
                  <a:pt x="1050" y="600"/>
                </a:cubicBezTo>
                <a:cubicBezTo>
                  <a:pt x="1050" y="605"/>
                  <a:pt x="1050" y="605"/>
                  <a:pt x="1050" y="605"/>
                </a:cubicBezTo>
                <a:cubicBezTo>
                  <a:pt x="1047" y="605"/>
                  <a:pt x="1047" y="605"/>
                  <a:pt x="1047" y="605"/>
                </a:cubicBezTo>
                <a:cubicBezTo>
                  <a:pt x="1047" y="610"/>
                  <a:pt x="1047" y="610"/>
                  <a:pt x="1047" y="610"/>
                </a:cubicBezTo>
                <a:cubicBezTo>
                  <a:pt x="1045" y="611"/>
                  <a:pt x="1044" y="612"/>
                  <a:pt x="1042" y="613"/>
                </a:cubicBezTo>
                <a:cubicBezTo>
                  <a:pt x="1040" y="618"/>
                  <a:pt x="1038" y="623"/>
                  <a:pt x="1037" y="629"/>
                </a:cubicBezTo>
                <a:cubicBezTo>
                  <a:pt x="1035" y="629"/>
                  <a:pt x="1033" y="630"/>
                  <a:pt x="1031" y="631"/>
                </a:cubicBezTo>
                <a:cubicBezTo>
                  <a:pt x="1031" y="636"/>
                  <a:pt x="1031" y="636"/>
                  <a:pt x="1031" y="636"/>
                </a:cubicBezTo>
                <a:cubicBezTo>
                  <a:pt x="1029" y="637"/>
                  <a:pt x="1026" y="638"/>
                  <a:pt x="1024" y="639"/>
                </a:cubicBezTo>
                <a:cubicBezTo>
                  <a:pt x="1021" y="642"/>
                  <a:pt x="1019" y="646"/>
                  <a:pt x="1016" y="649"/>
                </a:cubicBezTo>
                <a:close/>
                <a:moveTo>
                  <a:pt x="1060" y="978"/>
                </a:moveTo>
                <a:cubicBezTo>
                  <a:pt x="1058" y="980"/>
                  <a:pt x="1056" y="983"/>
                  <a:pt x="1055" y="986"/>
                </a:cubicBezTo>
                <a:cubicBezTo>
                  <a:pt x="1050" y="986"/>
                  <a:pt x="1050" y="986"/>
                  <a:pt x="1050" y="986"/>
                </a:cubicBezTo>
                <a:cubicBezTo>
                  <a:pt x="1048" y="988"/>
                  <a:pt x="1046" y="991"/>
                  <a:pt x="1044" y="993"/>
                </a:cubicBezTo>
                <a:cubicBezTo>
                  <a:pt x="1039" y="993"/>
                  <a:pt x="1039" y="993"/>
                  <a:pt x="1039" y="993"/>
                </a:cubicBezTo>
                <a:cubicBezTo>
                  <a:pt x="1037" y="996"/>
                  <a:pt x="1036" y="998"/>
                  <a:pt x="1034" y="1001"/>
                </a:cubicBezTo>
                <a:cubicBezTo>
                  <a:pt x="1026" y="1001"/>
                  <a:pt x="1026" y="1001"/>
                  <a:pt x="1026" y="1001"/>
                </a:cubicBezTo>
                <a:cubicBezTo>
                  <a:pt x="1029" y="989"/>
                  <a:pt x="1036" y="989"/>
                  <a:pt x="1044" y="983"/>
                </a:cubicBezTo>
                <a:cubicBezTo>
                  <a:pt x="1045" y="981"/>
                  <a:pt x="1046" y="979"/>
                  <a:pt x="1047" y="978"/>
                </a:cubicBezTo>
                <a:cubicBezTo>
                  <a:pt x="1052" y="978"/>
                  <a:pt x="1052" y="978"/>
                  <a:pt x="1052" y="978"/>
                </a:cubicBezTo>
                <a:cubicBezTo>
                  <a:pt x="1054" y="975"/>
                  <a:pt x="1056" y="973"/>
                  <a:pt x="1057" y="970"/>
                </a:cubicBezTo>
                <a:cubicBezTo>
                  <a:pt x="1062" y="970"/>
                  <a:pt x="1062" y="970"/>
                  <a:pt x="1062" y="970"/>
                </a:cubicBezTo>
                <a:cubicBezTo>
                  <a:pt x="1070" y="960"/>
                  <a:pt x="1070" y="960"/>
                  <a:pt x="1070" y="960"/>
                </a:cubicBezTo>
                <a:cubicBezTo>
                  <a:pt x="1073" y="959"/>
                  <a:pt x="1075" y="958"/>
                  <a:pt x="1078" y="957"/>
                </a:cubicBezTo>
                <a:cubicBezTo>
                  <a:pt x="1078" y="954"/>
                  <a:pt x="1078" y="954"/>
                  <a:pt x="1078" y="954"/>
                </a:cubicBezTo>
                <a:cubicBezTo>
                  <a:pt x="1083" y="954"/>
                  <a:pt x="1083" y="954"/>
                  <a:pt x="1083" y="954"/>
                </a:cubicBezTo>
                <a:cubicBezTo>
                  <a:pt x="1080" y="971"/>
                  <a:pt x="1071" y="970"/>
                  <a:pt x="1060" y="978"/>
                </a:cubicBezTo>
                <a:close/>
                <a:moveTo>
                  <a:pt x="1083" y="714"/>
                </a:moveTo>
                <a:cubicBezTo>
                  <a:pt x="1076" y="719"/>
                  <a:pt x="1073" y="718"/>
                  <a:pt x="1068" y="727"/>
                </a:cubicBezTo>
                <a:cubicBezTo>
                  <a:pt x="1062" y="727"/>
                  <a:pt x="1062" y="727"/>
                  <a:pt x="1062" y="727"/>
                </a:cubicBezTo>
                <a:cubicBezTo>
                  <a:pt x="1067" y="715"/>
                  <a:pt x="1071" y="703"/>
                  <a:pt x="1075" y="691"/>
                </a:cubicBezTo>
                <a:cubicBezTo>
                  <a:pt x="1086" y="681"/>
                  <a:pt x="1096" y="672"/>
                  <a:pt x="1106" y="662"/>
                </a:cubicBezTo>
                <a:cubicBezTo>
                  <a:pt x="1112" y="655"/>
                  <a:pt x="1119" y="648"/>
                  <a:pt x="1125" y="641"/>
                </a:cubicBezTo>
                <a:cubicBezTo>
                  <a:pt x="1130" y="641"/>
                  <a:pt x="1130" y="641"/>
                  <a:pt x="1130" y="641"/>
                </a:cubicBezTo>
                <a:cubicBezTo>
                  <a:pt x="1145" y="625"/>
                  <a:pt x="1161" y="609"/>
                  <a:pt x="1176" y="592"/>
                </a:cubicBezTo>
                <a:cubicBezTo>
                  <a:pt x="1185" y="584"/>
                  <a:pt x="1196" y="577"/>
                  <a:pt x="1202" y="566"/>
                </a:cubicBezTo>
                <a:cubicBezTo>
                  <a:pt x="1207" y="566"/>
                  <a:pt x="1207" y="566"/>
                  <a:pt x="1207" y="566"/>
                </a:cubicBezTo>
                <a:cubicBezTo>
                  <a:pt x="1206" y="574"/>
                  <a:pt x="1203" y="579"/>
                  <a:pt x="1200" y="585"/>
                </a:cubicBezTo>
                <a:cubicBezTo>
                  <a:pt x="1198" y="585"/>
                  <a:pt x="1196" y="586"/>
                  <a:pt x="1194" y="587"/>
                </a:cubicBezTo>
                <a:cubicBezTo>
                  <a:pt x="1194" y="592"/>
                  <a:pt x="1194" y="592"/>
                  <a:pt x="1194" y="592"/>
                </a:cubicBezTo>
                <a:cubicBezTo>
                  <a:pt x="1193" y="593"/>
                  <a:pt x="1191" y="594"/>
                  <a:pt x="1189" y="595"/>
                </a:cubicBezTo>
                <a:cubicBezTo>
                  <a:pt x="1189" y="600"/>
                  <a:pt x="1189" y="600"/>
                  <a:pt x="1189" y="600"/>
                </a:cubicBezTo>
                <a:cubicBezTo>
                  <a:pt x="1188" y="601"/>
                  <a:pt x="1186" y="602"/>
                  <a:pt x="1184" y="603"/>
                </a:cubicBezTo>
                <a:cubicBezTo>
                  <a:pt x="1184" y="608"/>
                  <a:pt x="1184" y="608"/>
                  <a:pt x="1184" y="608"/>
                </a:cubicBezTo>
                <a:cubicBezTo>
                  <a:pt x="1181" y="610"/>
                  <a:pt x="1179" y="611"/>
                  <a:pt x="1176" y="613"/>
                </a:cubicBezTo>
                <a:cubicBezTo>
                  <a:pt x="1174" y="623"/>
                  <a:pt x="1174" y="623"/>
                  <a:pt x="1174" y="623"/>
                </a:cubicBezTo>
                <a:cubicBezTo>
                  <a:pt x="1154" y="644"/>
                  <a:pt x="1134" y="665"/>
                  <a:pt x="1114" y="685"/>
                </a:cubicBezTo>
                <a:cubicBezTo>
                  <a:pt x="1109" y="685"/>
                  <a:pt x="1109" y="685"/>
                  <a:pt x="1109" y="685"/>
                </a:cubicBezTo>
                <a:cubicBezTo>
                  <a:pt x="1100" y="695"/>
                  <a:pt x="1092" y="704"/>
                  <a:pt x="1083" y="714"/>
                </a:cubicBezTo>
                <a:close/>
                <a:moveTo>
                  <a:pt x="1213" y="735"/>
                </a:moveTo>
                <a:cubicBezTo>
                  <a:pt x="1210" y="735"/>
                  <a:pt x="1210" y="735"/>
                  <a:pt x="1210" y="735"/>
                </a:cubicBezTo>
                <a:cubicBezTo>
                  <a:pt x="1209" y="737"/>
                  <a:pt x="1208" y="740"/>
                  <a:pt x="1207" y="742"/>
                </a:cubicBezTo>
                <a:cubicBezTo>
                  <a:pt x="1206" y="743"/>
                  <a:pt x="1204" y="744"/>
                  <a:pt x="1202" y="745"/>
                </a:cubicBezTo>
                <a:cubicBezTo>
                  <a:pt x="1202" y="750"/>
                  <a:pt x="1202" y="750"/>
                  <a:pt x="1202" y="750"/>
                </a:cubicBezTo>
                <a:cubicBezTo>
                  <a:pt x="1200" y="752"/>
                  <a:pt x="1197" y="754"/>
                  <a:pt x="1194" y="755"/>
                </a:cubicBezTo>
                <a:cubicBezTo>
                  <a:pt x="1194" y="760"/>
                  <a:pt x="1194" y="760"/>
                  <a:pt x="1194" y="760"/>
                </a:cubicBezTo>
                <a:cubicBezTo>
                  <a:pt x="1193" y="761"/>
                  <a:pt x="1191" y="762"/>
                  <a:pt x="1189" y="763"/>
                </a:cubicBezTo>
                <a:cubicBezTo>
                  <a:pt x="1189" y="768"/>
                  <a:pt x="1189" y="768"/>
                  <a:pt x="1189" y="768"/>
                </a:cubicBezTo>
                <a:cubicBezTo>
                  <a:pt x="1187" y="770"/>
                  <a:pt x="1184" y="772"/>
                  <a:pt x="1181" y="773"/>
                </a:cubicBezTo>
                <a:cubicBezTo>
                  <a:pt x="1181" y="779"/>
                  <a:pt x="1181" y="779"/>
                  <a:pt x="1181" y="779"/>
                </a:cubicBezTo>
                <a:cubicBezTo>
                  <a:pt x="1179" y="780"/>
                  <a:pt x="1176" y="782"/>
                  <a:pt x="1174" y="784"/>
                </a:cubicBezTo>
                <a:cubicBezTo>
                  <a:pt x="1174" y="789"/>
                  <a:pt x="1174" y="789"/>
                  <a:pt x="1174" y="789"/>
                </a:cubicBezTo>
                <a:cubicBezTo>
                  <a:pt x="1171" y="791"/>
                  <a:pt x="1169" y="792"/>
                  <a:pt x="1166" y="794"/>
                </a:cubicBezTo>
                <a:cubicBezTo>
                  <a:pt x="1166" y="799"/>
                  <a:pt x="1166" y="799"/>
                  <a:pt x="1166" y="799"/>
                </a:cubicBezTo>
                <a:cubicBezTo>
                  <a:pt x="1162" y="803"/>
                  <a:pt x="1157" y="806"/>
                  <a:pt x="1153" y="810"/>
                </a:cubicBezTo>
                <a:cubicBezTo>
                  <a:pt x="1153" y="815"/>
                  <a:pt x="1153" y="815"/>
                  <a:pt x="1153" y="815"/>
                </a:cubicBezTo>
                <a:cubicBezTo>
                  <a:pt x="1150" y="817"/>
                  <a:pt x="1148" y="818"/>
                  <a:pt x="1145" y="820"/>
                </a:cubicBezTo>
                <a:cubicBezTo>
                  <a:pt x="1136" y="831"/>
                  <a:pt x="1126" y="842"/>
                  <a:pt x="1117" y="854"/>
                </a:cubicBezTo>
                <a:cubicBezTo>
                  <a:pt x="1109" y="854"/>
                  <a:pt x="1109" y="854"/>
                  <a:pt x="1109" y="854"/>
                </a:cubicBezTo>
                <a:cubicBezTo>
                  <a:pt x="1110" y="851"/>
                  <a:pt x="1111" y="848"/>
                  <a:pt x="1112" y="846"/>
                </a:cubicBezTo>
                <a:cubicBezTo>
                  <a:pt x="1114" y="846"/>
                  <a:pt x="1114" y="846"/>
                  <a:pt x="1114" y="846"/>
                </a:cubicBezTo>
                <a:cubicBezTo>
                  <a:pt x="1114" y="841"/>
                  <a:pt x="1114" y="841"/>
                  <a:pt x="1114" y="841"/>
                </a:cubicBezTo>
                <a:cubicBezTo>
                  <a:pt x="1116" y="840"/>
                  <a:pt x="1118" y="839"/>
                  <a:pt x="1119" y="838"/>
                </a:cubicBezTo>
                <a:cubicBezTo>
                  <a:pt x="1119" y="833"/>
                  <a:pt x="1119" y="833"/>
                  <a:pt x="1119" y="833"/>
                </a:cubicBezTo>
                <a:cubicBezTo>
                  <a:pt x="1122" y="831"/>
                  <a:pt x="1125" y="829"/>
                  <a:pt x="1127" y="828"/>
                </a:cubicBezTo>
                <a:cubicBezTo>
                  <a:pt x="1127" y="823"/>
                  <a:pt x="1127" y="823"/>
                  <a:pt x="1127" y="823"/>
                </a:cubicBezTo>
                <a:cubicBezTo>
                  <a:pt x="1129" y="822"/>
                  <a:pt x="1131" y="821"/>
                  <a:pt x="1132" y="820"/>
                </a:cubicBezTo>
                <a:cubicBezTo>
                  <a:pt x="1132" y="815"/>
                  <a:pt x="1132" y="815"/>
                  <a:pt x="1132" y="815"/>
                </a:cubicBezTo>
                <a:cubicBezTo>
                  <a:pt x="1135" y="813"/>
                  <a:pt x="1138" y="811"/>
                  <a:pt x="1140" y="810"/>
                </a:cubicBezTo>
                <a:cubicBezTo>
                  <a:pt x="1140" y="804"/>
                  <a:pt x="1140" y="804"/>
                  <a:pt x="1140" y="804"/>
                </a:cubicBezTo>
                <a:cubicBezTo>
                  <a:pt x="1143" y="803"/>
                  <a:pt x="1145" y="801"/>
                  <a:pt x="1148" y="799"/>
                </a:cubicBezTo>
                <a:cubicBezTo>
                  <a:pt x="1148" y="794"/>
                  <a:pt x="1148" y="794"/>
                  <a:pt x="1148" y="794"/>
                </a:cubicBezTo>
                <a:cubicBezTo>
                  <a:pt x="1151" y="792"/>
                  <a:pt x="1155" y="789"/>
                  <a:pt x="1158" y="786"/>
                </a:cubicBezTo>
                <a:cubicBezTo>
                  <a:pt x="1158" y="781"/>
                  <a:pt x="1158" y="781"/>
                  <a:pt x="1158" y="781"/>
                </a:cubicBezTo>
                <a:cubicBezTo>
                  <a:pt x="1163" y="777"/>
                  <a:pt x="1169" y="773"/>
                  <a:pt x="1174" y="768"/>
                </a:cubicBezTo>
                <a:cubicBezTo>
                  <a:pt x="1174" y="763"/>
                  <a:pt x="1174" y="763"/>
                  <a:pt x="1174" y="763"/>
                </a:cubicBezTo>
                <a:cubicBezTo>
                  <a:pt x="1176" y="761"/>
                  <a:pt x="1179" y="760"/>
                  <a:pt x="1181" y="758"/>
                </a:cubicBezTo>
                <a:cubicBezTo>
                  <a:pt x="1191" y="748"/>
                  <a:pt x="1200" y="737"/>
                  <a:pt x="1210" y="727"/>
                </a:cubicBezTo>
                <a:cubicBezTo>
                  <a:pt x="1215" y="727"/>
                  <a:pt x="1215" y="727"/>
                  <a:pt x="1215" y="727"/>
                </a:cubicBezTo>
                <a:cubicBezTo>
                  <a:pt x="1214" y="729"/>
                  <a:pt x="1213" y="732"/>
                  <a:pt x="1213" y="735"/>
                </a:cubicBezTo>
                <a:close/>
                <a:moveTo>
                  <a:pt x="1259" y="409"/>
                </a:moveTo>
                <a:cubicBezTo>
                  <a:pt x="1259" y="414"/>
                  <a:pt x="1259" y="414"/>
                  <a:pt x="1259" y="414"/>
                </a:cubicBezTo>
                <a:cubicBezTo>
                  <a:pt x="1256" y="416"/>
                  <a:pt x="1254" y="417"/>
                  <a:pt x="1251" y="419"/>
                </a:cubicBezTo>
                <a:cubicBezTo>
                  <a:pt x="1251" y="424"/>
                  <a:pt x="1251" y="424"/>
                  <a:pt x="1251" y="424"/>
                </a:cubicBezTo>
                <a:cubicBezTo>
                  <a:pt x="1248" y="427"/>
                  <a:pt x="1244" y="429"/>
                  <a:pt x="1241" y="432"/>
                </a:cubicBezTo>
                <a:cubicBezTo>
                  <a:pt x="1241" y="437"/>
                  <a:pt x="1241" y="437"/>
                  <a:pt x="1241" y="437"/>
                </a:cubicBezTo>
                <a:cubicBezTo>
                  <a:pt x="1237" y="441"/>
                  <a:pt x="1232" y="444"/>
                  <a:pt x="1228" y="447"/>
                </a:cubicBezTo>
                <a:cubicBezTo>
                  <a:pt x="1228" y="453"/>
                  <a:pt x="1228" y="453"/>
                  <a:pt x="1228" y="453"/>
                </a:cubicBezTo>
                <a:cubicBezTo>
                  <a:pt x="1225" y="454"/>
                  <a:pt x="1223" y="456"/>
                  <a:pt x="1220" y="458"/>
                </a:cubicBezTo>
                <a:cubicBezTo>
                  <a:pt x="1220" y="463"/>
                  <a:pt x="1220" y="463"/>
                  <a:pt x="1220" y="463"/>
                </a:cubicBezTo>
                <a:cubicBezTo>
                  <a:pt x="1216" y="470"/>
                  <a:pt x="1210" y="467"/>
                  <a:pt x="1207" y="479"/>
                </a:cubicBezTo>
                <a:cubicBezTo>
                  <a:pt x="1200" y="479"/>
                  <a:pt x="1200" y="479"/>
                  <a:pt x="1200" y="479"/>
                </a:cubicBezTo>
                <a:cubicBezTo>
                  <a:pt x="1202" y="471"/>
                  <a:pt x="1202" y="471"/>
                  <a:pt x="1202" y="471"/>
                </a:cubicBezTo>
                <a:cubicBezTo>
                  <a:pt x="1205" y="471"/>
                  <a:pt x="1205" y="471"/>
                  <a:pt x="1205" y="471"/>
                </a:cubicBezTo>
                <a:cubicBezTo>
                  <a:pt x="1205" y="466"/>
                  <a:pt x="1205" y="466"/>
                  <a:pt x="1205" y="466"/>
                </a:cubicBezTo>
                <a:cubicBezTo>
                  <a:pt x="1206" y="465"/>
                  <a:pt x="1208" y="464"/>
                  <a:pt x="1210" y="463"/>
                </a:cubicBezTo>
                <a:cubicBezTo>
                  <a:pt x="1210" y="458"/>
                  <a:pt x="1210" y="458"/>
                  <a:pt x="1210" y="458"/>
                </a:cubicBezTo>
                <a:cubicBezTo>
                  <a:pt x="1212" y="457"/>
                  <a:pt x="1213" y="456"/>
                  <a:pt x="1215" y="455"/>
                </a:cubicBezTo>
                <a:cubicBezTo>
                  <a:pt x="1216" y="452"/>
                  <a:pt x="1217" y="448"/>
                  <a:pt x="1218" y="445"/>
                </a:cubicBezTo>
                <a:cubicBezTo>
                  <a:pt x="1219" y="444"/>
                  <a:pt x="1221" y="443"/>
                  <a:pt x="1223" y="442"/>
                </a:cubicBezTo>
                <a:cubicBezTo>
                  <a:pt x="1223" y="437"/>
                  <a:pt x="1223" y="437"/>
                  <a:pt x="1223" y="437"/>
                </a:cubicBezTo>
                <a:cubicBezTo>
                  <a:pt x="1225" y="435"/>
                  <a:pt x="1228" y="434"/>
                  <a:pt x="1231" y="432"/>
                </a:cubicBezTo>
                <a:cubicBezTo>
                  <a:pt x="1231" y="427"/>
                  <a:pt x="1231" y="427"/>
                  <a:pt x="1231" y="427"/>
                </a:cubicBezTo>
                <a:cubicBezTo>
                  <a:pt x="1232" y="426"/>
                  <a:pt x="1234" y="425"/>
                  <a:pt x="1236" y="424"/>
                </a:cubicBezTo>
                <a:cubicBezTo>
                  <a:pt x="1236" y="419"/>
                  <a:pt x="1236" y="419"/>
                  <a:pt x="1236" y="419"/>
                </a:cubicBezTo>
                <a:cubicBezTo>
                  <a:pt x="1238" y="417"/>
                  <a:pt x="1241" y="416"/>
                  <a:pt x="1244" y="414"/>
                </a:cubicBezTo>
                <a:cubicBezTo>
                  <a:pt x="1244" y="409"/>
                  <a:pt x="1244" y="409"/>
                  <a:pt x="1244" y="409"/>
                </a:cubicBezTo>
                <a:cubicBezTo>
                  <a:pt x="1246" y="407"/>
                  <a:pt x="1249" y="405"/>
                  <a:pt x="1251" y="404"/>
                </a:cubicBezTo>
                <a:cubicBezTo>
                  <a:pt x="1251" y="398"/>
                  <a:pt x="1251" y="398"/>
                  <a:pt x="1251" y="398"/>
                </a:cubicBezTo>
                <a:cubicBezTo>
                  <a:pt x="1254" y="397"/>
                  <a:pt x="1256" y="395"/>
                  <a:pt x="1259" y="393"/>
                </a:cubicBezTo>
                <a:cubicBezTo>
                  <a:pt x="1259" y="388"/>
                  <a:pt x="1259" y="388"/>
                  <a:pt x="1259" y="388"/>
                </a:cubicBezTo>
                <a:cubicBezTo>
                  <a:pt x="1263" y="385"/>
                  <a:pt x="1266" y="383"/>
                  <a:pt x="1269" y="380"/>
                </a:cubicBezTo>
                <a:cubicBezTo>
                  <a:pt x="1269" y="375"/>
                  <a:pt x="1269" y="375"/>
                  <a:pt x="1269" y="375"/>
                </a:cubicBezTo>
                <a:cubicBezTo>
                  <a:pt x="1272" y="373"/>
                  <a:pt x="1275" y="372"/>
                  <a:pt x="1277" y="370"/>
                </a:cubicBezTo>
                <a:cubicBezTo>
                  <a:pt x="1277" y="365"/>
                  <a:pt x="1277" y="365"/>
                  <a:pt x="1277" y="365"/>
                </a:cubicBezTo>
                <a:cubicBezTo>
                  <a:pt x="1280" y="365"/>
                  <a:pt x="1280" y="365"/>
                  <a:pt x="1280" y="365"/>
                </a:cubicBezTo>
                <a:cubicBezTo>
                  <a:pt x="1281" y="362"/>
                  <a:pt x="1283" y="360"/>
                  <a:pt x="1285" y="357"/>
                </a:cubicBezTo>
                <a:cubicBezTo>
                  <a:pt x="1293" y="358"/>
                  <a:pt x="1292" y="359"/>
                  <a:pt x="1298" y="362"/>
                </a:cubicBezTo>
                <a:cubicBezTo>
                  <a:pt x="1295" y="367"/>
                  <a:pt x="1291" y="373"/>
                  <a:pt x="1288" y="378"/>
                </a:cubicBezTo>
                <a:cubicBezTo>
                  <a:pt x="1285" y="379"/>
                  <a:pt x="1282" y="381"/>
                  <a:pt x="1280" y="383"/>
                </a:cubicBezTo>
                <a:cubicBezTo>
                  <a:pt x="1280" y="388"/>
                  <a:pt x="1280" y="388"/>
                  <a:pt x="1280" y="388"/>
                </a:cubicBezTo>
                <a:cubicBezTo>
                  <a:pt x="1276" y="391"/>
                  <a:pt x="1273" y="393"/>
                  <a:pt x="1269" y="396"/>
                </a:cubicBezTo>
                <a:cubicBezTo>
                  <a:pt x="1269" y="401"/>
                  <a:pt x="1269" y="401"/>
                  <a:pt x="1269" y="401"/>
                </a:cubicBezTo>
                <a:lnTo>
                  <a:pt x="1259" y="409"/>
                </a:lnTo>
                <a:close/>
                <a:moveTo>
                  <a:pt x="1399" y="587"/>
                </a:moveTo>
                <a:cubicBezTo>
                  <a:pt x="1396" y="587"/>
                  <a:pt x="1396" y="587"/>
                  <a:pt x="1396" y="587"/>
                </a:cubicBezTo>
                <a:cubicBezTo>
                  <a:pt x="1396" y="592"/>
                  <a:pt x="1396" y="592"/>
                  <a:pt x="1396" y="592"/>
                </a:cubicBezTo>
                <a:cubicBezTo>
                  <a:pt x="1394" y="592"/>
                  <a:pt x="1394" y="592"/>
                  <a:pt x="1394" y="592"/>
                </a:cubicBezTo>
                <a:cubicBezTo>
                  <a:pt x="1394" y="598"/>
                  <a:pt x="1394" y="598"/>
                  <a:pt x="1394" y="598"/>
                </a:cubicBezTo>
                <a:cubicBezTo>
                  <a:pt x="1391" y="599"/>
                  <a:pt x="1388" y="601"/>
                  <a:pt x="1386" y="603"/>
                </a:cubicBezTo>
                <a:cubicBezTo>
                  <a:pt x="1386" y="608"/>
                  <a:pt x="1386" y="608"/>
                  <a:pt x="1386" y="608"/>
                </a:cubicBezTo>
                <a:cubicBezTo>
                  <a:pt x="1384" y="609"/>
                  <a:pt x="1382" y="610"/>
                  <a:pt x="1381" y="610"/>
                </a:cubicBezTo>
                <a:cubicBezTo>
                  <a:pt x="1381" y="616"/>
                  <a:pt x="1381" y="616"/>
                  <a:pt x="1381" y="616"/>
                </a:cubicBezTo>
                <a:cubicBezTo>
                  <a:pt x="1378" y="617"/>
                  <a:pt x="1375" y="619"/>
                  <a:pt x="1373" y="621"/>
                </a:cubicBezTo>
                <a:cubicBezTo>
                  <a:pt x="1373" y="626"/>
                  <a:pt x="1373" y="626"/>
                  <a:pt x="1373" y="626"/>
                </a:cubicBezTo>
                <a:cubicBezTo>
                  <a:pt x="1371" y="627"/>
                  <a:pt x="1369" y="628"/>
                  <a:pt x="1368" y="629"/>
                </a:cubicBezTo>
                <a:cubicBezTo>
                  <a:pt x="1365" y="636"/>
                  <a:pt x="1365" y="636"/>
                  <a:pt x="1365" y="636"/>
                </a:cubicBezTo>
                <a:cubicBezTo>
                  <a:pt x="1363" y="636"/>
                  <a:pt x="1363" y="636"/>
                  <a:pt x="1363" y="636"/>
                </a:cubicBezTo>
                <a:cubicBezTo>
                  <a:pt x="1363" y="641"/>
                  <a:pt x="1363" y="641"/>
                  <a:pt x="1363" y="641"/>
                </a:cubicBezTo>
                <a:cubicBezTo>
                  <a:pt x="1360" y="643"/>
                  <a:pt x="1357" y="645"/>
                  <a:pt x="1355" y="647"/>
                </a:cubicBezTo>
                <a:cubicBezTo>
                  <a:pt x="1355" y="652"/>
                  <a:pt x="1355" y="652"/>
                  <a:pt x="1355" y="652"/>
                </a:cubicBezTo>
                <a:cubicBezTo>
                  <a:pt x="1352" y="654"/>
                  <a:pt x="1350" y="655"/>
                  <a:pt x="1347" y="657"/>
                </a:cubicBezTo>
                <a:cubicBezTo>
                  <a:pt x="1347" y="662"/>
                  <a:pt x="1347" y="662"/>
                  <a:pt x="1347" y="662"/>
                </a:cubicBezTo>
                <a:cubicBezTo>
                  <a:pt x="1344" y="664"/>
                  <a:pt x="1342" y="666"/>
                  <a:pt x="1339" y="667"/>
                </a:cubicBezTo>
                <a:cubicBezTo>
                  <a:pt x="1339" y="673"/>
                  <a:pt x="1339" y="673"/>
                  <a:pt x="1339" y="673"/>
                </a:cubicBezTo>
                <a:cubicBezTo>
                  <a:pt x="1336" y="675"/>
                  <a:pt x="1332" y="678"/>
                  <a:pt x="1329" y="680"/>
                </a:cubicBezTo>
                <a:cubicBezTo>
                  <a:pt x="1328" y="683"/>
                  <a:pt x="1327" y="685"/>
                  <a:pt x="1326" y="688"/>
                </a:cubicBezTo>
                <a:cubicBezTo>
                  <a:pt x="1325" y="689"/>
                  <a:pt x="1323" y="690"/>
                  <a:pt x="1321" y="691"/>
                </a:cubicBezTo>
                <a:cubicBezTo>
                  <a:pt x="1321" y="696"/>
                  <a:pt x="1321" y="696"/>
                  <a:pt x="1321" y="696"/>
                </a:cubicBezTo>
                <a:cubicBezTo>
                  <a:pt x="1319" y="698"/>
                  <a:pt x="1316" y="699"/>
                  <a:pt x="1313" y="701"/>
                </a:cubicBezTo>
                <a:cubicBezTo>
                  <a:pt x="1313" y="706"/>
                  <a:pt x="1313" y="706"/>
                  <a:pt x="1313" y="706"/>
                </a:cubicBezTo>
                <a:cubicBezTo>
                  <a:pt x="1312" y="707"/>
                  <a:pt x="1310" y="708"/>
                  <a:pt x="1308" y="709"/>
                </a:cubicBezTo>
                <a:cubicBezTo>
                  <a:pt x="1307" y="712"/>
                  <a:pt x="1306" y="716"/>
                  <a:pt x="1306" y="719"/>
                </a:cubicBezTo>
                <a:cubicBezTo>
                  <a:pt x="1304" y="720"/>
                  <a:pt x="1302" y="721"/>
                  <a:pt x="1300" y="722"/>
                </a:cubicBezTo>
                <a:cubicBezTo>
                  <a:pt x="1300" y="725"/>
                  <a:pt x="1299" y="729"/>
                  <a:pt x="1298" y="732"/>
                </a:cubicBezTo>
                <a:cubicBezTo>
                  <a:pt x="1296" y="733"/>
                  <a:pt x="1294" y="734"/>
                  <a:pt x="1293" y="735"/>
                </a:cubicBezTo>
                <a:cubicBezTo>
                  <a:pt x="1286" y="744"/>
                  <a:pt x="1283" y="756"/>
                  <a:pt x="1275" y="763"/>
                </a:cubicBezTo>
                <a:cubicBezTo>
                  <a:pt x="1275" y="766"/>
                  <a:pt x="1275" y="766"/>
                  <a:pt x="1275" y="766"/>
                </a:cubicBezTo>
                <a:cubicBezTo>
                  <a:pt x="1267" y="766"/>
                  <a:pt x="1267" y="766"/>
                  <a:pt x="1267" y="766"/>
                </a:cubicBezTo>
                <a:cubicBezTo>
                  <a:pt x="1269" y="758"/>
                  <a:pt x="1274" y="754"/>
                  <a:pt x="1277" y="748"/>
                </a:cubicBezTo>
                <a:cubicBezTo>
                  <a:pt x="1277" y="742"/>
                  <a:pt x="1277" y="742"/>
                  <a:pt x="1277" y="742"/>
                </a:cubicBezTo>
                <a:cubicBezTo>
                  <a:pt x="1279" y="742"/>
                  <a:pt x="1281" y="741"/>
                  <a:pt x="1282" y="740"/>
                </a:cubicBezTo>
                <a:cubicBezTo>
                  <a:pt x="1283" y="736"/>
                  <a:pt x="1284" y="733"/>
                  <a:pt x="1285" y="729"/>
                </a:cubicBezTo>
                <a:cubicBezTo>
                  <a:pt x="1287" y="729"/>
                  <a:pt x="1288" y="728"/>
                  <a:pt x="1290" y="727"/>
                </a:cubicBezTo>
                <a:cubicBezTo>
                  <a:pt x="1290" y="722"/>
                  <a:pt x="1290" y="722"/>
                  <a:pt x="1290" y="722"/>
                </a:cubicBezTo>
                <a:cubicBezTo>
                  <a:pt x="1293" y="722"/>
                  <a:pt x="1293" y="722"/>
                  <a:pt x="1293" y="722"/>
                </a:cubicBezTo>
                <a:cubicBezTo>
                  <a:pt x="1293" y="717"/>
                  <a:pt x="1293" y="717"/>
                  <a:pt x="1293" y="717"/>
                </a:cubicBezTo>
                <a:cubicBezTo>
                  <a:pt x="1295" y="717"/>
                  <a:pt x="1295" y="717"/>
                  <a:pt x="1295" y="717"/>
                </a:cubicBezTo>
                <a:cubicBezTo>
                  <a:pt x="1295" y="711"/>
                  <a:pt x="1295" y="711"/>
                  <a:pt x="1295" y="711"/>
                </a:cubicBezTo>
                <a:cubicBezTo>
                  <a:pt x="1300" y="706"/>
                  <a:pt x="1300" y="706"/>
                  <a:pt x="1300" y="706"/>
                </a:cubicBezTo>
                <a:cubicBezTo>
                  <a:pt x="1300" y="701"/>
                  <a:pt x="1300" y="701"/>
                  <a:pt x="1300" y="701"/>
                </a:cubicBezTo>
                <a:cubicBezTo>
                  <a:pt x="1302" y="700"/>
                  <a:pt x="1304" y="699"/>
                  <a:pt x="1306" y="698"/>
                </a:cubicBezTo>
                <a:cubicBezTo>
                  <a:pt x="1306" y="693"/>
                  <a:pt x="1306" y="693"/>
                  <a:pt x="1306" y="693"/>
                </a:cubicBezTo>
                <a:cubicBezTo>
                  <a:pt x="1308" y="692"/>
                  <a:pt x="1311" y="690"/>
                  <a:pt x="1313" y="688"/>
                </a:cubicBezTo>
                <a:cubicBezTo>
                  <a:pt x="1316" y="680"/>
                  <a:pt x="1316" y="680"/>
                  <a:pt x="1316" y="680"/>
                </a:cubicBezTo>
                <a:cubicBezTo>
                  <a:pt x="1322" y="675"/>
                  <a:pt x="1328" y="670"/>
                  <a:pt x="1334" y="665"/>
                </a:cubicBezTo>
                <a:cubicBezTo>
                  <a:pt x="1334" y="660"/>
                  <a:pt x="1334" y="660"/>
                  <a:pt x="1334" y="660"/>
                </a:cubicBezTo>
                <a:cubicBezTo>
                  <a:pt x="1338" y="656"/>
                  <a:pt x="1343" y="653"/>
                  <a:pt x="1347" y="649"/>
                </a:cubicBezTo>
                <a:cubicBezTo>
                  <a:pt x="1347" y="644"/>
                  <a:pt x="1347" y="644"/>
                  <a:pt x="1347" y="644"/>
                </a:cubicBezTo>
                <a:cubicBezTo>
                  <a:pt x="1357" y="636"/>
                  <a:pt x="1357" y="636"/>
                  <a:pt x="1357" y="636"/>
                </a:cubicBezTo>
                <a:cubicBezTo>
                  <a:pt x="1357" y="631"/>
                  <a:pt x="1357" y="631"/>
                  <a:pt x="1357" y="631"/>
                </a:cubicBezTo>
                <a:cubicBezTo>
                  <a:pt x="1359" y="630"/>
                  <a:pt x="1361" y="629"/>
                  <a:pt x="1363" y="629"/>
                </a:cubicBezTo>
                <a:cubicBezTo>
                  <a:pt x="1363" y="623"/>
                  <a:pt x="1363" y="623"/>
                  <a:pt x="1363" y="623"/>
                </a:cubicBezTo>
                <a:cubicBezTo>
                  <a:pt x="1365" y="622"/>
                  <a:pt x="1368" y="620"/>
                  <a:pt x="1370" y="618"/>
                </a:cubicBezTo>
                <a:cubicBezTo>
                  <a:pt x="1370" y="613"/>
                  <a:pt x="1370" y="613"/>
                  <a:pt x="1370" y="613"/>
                </a:cubicBezTo>
                <a:cubicBezTo>
                  <a:pt x="1372" y="612"/>
                  <a:pt x="1374" y="611"/>
                  <a:pt x="1375" y="610"/>
                </a:cubicBezTo>
                <a:cubicBezTo>
                  <a:pt x="1376" y="608"/>
                  <a:pt x="1377" y="605"/>
                  <a:pt x="1378" y="603"/>
                </a:cubicBezTo>
                <a:cubicBezTo>
                  <a:pt x="1381" y="603"/>
                  <a:pt x="1381" y="603"/>
                  <a:pt x="1381" y="603"/>
                </a:cubicBezTo>
                <a:cubicBezTo>
                  <a:pt x="1381" y="598"/>
                  <a:pt x="1381" y="598"/>
                  <a:pt x="1381" y="598"/>
                </a:cubicBezTo>
                <a:cubicBezTo>
                  <a:pt x="1383" y="596"/>
                  <a:pt x="1386" y="594"/>
                  <a:pt x="1388" y="592"/>
                </a:cubicBezTo>
                <a:cubicBezTo>
                  <a:pt x="1388" y="587"/>
                  <a:pt x="1388" y="587"/>
                  <a:pt x="1388" y="587"/>
                </a:cubicBezTo>
                <a:cubicBezTo>
                  <a:pt x="1391" y="587"/>
                  <a:pt x="1391" y="587"/>
                  <a:pt x="1391" y="587"/>
                </a:cubicBezTo>
                <a:cubicBezTo>
                  <a:pt x="1393" y="585"/>
                  <a:pt x="1394" y="582"/>
                  <a:pt x="1396" y="579"/>
                </a:cubicBezTo>
                <a:cubicBezTo>
                  <a:pt x="1401" y="579"/>
                  <a:pt x="1401" y="579"/>
                  <a:pt x="1401" y="579"/>
                </a:cubicBezTo>
                <a:cubicBezTo>
                  <a:pt x="1400" y="582"/>
                  <a:pt x="1400" y="585"/>
                  <a:pt x="1399" y="587"/>
                </a:cubicBezTo>
                <a:close/>
                <a:moveTo>
                  <a:pt x="1507" y="525"/>
                </a:moveTo>
                <a:cubicBezTo>
                  <a:pt x="1500" y="530"/>
                  <a:pt x="1499" y="536"/>
                  <a:pt x="1494" y="543"/>
                </a:cubicBezTo>
                <a:cubicBezTo>
                  <a:pt x="1491" y="546"/>
                  <a:pt x="1488" y="548"/>
                  <a:pt x="1484" y="551"/>
                </a:cubicBezTo>
                <a:cubicBezTo>
                  <a:pt x="1484" y="556"/>
                  <a:pt x="1484" y="556"/>
                  <a:pt x="1484" y="556"/>
                </a:cubicBezTo>
                <a:cubicBezTo>
                  <a:pt x="1482" y="558"/>
                  <a:pt x="1479" y="560"/>
                  <a:pt x="1476" y="561"/>
                </a:cubicBezTo>
                <a:cubicBezTo>
                  <a:pt x="1476" y="566"/>
                  <a:pt x="1476" y="566"/>
                  <a:pt x="1476" y="566"/>
                </a:cubicBezTo>
                <a:cubicBezTo>
                  <a:pt x="1472" y="570"/>
                  <a:pt x="1468" y="573"/>
                  <a:pt x="1463" y="577"/>
                </a:cubicBezTo>
                <a:cubicBezTo>
                  <a:pt x="1463" y="582"/>
                  <a:pt x="1463" y="582"/>
                  <a:pt x="1463" y="582"/>
                </a:cubicBezTo>
                <a:cubicBezTo>
                  <a:pt x="1457" y="587"/>
                  <a:pt x="1451" y="592"/>
                  <a:pt x="1445" y="598"/>
                </a:cubicBezTo>
                <a:cubicBezTo>
                  <a:pt x="1445" y="603"/>
                  <a:pt x="1445" y="603"/>
                  <a:pt x="1445" y="603"/>
                </a:cubicBezTo>
                <a:cubicBezTo>
                  <a:pt x="1444" y="604"/>
                  <a:pt x="1442" y="604"/>
                  <a:pt x="1440" y="605"/>
                </a:cubicBezTo>
                <a:cubicBezTo>
                  <a:pt x="1434" y="612"/>
                  <a:pt x="1428" y="619"/>
                  <a:pt x="1422" y="626"/>
                </a:cubicBezTo>
                <a:cubicBezTo>
                  <a:pt x="1417" y="626"/>
                  <a:pt x="1417" y="626"/>
                  <a:pt x="1417" y="626"/>
                </a:cubicBezTo>
                <a:cubicBezTo>
                  <a:pt x="1420" y="614"/>
                  <a:pt x="1426" y="599"/>
                  <a:pt x="1432" y="590"/>
                </a:cubicBezTo>
                <a:cubicBezTo>
                  <a:pt x="1434" y="589"/>
                  <a:pt x="1436" y="588"/>
                  <a:pt x="1438" y="587"/>
                </a:cubicBezTo>
                <a:cubicBezTo>
                  <a:pt x="1438" y="582"/>
                  <a:pt x="1438" y="582"/>
                  <a:pt x="1438" y="582"/>
                </a:cubicBezTo>
                <a:cubicBezTo>
                  <a:pt x="1439" y="581"/>
                  <a:pt x="1441" y="580"/>
                  <a:pt x="1443" y="579"/>
                </a:cubicBezTo>
                <a:cubicBezTo>
                  <a:pt x="1444" y="576"/>
                  <a:pt x="1444" y="573"/>
                  <a:pt x="1445" y="569"/>
                </a:cubicBezTo>
                <a:cubicBezTo>
                  <a:pt x="1447" y="568"/>
                  <a:pt x="1449" y="567"/>
                  <a:pt x="1450" y="566"/>
                </a:cubicBezTo>
                <a:cubicBezTo>
                  <a:pt x="1451" y="564"/>
                  <a:pt x="1452" y="561"/>
                  <a:pt x="1453" y="559"/>
                </a:cubicBezTo>
                <a:cubicBezTo>
                  <a:pt x="1456" y="559"/>
                  <a:pt x="1456" y="559"/>
                  <a:pt x="1456" y="559"/>
                </a:cubicBezTo>
                <a:cubicBezTo>
                  <a:pt x="1464" y="541"/>
                  <a:pt x="1473" y="523"/>
                  <a:pt x="1482" y="504"/>
                </a:cubicBezTo>
                <a:cubicBezTo>
                  <a:pt x="1495" y="506"/>
                  <a:pt x="1496" y="514"/>
                  <a:pt x="1507" y="517"/>
                </a:cubicBezTo>
                <a:lnTo>
                  <a:pt x="1507" y="525"/>
                </a:lnTo>
                <a:close/>
                <a:moveTo>
                  <a:pt x="1551" y="564"/>
                </a:moveTo>
                <a:cubicBezTo>
                  <a:pt x="1546" y="564"/>
                  <a:pt x="1546" y="564"/>
                  <a:pt x="1546" y="564"/>
                </a:cubicBezTo>
                <a:cubicBezTo>
                  <a:pt x="1547" y="560"/>
                  <a:pt x="1548" y="557"/>
                  <a:pt x="1549" y="554"/>
                </a:cubicBezTo>
                <a:cubicBezTo>
                  <a:pt x="1554" y="555"/>
                  <a:pt x="1551" y="553"/>
                  <a:pt x="1554" y="556"/>
                </a:cubicBezTo>
                <a:cubicBezTo>
                  <a:pt x="1557" y="556"/>
                  <a:pt x="1557" y="556"/>
                  <a:pt x="1557" y="556"/>
                </a:cubicBezTo>
                <a:cubicBezTo>
                  <a:pt x="1555" y="559"/>
                  <a:pt x="1553" y="561"/>
                  <a:pt x="1551" y="56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7" name="Freeform 26">
            <a:extLst>
              <a:ext uri="{FF2B5EF4-FFF2-40B4-BE49-F238E27FC236}">
                <a16:creationId xmlns:a16="http://schemas.microsoft.com/office/drawing/2014/main" id="{CE700ADB-66D3-4132-AF65-82760B3B191E}"/>
              </a:ext>
            </a:extLst>
          </p:cNvPr>
          <p:cNvSpPr>
            <a:spLocks/>
          </p:cNvSpPr>
          <p:nvPr/>
        </p:nvSpPr>
        <p:spPr bwMode="auto">
          <a:xfrm>
            <a:off x="2748998" y="3405586"/>
            <a:ext cx="1688147" cy="936387"/>
          </a:xfrm>
          <a:custGeom>
            <a:avLst/>
            <a:gdLst>
              <a:gd name="T0" fmla="*/ 968 w 985"/>
              <a:gd name="T1" fmla="*/ 221 h 548"/>
              <a:gd name="T2" fmla="*/ 949 w 985"/>
              <a:gd name="T3" fmla="*/ 211 h 548"/>
              <a:gd name="T4" fmla="*/ 927 w 985"/>
              <a:gd name="T5" fmla="*/ 198 h 548"/>
              <a:gd name="T6" fmla="*/ 908 w 985"/>
              <a:gd name="T7" fmla="*/ 184 h 548"/>
              <a:gd name="T8" fmla="*/ 884 w 985"/>
              <a:gd name="T9" fmla="*/ 170 h 548"/>
              <a:gd name="T10" fmla="*/ 847 w 985"/>
              <a:gd name="T11" fmla="*/ 147 h 548"/>
              <a:gd name="T12" fmla="*/ 818 w 985"/>
              <a:gd name="T13" fmla="*/ 132 h 548"/>
              <a:gd name="T14" fmla="*/ 798 w 985"/>
              <a:gd name="T15" fmla="*/ 117 h 548"/>
              <a:gd name="T16" fmla="*/ 776 w 985"/>
              <a:gd name="T17" fmla="*/ 105 h 548"/>
              <a:gd name="T18" fmla="*/ 754 w 985"/>
              <a:gd name="T19" fmla="*/ 86 h 548"/>
              <a:gd name="T20" fmla="*/ 733 w 985"/>
              <a:gd name="T21" fmla="*/ 74 h 548"/>
              <a:gd name="T22" fmla="*/ 714 w 985"/>
              <a:gd name="T23" fmla="*/ 59 h 548"/>
              <a:gd name="T24" fmla="*/ 689 w 985"/>
              <a:gd name="T25" fmla="*/ 42 h 548"/>
              <a:gd name="T26" fmla="*/ 663 w 985"/>
              <a:gd name="T27" fmla="*/ 24 h 548"/>
              <a:gd name="T28" fmla="*/ 641 w 985"/>
              <a:gd name="T29" fmla="*/ 11 h 548"/>
              <a:gd name="T30" fmla="*/ 597 w 985"/>
              <a:gd name="T31" fmla="*/ 21 h 548"/>
              <a:gd name="T32" fmla="*/ 595 w 985"/>
              <a:gd name="T33" fmla="*/ 57 h 548"/>
              <a:gd name="T34" fmla="*/ 614 w 985"/>
              <a:gd name="T35" fmla="*/ 71 h 548"/>
              <a:gd name="T36" fmla="*/ 641 w 985"/>
              <a:gd name="T37" fmla="*/ 85 h 548"/>
              <a:gd name="T38" fmla="*/ 666 w 985"/>
              <a:gd name="T39" fmla="*/ 106 h 548"/>
              <a:gd name="T40" fmla="*/ 686 w 985"/>
              <a:gd name="T41" fmla="*/ 117 h 548"/>
              <a:gd name="T42" fmla="*/ 707 w 985"/>
              <a:gd name="T43" fmla="*/ 134 h 548"/>
              <a:gd name="T44" fmla="*/ 730 w 985"/>
              <a:gd name="T45" fmla="*/ 149 h 548"/>
              <a:gd name="T46" fmla="*/ 751 w 985"/>
              <a:gd name="T47" fmla="*/ 166 h 548"/>
              <a:gd name="T48" fmla="*/ 772 w 985"/>
              <a:gd name="T49" fmla="*/ 177 h 548"/>
              <a:gd name="T50" fmla="*/ 805 w 985"/>
              <a:gd name="T51" fmla="*/ 198 h 548"/>
              <a:gd name="T52" fmla="*/ 833 w 985"/>
              <a:gd name="T53" fmla="*/ 212 h 548"/>
              <a:gd name="T54" fmla="*/ 853 w 985"/>
              <a:gd name="T55" fmla="*/ 226 h 548"/>
              <a:gd name="T56" fmla="*/ 880 w 985"/>
              <a:gd name="T57" fmla="*/ 242 h 548"/>
              <a:gd name="T58" fmla="*/ 805 w 985"/>
              <a:gd name="T59" fmla="*/ 256 h 548"/>
              <a:gd name="T60" fmla="*/ 682 w 985"/>
              <a:gd name="T61" fmla="*/ 273 h 548"/>
              <a:gd name="T62" fmla="*/ 505 w 985"/>
              <a:gd name="T63" fmla="*/ 290 h 548"/>
              <a:gd name="T64" fmla="*/ 295 w 985"/>
              <a:gd name="T65" fmla="*/ 323 h 548"/>
              <a:gd name="T66" fmla="*/ 179 w 985"/>
              <a:gd name="T67" fmla="*/ 351 h 548"/>
              <a:gd name="T68" fmla="*/ 101 w 985"/>
              <a:gd name="T69" fmla="*/ 375 h 548"/>
              <a:gd name="T70" fmla="*/ 81 w 985"/>
              <a:gd name="T71" fmla="*/ 382 h 548"/>
              <a:gd name="T72" fmla="*/ 64 w 985"/>
              <a:gd name="T73" fmla="*/ 391 h 548"/>
              <a:gd name="T74" fmla="*/ 42 w 985"/>
              <a:gd name="T75" fmla="*/ 401 h 548"/>
              <a:gd name="T76" fmla="*/ 8 w 985"/>
              <a:gd name="T77" fmla="*/ 427 h 548"/>
              <a:gd name="T78" fmla="*/ 50 w 985"/>
              <a:gd name="T79" fmla="*/ 436 h 548"/>
              <a:gd name="T80" fmla="*/ 73 w 985"/>
              <a:gd name="T81" fmla="*/ 427 h 548"/>
              <a:gd name="T82" fmla="*/ 90 w 985"/>
              <a:gd name="T83" fmla="*/ 419 h 548"/>
              <a:gd name="T84" fmla="*/ 362 w 985"/>
              <a:gd name="T85" fmla="*/ 358 h 548"/>
              <a:gd name="T86" fmla="*/ 465 w 985"/>
              <a:gd name="T87" fmla="*/ 343 h 548"/>
              <a:gd name="T88" fmla="*/ 607 w 985"/>
              <a:gd name="T89" fmla="*/ 330 h 548"/>
              <a:gd name="T90" fmla="*/ 747 w 985"/>
              <a:gd name="T91" fmla="*/ 310 h 548"/>
              <a:gd name="T92" fmla="*/ 810 w 985"/>
              <a:gd name="T93" fmla="*/ 304 h 548"/>
              <a:gd name="T94" fmla="*/ 893 w 985"/>
              <a:gd name="T95" fmla="*/ 290 h 548"/>
              <a:gd name="T96" fmla="*/ 863 w 985"/>
              <a:gd name="T97" fmla="*/ 311 h 548"/>
              <a:gd name="T98" fmla="*/ 823 w 985"/>
              <a:gd name="T99" fmla="*/ 347 h 548"/>
              <a:gd name="T100" fmla="*/ 776 w 985"/>
              <a:gd name="T101" fmla="*/ 385 h 548"/>
              <a:gd name="T102" fmla="*/ 713 w 985"/>
              <a:gd name="T103" fmla="*/ 447 h 548"/>
              <a:gd name="T104" fmla="*/ 649 w 985"/>
              <a:gd name="T105" fmla="*/ 515 h 548"/>
              <a:gd name="T106" fmla="*/ 642 w 985"/>
              <a:gd name="T107" fmla="*/ 548 h 548"/>
              <a:gd name="T108" fmla="*/ 733 w 985"/>
              <a:gd name="T109" fmla="*/ 469 h 548"/>
              <a:gd name="T110" fmla="*/ 792 w 985"/>
              <a:gd name="T111" fmla="*/ 415 h 548"/>
              <a:gd name="T112" fmla="*/ 832 w 985"/>
              <a:gd name="T113" fmla="*/ 378 h 548"/>
              <a:gd name="T114" fmla="*/ 859 w 985"/>
              <a:gd name="T115" fmla="*/ 357 h 548"/>
              <a:gd name="T116" fmla="*/ 890 w 985"/>
              <a:gd name="T117" fmla="*/ 330 h 548"/>
              <a:gd name="T118" fmla="*/ 919 w 985"/>
              <a:gd name="T119" fmla="*/ 304 h 548"/>
              <a:gd name="T120" fmla="*/ 951 w 985"/>
              <a:gd name="T121" fmla="*/ 280 h 548"/>
              <a:gd name="T122" fmla="*/ 977 w 985"/>
              <a:gd name="T123" fmla="*/ 252 h 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85" h="548">
                <a:moveTo>
                  <a:pt x="983" y="229"/>
                </a:moveTo>
                <a:cubicBezTo>
                  <a:pt x="983" y="228"/>
                  <a:pt x="983" y="228"/>
                  <a:pt x="983" y="228"/>
                </a:cubicBezTo>
                <a:cubicBezTo>
                  <a:pt x="982" y="228"/>
                  <a:pt x="982" y="228"/>
                  <a:pt x="982" y="228"/>
                </a:cubicBezTo>
                <a:cubicBezTo>
                  <a:pt x="982" y="226"/>
                  <a:pt x="982" y="226"/>
                  <a:pt x="982" y="226"/>
                </a:cubicBezTo>
                <a:cubicBezTo>
                  <a:pt x="979" y="226"/>
                  <a:pt x="979" y="226"/>
                  <a:pt x="979" y="226"/>
                </a:cubicBezTo>
                <a:cubicBezTo>
                  <a:pt x="979" y="225"/>
                  <a:pt x="979" y="225"/>
                  <a:pt x="979" y="225"/>
                </a:cubicBezTo>
                <a:cubicBezTo>
                  <a:pt x="976" y="225"/>
                  <a:pt x="976" y="225"/>
                  <a:pt x="976" y="225"/>
                </a:cubicBezTo>
                <a:cubicBezTo>
                  <a:pt x="976" y="224"/>
                  <a:pt x="976" y="224"/>
                  <a:pt x="976" y="224"/>
                </a:cubicBezTo>
                <a:cubicBezTo>
                  <a:pt x="973" y="223"/>
                  <a:pt x="970" y="222"/>
                  <a:pt x="968" y="221"/>
                </a:cubicBezTo>
                <a:cubicBezTo>
                  <a:pt x="968" y="219"/>
                  <a:pt x="968" y="219"/>
                  <a:pt x="968" y="219"/>
                </a:cubicBezTo>
                <a:cubicBezTo>
                  <a:pt x="965" y="219"/>
                  <a:pt x="963" y="218"/>
                  <a:pt x="961" y="218"/>
                </a:cubicBezTo>
                <a:cubicBezTo>
                  <a:pt x="961" y="217"/>
                  <a:pt x="961" y="217"/>
                  <a:pt x="961" y="217"/>
                </a:cubicBezTo>
                <a:cubicBezTo>
                  <a:pt x="958" y="217"/>
                  <a:pt x="958" y="217"/>
                  <a:pt x="958" y="217"/>
                </a:cubicBezTo>
                <a:cubicBezTo>
                  <a:pt x="958" y="215"/>
                  <a:pt x="958" y="215"/>
                  <a:pt x="958" y="215"/>
                </a:cubicBezTo>
                <a:cubicBezTo>
                  <a:pt x="953" y="215"/>
                  <a:pt x="953" y="215"/>
                  <a:pt x="953" y="215"/>
                </a:cubicBezTo>
                <a:cubicBezTo>
                  <a:pt x="953" y="214"/>
                  <a:pt x="953" y="214"/>
                  <a:pt x="953" y="214"/>
                </a:cubicBezTo>
                <a:cubicBezTo>
                  <a:pt x="951" y="214"/>
                  <a:pt x="951" y="214"/>
                  <a:pt x="951" y="214"/>
                </a:cubicBezTo>
                <a:cubicBezTo>
                  <a:pt x="950" y="213"/>
                  <a:pt x="950" y="212"/>
                  <a:pt x="949" y="211"/>
                </a:cubicBezTo>
                <a:cubicBezTo>
                  <a:pt x="946" y="211"/>
                  <a:pt x="946" y="211"/>
                  <a:pt x="946" y="211"/>
                </a:cubicBezTo>
                <a:cubicBezTo>
                  <a:pt x="946" y="210"/>
                  <a:pt x="945" y="209"/>
                  <a:pt x="945" y="208"/>
                </a:cubicBezTo>
                <a:cubicBezTo>
                  <a:pt x="942" y="208"/>
                  <a:pt x="942" y="208"/>
                  <a:pt x="942" y="208"/>
                </a:cubicBezTo>
                <a:cubicBezTo>
                  <a:pt x="942" y="207"/>
                  <a:pt x="941" y="206"/>
                  <a:pt x="941" y="205"/>
                </a:cubicBezTo>
                <a:cubicBezTo>
                  <a:pt x="938" y="205"/>
                  <a:pt x="938" y="205"/>
                  <a:pt x="938" y="205"/>
                </a:cubicBezTo>
                <a:cubicBezTo>
                  <a:pt x="937" y="204"/>
                  <a:pt x="937" y="203"/>
                  <a:pt x="936" y="202"/>
                </a:cubicBezTo>
                <a:cubicBezTo>
                  <a:pt x="935" y="202"/>
                  <a:pt x="933" y="201"/>
                  <a:pt x="931" y="201"/>
                </a:cubicBezTo>
                <a:cubicBezTo>
                  <a:pt x="930" y="200"/>
                  <a:pt x="930" y="199"/>
                  <a:pt x="929" y="198"/>
                </a:cubicBezTo>
                <a:cubicBezTo>
                  <a:pt x="927" y="198"/>
                  <a:pt x="927" y="198"/>
                  <a:pt x="927" y="198"/>
                </a:cubicBezTo>
                <a:cubicBezTo>
                  <a:pt x="926" y="197"/>
                  <a:pt x="926" y="196"/>
                  <a:pt x="925" y="195"/>
                </a:cubicBezTo>
                <a:cubicBezTo>
                  <a:pt x="922" y="195"/>
                  <a:pt x="922" y="195"/>
                  <a:pt x="922" y="195"/>
                </a:cubicBezTo>
                <a:cubicBezTo>
                  <a:pt x="922" y="194"/>
                  <a:pt x="921" y="193"/>
                  <a:pt x="921" y="192"/>
                </a:cubicBezTo>
                <a:cubicBezTo>
                  <a:pt x="918" y="192"/>
                  <a:pt x="918" y="192"/>
                  <a:pt x="918" y="192"/>
                </a:cubicBezTo>
                <a:cubicBezTo>
                  <a:pt x="918" y="192"/>
                  <a:pt x="917" y="191"/>
                  <a:pt x="917" y="190"/>
                </a:cubicBezTo>
                <a:cubicBezTo>
                  <a:pt x="915" y="189"/>
                  <a:pt x="914" y="189"/>
                  <a:pt x="912" y="188"/>
                </a:cubicBezTo>
                <a:cubicBezTo>
                  <a:pt x="912" y="187"/>
                  <a:pt x="912" y="187"/>
                  <a:pt x="912" y="187"/>
                </a:cubicBezTo>
                <a:cubicBezTo>
                  <a:pt x="910" y="187"/>
                  <a:pt x="910" y="187"/>
                  <a:pt x="910" y="187"/>
                </a:cubicBezTo>
                <a:cubicBezTo>
                  <a:pt x="909" y="186"/>
                  <a:pt x="909" y="185"/>
                  <a:pt x="908" y="184"/>
                </a:cubicBezTo>
                <a:cubicBezTo>
                  <a:pt x="905" y="184"/>
                  <a:pt x="905" y="184"/>
                  <a:pt x="905" y="184"/>
                </a:cubicBezTo>
                <a:cubicBezTo>
                  <a:pt x="905" y="183"/>
                  <a:pt x="904" y="182"/>
                  <a:pt x="904" y="181"/>
                </a:cubicBezTo>
                <a:cubicBezTo>
                  <a:pt x="901" y="181"/>
                  <a:pt x="901" y="181"/>
                  <a:pt x="901" y="181"/>
                </a:cubicBezTo>
                <a:cubicBezTo>
                  <a:pt x="901" y="180"/>
                  <a:pt x="900" y="179"/>
                  <a:pt x="900" y="178"/>
                </a:cubicBezTo>
                <a:cubicBezTo>
                  <a:pt x="897" y="178"/>
                  <a:pt x="897" y="178"/>
                  <a:pt x="897" y="178"/>
                </a:cubicBezTo>
                <a:cubicBezTo>
                  <a:pt x="896" y="177"/>
                  <a:pt x="896" y="176"/>
                  <a:pt x="895" y="175"/>
                </a:cubicBezTo>
                <a:cubicBezTo>
                  <a:pt x="893" y="175"/>
                  <a:pt x="892" y="175"/>
                  <a:pt x="890" y="174"/>
                </a:cubicBezTo>
                <a:cubicBezTo>
                  <a:pt x="889" y="173"/>
                  <a:pt x="889" y="172"/>
                  <a:pt x="888" y="171"/>
                </a:cubicBezTo>
                <a:cubicBezTo>
                  <a:pt x="887" y="171"/>
                  <a:pt x="885" y="170"/>
                  <a:pt x="884" y="170"/>
                </a:cubicBezTo>
                <a:cubicBezTo>
                  <a:pt x="884" y="168"/>
                  <a:pt x="884" y="168"/>
                  <a:pt x="884" y="168"/>
                </a:cubicBezTo>
                <a:cubicBezTo>
                  <a:pt x="882" y="168"/>
                  <a:pt x="880" y="167"/>
                  <a:pt x="878" y="167"/>
                </a:cubicBezTo>
                <a:cubicBezTo>
                  <a:pt x="878" y="166"/>
                  <a:pt x="877" y="165"/>
                  <a:pt x="877" y="164"/>
                </a:cubicBezTo>
                <a:cubicBezTo>
                  <a:pt x="874" y="163"/>
                  <a:pt x="871" y="162"/>
                  <a:pt x="868" y="161"/>
                </a:cubicBezTo>
                <a:cubicBezTo>
                  <a:pt x="868" y="160"/>
                  <a:pt x="868" y="159"/>
                  <a:pt x="867" y="158"/>
                </a:cubicBezTo>
                <a:cubicBezTo>
                  <a:pt x="864" y="158"/>
                  <a:pt x="861" y="157"/>
                  <a:pt x="859" y="156"/>
                </a:cubicBezTo>
                <a:cubicBezTo>
                  <a:pt x="858" y="155"/>
                  <a:pt x="858" y="154"/>
                  <a:pt x="857" y="153"/>
                </a:cubicBezTo>
                <a:cubicBezTo>
                  <a:pt x="854" y="152"/>
                  <a:pt x="851" y="151"/>
                  <a:pt x="849" y="150"/>
                </a:cubicBezTo>
                <a:cubicBezTo>
                  <a:pt x="848" y="149"/>
                  <a:pt x="848" y="148"/>
                  <a:pt x="847" y="147"/>
                </a:cubicBezTo>
                <a:cubicBezTo>
                  <a:pt x="844" y="147"/>
                  <a:pt x="844" y="147"/>
                  <a:pt x="844" y="147"/>
                </a:cubicBezTo>
                <a:cubicBezTo>
                  <a:pt x="842" y="144"/>
                  <a:pt x="842" y="144"/>
                  <a:pt x="842" y="144"/>
                </a:cubicBezTo>
                <a:cubicBezTo>
                  <a:pt x="839" y="144"/>
                  <a:pt x="839" y="144"/>
                  <a:pt x="839" y="144"/>
                </a:cubicBezTo>
                <a:cubicBezTo>
                  <a:pt x="838" y="143"/>
                  <a:pt x="838" y="142"/>
                  <a:pt x="837" y="141"/>
                </a:cubicBezTo>
                <a:cubicBezTo>
                  <a:pt x="835" y="141"/>
                  <a:pt x="834" y="141"/>
                  <a:pt x="832" y="140"/>
                </a:cubicBezTo>
                <a:cubicBezTo>
                  <a:pt x="831" y="139"/>
                  <a:pt x="831" y="138"/>
                  <a:pt x="830" y="137"/>
                </a:cubicBezTo>
                <a:cubicBezTo>
                  <a:pt x="825" y="136"/>
                  <a:pt x="825" y="136"/>
                  <a:pt x="825" y="136"/>
                </a:cubicBezTo>
                <a:cubicBezTo>
                  <a:pt x="824" y="135"/>
                  <a:pt x="824" y="134"/>
                  <a:pt x="823" y="133"/>
                </a:cubicBezTo>
                <a:cubicBezTo>
                  <a:pt x="821" y="133"/>
                  <a:pt x="819" y="132"/>
                  <a:pt x="818" y="132"/>
                </a:cubicBezTo>
                <a:cubicBezTo>
                  <a:pt x="817" y="131"/>
                  <a:pt x="817" y="130"/>
                  <a:pt x="816" y="129"/>
                </a:cubicBezTo>
                <a:cubicBezTo>
                  <a:pt x="814" y="128"/>
                  <a:pt x="812" y="128"/>
                  <a:pt x="810" y="127"/>
                </a:cubicBezTo>
                <a:cubicBezTo>
                  <a:pt x="810" y="126"/>
                  <a:pt x="809" y="125"/>
                  <a:pt x="809" y="125"/>
                </a:cubicBezTo>
                <a:cubicBezTo>
                  <a:pt x="806" y="125"/>
                  <a:pt x="806" y="125"/>
                  <a:pt x="806" y="125"/>
                </a:cubicBezTo>
                <a:cubicBezTo>
                  <a:pt x="806" y="123"/>
                  <a:pt x="806" y="123"/>
                  <a:pt x="806" y="123"/>
                </a:cubicBezTo>
                <a:cubicBezTo>
                  <a:pt x="803" y="123"/>
                  <a:pt x="803" y="123"/>
                  <a:pt x="803" y="123"/>
                </a:cubicBezTo>
                <a:cubicBezTo>
                  <a:pt x="803" y="122"/>
                  <a:pt x="802" y="121"/>
                  <a:pt x="802" y="120"/>
                </a:cubicBezTo>
                <a:cubicBezTo>
                  <a:pt x="799" y="120"/>
                  <a:pt x="799" y="120"/>
                  <a:pt x="799" y="120"/>
                </a:cubicBezTo>
                <a:cubicBezTo>
                  <a:pt x="799" y="119"/>
                  <a:pt x="798" y="118"/>
                  <a:pt x="798" y="117"/>
                </a:cubicBezTo>
                <a:cubicBezTo>
                  <a:pt x="795" y="117"/>
                  <a:pt x="795" y="117"/>
                  <a:pt x="795" y="117"/>
                </a:cubicBezTo>
                <a:cubicBezTo>
                  <a:pt x="794" y="116"/>
                  <a:pt x="794" y="116"/>
                  <a:pt x="793" y="115"/>
                </a:cubicBezTo>
                <a:cubicBezTo>
                  <a:pt x="791" y="115"/>
                  <a:pt x="791" y="115"/>
                  <a:pt x="791" y="115"/>
                </a:cubicBezTo>
                <a:cubicBezTo>
                  <a:pt x="790" y="114"/>
                  <a:pt x="790" y="113"/>
                  <a:pt x="789" y="112"/>
                </a:cubicBezTo>
                <a:cubicBezTo>
                  <a:pt x="786" y="112"/>
                  <a:pt x="786" y="112"/>
                  <a:pt x="786" y="112"/>
                </a:cubicBezTo>
                <a:cubicBezTo>
                  <a:pt x="785" y="110"/>
                  <a:pt x="784" y="109"/>
                  <a:pt x="784" y="108"/>
                </a:cubicBezTo>
                <a:cubicBezTo>
                  <a:pt x="781" y="108"/>
                  <a:pt x="781" y="108"/>
                  <a:pt x="781" y="108"/>
                </a:cubicBezTo>
                <a:cubicBezTo>
                  <a:pt x="780" y="107"/>
                  <a:pt x="780" y="106"/>
                  <a:pt x="779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3"/>
                  <a:pt x="775" y="102"/>
                  <a:pt x="774" y="100"/>
                </a:cubicBezTo>
                <a:cubicBezTo>
                  <a:pt x="771" y="100"/>
                  <a:pt x="771" y="100"/>
                  <a:pt x="771" y="100"/>
                </a:cubicBezTo>
                <a:cubicBezTo>
                  <a:pt x="770" y="99"/>
                  <a:pt x="770" y="99"/>
                  <a:pt x="769" y="98"/>
                </a:cubicBezTo>
                <a:cubicBezTo>
                  <a:pt x="767" y="98"/>
                  <a:pt x="767" y="98"/>
                  <a:pt x="767" y="98"/>
                </a:cubicBezTo>
                <a:cubicBezTo>
                  <a:pt x="766" y="96"/>
                  <a:pt x="765" y="95"/>
                  <a:pt x="764" y="93"/>
                </a:cubicBezTo>
                <a:cubicBezTo>
                  <a:pt x="761" y="93"/>
                  <a:pt x="761" y="93"/>
                  <a:pt x="761" y="93"/>
                </a:cubicBezTo>
                <a:cubicBezTo>
                  <a:pt x="760" y="92"/>
                  <a:pt x="760" y="91"/>
                  <a:pt x="759" y="91"/>
                </a:cubicBezTo>
                <a:cubicBezTo>
                  <a:pt x="757" y="91"/>
                  <a:pt x="757" y="91"/>
                  <a:pt x="757" y="91"/>
                </a:cubicBezTo>
                <a:cubicBezTo>
                  <a:pt x="756" y="89"/>
                  <a:pt x="755" y="88"/>
                  <a:pt x="754" y="86"/>
                </a:cubicBezTo>
                <a:cubicBezTo>
                  <a:pt x="751" y="86"/>
                  <a:pt x="751" y="86"/>
                  <a:pt x="751" y="86"/>
                </a:cubicBezTo>
                <a:cubicBezTo>
                  <a:pt x="751" y="85"/>
                  <a:pt x="750" y="84"/>
                  <a:pt x="750" y="83"/>
                </a:cubicBezTo>
                <a:cubicBezTo>
                  <a:pt x="747" y="83"/>
                  <a:pt x="747" y="83"/>
                  <a:pt x="747" y="83"/>
                </a:cubicBezTo>
                <a:cubicBezTo>
                  <a:pt x="746" y="82"/>
                  <a:pt x="745" y="81"/>
                  <a:pt x="744" y="79"/>
                </a:cubicBezTo>
                <a:cubicBezTo>
                  <a:pt x="741" y="79"/>
                  <a:pt x="741" y="79"/>
                  <a:pt x="741" y="79"/>
                </a:cubicBezTo>
                <a:cubicBezTo>
                  <a:pt x="741" y="78"/>
                  <a:pt x="740" y="77"/>
                  <a:pt x="740" y="76"/>
                </a:cubicBezTo>
                <a:cubicBezTo>
                  <a:pt x="738" y="76"/>
                  <a:pt x="737" y="75"/>
                  <a:pt x="735" y="75"/>
                </a:cubicBezTo>
                <a:cubicBezTo>
                  <a:pt x="735" y="74"/>
                  <a:pt x="735" y="74"/>
                  <a:pt x="735" y="74"/>
                </a:cubicBezTo>
                <a:cubicBezTo>
                  <a:pt x="733" y="74"/>
                  <a:pt x="733" y="74"/>
                  <a:pt x="733" y="74"/>
                </a:cubicBezTo>
                <a:cubicBezTo>
                  <a:pt x="732" y="73"/>
                  <a:pt x="732" y="72"/>
                  <a:pt x="731" y="71"/>
                </a:cubicBezTo>
                <a:cubicBezTo>
                  <a:pt x="728" y="71"/>
                  <a:pt x="728" y="71"/>
                  <a:pt x="728" y="71"/>
                </a:cubicBezTo>
                <a:cubicBezTo>
                  <a:pt x="728" y="70"/>
                  <a:pt x="727" y="69"/>
                  <a:pt x="727" y="68"/>
                </a:cubicBezTo>
                <a:cubicBezTo>
                  <a:pt x="724" y="68"/>
                  <a:pt x="724" y="68"/>
                  <a:pt x="724" y="68"/>
                </a:cubicBezTo>
                <a:cubicBezTo>
                  <a:pt x="724" y="67"/>
                  <a:pt x="723" y="66"/>
                  <a:pt x="723" y="65"/>
                </a:cubicBezTo>
                <a:cubicBezTo>
                  <a:pt x="720" y="65"/>
                  <a:pt x="720" y="65"/>
                  <a:pt x="720" y="65"/>
                </a:cubicBezTo>
                <a:cubicBezTo>
                  <a:pt x="720" y="64"/>
                  <a:pt x="720" y="64"/>
                  <a:pt x="720" y="64"/>
                </a:cubicBezTo>
                <a:cubicBezTo>
                  <a:pt x="718" y="63"/>
                  <a:pt x="717" y="63"/>
                  <a:pt x="716" y="62"/>
                </a:cubicBezTo>
                <a:cubicBezTo>
                  <a:pt x="715" y="61"/>
                  <a:pt x="715" y="60"/>
                  <a:pt x="714" y="59"/>
                </a:cubicBezTo>
                <a:cubicBezTo>
                  <a:pt x="711" y="59"/>
                  <a:pt x="711" y="59"/>
                  <a:pt x="711" y="59"/>
                </a:cubicBezTo>
                <a:cubicBezTo>
                  <a:pt x="710" y="58"/>
                  <a:pt x="709" y="57"/>
                  <a:pt x="709" y="55"/>
                </a:cubicBezTo>
                <a:cubicBezTo>
                  <a:pt x="706" y="55"/>
                  <a:pt x="706" y="55"/>
                  <a:pt x="706" y="55"/>
                </a:cubicBezTo>
                <a:cubicBezTo>
                  <a:pt x="705" y="54"/>
                  <a:pt x="705" y="53"/>
                  <a:pt x="704" y="52"/>
                </a:cubicBezTo>
                <a:cubicBezTo>
                  <a:pt x="701" y="52"/>
                  <a:pt x="701" y="52"/>
                  <a:pt x="701" y="52"/>
                </a:cubicBezTo>
                <a:cubicBezTo>
                  <a:pt x="700" y="51"/>
                  <a:pt x="700" y="49"/>
                  <a:pt x="699" y="48"/>
                </a:cubicBezTo>
                <a:cubicBezTo>
                  <a:pt x="696" y="48"/>
                  <a:pt x="696" y="48"/>
                  <a:pt x="696" y="48"/>
                </a:cubicBezTo>
                <a:cubicBezTo>
                  <a:pt x="694" y="46"/>
                  <a:pt x="693" y="44"/>
                  <a:pt x="692" y="42"/>
                </a:cubicBezTo>
                <a:cubicBezTo>
                  <a:pt x="689" y="42"/>
                  <a:pt x="689" y="42"/>
                  <a:pt x="689" y="42"/>
                </a:cubicBezTo>
                <a:cubicBezTo>
                  <a:pt x="688" y="41"/>
                  <a:pt x="687" y="40"/>
                  <a:pt x="686" y="38"/>
                </a:cubicBezTo>
                <a:cubicBezTo>
                  <a:pt x="683" y="38"/>
                  <a:pt x="683" y="38"/>
                  <a:pt x="683" y="38"/>
                </a:cubicBezTo>
                <a:cubicBezTo>
                  <a:pt x="683" y="37"/>
                  <a:pt x="682" y="36"/>
                  <a:pt x="682" y="35"/>
                </a:cubicBezTo>
                <a:cubicBezTo>
                  <a:pt x="680" y="35"/>
                  <a:pt x="679" y="34"/>
                  <a:pt x="677" y="34"/>
                </a:cubicBezTo>
                <a:cubicBezTo>
                  <a:pt x="677" y="32"/>
                  <a:pt x="677" y="32"/>
                  <a:pt x="677" y="32"/>
                </a:cubicBezTo>
                <a:cubicBezTo>
                  <a:pt x="675" y="32"/>
                  <a:pt x="674" y="32"/>
                  <a:pt x="672" y="31"/>
                </a:cubicBezTo>
                <a:cubicBezTo>
                  <a:pt x="671" y="30"/>
                  <a:pt x="671" y="29"/>
                  <a:pt x="670" y="28"/>
                </a:cubicBezTo>
                <a:cubicBezTo>
                  <a:pt x="668" y="28"/>
                  <a:pt x="667" y="27"/>
                  <a:pt x="665" y="27"/>
                </a:cubicBezTo>
                <a:cubicBezTo>
                  <a:pt x="664" y="26"/>
                  <a:pt x="664" y="25"/>
                  <a:pt x="663" y="24"/>
                </a:cubicBezTo>
                <a:cubicBezTo>
                  <a:pt x="661" y="24"/>
                  <a:pt x="659" y="23"/>
                  <a:pt x="658" y="23"/>
                </a:cubicBezTo>
                <a:cubicBezTo>
                  <a:pt x="657" y="22"/>
                  <a:pt x="657" y="21"/>
                  <a:pt x="656" y="20"/>
                </a:cubicBezTo>
                <a:cubicBezTo>
                  <a:pt x="653" y="20"/>
                  <a:pt x="653" y="20"/>
                  <a:pt x="653" y="20"/>
                </a:cubicBezTo>
                <a:cubicBezTo>
                  <a:pt x="653" y="19"/>
                  <a:pt x="652" y="18"/>
                  <a:pt x="652" y="17"/>
                </a:cubicBezTo>
                <a:cubicBezTo>
                  <a:pt x="650" y="16"/>
                  <a:pt x="649" y="16"/>
                  <a:pt x="648" y="15"/>
                </a:cubicBezTo>
                <a:cubicBezTo>
                  <a:pt x="648" y="14"/>
                  <a:pt x="648" y="14"/>
                  <a:pt x="648" y="14"/>
                </a:cubicBezTo>
                <a:cubicBezTo>
                  <a:pt x="645" y="14"/>
                  <a:pt x="645" y="14"/>
                  <a:pt x="645" y="14"/>
                </a:cubicBezTo>
                <a:cubicBezTo>
                  <a:pt x="644" y="13"/>
                  <a:pt x="644" y="12"/>
                  <a:pt x="643" y="11"/>
                </a:cubicBezTo>
                <a:cubicBezTo>
                  <a:pt x="641" y="11"/>
                  <a:pt x="641" y="11"/>
                  <a:pt x="641" y="11"/>
                </a:cubicBezTo>
                <a:cubicBezTo>
                  <a:pt x="635" y="4"/>
                  <a:pt x="635" y="4"/>
                  <a:pt x="635" y="4"/>
                </a:cubicBezTo>
                <a:cubicBezTo>
                  <a:pt x="632" y="4"/>
                  <a:pt x="632" y="4"/>
                  <a:pt x="632" y="4"/>
                </a:cubicBezTo>
                <a:cubicBezTo>
                  <a:pt x="632" y="3"/>
                  <a:pt x="632" y="3"/>
                  <a:pt x="632" y="3"/>
                </a:cubicBezTo>
                <a:cubicBezTo>
                  <a:pt x="625" y="0"/>
                  <a:pt x="620" y="5"/>
                  <a:pt x="616" y="7"/>
                </a:cubicBezTo>
                <a:cubicBezTo>
                  <a:pt x="615" y="7"/>
                  <a:pt x="613" y="8"/>
                  <a:pt x="611" y="8"/>
                </a:cubicBezTo>
                <a:cubicBezTo>
                  <a:pt x="610" y="10"/>
                  <a:pt x="609" y="11"/>
                  <a:pt x="608" y="13"/>
                </a:cubicBezTo>
                <a:cubicBezTo>
                  <a:pt x="605" y="13"/>
                  <a:pt x="605" y="13"/>
                  <a:pt x="605" y="13"/>
                </a:cubicBezTo>
                <a:cubicBezTo>
                  <a:pt x="605" y="14"/>
                  <a:pt x="604" y="15"/>
                  <a:pt x="604" y="15"/>
                </a:cubicBezTo>
                <a:cubicBezTo>
                  <a:pt x="601" y="17"/>
                  <a:pt x="599" y="19"/>
                  <a:pt x="597" y="21"/>
                </a:cubicBezTo>
                <a:cubicBezTo>
                  <a:pt x="597" y="24"/>
                  <a:pt x="597" y="24"/>
                  <a:pt x="597" y="24"/>
                </a:cubicBezTo>
                <a:cubicBezTo>
                  <a:pt x="595" y="25"/>
                  <a:pt x="594" y="26"/>
                  <a:pt x="592" y="27"/>
                </a:cubicBezTo>
                <a:cubicBezTo>
                  <a:pt x="592" y="30"/>
                  <a:pt x="592" y="30"/>
                  <a:pt x="592" y="30"/>
                </a:cubicBezTo>
                <a:cubicBezTo>
                  <a:pt x="591" y="30"/>
                  <a:pt x="591" y="30"/>
                  <a:pt x="591" y="30"/>
                </a:cubicBezTo>
                <a:cubicBezTo>
                  <a:pt x="591" y="32"/>
                  <a:pt x="591" y="32"/>
                  <a:pt x="591" y="32"/>
                </a:cubicBezTo>
                <a:cubicBezTo>
                  <a:pt x="590" y="32"/>
                  <a:pt x="590" y="32"/>
                  <a:pt x="590" y="32"/>
                </a:cubicBezTo>
                <a:cubicBezTo>
                  <a:pt x="588" y="35"/>
                  <a:pt x="590" y="36"/>
                  <a:pt x="587" y="38"/>
                </a:cubicBezTo>
                <a:cubicBezTo>
                  <a:pt x="587" y="49"/>
                  <a:pt x="587" y="49"/>
                  <a:pt x="587" y="49"/>
                </a:cubicBezTo>
                <a:cubicBezTo>
                  <a:pt x="590" y="52"/>
                  <a:pt x="592" y="54"/>
                  <a:pt x="595" y="57"/>
                </a:cubicBezTo>
                <a:cubicBezTo>
                  <a:pt x="595" y="58"/>
                  <a:pt x="595" y="58"/>
                  <a:pt x="595" y="58"/>
                </a:cubicBezTo>
                <a:cubicBezTo>
                  <a:pt x="598" y="58"/>
                  <a:pt x="598" y="58"/>
                  <a:pt x="598" y="58"/>
                </a:cubicBezTo>
                <a:cubicBezTo>
                  <a:pt x="599" y="59"/>
                  <a:pt x="600" y="61"/>
                  <a:pt x="601" y="62"/>
                </a:cubicBezTo>
                <a:cubicBezTo>
                  <a:pt x="604" y="62"/>
                  <a:pt x="604" y="62"/>
                  <a:pt x="604" y="62"/>
                </a:cubicBezTo>
                <a:cubicBezTo>
                  <a:pt x="604" y="63"/>
                  <a:pt x="605" y="64"/>
                  <a:pt x="605" y="65"/>
                </a:cubicBezTo>
                <a:cubicBezTo>
                  <a:pt x="607" y="66"/>
                  <a:pt x="608" y="66"/>
                  <a:pt x="609" y="66"/>
                </a:cubicBezTo>
                <a:cubicBezTo>
                  <a:pt x="609" y="68"/>
                  <a:pt x="609" y="68"/>
                  <a:pt x="609" y="68"/>
                </a:cubicBezTo>
                <a:cubicBezTo>
                  <a:pt x="612" y="68"/>
                  <a:pt x="612" y="68"/>
                  <a:pt x="612" y="68"/>
                </a:cubicBezTo>
                <a:cubicBezTo>
                  <a:pt x="613" y="69"/>
                  <a:pt x="613" y="70"/>
                  <a:pt x="614" y="71"/>
                </a:cubicBezTo>
                <a:cubicBezTo>
                  <a:pt x="616" y="71"/>
                  <a:pt x="617" y="72"/>
                  <a:pt x="619" y="72"/>
                </a:cubicBezTo>
                <a:cubicBezTo>
                  <a:pt x="620" y="73"/>
                  <a:pt x="620" y="74"/>
                  <a:pt x="621" y="75"/>
                </a:cubicBezTo>
                <a:cubicBezTo>
                  <a:pt x="623" y="75"/>
                  <a:pt x="625" y="76"/>
                  <a:pt x="626" y="76"/>
                </a:cubicBezTo>
                <a:cubicBezTo>
                  <a:pt x="627" y="77"/>
                  <a:pt x="627" y="78"/>
                  <a:pt x="628" y="79"/>
                </a:cubicBezTo>
                <a:cubicBezTo>
                  <a:pt x="630" y="80"/>
                  <a:pt x="632" y="80"/>
                  <a:pt x="633" y="81"/>
                </a:cubicBezTo>
                <a:cubicBezTo>
                  <a:pt x="634" y="82"/>
                  <a:pt x="634" y="83"/>
                  <a:pt x="635" y="83"/>
                </a:cubicBezTo>
                <a:cubicBezTo>
                  <a:pt x="638" y="83"/>
                  <a:pt x="638" y="83"/>
                  <a:pt x="638" y="83"/>
                </a:cubicBezTo>
                <a:cubicBezTo>
                  <a:pt x="638" y="85"/>
                  <a:pt x="638" y="85"/>
                  <a:pt x="638" y="85"/>
                </a:cubicBezTo>
                <a:cubicBezTo>
                  <a:pt x="641" y="85"/>
                  <a:pt x="641" y="85"/>
                  <a:pt x="641" y="85"/>
                </a:cubicBezTo>
                <a:cubicBezTo>
                  <a:pt x="641" y="86"/>
                  <a:pt x="642" y="88"/>
                  <a:pt x="643" y="89"/>
                </a:cubicBezTo>
                <a:cubicBezTo>
                  <a:pt x="646" y="89"/>
                  <a:pt x="646" y="89"/>
                  <a:pt x="646" y="89"/>
                </a:cubicBezTo>
                <a:cubicBezTo>
                  <a:pt x="648" y="91"/>
                  <a:pt x="650" y="94"/>
                  <a:pt x="652" y="96"/>
                </a:cubicBezTo>
                <a:cubicBezTo>
                  <a:pt x="653" y="97"/>
                  <a:pt x="655" y="97"/>
                  <a:pt x="656" y="98"/>
                </a:cubicBezTo>
                <a:cubicBezTo>
                  <a:pt x="657" y="99"/>
                  <a:pt x="657" y="99"/>
                  <a:pt x="658" y="100"/>
                </a:cubicBezTo>
                <a:cubicBezTo>
                  <a:pt x="660" y="100"/>
                  <a:pt x="660" y="100"/>
                  <a:pt x="660" y="100"/>
                </a:cubicBezTo>
                <a:cubicBezTo>
                  <a:pt x="661" y="101"/>
                  <a:pt x="661" y="102"/>
                  <a:pt x="662" y="103"/>
                </a:cubicBezTo>
                <a:cubicBezTo>
                  <a:pt x="663" y="104"/>
                  <a:pt x="665" y="104"/>
                  <a:pt x="666" y="105"/>
                </a:cubicBezTo>
                <a:cubicBezTo>
                  <a:pt x="666" y="106"/>
                  <a:pt x="666" y="106"/>
                  <a:pt x="666" y="106"/>
                </a:cubicBezTo>
                <a:cubicBezTo>
                  <a:pt x="669" y="106"/>
                  <a:pt x="669" y="106"/>
                  <a:pt x="669" y="106"/>
                </a:cubicBezTo>
                <a:cubicBezTo>
                  <a:pt x="669" y="107"/>
                  <a:pt x="670" y="108"/>
                  <a:pt x="670" y="109"/>
                </a:cubicBezTo>
                <a:cubicBezTo>
                  <a:pt x="673" y="109"/>
                  <a:pt x="673" y="109"/>
                  <a:pt x="673" y="109"/>
                </a:cubicBezTo>
                <a:cubicBezTo>
                  <a:pt x="674" y="110"/>
                  <a:pt x="674" y="111"/>
                  <a:pt x="675" y="112"/>
                </a:cubicBezTo>
                <a:cubicBezTo>
                  <a:pt x="677" y="112"/>
                  <a:pt x="677" y="112"/>
                  <a:pt x="677" y="112"/>
                </a:cubicBezTo>
                <a:cubicBezTo>
                  <a:pt x="678" y="113"/>
                  <a:pt x="678" y="114"/>
                  <a:pt x="679" y="115"/>
                </a:cubicBezTo>
                <a:cubicBezTo>
                  <a:pt x="682" y="115"/>
                  <a:pt x="682" y="115"/>
                  <a:pt x="682" y="115"/>
                </a:cubicBezTo>
                <a:cubicBezTo>
                  <a:pt x="682" y="116"/>
                  <a:pt x="683" y="116"/>
                  <a:pt x="683" y="117"/>
                </a:cubicBezTo>
                <a:cubicBezTo>
                  <a:pt x="686" y="117"/>
                  <a:pt x="686" y="117"/>
                  <a:pt x="686" y="117"/>
                </a:cubicBezTo>
                <a:cubicBezTo>
                  <a:pt x="686" y="119"/>
                  <a:pt x="686" y="119"/>
                  <a:pt x="686" y="119"/>
                </a:cubicBezTo>
                <a:cubicBezTo>
                  <a:pt x="687" y="119"/>
                  <a:pt x="689" y="120"/>
                  <a:pt x="690" y="120"/>
                </a:cubicBezTo>
                <a:cubicBezTo>
                  <a:pt x="691" y="121"/>
                  <a:pt x="691" y="122"/>
                  <a:pt x="692" y="123"/>
                </a:cubicBezTo>
                <a:cubicBezTo>
                  <a:pt x="694" y="123"/>
                  <a:pt x="694" y="123"/>
                  <a:pt x="694" y="123"/>
                </a:cubicBezTo>
                <a:cubicBezTo>
                  <a:pt x="695" y="125"/>
                  <a:pt x="696" y="126"/>
                  <a:pt x="697" y="127"/>
                </a:cubicBezTo>
                <a:cubicBezTo>
                  <a:pt x="700" y="127"/>
                  <a:pt x="700" y="127"/>
                  <a:pt x="700" y="127"/>
                </a:cubicBezTo>
                <a:cubicBezTo>
                  <a:pt x="700" y="128"/>
                  <a:pt x="701" y="129"/>
                  <a:pt x="701" y="130"/>
                </a:cubicBezTo>
                <a:cubicBezTo>
                  <a:pt x="704" y="130"/>
                  <a:pt x="704" y="130"/>
                  <a:pt x="704" y="130"/>
                </a:cubicBezTo>
                <a:cubicBezTo>
                  <a:pt x="705" y="132"/>
                  <a:pt x="706" y="133"/>
                  <a:pt x="707" y="134"/>
                </a:cubicBezTo>
                <a:cubicBezTo>
                  <a:pt x="710" y="134"/>
                  <a:pt x="710" y="134"/>
                  <a:pt x="710" y="134"/>
                </a:cubicBezTo>
                <a:cubicBezTo>
                  <a:pt x="710" y="135"/>
                  <a:pt x="711" y="136"/>
                  <a:pt x="711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5" y="139"/>
                  <a:pt x="716" y="140"/>
                  <a:pt x="717" y="141"/>
                </a:cubicBezTo>
                <a:cubicBezTo>
                  <a:pt x="720" y="141"/>
                  <a:pt x="720" y="141"/>
                  <a:pt x="720" y="141"/>
                </a:cubicBezTo>
                <a:cubicBezTo>
                  <a:pt x="721" y="143"/>
                  <a:pt x="722" y="144"/>
                  <a:pt x="723" y="146"/>
                </a:cubicBezTo>
                <a:cubicBezTo>
                  <a:pt x="725" y="146"/>
                  <a:pt x="725" y="146"/>
                  <a:pt x="725" y="146"/>
                </a:cubicBezTo>
                <a:cubicBezTo>
                  <a:pt x="726" y="147"/>
                  <a:pt x="726" y="148"/>
                  <a:pt x="727" y="149"/>
                </a:cubicBezTo>
                <a:cubicBezTo>
                  <a:pt x="730" y="149"/>
                  <a:pt x="730" y="149"/>
                  <a:pt x="730" y="149"/>
                </a:cubicBezTo>
                <a:cubicBezTo>
                  <a:pt x="730" y="150"/>
                  <a:pt x="731" y="150"/>
                  <a:pt x="731" y="151"/>
                </a:cubicBezTo>
                <a:cubicBezTo>
                  <a:pt x="734" y="151"/>
                  <a:pt x="734" y="151"/>
                  <a:pt x="734" y="151"/>
                </a:cubicBezTo>
                <a:cubicBezTo>
                  <a:pt x="735" y="153"/>
                  <a:pt x="736" y="154"/>
                  <a:pt x="737" y="156"/>
                </a:cubicBezTo>
                <a:cubicBezTo>
                  <a:pt x="740" y="156"/>
                  <a:pt x="740" y="156"/>
                  <a:pt x="740" y="156"/>
                </a:cubicBezTo>
                <a:cubicBezTo>
                  <a:pt x="740" y="157"/>
                  <a:pt x="741" y="158"/>
                  <a:pt x="741" y="158"/>
                </a:cubicBezTo>
                <a:cubicBezTo>
                  <a:pt x="744" y="158"/>
                  <a:pt x="744" y="158"/>
                  <a:pt x="744" y="158"/>
                </a:cubicBezTo>
                <a:cubicBezTo>
                  <a:pt x="745" y="160"/>
                  <a:pt x="746" y="161"/>
                  <a:pt x="747" y="163"/>
                </a:cubicBezTo>
                <a:cubicBezTo>
                  <a:pt x="750" y="163"/>
                  <a:pt x="750" y="163"/>
                  <a:pt x="750" y="163"/>
                </a:cubicBezTo>
                <a:cubicBezTo>
                  <a:pt x="750" y="164"/>
                  <a:pt x="751" y="165"/>
                  <a:pt x="751" y="166"/>
                </a:cubicBezTo>
                <a:cubicBezTo>
                  <a:pt x="754" y="166"/>
                  <a:pt x="754" y="166"/>
                  <a:pt x="754" y="166"/>
                </a:cubicBezTo>
                <a:cubicBezTo>
                  <a:pt x="754" y="167"/>
                  <a:pt x="755" y="167"/>
                  <a:pt x="755" y="168"/>
                </a:cubicBezTo>
                <a:cubicBezTo>
                  <a:pt x="757" y="169"/>
                  <a:pt x="758" y="169"/>
                  <a:pt x="759" y="170"/>
                </a:cubicBezTo>
                <a:cubicBezTo>
                  <a:pt x="759" y="171"/>
                  <a:pt x="759" y="171"/>
                  <a:pt x="759" y="171"/>
                </a:cubicBezTo>
                <a:cubicBezTo>
                  <a:pt x="762" y="171"/>
                  <a:pt x="762" y="171"/>
                  <a:pt x="762" y="171"/>
                </a:cubicBezTo>
                <a:cubicBezTo>
                  <a:pt x="762" y="173"/>
                  <a:pt x="762" y="173"/>
                  <a:pt x="762" y="173"/>
                </a:cubicBezTo>
                <a:cubicBezTo>
                  <a:pt x="765" y="173"/>
                  <a:pt x="765" y="173"/>
                  <a:pt x="765" y="173"/>
                </a:cubicBezTo>
                <a:cubicBezTo>
                  <a:pt x="766" y="174"/>
                  <a:pt x="766" y="175"/>
                  <a:pt x="767" y="175"/>
                </a:cubicBezTo>
                <a:cubicBezTo>
                  <a:pt x="768" y="176"/>
                  <a:pt x="770" y="176"/>
                  <a:pt x="772" y="177"/>
                </a:cubicBezTo>
                <a:cubicBezTo>
                  <a:pt x="773" y="178"/>
                  <a:pt x="773" y="179"/>
                  <a:pt x="774" y="180"/>
                </a:cubicBezTo>
                <a:cubicBezTo>
                  <a:pt x="776" y="180"/>
                  <a:pt x="777" y="181"/>
                  <a:pt x="779" y="181"/>
                </a:cubicBezTo>
                <a:cubicBezTo>
                  <a:pt x="780" y="182"/>
                  <a:pt x="780" y="183"/>
                  <a:pt x="781" y="184"/>
                </a:cubicBezTo>
                <a:cubicBezTo>
                  <a:pt x="783" y="184"/>
                  <a:pt x="784" y="185"/>
                  <a:pt x="786" y="185"/>
                </a:cubicBezTo>
                <a:cubicBezTo>
                  <a:pt x="787" y="186"/>
                  <a:pt x="787" y="187"/>
                  <a:pt x="788" y="188"/>
                </a:cubicBezTo>
                <a:cubicBezTo>
                  <a:pt x="790" y="189"/>
                  <a:pt x="792" y="189"/>
                  <a:pt x="793" y="190"/>
                </a:cubicBezTo>
                <a:cubicBezTo>
                  <a:pt x="794" y="191"/>
                  <a:pt x="794" y="192"/>
                  <a:pt x="795" y="192"/>
                </a:cubicBezTo>
                <a:cubicBezTo>
                  <a:pt x="798" y="193"/>
                  <a:pt x="801" y="194"/>
                  <a:pt x="803" y="195"/>
                </a:cubicBezTo>
                <a:cubicBezTo>
                  <a:pt x="804" y="196"/>
                  <a:pt x="804" y="197"/>
                  <a:pt x="805" y="198"/>
                </a:cubicBezTo>
                <a:cubicBezTo>
                  <a:pt x="808" y="198"/>
                  <a:pt x="808" y="198"/>
                  <a:pt x="808" y="198"/>
                </a:cubicBezTo>
                <a:cubicBezTo>
                  <a:pt x="810" y="201"/>
                  <a:pt x="810" y="201"/>
                  <a:pt x="810" y="201"/>
                </a:cubicBezTo>
                <a:cubicBezTo>
                  <a:pt x="813" y="201"/>
                  <a:pt x="813" y="201"/>
                  <a:pt x="813" y="201"/>
                </a:cubicBezTo>
                <a:cubicBezTo>
                  <a:pt x="814" y="202"/>
                  <a:pt x="814" y="203"/>
                  <a:pt x="815" y="204"/>
                </a:cubicBezTo>
                <a:cubicBezTo>
                  <a:pt x="818" y="205"/>
                  <a:pt x="820" y="206"/>
                  <a:pt x="823" y="207"/>
                </a:cubicBezTo>
                <a:cubicBezTo>
                  <a:pt x="824" y="208"/>
                  <a:pt x="824" y="209"/>
                  <a:pt x="825" y="209"/>
                </a:cubicBezTo>
                <a:cubicBezTo>
                  <a:pt x="827" y="209"/>
                  <a:pt x="827" y="209"/>
                  <a:pt x="827" y="209"/>
                </a:cubicBezTo>
                <a:cubicBezTo>
                  <a:pt x="830" y="212"/>
                  <a:pt x="830" y="212"/>
                  <a:pt x="830" y="212"/>
                </a:cubicBezTo>
                <a:cubicBezTo>
                  <a:pt x="833" y="212"/>
                  <a:pt x="833" y="212"/>
                  <a:pt x="833" y="212"/>
                </a:cubicBezTo>
                <a:cubicBezTo>
                  <a:pt x="833" y="214"/>
                  <a:pt x="833" y="214"/>
                  <a:pt x="833" y="214"/>
                </a:cubicBezTo>
                <a:cubicBezTo>
                  <a:pt x="836" y="214"/>
                  <a:pt x="836" y="214"/>
                  <a:pt x="836" y="214"/>
                </a:cubicBezTo>
                <a:cubicBezTo>
                  <a:pt x="836" y="215"/>
                  <a:pt x="837" y="216"/>
                  <a:pt x="837" y="217"/>
                </a:cubicBezTo>
                <a:cubicBezTo>
                  <a:pt x="839" y="217"/>
                  <a:pt x="841" y="217"/>
                  <a:pt x="843" y="218"/>
                </a:cubicBezTo>
                <a:cubicBezTo>
                  <a:pt x="843" y="219"/>
                  <a:pt x="843" y="219"/>
                  <a:pt x="843" y="219"/>
                </a:cubicBezTo>
                <a:cubicBezTo>
                  <a:pt x="844" y="220"/>
                  <a:pt x="846" y="220"/>
                  <a:pt x="847" y="221"/>
                </a:cubicBezTo>
                <a:cubicBezTo>
                  <a:pt x="848" y="222"/>
                  <a:pt x="848" y="223"/>
                  <a:pt x="849" y="224"/>
                </a:cubicBezTo>
                <a:cubicBezTo>
                  <a:pt x="851" y="224"/>
                  <a:pt x="851" y="224"/>
                  <a:pt x="851" y="224"/>
                </a:cubicBezTo>
                <a:cubicBezTo>
                  <a:pt x="852" y="225"/>
                  <a:pt x="852" y="225"/>
                  <a:pt x="853" y="226"/>
                </a:cubicBezTo>
                <a:cubicBezTo>
                  <a:pt x="854" y="227"/>
                  <a:pt x="856" y="227"/>
                  <a:pt x="857" y="228"/>
                </a:cubicBezTo>
                <a:cubicBezTo>
                  <a:pt x="857" y="229"/>
                  <a:pt x="857" y="229"/>
                  <a:pt x="857" y="229"/>
                </a:cubicBezTo>
                <a:cubicBezTo>
                  <a:pt x="860" y="229"/>
                  <a:pt x="860" y="229"/>
                  <a:pt x="860" y="229"/>
                </a:cubicBezTo>
                <a:cubicBezTo>
                  <a:pt x="860" y="230"/>
                  <a:pt x="861" y="231"/>
                  <a:pt x="861" y="232"/>
                </a:cubicBezTo>
                <a:cubicBezTo>
                  <a:pt x="864" y="232"/>
                  <a:pt x="864" y="232"/>
                  <a:pt x="864" y="232"/>
                </a:cubicBezTo>
                <a:cubicBezTo>
                  <a:pt x="865" y="233"/>
                  <a:pt x="865" y="234"/>
                  <a:pt x="866" y="235"/>
                </a:cubicBezTo>
                <a:cubicBezTo>
                  <a:pt x="868" y="235"/>
                  <a:pt x="868" y="235"/>
                  <a:pt x="868" y="235"/>
                </a:cubicBezTo>
                <a:cubicBezTo>
                  <a:pt x="869" y="236"/>
                  <a:pt x="869" y="237"/>
                  <a:pt x="870" y="238"/>
                </a:cubicBezTo>
                <a:cubicBezTo>
                  <a:pt x="873" y="240"/>
                  <a:pt x="876" y="241"/>
                  <a:pt x="880" y="242"/>
                </a:cubicBezTo>
                <a:cubicBezTo>
                  <a:pt x="880" y="245"/>
                  <a:pt x="880" y="245"/>
                  <a:pt x="880" y="245"/>
                </a:cubicBezTo>
                <a:cubicBezTo>
                  <a:pt x="870" y="247"/>
                  <a:pt x="860" y="249"/>
                  <a:pt x="851" y="252"/>
                </a:cubicBezTo>
                <a:cubicBezTo>
                  <a:pt x="842" y="252"/>
                  <a:pt x="842" y="252"/>
                  <a:pt x="842" y="252"/>
                </a:cubicBezTo>
                <a:cubicBezTo>
                  <a:pt x="842" y="253"/>
                  <a:pt x="842" y="253"/>
                  <a:pt x="842" y="253"/>
                </a:cubicBezTo>
                <a:cubicBezTo>
                  <a:pt x="829" y="253"/>
                  <a:pt x="829" y="253"/>
                  <a:pt x="829" y="253"/>
                </a:cubicBezTo>
                <a:cubicBezTo>
                  <a:pt x="829" y="255"/>
                  <a:pt x="829" y="255"/>
                  <a:pt x="829" y="255"/>
                </a:cubicBezTo>
                <a:cubicBezTo>
                  <a:pt x="818" y="255"/>
                  <a:pt x="818" y="255"/>
                  <a:pt x="818" y="255"/>
                </a:cubicBezTo>
                <a:cubicBezTo>
                  <a:pt x="818" y="256"/>
                  <a:pt x="818" y="256"/>
                  <a:pt x="818" y="256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8"/>
                  <a:pt x="805" y="258"/>
                  <a:pt x="805" y="258"/>
                </a:cubicBezTo>
                <a:cubicBezTo>
                  <a:pt x="792" y="258"/>
                  <a:pt x="792" y="258"/>
                  <a:pt x="792" y="258"/>
                </a:cubicBezTo>
                <a:cubicBezTo>
                  <a:pt x="792" y="259"/>
                  <a:pt x="792" y="259"/>
                  <a:pt x="792" y="259"/>
                </a:cubicBezTo>
                <a:cubicBezTo>
                  <a:pt x="778" y="259"/>
                  <a:pt x="778" y="259"/>
                  <a:pt x="778" y="259"/>
                </a:cubicBezTo>
                <a:cubicBezTo>
                  <a:pt x="778" y="260"/>
                  <a:pt x="778" y="260"/>
                  <a:pt x="778" y="260"/>
                </a:cubicBezTo>
                <a:cubicBezTo>
                  <a:pt x="769" y="261"/>
                  <a:pt x="760" y="261"/>
                  <a:pt x="751" y="262"/>
                </a:cubicBezTo>
                <a:cubicBezTo>
                  <a:pt x="751" y="263"/>
                  <a:pt x="751" y="263"/>
                  <a:pt x="751" y="263"/>
                </a:cubicBezTo>
                <a:cubicBezTo>
                  <a:pt x="740" y="263"/>
                  <a:pt x="740" y="263"/>
                  <a:pt x="740" y="263"/>
                </a:cubicBezTo>
                <a:cubicBezTo>
                  <a:pt x="722" y="268"/>
                  <a:pt x="699" y="268"/>
                  <a:pt x="682" y="273"/>
                </a:cubicBezTo>
                <a:cubicBezTo>
                  <a:pt x="670" y="273"/>
                  <a:pt x="670" y="273"/>
                  <a:pt x="670" y="273"/>
                </a:cubicBezTo>
                <a:cubicBezTo>
                  <a:pt x="654" y="278"/>
                  <a:pt x="632" y="277"/>
                  <a:pt x="615" y="282"/>
                </a:cubicBezTo>
                <a:cubicBezTo>
                  <a:pt x="595" y="283"/>
                  <a:pt x="575" y="284"/>
                  <a:pt x="556" y="284"/>
                </a:cubicBezTo>
                <a:cubicBezTo>
                  <a:pt x="556" y="286"/>
                  <a:pt x="556" y="286"/>
                  <a:pt x="556" y="286"/>
                </a:cubicBezTo>
                <a:cubicBezTo>
                  <a:pt x="536" y="286"/>
                  <a:pt x="536" y="286"/>
                  <a:pt x="536" y="286"/>
                </a:cubicBezTo>
                <a:cubicBezTo>
                  <a:pt x="536" y="287"/>
                  <a:pt x="536" y="287"/>
                  <a:pt x="536" y="287"/>
                </a:cubicBezTo>
                <a:cubicBezTo>
                  <a:pt x="524" y="287"/>
                  <a:pt x="524" y="287"/>
                  <a:pt x="524" y="287"/>
                </a:cubicBezTo>
                <a:cubicBezTo>
                  <a:pt x="524" y="289"/>
                  <a:pt x="524" y="289"/>
                  <a:pt x="524" y="289"/>
                </a:cubicBezTo>
                <a:cubicBezTo>
                  <a:pt x="518" y="289"/>
                  <a:pt x="511" y="290"/>
                  <a:pt x="505" y="290"/>
                </a:cubicBezTo>
                <a:cubicBezTo>
                  <a:pt x="483" y="296"/>
                  <a:pt x="456" y="295"/>
                  <a:pt x="435" y="301"/>
                </a:cubicBezTo>
                <a:cubicBezTo>
                  <a:pt x="424" y="301"/>
                  <a:pt x="424" y="301"/>
                  <a:pt x="424" y="301"/>
                </a:cubicBezTo>
                <a:cubicBezTo>
                  <a:pt x="424" y="303"/>
                  <a:pt x="424" y="303"/>
                  <a:pt x="424" y="303"/>
                </a:cubicBezTo>
                <a:cubicBezTo>
                  <a:pt x="414" y="303"/>
                  <a:pt x="414" y="303"/>
                  <a:pt x="414" y="303"/>
                </a:cubicBezTo>
                <a:cubicBezTo>
                  <a:pt x="414" y="304"/>
                  <a:pt x="414" y="304"/>
                  <a:pt x="414" y="304"/>
                </a:cubicBezTo>
                <a:cubicBezTo>
                  <a:pt x="403" y="304"/>
                  <a:pt x="403" y="304"/>
                  <a:pt x="403" y="304"/>
                </a:cubicBezTo>
                <a:cubicBezTo>
                  <a:pt x="387" y="309"/>
                  <a:pt x="367" y="308"/>
                  <a:pt x="352" y="313"/>
                </a:cubicBezTo>
                <a:cubicBezTo>
                  <a:pt x="343" y="313"/>
                  <a:pt x="343" y="313"/>
                  <a:pt x="343" y="313"/>
                </a:cubicBezTo>
                <a:cubicBezTo>
                  <a:pt x="329" y="317"/>
                  <a:pt x="310" y="318"/>
                  <a:pt x="295" y="323"/>
                </a:cubicBezTo>
                <a:cubicBezTo>
                  <a:pt x="280" y="324"/>
                  <a:pt x="280" y="324"/>
                  <a:pt x="280" y="324"/>
                </a:cubicBezTo>
                <a:cubicBezTo>
                  <a:pt x="262" y="330"/>
                  <a:pt x="241" y="334"/>
                  <a:pt x="223" y="340"/>
                </a:cubicBezTo>
                <a:cubicBezTo>
                  <a:pt x="217" y="341"/>
                  <a:pt x="212" y="342"/>
                  <a:pt x="206" y="343"/>
                </a:cubicBezTo>
                <a:cubicBezTo>
                  <a:pt x="206" y="344"/>
                  <a:pt x="206" y="344"/>
                  <a:pt x="206" y="344"/>
                </a:cubicBezTo>
                <a:cubicBezTo>
                  <a:pt x="200" y="345"/>
                  <a:pt x="194" y="347"/>
                  <a:pt x="188" y="348"/>
                </a:cubicBezTo>
                <a:cubicBezTo>
                  <a:pt x="188" y="350"/>
                  <a:pt x="188" y="350"/>
                  <a:pt x="188" y="350"/>
                </a:cubicBezTo>
                <a:cubicBezTo>
                  <a:pt x="183" y="350"/>
                  <a:pt x="183" y="350"/>
                  <a:pt x="183" y="350"/>
                </a:cubicBezTo>
                <a:cubicBezTo>
                  <a:pt x="183" y="351"/>
                  <a:pt x="183" y="351"/>
                  <a:pt x="183" y="351"/>
                </a:cubicBezTo>
                <a:cubicBezTo>
                  <a:pt x="179" y="351"/>
                  <a:pt x="179" y="351"/>
                  <a:pt x="179" y="351"/>
                </a:cubicBezTo>
                <a:cubicBezTo>
                  <a:pt x="179" y="352"/>
                  <a:pt x="179" y="352"/>
                  <a:pt x="179" y="352"/>
                </a:cubicBezTo>
                <a:cubicBezTo>
                  <a:pt x="175" y="352"/>
                  <a:pt x="175" y="352"/>
                  <a:pt x="175" y="352"/>
                </a:cubicBezTo>
                <a:cubicBezTo>
                  <a:pt x="175" y="354"/>
                  <a:pt x="175" y="354"/>
                  <a:pt x="175" y="354"/>
                </a:cubicBezTo>
                <a:cubicBezTo>
                  <a:pt x="153" y="360"/>
                  <a:pt x="130" y="365"/>
                  <a:pt x="108" y="371"/>
                </a:cubicBezTo>
                <a:cubicBezTo>
                  <a:pt x="108" y="372"/>
                  <a:pt x="108" y="372"/>
                  <a:pt x="108" y="372"/>
                </a:cubicBezTo>
                <a:cubicBezTo>
                  <a:pt x="105" y="372"/>
                  <a:pt x="105" y="372"/>
                  <a:pt x="105" y="372"/>
                </a:cubicBezTo>
                <a:cubicBezTo>
                  <a:pt x="105" y="374"/>
                  <a:pt x="105" y="374"/>
                  <a:pt x="105" y="374"/>
                </a:cubicBezTo>
                <a:cubicBezTo>
                  <a:pt x="101" y="374"/>
                  <a:pt x="101" y="374"/>
                  <a:pt x="101" y="374"/>
                </a:cubicBezTo>
                <a:cubicBezTo>
                  <a:pt x="101" y="375"/>
                  <a:pt x="101" y="375"/>
                  <a:pt x="101" y="375"/>
                </a:cubicBezTo>
                <a:cubicBezTo>
                  <a:pt x="98" y="375"/>
                  <a:pt x="98" y="375"/>
                  <a:pt x="98" y="375"/>
                </a:cubicBezTo>
                <a:cubicBezTo>
                  <a:pt x="98" y="376"/>
                  <a:pt x="98" y="376"/>
                  <a:pt x="98" y="376"/>
                </a:cubicBezTo>
                <a:cubicBezTo>
                  <a:pt x="94" y="376"/>
                  <a:pt x="94" y="376"/>
                  <a:pt x="94" y="376"/>
                </a:cubicBezTo>
                <a:cubicBezTo>
                  <a:pt x="94" y="378"/>
                  <a:pt x="94" y="378"/>
                  <a:pt x="94" y="378"/>
                </a:cubicBezTo>
                <a:cubicBezTo>
                  <a:pt x="92" y="378"/>
                  <a:pt x="90" y="379"/>
                  <a:pt x="88" y="379"/>
                </a:cubicBezTo>
                <a:cubicBezTo>
                  <a:pt x="88" y="381"/>
                  <a:pt x="88" y="381"/>
                  <a:pt x="88" y="381"/>
                </a:cubicBezTo>
                <a:cubicBezTo>
                  <a:pt x="84" y="381"/>
                  <a:pt x="84" y="381"/>
                  <a:pt x="84" y="381"/>
                </a:cubicBezTo>
                <a:cubicBezTo>
                  <a:pt x="84" y="382"/>
                  <a:pt x="84" y="382"/>
                  <a:pt x="84" y="382"/>
                </a:cubicBezTo>
                <a:cubicBezTo>
                  <a:pt x="81" y="382"/>
                  <a:pt x="81" y="382"/>
                  <a:pt x="81" y="382"/>
                </a:cubicBezTo>
                <a:cubicBezTo>
                  <a:pt x="81" y="384"/>
                  <a:pt x="81" y="384"/>
                  <a:pt x="81" y="384"/>
                </a:cubicBezTo>
                <a:cubicBezTo>
                  <a:pt x="77" y="384"/>
                  <a:pt x="77" y="384"/>
                  <a:pt x="77" y="384"/>
                </a:cubicBezTo>
                <a:cubicBezTo>
                  <a:pt x="77" y="385"/>
                  <a:pt x="77" y="385"/>
                  <a:pt x="77" y="385"/>
                </a:cubicBezTo>
                <a:cubicBezTo>
                  <a:pt x="75" y="385"/>
                  <a:pt x="73" y="386"/>
                  <a:pt x="71" y="386"/>
                </a:cubicBezTo>
                <a:cubicBezTo>
                  <a:pt x="71" y="388"/>
                  <a:pt x="71" y="388"/>
                  <a:pt x="71" y="388"/>
                </a:cubicBezTo>
                <a:cubicBezTo>
                  <a:pt x="69" y="388"/>
                  <a:pt x="69" y="388"/>
                  <a:pt x="69" y="388"/>
                </a:cubicBezTo>
                <a:cubicBezTo>
                  <a:pt x="69" y="389"/>
                  <a:pt x="69" y="389"/>
                  <a:pt x="69" y="389"/>
                </a:cubicBezTo>
                <a:cubicBezTo>
                  <a:pt x="64" y="389"/>
                  <a:pt x="64" y="389"/>
                  <a:pt x="64" y="389"/>
                </a:cubicBezTo>
                <a:cubicBezTo>
                  <a:pt x="64" y="391"/>
                  <a:pt x="64" y="391"/>
                  <a:pt x="64" y="391"/>
                </a:cubicBezTo>
                <a:cubicBezTo>
                  <a:pt x="62" y="392"/>
                  <a:pt x="59" y="393"/>
                  <a:pt x="56" y="393"/>
                </a:cubicBezTo>
                <a:cubicBezTo>
                  <a:pt x="56" y="395"/>
                  <a:pt x="56" y="395"/>
                  <a:pt x="56" y="395"/>
                </a:cubicBezTo>
                <a:cubicBezTo>
                  <a:pt x="53" y="395"/>
                  <a:pt x="53" y="395"/>
                  <a:pt x="53" y="395"/>
                </a:cubicBezTo>
                <a:cubicBezTo>
                  <a:pt x="53" y="396"/>
                  <a:pt x="53" y="396"/>
                  <a:pt x="53" y="396"/>
                </a:cubicBezTo>
                <a:cubicBezTo>
                  <a:pt x="50" y="396"/>
                  <a:pt x="50" y="396"/>
                  <a:pt x="50" y="396"/>
                </a:cubicBezTo>
                <a:cubicBezTo>
                  <a:pt x="50" y="398"/>
                  <a:pt x="50" y="398"/>
                  <a:pt x="50" y="398"/>
                </a:cubicBezTo>
                <a:cubicBezTo>
                  <a:pt x="47" y="398"/>
                  <a:pt x="47" y="398"/>
                  <a:pt x="47" y="398"/>
                </a:cubicBezTo>
                <a:cubicBezTo>
                  <a:pt x="47" y="399"/>
                  <a:pt x="47" y="399"/>
                  <a:pt x="47" y="399"/>
                </a:cubicBezTo>
                <a:cubicBezTo>
                  <a:pt x="45" y="400"/>
                  <a:pt x="44" y="400"/>
                  <a:pt x="42" y="401"/>
                </a:cubicBezTo>
                <a:cubicBezTo>
                  <a:pt x="42" y="402"/>
                  <a:pt x="42" y="402"/>
                  <a:pt x="42" y="402"/>
                </a:cubicBezTo>
                <a:cubicBezTo>
                  <a:pt x="37" y="402"/>
                  <a:pt x="37" y="402"/>
                  <a:pt x="37" y="402"/>
                </a:cubicBezTo>
                <a:cubicBezTo>
                  <a:pt x="37" y="403"/>
                  <a:pt x="37" y="403"/>
                  <a:pt x="37" y="403"/>
                </a:cubicBezTo>
                <a:cubicBezTo>
                  <a:pt x="35" y="403"/>
                  <a:pt x="35" y="403"/>
                  <a:pt x="35" y="403"/>
                </a:cubicBezTo>
                <a:cubicBezTo>
                  <a:pt x="34" y="404"/>
                  <a:pt x="34" y="405"/>
                  <a:pt x="33" y="406"/>
                </a:cubicBezTo>
                <a:cubicBezTo>
                  <a:pt x="28" y="408"/>
                  <a:pt x="28" y="408"/>
                  <a:pt x="28" y="408"/>
                </a:cubicBezTo>
                <a:cubicBezTo>
                  <a:pt x="27" y="409"/>
                  <a:pt x="26" y="410"/>
                  <a:pt x="25" y="412"/>
                </a:cubicBezTo>
                <a:cubicBezTo>
                  <a:pt x="22" y="412"/>
                  <a:pt x="22" y="412"/>
                  <a:pt x="22" y="412"/>
                </a:cubicBezTo>
                <a:cubicBezTo>
                  <a:pt x="8" y="427"/>
                  <a:pt x="8" y="427"/>
                  <a:pt x="8" y="427"/>
                </a:cubicBezTo>
                <a:cubicBezTo>
                  <a:pt x="7" y="430"/>
                  <a:pt x="6" y="433"/>
                  <a:pt x="5" y="436"/>
                </a:cubicBezTo>
                <a:cubicBezTo>
                  <a:pt x="3" y="436"/>
                  <a:pt x="3" y="436"/>
                  <a:pt x="3" y="436"/>
                </a:cubicBezTo>
                <a:cubicBezTo>
                  <a:pt x="3" y="439"/>
                  <a:pt x="3" y="439"/>
                  <a:pt x="3" y="439"/>
                </a:cubicBezTo>
                <a:cubicBezTo>
                  <a:pt x="2" y="439"/>
                  <a:pt x="2" y="439"/>
                  <a:pt x="2" y="439"/>
                </a:cubicBezTo>
                <a:cubicBezTo>
                  <a:pt x="0" y="443"/>
                  <a:pt x="3" y="448"/>
                  <a:pt x="3" y="452"/>
                </a:cubicBezTo>
                <a:cubicBezTo>
                  <a:pt x="6" y="452"/>
                  <a:pt x="5" y="451"/>
                  <a:pt x="6" y="453"/>
                </a:cubicBezTo>
                <a:cubicBezTo>
                  <a:pt x="25" y="452"/>
                  <a:pt x="35" y="444"/>
                  <a:pt x="47" y="437"/>
                </a:cubicBezTo>
                <a:cubicBezTo>
                  <a:pt x="50" y="437"/>
                  <a:pt x="50" y="437"/>
                  <a:pt x="50" y="437"/>
                </a:cubicBezTo>
                <a:cubicBezTo>
                  <a:pt x="50" y="436"/>
                  <a:pt x="50" y="436"/>
                  <a:pt x="50" y="436"/>
                </a:cubicBezTo>
                <a:cubicBezTo>
                  <a:pt x="53" y="436"/>
                  <a:pt x="53" y="436"/>
                  <a:pt x="53" y="436"/>
                </a:cubicBezTo>
                <a:cubicBezTo>
                  <a:pt x="53" y="435"/>
                  <a:pt x="53" y="435"/>
                  <a:pt x="53" y="435"/>
                </a:cubicBezTo>
                <a:cubicBezTo>
                  <a:pt x="57" y="435"/>
                  <a:pt x="57" y="435"/>
                  <a:pt x="57" y="435"/>
                </a:cubicBezTo>
                <a:cubicBezTo>
                  <a:pt x="57" y="433"/>
                  <a:pt x="57" y="433"/>
                  <a:pt x="57" y="433"/>
                </a:cubicBezTo>
                <a:cubicBezTo>
                  <a:pt x="59" y="433"/>
                  <a:pt x="61" y="432"/>
                  <a:pt x="63" y="432"/>
                </a:cubicBezTo>
                <a:cubicBezTo>
                  <a:pt x="63" y="430"/>
                  <a:pt x="63" y="430"/>
                  <a:pt x="63" y="430"/>
                </a:cubicBezTo>
                <a:cubicBezTo>
                  <a:pt x="67" y="430"/>
                  <a:pt x="67" y="430"/>
                  <a:pt x="67" y="430"/>
                </a:cubicBezTo>
                <a:cubicBezTo>
                  <a:pt x="67" y="429"/>
                  <a:pt x="67" y="429"/>
                  <a:pt x="67" y="429"/>
                </a:cubicBezTo>
                <a:cubicBezTo>
                  <a:pt x="69" y="428"/>
                  <a:pt x="71" y="428"/>
                  <a:pt x="73" y="427"/>
                </a:cubicBezTo>
                <a:cubicBezTo>
                  <a:pt x="73" y="426"/>
                  <a:pt x="73" y="426"/>
                  <a:pt x="73" y="426"/>
                </a:cubicBezTo>
                <a:cubicBezTo>
                  <a:pt x="77" y="426"/>
                  <a:pt x="77" y="426"/>
                  <a:pt x="77" y="426"/>
                </a:cubicBezTo>
                <a:cubicBezTo>
                  <a:pt x="77" y="425"/>
                  <a:pt x="77" y="425"/>
                  <a:pt x="77" y="425"/>
                </a:cubicBezTo>
                <a:cubicBezTo>
                  <a:pt x="80" y="425"/>
                  <a:pt x="80" y="425"/>
                  <a:pt x="80" y="425"/>
                </a:cubicBezTo>
                <a:cubicBezTo>
                  <a:pt x="80" y="423"/>
                  <a:pt x="80" y="423"/>
                  <a:pt x="80" y="423"/>
                </a:cubicBezTo>
                <a:cubicBezTo>
                  <a:pt x="84" y="423"/>
                  <a:pt x="84" y="423"/>
                  <a:pt x="84" y="423"/>
                </a:cubicBezTo>
                <a:cubicBezTo>
                  <a:pt x="84" y="422"/>
                  <a:pt x="84" y="422"/>
                  <a:pt x="84" y="422"/>
                </a:cubicBezTo>
                <a:cubicBezTo>
                  <a:pt x="86" y="421"/>
                  <a:pt x="88" y="421"/>
                  <a:pt x="90" y="420"/>
                </a:cubicBezTo>
                <a:cubicBezTo>
                  <a:pt x="90" y="419"/>
                  <a:pt x="90" y="419"/>
                  <a:pt x="90" y="419"/>
                </a:cubicBezTo>
                <a:cubicBezTo>
                  <a:pt x="106" y="415"/>
                  <a:pt x="122" y="411"/>
                  <a:pt x="138" y="408"/>
                </a:cubicBezTo>
                <a:cubicBezTo>
                  <a:pt x="155" y="402"/>
                  <a:pt x="172" y="396"/>
                  <a:pt x="189" y="391"/>
                </a:cubicBezTo>
                <a:cubicBezTo>
                  <a:pt x="195" y="390"/>
                  <a:pt x="200" y="389"/>
                  <a:pt x="206" y="388"/>
                </a:cubicBezTo>
                <a:cubicBezTo>
                  <a:pt x="220" y="383"/>
                  <a:pt x="237" y="380"/>
                  <a:pt x="251" y="375"/>
                </a:cubicBezTo>
                <a:cubicBezTo>
                  <a:pt x="264" y="373"/>
                  <a:pt x="277" y="371"/>
                  <a:pt x="289" y="369"/>
                </a:cubicBezTo>
                <a:cubicBezTo>
                  <a:pt x="305" y="365"/>
                  <a:pt x="325" y="364"/>
                  <a:pt x="340" y="360"/>
                </a:cubicBezTo>
                <a:cubicBezTo>
                  <a:pt x="352" y="360"/>
                  <a:pt x="352" y="360"/>
                  <a:pt x="352" y="360"/>
                </a:cubicBezTo>
                <a:cubicBezTo>
                  <a:pt x="352" y="358"/>
                  <a:pt x="352" y="358"/>
                  <a:pt x="352" y="358"/>
                </a:cubicBezTo>
                <a:cubicBezTo>
                  <a:pt x="362" y="358"/>
                  <a:pt x="362" y="358"/>
                  <a:pt x="362" y="358"/>
                </a:cubicBezTo>
                <a:cubicBezTo>
                  <a:pt x="362" y="357"/>
                  <a:pt x="362" y="357"/>
                  <a:pt x="362" y="357"/>
                </a:cubicBezTo>
                <a:cubicBezTo>
                  <a:pt x="373" y="357"/>
                  <a:pt x="373" y="357"/>
                  <a:pt x="373" y="357"/>
                </a:cubicBezTo>
                <a:cubicBezTo>
                  <a:pt x="373" y="355"/>
                  <a:pt x="373" y="355"/>
                  <a:pt x="373" y="355"/>
                </a:cubicBezTo>
                <a:cubicBezTo>
                  <a:pt x="383" y="355"/>
                  <a:pt x="383" y="355"/>
                  <a:pt x="383" y="355"/>
                </a:cubicBezTo>
                <a:cubicBezTo>
                  <a:pt x="383" y="354"/>
                  <a:pt x="383" y="354"/>
                  <a:pt x="383" y="354"/>
                </a:cubicBezTo>
                <a:cubicBezTo>
                  <a:pt x="394" y="354"/>
                  <a:pt x="394" y="354"/>
                  <a:pt x="394" y="354"/>
                </a:cubicBezTo>
                <a:cubicBezTo>
                  <a:pt x="403" y="351"/>
                  <a:pt x="416" y="351"/>
                  <a:pt x="425" y="348"/>
                </a:cubicBezTo>
                <a:cubicBezTo>
                  <a:pt x="435" y="348"/>
                  <a:pt x="435" y="348"/>
                  <a:pt x="435" y="348"/>
                </a:cubicBezTo>
                <a:cubicBezTo>
                  <a:pt x="444" y="346"/>
                  <a:pt x="456" y="345"/>
                  <a:pt x="465" y="343"/>
                </a:cubicBezTo>
                <a:cubicBezTo>
                  <a:pt x="475" y="343"/>
                  <a:pt x="475" y="343"/>
                  <a:pt x="475" y="343"/>
                </a:cubicBezTo>
                <a:cubicBezTo>
                  <a:pt x="484" y="340"/>
                  <a:pt x="496" y="339"/>
                  <a:pt x="505" y="337"/>
                </a:cubicBezTo>
                <a:cubicBezTo>
                  <a:pt x="523" y="337"/>
                  <a:pt x="523" y="337"/>
                  <a:pt x="523" y="337"/>
                </a:cubicBezTo>
                <a:cubicBezTo>
                  <a:pt x="523" y="335"/>
                  <a:pt x="523" y="335"/>
                  <a:pt x="523" y="335"/>
                </a:cubicBezTo>
                <a:cubicBezTo>
                  <a:pt x="543" y="335"/>
                  <a:pt x="564" y="334"/>
                  <a:pt x="584" y="333"/>
                </a:cubicBezTo>
                <a:cubicBezTo>
                  <a:pt x="584" y="331"/>
                  <a:pt x="584" y="331"/>
                  <a:pt x="584" y="331"/>
                </a:cubicBezTo>
                <a:cubicBezTo>
                  <a:pt x="597" y="331"/>
                  <a:pt x="597" y="331"/>
                  <a:pt x="597" y="331"/>
                </a:cubicBezTo>
                <a:cubicBezTo>
                  <a:pt x="597" y="330"/>
                  <a:pt x="597" y="330"/>
                  <a:pt x="597" y="330"/>
                </a:cubicBezTo>
                <a:cubicBezTo>
                  <a:pt x="607" y="330"/>
                  <a:pt x="607" y="330"/>
                  <a:pt x="607" y="330"/>
                </a:cubicBezTo>
                <a:cubicBezTo>
                  <a:pt x="607" y="328"/>
                  <a:pt x="607" y="328"/>
                  <a:pt x="607" y="328"/>
                </a:cubicBezTo>
                <a:cubicBezTo>
                  <a:pt x="618" y="328"/>
                  <a:pt x="618" y="328"/>
                  <a:pt x="618" y="328"/>
                </a:cubicBezTo>
                <a:cubicBezTo>
                  <a:pt x="618" y="327"/>
                  <a:pt x="618" y="327"/>
                  <a:pt x="618" y="327"/>
                </a:cubicBezTo>
                <a:cubicBezTo>
                  <a:pt x="629" y="327"/>
                  <a:pt x="629" y="327"/>
                  <a:pt x="629" y="327"/>
                </a:cubicBezTo>
                <a:cubicBezTo>
                  <a:pt x="648" y="322"/>
                  <a:pt x="672" y="322"/>
                  <a:pt x="690" y="317"/>
                </a:cubicBezTo>
                <a:cubicBezTo>
                  <a:pt x="704" y="316"/>
                  <a:pt x="718" y="314"/>
                  <a:pt x="733" y="313"/>
                </a:cubicBezTo>
                <a:cubicBezTo>
                  <a:pt x="733" y="311"/>
                  <a:pt x="733" y="311"/>
                  <a:pt x="733" y="311"/>
                </a:cubicBezTo>
                <a:cubicBezTo>
                  <a:pt x="747" y="311"/>
                  <a:pt x="747" y="311"/>
                  <a:pt x="747" y="311"/>
                </a:cubicBezTo>
                <a:cubicBezTo>
                  <a:pt x="747" y="310"/>
                  <a:pt x="747" y="310"/>
                  <a:pt x="747" y="310"/>
                </a:cubicBezTo>
                <a:cubicBezTo>
                  <a:pt x="761" y="310"/>
                  <a:pt x="761" y="310"/>
                  <a:pt x="761" y="310"/>
                </a:cubicBezTo>
                <a:cubicBezTo>
                  <a:pt x="761" y="309"/>
                  <a:pt x="761" y="309"/>
                  <a:pt x="761" y="309"/>
                </a:cubicBezTo>
                <a:cubicBezTo>
                  <a:pt x="774" y="309"/>
                  <a:pt x="774" y="309"/>
                  <a:pt x="774" y="309"/>
                </a:cubicBezTo>
                <a:cubicBezTo>
                  <a:pt x="774" y="307"/>
                  <a:pt x="774" y="307"/>
                  <a:pt x="774" y="307"/>
                </a:cubicBezTo>
                <a:cubicBezTo>
                  <a:pt x="786" y="307"/>
                  <a:pt x="786" y="307"/>
                  <a:pt x="786" y="307"/>
                </a:cubicBezTo>
                <a:cubicBezTo>
                  <a:pt x="786" y="306"/>
                  <a:pt x="786" y="306"/>
                  <a:pt x="786" y="306"/>
                </a:cubicBezTo>
                <a:cubicBezTo>
                  <a:pt x="798" y="306"/>
                  <a:pt x="798" y="306"/>
                  <a:pt x="798" y="306"/>
                </a:cubicBezTo>
                <a:cubicBezTo>
                  <a:pt x="798" y="304"/>
                  <a:pt x="798" y="304"/>
                  <a:pt x="798" y="304"/>
                </a:cubicBezTo>
                <a:cubicBezTo>
                  <a:pt x="810" y="304"/>
                  <a:pt x="810" y="304"/>
                  <a:pt x="810" y="304"/>
                </a:cubicBezTo>
                <a:cubicBezTo>
                  <a:pt x="810" y="303"/>
                  <a:pt x="810" y="303"/>
                  <a:pt x="810" y="303"/>
                </a:cubicBezTo>
                <a:cubicBezTo>
                  <a:pt x="822" y="303"/>
                  <a:pt x="822" y="303"/>
                  <a:pt x="822" y="303"/>
                </a:cubicBezTo>
                <a:cubicBezTo>
                  <a:pt x="858" y="292"/>
                  <a:pt x="892" y="293"/>
                  <a:pt x="910" y="263"/>
                </a:cubicBezTo>
                <a:cubicBezTo>
                  <a:pt x="913" y="264"/>
                  <a:pt x="913" y="264"/>
                  <a:pt x="915" y="265"/>
                </a:cubicBezTo>
                <a:cubicBezTo>
                  <a:pt x="912" y="268"/>
                  <a:pt x="909" y="272"/>
                  <a:pt x="905" y="276"/>
                </a:cubicBezTo>
                <a:cubicBezTo>
                  <a:pt x="904" y="276"/>
                  <a:pt x="903" y="277"/>
                  <a:pt x="902" y="277"/>
                </a:cubicBezTo>
                <a:cubicBezTo>
                  <a:pt x="902" y="280"/>
                  <a:pt x="902" y="280"/>
                  <a:pt x="902" y="280"/>
                </a:cubicBezTo>
                <a:cubicBezTo>
                  <a:pt x="894" y="287"/>
                  <a:pt x="894" y="287"/>
                  <a:pt x="894" y="287"/>
                </a:cubicBezTo>
                <a:cubicBezTo>
                  <a:pt x="893" y="288"/>
                  <a:pt x="893" y="289"/>
                  <a:pt x="893" y="290"/>
                </a:cubicBezTo>
                <a:cubicBezTo>
                  <a:pt x="890" y="290"/>
                  <a:pt x="890" y="290"/>
                  <a:pt x="890" y="290"/>
                </a:cubicBezTo>
                <a:cubicBezTo>
                  <a:pt x="889" y="292"/>
                  <a:pt x="888" y="293"/>
                  <a:pt x="887" y="294"/>
                </a:cubicBezTo>
                <a:cubicBezTo>
                  <a:pt x="884" y="294"/>
                  <a:pt x="884" y="294"/>
                  <a:pt x="884" y="294"/>
                </a:cubicBezTo>
                <a:cubicBezTo>
                  <a:pt x="883" y="296"/>
                  <a:pt x="881" y="298"/>
                  <a:pt x="880" y="300"/>
                </a:cubicBezTo>
                <a:cubicBezTo>
                  <a:pt x="877" y="300"/>
                  <a:pt x="877" y="300"/>
                  <a:pt x="877" y="300"/>
                </a:cubicBezTo>
                <a:cubicBezTo>
                  <a:pt x="876" y="301"/>
                  <a:pt x="875" y="303"/>
                  <a:pt x="874" y="304"/>
                </a:cubicBezTo>
                <a:cubicBezTo>
                  <a:pt x="871" y="304"/>
                  <a:pt x="871" y="304"/>
                  <a:pt x="871" y="304"/>
                </a:cubicBezTo>
                <a:cubicBezTo>
                  <a:pt x="869" y="307"/>
                  <a:pt x="868" y="309"/>
                  <a:pt x="866" y="311"/>
                </a:cubicBezTo>
                <a:cubicBezTo>
                  <a:pt x="863" y="311"/>
                  <a:pt x="863" y="311"/>
                  <a:pt x="863" y="311"/>
                </a:cubicBezTo>
                <a:cubicBezTo>
                  <a:pt x="861" y="314"/>
                  <a:pt x="859" y="316"/>
                  <a:pt x="857" y="318"/>
                </a:cubicBezTo>
                <a:cubicBezTo>
                  <a:pt x="854" y="318"/>
                  <a:pt x="854" y="318"/>
                  <a:pt x="854" y="318"/>
                </a:cubicBezTo>
                <a:cubicBezTo>
                  <a:pt x="853" y="320"/>
                  <a:pt x="851" y="322"/>
                  <a:pt x="850" y="324"/>
                </a:cubicBezTo>
                <a:cubicBezTo>
                  <a:pt x="847" y="324"/>
                  <a:pt x="847" y="324"/>
                  <a:pt x="847" y="324"/>
                </a:cubicBezTo>
                <a:cubicBezTo>
                  <a:pt x="842" y="331"/>
                  <a:pt x="842" y="331"/>
                  <a:pt x="842" y="331"/>
                </a:cubicBezTo>
                <a:cubicBezTo>
                  <a:pt x="839" y="331"/>
                  <a:pt x="839" y="331"/>
                  <a:pt x="839" y="331"/>
                </a:cubicBezTo>
                <a:cubicBezTo>
                  <a:pt x="837" y="334"/>
                  <a:pt x="835" y="336"/>
                  <a:pt x="833" y="338"/>
                </a:cubicBezTo>
                <a:cubicBezTo>
                  <a:pt x="830" y="338"/>
                  <a:pt x="830" y="338"/>
                  <a:pt x="830" y="338"/>
                </a:cubicBezTo>
                <a:cubicBezTo>
                  <a:pt x="828" y="341"/>
                  <a:pt x="826" y="344"/>
                  <a:pt x="823" y="347"/>
                </a:cubicBezTo>
                <a:cubicBezTo>
                  <a:pt x="820" y="347"/>
                  <a:pt x="820" y="347"/>
                  <a:pt x="820" y="347"/>
                </a:cubicBezTo>
                <a:cubicBezTo>
                  <a:pt x="814" y="354"/>
                  <a:pt x="807" y="361"/>
                  <a:pt x="801" y="368"/>
                </a:cubicBezTo>
                <a:cubicBezTo>
                  <a:pt x="798" y="368"/>
                  <a:pt x="798" y="368"/>
                  <a:pt x="798" y="368"/>
                </a:cubicBezTo>
                <a:cubicBezTo>
                  <a:pt x="795" y="371"/>
                  <a:pt x="793" y="374"/>
                  <a:pt x="791" y="376"/>
                </a:cubicBezTo>
                <a:cubicBezTo>
                  <a:pt x="788" y="376"/>
                  <a:pt x="788" y="376"/>
                  <a:pt x="788" y="376"/>
                </a:cubicBezTo>
                <a:cubicBezTo>
                  <a:pt x="787" y="378"/>
                  <a:pt x="786" y="379"/>
                  <a:pt x="785" y="381"/>
                </a:cubicBezTo>
                <a:cubicBezTo>
                  <a:pt x="782" y="381"/>
                  <a:pt x="782" y="381"/>
                  <a:pt x="782" y="381"/>
                </a:cubicBezTo>
                <a:cubicBezTo>
                  <a:pt x="781" y="382"/>
                  <a:pt x="780" y="384"/>
                  <a:pt x="779" y="385"/>
                </a:cubicBezTo>
                <a:cubicBezTo>
                  <a:pt x="776" y="385"/>
                  <a:pt x="776" y="385"/>
                  <a:pt x="776" y="385"/>
                </a:cubicBezTo>
                <a:cubicBezTo>
                  <a:pt x="776" y="386"/>
                  <a:pt x="775" y="388"/>
                  <a:pt x="774" y="389"/>
                </a:cubicBezTo>
                <a:cubicBezTo>
                  <a:pt x="771" y="389"/>
                  <a:pt x="771" y="389"/>
                  <a:pt x="771" y="389"/>
                </a:cubicBezTo>
                <a:cubicBezTo>
                  <a:pt x="765" y="396"/>
                  <a:pt x="765" y="396"/>
                  <a:pt x="765" y="396"/>
                </a:cubicBezTo>
                <a:cubicBezTo>
                  <a:pt x="762" y="396"/>
                  <a:pt x="762" y="396"/>
                  <a:pt x="762" y="396"/>
                </a:cubicBezTo>
                <a:cubicBezTo>
                  <a:pt x="758" y="402"/>
                  <a:pt x="753" y="407"/>
                  <a:pt x="748" y="412"/>
                </a:cubicBezTo>
                <a:cubicBezTo>
                  <a:pt x="745" y="412"/>
                  <a:pt x="745" y="412"/>
                  <a:pt x="745" y="412"/>
                </a:cubicBezTo>
                <a:cubicBezTo>
                  <a:pt x="741" y="417"/>
                  <a:pt x="736" y="422"/>
                  <a:pt x="731" y="427"/>
                </a:cubicBezTo>
                <a:cubicBezTo>
                  <a:pt x="725" y="433"/>
                  <a:pt x="719" y="439"/>
                  <a:pt x="713" y="444"/>
                </a:cubicBezTo>
                <a:cubicBezTo>
                  <a:pt x="713" y="447"/>
                  <a:pt x="713" y="447"/>
                  <a:pt x="713" y="447"/>
                </a:cubicBezTo>
                <a:cubicBezTo>
                  <a:pt x="709" y="450"/>
                  <a:pt x="706" y="453"/>
                  <a:pt x="703" y="456"/>
                </a:cubicBezTo>
                <a:cubicBezTo>
                  <a:pt x="703" y="459"/>
                  <a:pt x="703" y="459"/>
                  <a:pt x="703" y="459"/>
                </a:cubicBezTo>
                <a:cubicBezTo>
                  <a:pt x="701" y="460"/>
                  <a:pt x="700" y="460"/>
                  <a:pt x="699" y="461"/>
                </a:cubicBezTo>
                <a:cubicBezTo>
                  <a:pt x="699" y="464"/>
                  <a:pt x="699" y="464"/>
                  <a:pt x="699" y="464"/>
                </a:cubicBezTo>
                <a:cubicBezTo>
                  <a:pt x="697" y="466"/>
                  <a:pt x="695" y="467"/>
                  <a:pt x="693" y="469"/>
                </a:cubicBezTo>
                <a:cubicBezTo>
                  <a:pt x="693" y="471"/>
                  <a:pt x="693" y="471"/>
                  <a:pt x="693" y="471"/>
                </a:cubicBezTo>
                <a:cubicBezTo>
                  <a:pt x="690" y="474"/>
                  <a:pt x="687" y="476"/>
                  <a:pt x="684" y="478"/>
                </a:cubicBezTo>
                <a:cubicBezTo>
                  <a:pt x="675" y="487"/>
                  <a:pt x="667" y="496"/>
                  <a:pt x="659" y="507"/>
                </a:cubicBezTo>
                <a:cubicBezTo>
                  <a:pt x="656" y="510"/>
                  <a:pt x="652" y="512"/>
                  <a:pt x="649" y="515"/>
                </a:cubicBezTo>
                <a:cubicBezTo>
                  <a:pt x="649" y="518"/>
                  <a:pt x="649" y="518"/>
                  <a:pt x="649" y="518"/>
                </a:cubicBezTo>
                <a:cubicBezTo>
                  <a:pt x="648" y="519"/>
                  <a:pt x="647" y="519"/>
                  <a:pt x="646" y="519"/>
                </a:cubicBezTo>
                <a:cubicBezTo>
                  <a:pt x="646" y="521"/>
                  <a:pt x="645" y="522"/>
                  <a:pt x="645" y="524"/>
                </a:cubicBezTo>
                <a:cubicBezTo>
                  <a:pt x="643" y="524"/>
                  <a:pt x="643" y="524"/>
                  <a:pt x="643" y="524"/>
                </a:cubicBezTo>
                <a:cubicBezTo>
                  <a:pt x="643" y="527"/>
                  <a:pt x="643" y="527"/>
                  <a:pt x="643" y="527"/>
                </a:cubicBezTo>
                <a:cubicBezTo>
                  <a:pt x="642" y="527"/>
                  <a:pt x="642" y="527"/>
                  <a:pt x="642" y="527"/>
                </a:cubicBezTo>
                <a:cubicBezTo>
                  <a:pt x="641" y="529"/>
                  <a:pt x="641" y="531"/>
                  <a:pt x="641" y="534"/>
                </a:cubicBezTo>
                <a:cubicBezTo>
                  <a:pt x="639" y="534"/>
                  <a:pt x="639" y="534"/>
                  <a:pt x="639" y="534"/>
                </a:cubicBezTo>
                <a:cubicBezTo>
                  <a:pt x="639" y="542"/>
                  <a:pt x="639" y="543"/>
                  <a:pt x="642" y="548"/>
                </a:cubicBezTo>
                <a:cubicBezTo>
                  <a:pt x="664" y="548"/>
                  <a:pt x="671" y="536"/>
                  <a:pt x="682" y="525"/>
                </a:cubicBezTo>
                <a:cubicBezTo>
                  <a:pt x="690" y="517"/>
                  <a:pt x="699" y="509"/>
                  <a:pt x="707" y="501"/>
                </a:cubicBezTo>
                <a:cubicBezTo>
                  <a:pt x="708" y="500"/>
                  <a:pt x="708" y="498"/>
                  <a:pt x="709" y="497"/>
                </a:cubicBezTo>
                <a:cubicBezTo>
                  <a:pt x="713" y="493"/>
                  <a:pt x="718" y="488"/>
                  <a:pt x="723" y="484"/>
                </a:cubicBezTo>
                <a:cubicBezTo>
                  <a:pt x="723" y="481"/>
                  <a:pt x="723" y="481"/>
                  <a:pt x="723" y="481"/>
                </a:cubicBezTo>
                <a:cubicBezTo>
                  <a:pt x="725" y="480"/>
                  <a:pt x="726" y="478"/>
                  <a:pt x="728" y="477"/>
                </a:cubicBezTo>
                <a:cubicBezTo>
                  <a:pt x="728" y="474"/>
                  <a:pt x="728" y="474"/>
                  <a:pt x="728" y="474"/>
                </a:cubicBezTo>
                <a:cubicBezTo>
                  <a:pt x="730" y="473"/>
                  <a:pt x="731" y="472"/>
                  <a:pt x="733" y="471"/>
                </a:cubicBezTo>
                <a:cubicBezTo>
                  <a:pt x="733" y="469"/>
                  <a:pt x="733" y="469"/>
                  <a:pt x="733" y="469"/>
                </a:cubicBezTo>
                <a:cubicBezTo>
                  <a:pt x="734" y="469"/>
                  <a:pt x="734" y="469"/>
                  <a:pt x="734" y="469"/>
                </a:cubicBezTo>
                <a:cubicBezTo>
                  <a:pt x="735" y="467"/>
                  <a:pt x="736" y="466"/>
                  <a:pt x="737" y="464"/>
                </a:cubicBezTo>
                <a:cubicBezTo>
                  <a:pt x="746" y="456"/>
                  <a:pt x="755" y="447"/>
                  <a:pt x="764" y="439"/>
                </a:cubicBezTo>
                <a:cubicBezTo>
                  <a:pt x="768" y="434"/>
                  <a:pt x="772" y="429"/>
                  <a:pt x="776" y="425"/>
                </a:cubicBezTo>
                <a:cubicBezTo>
                  <a:pt x="779" y="425"/>
                  <a:pt x="779" y="425"/>
                  <a:pt x="779" y="425"/>
                </a:cubicBezTo>
                <a:cubicBezTo>
                  <a:pt x="781" y="423"/>
                  <a:pt x="782" y="421"/>
                  <a:pt x="784" y="419"/>
                </a:cubicBezTo>
                <a:cubicBezTo>
                  <a:pt x="786" y="419"/>
                  <a:pt x="786" y="419"/>
                  <a:pt x="786" y="419"/>
                </a:cubicBezTo>
                <a:cubicBezTo>
                  <a:pt x="787" y="418"/>
                  <a:pt x="788" y="416"/>
                  <a:pt x="789" y="415"/>
                </a:cubicBezTo>
                <a:cubicBezTo>
                  <a:pt x="792" y="415"/>
                  <a:pt x="792" y="415"/>
                  <a:pt x="792" y="415"/>
                </a:cubicBezTo>
                <a:cubicBezTo>
                  <a:pt x="793" y="413"/>
                  <a:pt x="794" y="412"/>
                  <a:pt x="795" y="410"/>
                </a:cubicBezTo>
                <a:cubicBezTo>
                  <a:pt x="798" y="410"/>
                  <a:pt x="798" y="410"/>
                  <a:pt x="798" y="410"/>
                </a:cubicBezTo>
                <a:cubicBezTo>
                  <a:pt x="799" y="409"/>
                  <a:pt x="800" y="408"/>
                  <a:pt x="801" y="406"/>
                </a:cubicBezTo>
                <a:cubicBezTo>
                  <a:pt x="803" y="406"/>
                  <a:pt x="803" y="406"/>
                  <a:pt x="803" y="406"/>
                </a:cubicBezTo>
                <a:cubicBezTo>
                  <a:pt x="805" y="404"/>
                  <a:pt x="807" y="402"/>
                  <a:pt x="809" y="399"/>
                </a:cubicBezTo>
                <a:cubicBezTo>
                  <a:pt x="812" y="399"/>
                  <a:pt x="812" y="399"/>
                  <a:pt x="812" y="399"/>
                </a:cubicBezTo>
                <a:cubicBezTo>
                  <a:pt x="816" y="395"/>
                  <a:pt x="819" y="391"/>
                  <a:pt x="823" y="386"/>
                </a:cubicBezTo>
                <a:cubicBezTo>
                  <a:pt x="830" y="381"/>
                  <a:pt x="830" y="381"/>
                  <a:pt x="830" y="381"/>
                </a:cubicBezTo>
                <a:cubicBezTo>
                  <a:pt x="831" y="380"/>
                  <a:pt x="831" y="379"/>
                  <a:pt x="832" y="378"/>
                </a:cubicBezTo>
                <a:cubicBezTo>
                  <a:pt x="835" y="378"/>
                  <a:pt x="835" y="378"/>
                  <a:pt x="835" y="378"/>
                </a:cubicBezTo>
                <a:cubicBezTo>
                  <a:pt x="835" y="377"/>
                  <a:pt x="835" y="376"/>
                  <a:pt x="836" y="375"/>
                </a:cubicBezTo>
                <a:cubicBezTo>
                  <a:pt x="837" y="375"/>
                  <a:pt x="837" y="375"/>
                  <a:pt x="837" y="375"/>
                </a:cubicBezTo>
                <a:cubicBezTo>
                  <a:pt x="839" y="373"/>
                  <a:pt x="841" y="370"/>
                  <a:pt x="843" y="368"/>
                </a:cubicBezTo>
                <a:cubicBezTo>
                  <a:pt x="846" y="368"/>
                  <a:pt x="846" y="368"/>
                  <a:pt x="846" y="368"/>
                </a:cubicBezTo>
                <a:cubicBezTo>
                  <a:pt x="851" y="361"/>
                  <a:pt x="851" y="361"/>
                  <a:pt x="851" y="361"/>
                </a:cubicBezTo>
                <a:cubicBezTo>
                  <a:pt x="854" y="361"/>
                  <a:pt x="854" y="361"/>
                  <a:pt x="854" y="361"/>
                </a:cubicBezTo>
                <a:cubicBezTo>
                  <a:pt x="854" y="360"/>
                  <a:pt x="854" y="360"/>
                  <a:pt x="854" y="360"/>
                </a:cubicBezTo>
                <a:cubicBezTo>
                  <a:pt x="856" y="359"/>
                  <a:pt x="857" y="358"/>
                  <a:pt x="859" y="357"/>
                </a:cubicBezTo>
                <a:cubicBezTo>
                  <a:pt x="859" y="356"/>
                  <a:pt x="860" y="355"/>
                  <a:pt x="860" y="354"/>
                </a:cubicBezTo>
                <a:cubicBezTo>
                  <a:pt x="863" y="354"/>
                  <a:pt x="863" y="354"/>
                  <a:pt x="863" y="354"/>
                </a:cubicBezTo>
                <a:cubicBezTo>
                  <a:pt x="865" y="351"/>
                  <a:pt x="867" y="349"/>
                  <a:pt x="868" y="347"/>
                </a:cubicBezTo>
                <a:cubicBezTo>
                  <a:pt x="871" y="347"/>
                  <a:pt x="871" y="347"/>
                  <a:pt x="871" y="347"/>
                </a:cubicBezTo>
                <a:cubicBezTo>
                  <a:pt x="873" y="344"/>
                  <a:pt x="875" y="342"/>
                  <a:pt x="877" y="340"/>
                </a:cubicBezTo>
                <a:cubicBezTo>
                  <a:pt x="880" y="340"/>
                  <a:pt x="880" y="340"/>
                  <a:pt x="880" y="340"/>
                </a:cubicBezTo>
                <a:cubicBezTo>
                  <a:pt x="881" y="338"/>
                  <a:pt x="883" y="336"/>
                  <a:pt x="884" y="334"/>
                </a:cubicBezTo>
                <a:cubicBezTo>
                  <a:pt x="887" y="334"/>
                  <a:pt x="887" y="334"/>
                  <a:pt x="887" y="334"/>
                </a:cubicBezTo>
                <a:cubicBezTo>
                  <a:pt x="888" y="333"/>
                  <a:pt x="889" y="331"/>
                  <a:pt x="890" y="330"/>
                </a:cubicBezTo>
                <a:cubicBezTo>
                  <a:pt x="893" y="330"/>
                  <a:pt x="893" y="330"/>
                  <a:pt x="893" y="330"/>
                </a:cubicBezTo>
                <a:cubicBezTo>
                  <a:pt x="894" y="328"/>
                  <a:pt x="895" y="326"/>
                  <a:pt x="897" y="324"/>
                </a:cubicBezTo>
                <a:cubicBezTo>
                  <a:pt x="900" y="324"/>
                  <a:pt x="900" y="324"/>
                  <a:pt x="900" y="324"/>
                </a:cubicBezTo>
                <a:cubicBezTo>
                  <a:pt x="901" y="322"/>
                  <a:pt x="902" y="320"/>
                  <a:pt x="904" y="318"/>
                </a:cubicBezTo>
                <a:cubicBezTo>
                  <a:pt x="907" y="318"/>
                  <a:pt x="907" y="318"/>
                  <a:pt x="907" y="318"/>
                </a:cubicBezTo>
                <a:cubicBezTo>
                  <a:pt x="914" y="310"/>
                  <a:pt x="914" y="310"/>
                  <a:pt x="914" y="310"/>
                </a:cubicBezTo>
                <a:cubicBezTo>
                  <a:pt x="917" y="310"/>
                  <a:pt x="917" y="310"/>
                  <a:pt x="917" y="310"/>
                </a:cubicBezTo>
                <a:cubicBezTo>
                  <a:pt x="919" y="307"/>
                  <a:pt x="919" y="307"/>
                  <a:pt x="919" y="307"/>
                </a:cubicBezTo>
                <a:cubicBezTo>
                  <a:pt x="919" y="304"/>
                  <a:pt x="919" y="304"/>
                  <a:pt x="919" y="304"/>
                </a:cubicBezTo>
                <a:cubicBezTo>
                  <a:pt x="923" y="301"/>
                  <a:pt x="927" y="298"/>
                  <a:pt x="931" y="294"/>
                </a:cubicBezTo>
                <a:cubicBezTo>
                  <a:pt x="931" y="292"/>
                  <a:pt x="931" y="292"/>
                  <a:pt x="931" y="292"/>
                </a:cubicBezTo>
                <a:cubicBezTo>
                  <a:pt x="932" y="291"/>
                  <a:pt x="933" y="291"/>
                  <a:pt x="934" y="290"/>
                </a:cubicBezTo>
                <a:cubicBezTo>
                  <a:pt x="934" y="289"/>
                  <a:pt x="934" y="289"/>
                  <a:pt x="934" y="289"/>
                </a:cubicBezTo>
                <a:cubicBezTo>
                  <a:pt x="935" y="288"/>
                  <a:pt x="937" y="288"/>
                  <a:pt x="939" y="287"/>
                </a:cubicBezTo>
                <a:cubicBezTo>
                  <a:pt x="940" y="286"/>
                  <a:pt x="940" y="285"/>
                  <a:pt x="941" y="284"/>
                </a:cubicBezTo>
                <a:cubicBezTo>
                  <a:pt x="943" y="284"/>
                  <a:pt x="944" y="284"/>
                  <a:pt x="946" y="283"/>
                </a:cubicBezTo>
                <a:cubicBezTo>
                  <a:pt x="946" y="282"/>
                  <a:pt x="946" y="282"/>
                  <a:pt x="946" y="282"/>
                </a:cubicBezTo>
                <a:cubicBezTo>
                  <a:pt x="948" y="281"/>
                  <a:pt x="949" y="281"/>
                  <a:pt x="951" y="280"/>
                </a:cubicBezTo>
                <a:cubicBezTo>
                  <a:pt x="951" y="279"/>
                  <a:pt x="952" y="278"/>
                  <a:pt x="952" y="277"/>
                </a:cubicBezTo>
                <a:cubicBezTo>
                  <a:pt x="955" y="277"/>
                  <a:pt x="955" y="277"/>
                  <a:pt x="955" y="277"/>
                </a:cubicBezTo>
                <a:cubicBezTo>
                  <a:pt x="961" y="270"/>
                  <a:pt x="961" y="270"/>
                  <a:pt x="961" y="270"/>
                </a:cubicBezTo>
                <a:cubicBezTo>
                  <a:pt x="963" y="270"/>
                  <a:pt x="963" y="270"/>
                  <a:pt x="963" y="270"/>
                </a:cubicBezTo>
                <a:cubicBezTo>
                  <a:pt x="964" y="269"/>
                  <a:pt x="964" y="268"/>
                  <a:pt x="965" y="267"/>
                </a:cubicBezTo>
                <a:cubicBezTo>
                  <a:pt x="967" y="266"/>
                  <a:pt x="969" y="265"/>
                  <a:pt x="970" y="263"/>
                </a:cubicBezTo>
                <a:cubicBezTo>
                  <a:pt x="970" y="260"/>
                  <a:pt x="970" y="260"/>
                  <a:pt x="970" y="260"/>
                </a:cubicBezTo>
                <a:cubicBezTo>
                  <a:pt x="973" y="259"/>
                  <a:pt x="975" y="257"/>
                  <a:pt x="977" y="255"/>
                </a:cubicBezTo>
                <a:cubicBezTo>
                  <a:pt x="977" y="252"/>
                  <a:pt x="977" y="252"/>
                  <a:pt x="977" y="252"/>
                </a:cubicBezTo>
                <a:cubicBezTo>
                  <a:pt x="978" y="251"/>
                  <a:pt x="979" y="251"/>
                  <a:pt x="980" y="251"/>
                </a:cubicBezTo>
                <a:cubicBezTo>
                  <a:pt x="980" y="248"/>
                  <a:pt x="980" y="248"/>
                  <a:pt x="980" y="248"/>
                </a:cubicBezTo>
                <a:cubicBezTo>
                  <a:pt x="982" y="248"/>
                  <a:pt x="982" y="248"/>
                  <a:pt x="982" y="248"/>
                </a:cubicBezTo>
                <a:cubicBezTo>
                  <a:pt x="983" y="241"/>
                  <a:pt x="983" y="241"/>
                  <a:pt x="983" y="241"/>
                </a:cubicBezTo>
                <a:cubicBezTo>
                  <a:pt x="985" y="241"/>
                  <a:pt x="985" y="241"/>
                  <a:pt x="985" y="241"/>
                </a:cubicBezTo>
                <a:cubicBezTo>
                  <a:pt x="985" y="229"/>
                  <a:pt x="985" y="229"/>
                  <a:pt x="985" y="229"/>
                </a:cubicBezTo>
                <a:lnTo>
                  <a:pt x="983" y="22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3" name="Freeform 30">
            <a:extLst>
              <a:ext uri="{FF2B5EF4-FFF2-40B4-BE49-F238E27FC236}">
                <a16:creationId xmlns:a16="http://schemas.microsoft.com/office/drawing/2014/main" id="{1467D2F3-B04C-4D7F-A2F0-5CEF1CB4F615}"/>
              </a:ext>
            </a:extLst>
          </p:cNvPr>
          <p:cNvSpPr>
            <a:spLocks/>
          </p:cNvSpPr>
          <p:nvPr/>
        </p:nvSpPr>
        <p:spPr bwMode="auto">
          <a:xfrm>
            <a:off x="5218952" y="3405586"/>
            <a:ext cx="1694231" cy="679718"/>
          </a:xfrm>
          <a:custGeom>
            <a:avLst/>
            <a:gdLst>
              <a:gd name="T0" fmla="*/ 1773 w 1851"/>
              <a:gd name="T1" fmla="*/ 374 h 743"/>
              <a:gd name="T2" fmla="*/ 1588 w 1851"/>
              <a:gd name="T3" fmla="*/ 82 h 743"/>
              <a:gd name="T4" fmla="*/ 1506 w 1851"/>
              <a:gd name="T5" fmla="*/ 0 h 743"/>
              <a:gd name="T6" fmla="*/ 1485 w 1851"/>
              <a:gd name="T7" fmla="*/ 23 h 743"/>
              <a:gd name="T8" fmla="*/ 1559 w 1851"/>
              <a:gd name="T9" fmla="*/ 148 h 743"/>
              <a:gd name="T10" fmla="*/ 1678 w 1851"/>
              <a:gd name="T11" fmla="*/ 345 h 743"/>
              <a:gd name="T12" fmla="*/ 1723 w 1851"/>
              <a:gd name="T13" fmla="*/ 421 h 743"/>
              <a:gd name="T14" fmla="*/ 1208 w 1851"/>
              <a:gd name="T15" fmla="*/ 296 h 743"/>
              <a:gd name="T16" fmla="*/ 1000 w 1851"/>
              <a:gd name="T17" fmla="*/ 290 h 743"/>
              <a:gd name="T18" fmla="*/ 392 w 1851"/>
              <a:gd name="T19" fmla="*/ 347 h 743"/>
              <a:gd name="T20" fmla="*/ 0 w 1851"/>
              <a:gd name="T21" fmla="*/ 497 h 743"/>
              <a:gd name="T22" fmla="*/ 43 w 1851"/>
              <a:gd name="T23" fmla="*/ 538 h 743"/>
              <a:gd name="T24" fmla="*/ 95 w 1851"/>
              <a:gd name="T25" fmla="*/ 507 h 743"/>
              <a:gd name="T26" fmla="*/ 210 w 1851"/>
              <a:gd name="T27" fmla="*/ 458 h 743"/>
              <a:gd name="T28" fmla="*/ 431 w 1851"/>
              <a:gd name="T29" fmla="*/ 407 h 743"/>
              <a:gd name="T30" fmla="*/ 1280 w 1851"/>
              <a:gd name="T31" fmla="*/ 372 h 743"/>
              <a:gd name="T32" fmla="*/ 1538 w 1851"/>
              <a:gd name="T33" fmla="*/ 431 h 743"/>
              <a:gd name="T34" fmla="*/ 1701 w 1851"/>
              <a:gd name="T35" fmla="*/ 483 h 743"/>
              <a:gd name="T36" fmla="*/ 1701 w 1851"/>
              <a:gd name="T37" fmla="*/ 485 h 743"/>
              <a:gd name="T38" fmla="*/ 1592 w 1851"/>
              <a:gd name="T39" fmla="*/ 516 h 743"/>
              <a:gd name="T40" fmla="*/ 1317 w 1851"/>
              <a:gd name="T41" fmla="*/ 639 h 743"/>
              <a:gd name="T42" fmla="*/ 1251 w 1851"/>
              <a:gd name="T43" fmla="*/ 743 h 743"/>
              <a:gd name="T44" fmla="*/ 1403 w 1851"/>
              <a:gd name="T45" fmla="*/ 661 h 743"/>
              <a:gd name="T46" fmla="*/ 1678 w 1851"/>
              <a:gd name="T47" fmla="*/ 559 h 743"/>
              <a:gd name="T48" fmla="*/ 1832 w 1851"/>
              <a:gd name="T49" fmla="*/ 499 h 743"/>
              <a:gd name="T50" fmla="*/ 1773 w 1851"/>
              <a:gd name="T51" fmla="*/ 374 h 7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851" h="743">
                <a:moveTo>
                  <a:pt x="1773" y="374"/>
                </a:moveTo>
                <a:cubicBezTo>
                  <a:pt x="1712" y="274"/>
                  <a:pt x="1656" y="173"/>
                  <a:pt x="1588" y="82"/>
                </a:cubicBezTo>
                <a:cubicBezTo>
                  <a:pt x="1565" y="52"/>
                  <a:pt x="1557" y="1"/>
                  <a:pt x="1506" y="0"/>
                </a:cubicBezTo>
                <a:cubicBezTo>
                  <a:pt x="1496" y="8"/>
                  <a:pt x="1491" y="11"/>
                  <a:pt x="1485" y="23"/>
                </a:cubicBezTo>
                <a:cubicBezTo>
                  <a:pt x="1487" y="78"/>
                  <a:pt x="1534" y="113"/>
                  <a:pt x="1559" y="148"/>
                </a:cubicBezTo>
                <a:cubicBezTo>
                  <a:pt x="1604" y="210"/>
                  <a:pt x="1638" y="278"/>
                  <a:pt x="1678" y="345"/>
                </a:cubicBezTo>
                <a:cubicBezTo>
                  <a:pt x="1693" y="370"/>
                  <a:pt x="1708" y="396"/>
                  <a:pt x="1723" y="421"/>
                </a:cubicBezTo>
                <a:cubicBezTo>
                  <a:pt x="1559" y="377"/>
                  <a:pt x="1394" y="329"/>
                  <a:pt x="1208" y="296"/>
                </a:cubicBezTo>
                <a:cubicBezTo>
                  <a:pt x="1145" y="285"/>
                  <a:pt x="1071" y="290"/>
                  <a:pt x="1000" y="290"/>
                </a:cubicBezTo>
                <a:cubicBezTo>
                  <a:pt x="783" y="290"/>
                  <a:pt x="573" y="307"/>
                  <a:pt x="392" y="347"/>
                </a:cubicBezTo>
                <a:cubicBezTo>
                  <a:pt x="285" y="371"/>
                  <a:pt x="40" y="424"/>
                  <a:pt x="0" y="497"/>
                </a:cubicBezTo>
                <a:cubicBezTo>
                  <a:pt x="0" y="526"/>
                  <a:pt x="14" y="546"/>
                  <a:pt x="43" y="538"/>
                </a:cubicBezTo>
                <a:cubicBezTo>
                  <a:pt x="60" y="528"/>
                  <a:pt x="78" y="518"/>
                  <a:pt x="95" y="507"/>
                </a:cubicBezTo>
                <a:cubicBezTo>
                  <a:pt x="133" y="491"/>
                  <a:pt x="171" y="474"/>
                  <a:pt x="210" y="458"/>
                </a:cubicBezTo>
                <a:cubicBezTo>
                  <a:pt x="277" y="431"/>
                  <a:pt x="353" y="423"/>
                  <a:pt x="431" y="407"/>
                </a:cubicBezTo>
                <a:cubicBezTo>
                  <a:pt x="649" y="361"/>
                  <a:pt x="1042" y="322"/>
                  <a:pt x="1280" y="372"/>
                </a:cubicBezTo>
                <a:cubicBezTo>
                  <a:pt x="1366" y="392"/>
                  <a:pt x="1452" y="411"/>
                  <a:pt x="1538" y="431"/>
                </a:cubicBezTo>
                <a:cubicBezTo>
                  <a:pt x="1593" y="448"/>
                  <a:pt x="1647" y="466"/>
                  <a:pt x="1701" y="483"/>
                </a:cubicBezTo>
                <a:cubicBezTo>
                  <a:pt x="1701" y="485"/>
                  <a:pt x="1701" y="485"/>
                  <a:pt x="1701" y="485"/>
                </a:cubicBezTo>
                <a:cubicBezTo>
                  <a:pt x="1664" y="495"/>
                  <a:pt x="1628" y="505"/>
                  <a:pt x="1592" y="516"/>
                </a:cubicBezTo>
                <a:cubicBezTo>
                  <a:pt x="1494" y="548"/>
                  <a:pt x="1399" y="591"/>
                  <a:pt x="1317" y="639"/>
                </a:cubicBezTo>
                <a:cubicBezTo>
                  <a:pt x="1291" y="654"/>
                  <a:pt x="1176" y="705"/>
                  <a:pt x="1251" y="743"/>
                </a:cubicBezTo>
                <a:cubicBezTo>
                  <a:pt x="1300" y="742"/>
                  <a:pt x="1365" y="683"/>
                  <a:pt x="1403" y="661"/>
                </a:cubicBezTo>
                <a:cubicBezTo>
                  <a:pt x="1482" y="615"/>
                  <a:pt x="1586" y="587"/>
                  <a:pt x="1678" y="559"/>
                </a:cubicBezTo>
                <a:cubicBezTo>
                  <a:pt x="1718" y="547"/>
                  <a:pt x="1820" y="533"/>
                  <a:pt x="1832" y="499"/>
                </a:cubicBezTo>
                <a:cubicBezTo>
                  <a:pt x="1851" y="446"/>
                  <a:pt x="1791" y="404"/>
                  <a:pt x="1773" y="37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79580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4">
            <a:extLst>
              <a:ext uri="{FF2B5EF4-FFF2-40B4-BE49-F238E27FC236}">
                <a16:creationId xmlns:a16="http://schemas.microsoft.com/office/drawing/2014/main" id="{CBD92F33-DF8A-4278-B2B2-3047BC1921A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92406" y="1621050"/>
            <a:ext cx="1788996" cy="621569"/>
            <a:chOff x="1466" y="651"/>
            <a:chExt cx="1465" cy="509"/>
          </a:xfrm>
          <a:solidFill>
            <a:schemeClr val="tx1"/>
          </a:solidFill>
        </p:grpSpPr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id="{89F4C728-A119-4547-8FFB-CC1646AB3C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2" y="651"/>
              <a:ext cx="1139" cy="333"/>
            </a:xfrm>
            <a:custGeom>
              <a:avLst/>
              <a:gdLst>
                <a:gd name="T0" fmla="*/ 581 w 629"/>
                <a:gd name="T1" fmla="*/ 56 h 183"/>
                <a:gd name="T2" fmla="*/ 600 w 629"/>
                <a:gd name="T3" fmla="*/ 64 h 183"/>
                <a:gd name="T4" fmla="*/ 628 w 629"/>
                <a:gd name="T5" fmla="*/ 84 h 183"/>
                <a:gd name="T6" fmla="*/ 623 w 629"/>
                <a:gd name="T7" fmla="*/ 108 h 183"/>
                <a:gd name="T8" fmla="*/ 612 w 629"/>
                <a:gd name="T9" fmla="*/ 150 h 183"/>
                <a:gd name="T10" fmla="*/ 606 w 629"/>
                <a:gd name="T11" fmla="*/ 174 h 183"/>
                <a:gd name="T12" fmla="*/ 587 w 629"/>
                <a:gd name="T13" fmla="*/ 171 h 183"/>
                <a:gd name="T14" fmla="*/ 558 w 629"/>
                <a:gd name="T15" fmla="*/ 159 h 183"/>
                <a:gd name="T16" fmla="*/ 529 w 629"/>
                <a:gd name="T17" fmla="*/ 150 h 183"/>
                <a:gd name="T18" fmla="*/ 512 w 629"/>
                <a:gd name="T19" fmla="*/ 144 h 183"/>
                <a:gd name="T20" fmla="*/ 474 w 629"/>
                <a:gd name="T21" fmla="*/ 136 h 183"/>
                <a:gd name="T22" fmla="*/ 446 w 629"/>
                <a:gd name="T23" fmla="*/ 130 h 183"/>
                <a:gd name="T24" fmla="*/ 417 w 629"/>
                <a:gd name="T25" fmla="*/ 125 h 183"/>
                <a:gd name="T26" fmla="*/ 395 w 629"/>
                <a:gd name="T27" fmla="*/ 122 h 183"/>
                <a:gd name="T28" fmla="*/ 373 w 629"/>
                <a:gd name="T29" fmla="*/ 120 h 183"/>
                <a:gd name="T30" fmla="*/ 350 w 629"/>
                <a:gd name="T31" fmla="*/ 119 h 183"/>
                <a:gd name="T32" fmla="*/ 315 w 629"/>
                <a:gd name="T33" fmla="*/ 118 h 183"/>
                <a:gd name="T34" fmla="*/ 290 w 629"/>
                <a:gd name="T35" fmla="*/ 119 h 183"/>
                <a:gd name="T36" fmla="*/ 256 w 629"/>
                <a:gd name="T37" fmla="*/ 121 h 183"/>
                <a:gd name="T38" fmla="*/ 213 w 629"/>
                <a:gd name="T39" fmla="*/ 126 h 183"/>
                <a:gd name="T40" fmla="*/ 189 w 629"/>
                <a:gd name="T41" fmla="*/ 131 h 183"/>
                <a:gd name="T42" fmla="*/ 162 w 629"/>
                <a:gd name="T43" fmla="*/ 136 h 183"/>
                <a:gd name="T44" fmla="*/ 123 w 629"/>
                <a:gd name="T45" fmla="*/ 145 h 183"/>
                <a:gd name="T46" fmla="*/ 105 w 629"/>
                <a:gd name="T47" fmla="*/ 151 h 183"/>
                <a:gd name="T48" fmla="*/ 65 w 629"/>
                <a:gd name="T49" fmla="*/ 164 h 183"/>
                <a:gd name="T50" fmla="*/ 32 w 629"/>
                <a:gd name="T51" fmla="*/ 176 h 183"/>
                <a:gd name="T52" fmla="*/ 18 w 629"/>
                <a:gd name="T53" fmla="*/ 182 h 183"/>
                <a:gd name="T54" fmla="*/ 13 w 629"/>
                <a:gd name="T55" fmla="*/ 163 h 183"/>
                <a:gd name="T56" fmla="*/ 10 w 629"/>
                <a:gd name="T57" fmla="*/ 142 h 183"/>
                <a:gd name="T58" fmla="*/ 7 w 629"/>
                <a:gd name="T59" fmla="*/ 118 h 183"/>
                <a:gd name="T60" fmla="*/ 2 w 629"/>
                <a:gd name="T61" fmla="*/ 91 h 183"/>
                <a:gd name="T62" fmla="*/ 11 w 629"/>
                <a:gd name="T63" fmla="*/ 71 h 183"/>
                <a:gd name="T64" fmla="*/ 44 w 629"/>
                <a:gd name="T65" fmla="*/ 56 h 183"/>
                <a:gd name="T66" fmla="*/ 65 w 629"/>
                <a:gd name="T67" fmla="*/ 47 h 183"/>
                <a:gd name="T68" fmla="*/ 85 w 629"/>
                <a:gd name="T69" fmla="*/ 39 h 183"/>
                <a:gd name="T70" fmla="*/ 115 w 629"/>
                <a:gd name="T71" fmla="*/ 29 h 183"/>
                <a:gd name="T72" fmla="*/ 142 w 629"/>
                <a:gd name="T73" fmla="*/ 21 h 183"/>
                <a:gd name="T74" fmla="*/ 165 w 629"/>
                <a:gd name="T75" fmla="*/ 15 h 183"/>
                <a:gd name="T76" fmla="*/ 175 w 629"/>
                <a:gd name="T77" fmla="*/ 13 h 183"/>
                <a:gd name="T78" fmla="*/ 207 w 629"/>
                <a:gd name="T79" fmla="*/ 7 h 183"/>
                <a:gd name="T80" fmla="*/ 229 w 629"/>
                <a:gd name="T81" fmla="*/ 5 h 183"/>
                <a:gd name="T82" fmla="*/ 250 w 629"/>
                <a:gd name="T83" fmla="*/ 3 h 183"/>
                <a:gd name="T84" fmla="*/ 284 w 629"/>
                <a:gd name="T85" fmla="*/ 1 h 183"/>
                <a:gd name="T86" fmla="*/ 300 w 629"/>
                <a:gd name="T87" fmla="*/ 1 h 183"/>
                <a:gd name="T88" fmla="*/ 314 w 629"/>
                <a:gd name="T89" fmla="*/ 0 h 183"/>
                <a:gd name="T90" fmla="*/ 327 w 629"/>
                <a:gd name="T91" fmla="*/ 1 h 183"/>
                <a:gd name="T92" fmla="*/ 347 w 629"/>
                <a:gd name="T93" fmla="*/ 3 h 183"/>
                <a:gd name="T94" fmla="*/ 376 w 629"/>
                <a:gd name="T95" fmla="*/ 4 h 183"/>
                <a:gd name="T96" fmla="*/ 395 w 629"/>
                <a:gd name="T97" fmla="*/ 6 h 183"/>
                <a:gd name="T98" fmla="*/ 429 w 629"/>
                <a:gd name="T99" fmla="*/ 12 h 183"/>
                <a:gd name="T100" fmla="*/ 461 w 629"/>
                <a:gd name="T101" fmla="*/ 17 h 183"/>
                <a:gd name="T102" fmla="*/ 485 w 629"/>
                <a:gd name="T103" fmla="*/ 22 h 183"/>
                <a:gd name="T104" fmla="*/ 505 w 629"/>
                <a:gd name="T105" fmla="*/ 28 h 183"/>
                <a:gd name="T106" fmla="*/ 528 w 629"/>
                <a:gd name="T107" fmla="*/ 36 h 183"/>
                <a:gd name="T108" fmla="*/ 561 w 629"/>
                <a:gd name="T109" fmla="*/ 48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29" h="183">
                  <a:moveTo>
                    <a:pt x="569" y="51"/>
                  </a:moveTo>
                  <a:cubicBezTo>
                    <a:pt x="570" y="52"/>
                    <a:pt x="571" y="53"/>
                    <a:pt x="572" y="53"/>
                  </a:cubicBezTo>
                  <a:cubicBezTo>
                    <a:pt x="572" y="53"/>
                    <a:pt x="573" y="53"/>
                    <a:pt x="573" y="53"/>
                  </a:cubicBezTo>
                  <a:cubicBezTo>
                    <a:pt x="576" y="54"/>
                    <a:pt x="578" y="55"/>
                    <a:pt x="581" y="56"/>
                  </a:cubicBezTo>
                  <a:cubicBezTo>
                    <a:pt x="583" y="57"/>
                    <a:pt x="585" y="58"/>
                    <a:pt x="587" y="59"/>
                  </a:cubicBezTo>
                  <a:cubicBezTo>
                    <a:pt x="589" y="60"/>
                    <a:pt x="591" y="60"/>
                    <a:pt x="593" y="61"/>
                  </a:cubicBezTo>
                  <a:cubicBezTo>
                    <a:pt x="594" y="61"/>
                    <a:pt x="595" y="62"/>
                    <a:pt x="596" y="63"/>
                  </a:cubicBezTo>
                  <a:cubicBezTo>
                    <a:pt x="597" y="63"/>
                    <a:pt x="598" y="64"/>
                    <a:pt x="600" y="64"/>
                  </a:cubicBezTo>
                  <a:cubicBezTo>
                    <a:pt x="602" y="65"/>
                    <a:pt x="604" y="66"/>
                    <a:pt x="606" y="67"/>
                  </a:cubicBezTo>
                  <a:cubicBezTo>
                    <a:pt x="609" y="68"/>
                    <a:pt x="611" y="70"/>
                    <a:pt x="613" y="71"/>
                  </a:cubicBezTo>
                  <a:cubicBezTo>
                    <a:pt x="618" y="74"/>
                    <a:pt x="622" y="77"/>
                    <a:pt x="626" y="79"/>
                  </a:cubicBezTo>
                  <a:cubicBezTo>
                    <a:pt x="629" y="80"/>
                    <a:pt x="629" y="81"/>
                    <a:pt x="628" y="84"/>
                  </a:cubicBezTo>
                  <a:cubicBezTo>
                    <a:pt x="627" y="86"/>
                    <a:pt x="627" y="89"/>
                    <a:pt x="626" y="92"/>
                  </a:cubicBezTo>
                  <a:cubicBezTo>
                    <a:pt x="626" y="95"/>
                    <a:pt x="625" y="97"/>
                    <a:pt x="624" y="100"/>
                  </a:cubicBezTo>
                  <a:cubicBezTo>
                    <a:pt x="624" y="101"/>
                    <a:pt x="624" y="102"/>
                    <a:pt x="624" y="102"/>
                  </a:cubicBezTo>
                  <a:cubicBezTo>
                    <a:pt x="624" y="104"/>
                    <a:pt x="624" y="106"/>
                    <a:pt x="623" y="108"/>
                  </a:cubicBezTo>
                  <a:cubicBezTo>
                    <a:pt x="622" y="111"/>
                    <a:pt x="620" y="114"/>
                    <a:pt x="620" y="117"/>
                  </a:cubicBezTo>
                  <a:cubicBezTo>
                    <a:pt x="618" y="122"/>
                    <a:pt x="618" y="126"/>
                    <a:pt x="617" y="130"/>
                  </a:cubicBezTo>
                  <a:cubicBezTo>
                    <a:pt x="616" y="134"/>
                    <a:pt x="615" y="137"/>
                    <a:pt x="614" y="141"/>
                  </a:cubicBezTo>
                  <a:cubicBezTo>
                    <a:pt x="613" y="144"/>
                    <a:pt x="613" y="147"/>
                    <a:pt x="612" y="150"/>
                  </a:cubicBezTo>
                  <a:cubicBezTo>
                    <a:pt x="611" y="154"/>
                    <a:pt x="611" y="157"/>
                    <a:pt x="609" y="161"/>
                  </a:cubicBezTo>
                  <a:cubicBezTo>
                    <a:pt x="608" y="164"/>
                    <a:pt x="607" y="167"/>
                    <a:pt x="607" y="171"/>
                  </a:cubicBezTo>
                  <a:cubicBezTo>
                    <a:pt x="607" y="171"/>
                    <a:pt x="606" y="172"/>
                    <a:pt x="606" y="172"/>
                  </a:cubicBezTo>
                  <a:cubicBezTo>
                    <a:pt x="606" y="173"/>
                    <a:pt x="606" y="173"/>
                    <a:pt x="606" y="174"/>
                  </a:cubicBezTo>
                  <a:cubicBezTo>
                    <a:pt x="606" y="175"/>
                    <a:pt x="606" y="176"/>
                    <a:pt x="606" y="177"/>
                  </a:cubicBezTo>
                  <a:cubicBezTo>
                    <a:pt x="606" y="180"/>
                    <a:pt x="604" y="181"/>
                    <a:pt x="601" y="179"/>
                  </a:cubicBezTo>
                  <a:cubicBezTo>
                    <a:pt x="599" y="178"/>
                    <a:pt x="597" y="176"/>
                    <a:pt x="595" y="175"/>
                  </a:cubicBezTo>
                  <a:cubicBezTo>
                    <a:pt x="592" y="174"/>
                    <a:pt x="590" y="172"/>
                    <a:pt x="587" y="171"/>
                  </a:cubicBezTo>
                  <a:cubicBezTo>
                    <a:pt x="584" y="170"/>
                    <a:pt x="581" y="169"/>
                    <a:pt x="579" y="167"/>
                  </a:cubicBezTo>
                  <a:cubicBezTo>
                    <a:pt x="576" y="166"/>
                    <a:pt x="573" y="165"/>
                    <a:pt x="570" y="163"/>
                  </a:cubicBezTo>
                  <a:cubicBezTo>
                    <a:pt x="567" y="162"/>
                    <a:pt x="564" y="161"/>
                    <a:pt x="561" y="160"/>
                  </a:cubicBezTo>
                  <a:cubicBezTo>
                    <a:pt x="560" y="160"/>
                    <a:pt x="559" y="159"/>
                    <a:pt x="558" y="159"/>
                  </a:cubicBezTo>
                  <a:cubicBezTo>
                    <a:pt x="555" y="158"/>
                    <a:pt x="552" y="158"/>
                    <a:pt x="549" y="156"/>
                  </a:cubicBezTo>
                  <a:cubicBezTo>
                    <a:pt x="547" y="155"/>
                    <a:pt x="544" y="155"/>
                    <a:pt x="542" y="154"/>
                  </a:cubicBezTo>
                  <a:cubicBezTo>
                    <a:pt x="539" y="153"/>
                    <a:pt x="537" y="152"/>
                    <a:pt x="534" y="151"/>
                  </a:cubicBezTo>
                  <a:cubicBezTo>
                    <a:pt x="532" y="151"/>
                    <a:pt x="531" y="150"/>
                    <a:pt x="529" y="150"/>
                  </a:cubicBezTo>
                  <a:cubicBezTo>
                    <a:pt x="529" y="150"/>
                    <a:pt x="528" y="150"/>
                    <a:pt x="527" y="150"/>
                  </a:cubicBezTo>
                  <a:cubicBezTo>
                    <a:pt x="528" y="150"/>
                    <a:pt x="528" y="150"/>
                    <a:pt x="528" y="149"/>
                  </a:cubicBezTo>
                  <a:cubicBezTo>
                    <a:pt x="525" y="148"/>
                    <a:pt x="523" y="148"/>
                    <a:pt x="521" y="147"/>
                  </a:cubicBezTo>
                  <a:cubicBezTo>
                    <a:pt x="518" y="146"/>
                    <a:pt x="515" y="145"/>
                    <a:pt x="512" y="144"/>
                  </a:cubicBezTo>
                  <a:cubicBezTo>
                    <a:pt x="510" y="144"/>
                    <a:pt x="508" y="143"/>
                    <a:pt x="506" y="143"/>
                  </a:cubicBezTo>
                  <a:cubicBezTo>
                    <a:pt x="502" y="142"/>
                    <a:pt x="498" y="141"/>
                    <a:pt x="494" y="140"/>
                  </a:cubicBezTo>
                  <a:cubicBezTo>
                    <a:pt x="492" y="139"/>
                    <a:pt x="490" y="139"/>
                    <a:pt x="487" y="138"/>
                  </a:cubicBezTo>
                  <a:cubicBezTo>
                    <a:pt x="483" y="137"/>
                    <a:pt x="479" y="137"/>
                    <a:pt x="474" y="136"/>
                  </a:cubicBezTo>
                  <a:cubicBezTo>
                    <a:pt x="472" y="135"/>
                    <a:pt x="470" y="135"/>
                    <a:pt x="468" y="134"/>
                  </a:cubicBezTo>
                  <a:cubicBezTo>
                    <a:pt x="466" y="134"/>
                    <a:pt x="464" y="134"/>
                    <a:pt x="463" y="133"/>
                  </a:cubicBezTo>
                  <a:cubicBezTo>
                    <a:pt x="460" y="132"/>
                    <a:pt x="458" y="132"/>
                    <a:pt x="455" y="132"/>
                  </a:cubicBezTo>
                  <a:cubicBezTo>
                    <a:pt x="452" y="131"/>
                    <a:pt x="449" y="130"/>
                    <a:pt x="446" y="130"/>
                  </a:cubicBezTo>
                  <a:cubicBezTo>
                    <a:pt x="442" y="129"/>
                    <a:pt x="438" y="129"/>
                    <a:pt x="435" y="128"/>
                  </a:cubicBezTo>
                  <a:cubicBezTo>
                    <a:pt x="433" y="127"/>
                    <a:pt x="431" y="127"/>
                    <a:pt x="429" y="127"/>
                  </a:cubicBezTo>
                  <a:cubicBezTo>
                    <a:pt x="428" y="127"/>
                    <a:pt x="428" y="127"/>
                    <a:pt x="427" y="126"/>
                  </a:cubicBezTo>
                  <a:cubicBezTo>
                    <a:pt x="423" y="126"/>
                    <a:pt x="420" y="126"/>
                    <a:pt x="417" y="125"/>
                  </a:cubicBezTo>
                  <a:cubicBezTo>
                    <a:pt x="415" y="125"/>
                    <a:pt x="413" y="125"/>
                    <a:pt x="411" y="124"/>
                  </a:cubicBezTo>
                  <a:cubicBezTo>
                    <a:pt x="409" y="124"/>
                    <a:pt x="406" y="123"/>
                    <a:pt x="404" y="123"/>
                  </a:cubicBezTo>
                  <a:cubicBezTo>
                    <a:pt x="402" y="124"/>
                    <a:pt x="399" y="122"/>
                    <a:pt x="396" y="122"/>
                  </a:cubicBezTo>
                  <a:cubicBezTo>
                    <a:pt x="396" y="122"/>
                    <a:pt x="395" y="122"/>
                    <a:pt x="395" y="122"/>
                  </a:cubicBezTo>
                  <a:cubicBezTo>
                    <a:pt x="392" y="122"/>
                    <a:pt x="389" y="122"/>
                    <a:pt x="386" y="121"/>
                  </a:cubicBezTo>
                  <a:cubicBezTo>
                    <a:pt x="385" y="121"/>
                    <a:pt x="384" y="121"/>
                    <a:pt x="383" y="121"/>
                  </a:cubicBezTo>
                  <a:cubicBezTo>
                    <a:pt x="382" y="121"/>
                    <a:pt x="380" y="121"/>
                    <a:pt x="379" y="121"/>
                  </a:cubicBezTo>
                  <a:cubicBezTo>
                    <a:pt x="377" y="120"/>
                    <a:pt x="375" y="121"/>
                    <a:pt x="373" y="120"/>
                  </a:cubicBezTo>
                  <a:cubicBezTo>
                    <a:pt x="370" y="120"/>
                    <a:pt x="368" y="120"/>
                    <a:pt x="365" y="120"/>
                  </a:cubicBezTo>
                  <a:cubicBezTo>
                    <a:pt x="363" y="120"/>
                    <a:pt x="361" y="120"/>
                    <a:pt x="359" y="119"/>
                  </a:cubicBezTo>
                  <a:cubicBezTo>
                    <a:pt x="358" y="119"/>
                    <a:pt x="357" y="119"/>
                    <a:pt x="355" y="119"/>
                  </a:cubicBezTo>
                  <a:cubicBezTo>
                    <a:pt x="354" y="119"/>
                    <a:pt x="352" y="119"/>
                    <a:pt x="350" y="119"/>
                  </a:cubicBezTo>
                  <a:cubicBezTo>
                    <a:pt x="348" y="119"/>
                    <a:pt x="345" y="119"/>
                    <a:pt x="343" y="119"/>
                  </a:cubicBezTo>
                  <a:cubicBezTo>
                    <a:pt x="338" y="119"/>
                    <a:pt x="334" y="119"/>
                    <a:pt x="330" y="119"/>
                  </a:cubicBezTo>
                  <a:cubicBezTo>
                    <a:pt x="325" y="119"/>
                    <a:pt x="321" y="119"/>
                    <a:pt x="316" y="119"/>
                  </a:cubicBezTo>
                  <a:cubicBezTo>
                    <a:pt x="316" y="119"/>
                    <a:pt x="315" y="118"/>
                    <a:pt x="315" y="118"/>
                  </a:cubicBezTo>
                  <a:cubicBezTo>
                    <a:pt x="314" y="118"/>
                    <a:pt x="313" y="119"/>
                    <a:pt x="312" y="119"/>
                  </a:cubicBezTo>
                  <a:cubicBezTo>
                    <a:pt x="312" y="119"/>
                    <a:pt x="312" y="118"/>
                    <a:pt x="311" y="118"/>
                  </a:cubicBezTo>
                  <a:cubicBezTo>
                    <a:pt x="308" y="118"/>
                    <a:pt x="305" y="119"/>
                    <a:pt x="303" y="119"/>
                  </a:cubicBezTo>
                  <a:cubicBezTo>
                    <a:pt x="298" y="119"/>
                    <a:pt x="294" y="119"/>
                    <a:pt x="290" y="119"/>
                  </a:cubicBezTo>
                  <a:cubicBezTo>
                    <a:pt x="287" y="119"/>
                    <a:pt x="284" y="119"/>
                    <a:pt x="281" y="119"/>
                  </a:cubicBezTo>
                  <a:cubicBezTo>
                    <a:pt x="278" y="119"/>
                    <a:pt x="275" y="119"/>
                    <a:pt x="272" y="119"/>
                  </a:cubicBezTo>
                  <a:cubicBezTo>
                    <a:pt x="269" y="119"/>
                    <a:pt x="266" y="119"/>
                    <a:pt x="262" y="119"/>
                  </a:cubicBezTo>
                  <a:cubicBezTo>
                    <a:pt x="260" y="119"/>
                    <a:pt x="258" y="120"/>
                    <a:pt x="256" y="121"/>
                  </a:cubicBezTo>
                  <a:cubicBezTo>
                    <a:pt x="255" y="121"/>
                    <a:pt x="253" y="121"/>
                    <a:pt x="252" y="121"/>
                  </a:cubicBezTo>
                  <a:cubicBezTo>
                    <a:pt x="248" y="122"/>
                    <a:pt x="243" y="122"/>
                    <a:pt x="239" y="123"/>
                  </a:cubicBezTo>
                  <a:cubicBezTo>
                    <a:pt x="234" y="123"/>
                    <a:pt x="229" y="124"/>
                    <a:pt x="224" y="125"/>
                  </a:cubicBezTo>
                  <a:cubicBezTo>
                    <a:pt x="220" y="125"/>
                    <a:pt x="217" y="126"/>
                    <a:pt x="213" y="126"/>
                  </a:cubicBezTo>
                  <a:cubicBezTo>
                    <a:pt x="211" y="127"/>
                    <a:pt x="210" y="127"/>
                    <a:pt x="209" y="127"/>
                  </a:cubicBezTo>
                  <a:cubicBezTo>
                    <a:pt x="207" y="128"/>
                    <a:pt x="205" y="128"/>
                    <a:pt x="203" y="128"/>
                  </a:cubicBezTo>
                  <a:cubicBezTo>
                    <a:pt x="200" y="129"/>
                    <a:pt x="197" y="129"/>
                    <a:pt x="194" y="129"/>
                  </a:cubicBezTo>
                  <a:cubicBezTo>
                    <a:pt x="193" y="130"/>
                    <a:pt x="191" y="131"/>
                    <a:pt x="189" y="131"/>
                  </a:cubicBezTo>
                  <a:cubicBezTo>
                    <a:pt x="187" y="130"/>
                    <a:pt x="186" y="132"/>
                    <a:pt x="184" y="132"/>
                  </a:cubicBezTo>
                  <a:cubicBezTo>
                    <a:pt x="181" y="132"/>
                    <a:pt x="179" y="133"/>
                    <a:pt x="176" y="133"/>
                  </a:cubicBezTo>
                  <a:cubicBezTo>
                    <a:pt x="173" y="134"/>
                    <a:pt x="170" y="134"/>
                    <a:pt x="167" y="136"/>
                  </a:cubicBezTo>
                  <a:cubicBezTo>
                    <a:pt x="166" y="136"/>
                    <a:pt x="164" y="136"/>
                    <a:pt x="162" y="136"/>
                  </a:cubicBezTo>
                  <a:cubicBezTo>
                    <a:pt x="160" y="137"/>
                    <a:pt x="159" y="137"/>
                    <a:pt x="157" y="137"/>
                  </a:cubicBezTo>
                  <a:cubicBezTo>
                    <a:pt x="153" y="138"/>
                    <a:pt x="148" y="139"/>
                    <a:pt x="144" y="140"/>
                  </a:cubicBezTo>
                  <a:cubicBezTo>
                    <a:pt x="141" y="141"/>
                    <a:pt x="138" y="141"/>
                    <a:pt x="135" y="142"/>
                  </a:cubicBezTo>
                  <a:cubicBezTo>
                    <a:pt x="131" y="144"/>
                    <a:pt x="127" y="144"/>
                    <a:pt x="123" y="145"/>
                  </a:cubicBezTo>
                  <a:cubicBezTo>
                    <a:pt x="122" y="146"/>
                    <a:pt x="120" y="146"/>
                    <a:pt x="119" y="147"/>
                  </a:cubicBezTo>
                  <a:cubicBezTo>
                    <a:pt x="118" y="146"/>
                    <a:pt x="117" y="147"/>
                    <a:pt x="116" y="148"/>
                  </a:cubicBezTo>
                  <a:cubicBezTo>
                    <a:pt x="115" y="148"/>
                    <a:pt x="113" y="148"/>
                    <a:pt x="111" y="149"/>
                  </a:cubicBezTo>
                  <a:cubicBezTo>
                    <a:pt x="109" y="149"/>
                    <a:pt x="107" y="150"/>
                    <a:pt x="105" y="151"/>
                  </a:cubicBezTo>
                  <a:cubicBezTo>
                    <a:pt x="101" y="152"/>
                    <a:pt x="98" y="153"/>
                    <a:pt x="94" y="154"/>
                  </a:cubicBezTo>
                  <a:cubicBezTo>
                    <a:pt x="91" y="155"/>
                    <a:pt x="87" y="156"/>
                    <a:pt x="84" y="157"/>
                  </a:cubicBezTo>
                  <a:cubicBezTo>
                    <a:pt x="82" y="158"/>
                    <a:pt x="79" y="158"/>
                    <a:pt x="77" y="159"/>
                  </a:cubicBezTo>
                  <a:cubicBezTo>
                    <a:pt x="73" y="161"/>
                    <a:pt x="69" y="162"/>
                    <a:pt x="65" y="164"/>
                  </a:cubicBezTo>
                  <a:cubicBezTo>
                    <a:pt x="63" y="165"/>
                    <a:pt x="60" y="165"/>
                    <a:pt x="57" y="166"/>
                  </a:cubicBezTo>
                  <a:cubicBezTo>
                    <a:pt x="55" y="167"/>
                    <a:pt x="54" y="168"/>
                    <a:pt x="52" y="168"/>
                  </a:cubicBezTo>
                  <a:cubicBezTo>
                    <a:pt x="48" y="170"/>
                    <a:pt x="45" y="171"/>
                    <a:pt x="42" y="172"/>
                  </a:cubicBezTo>
                  <a:cubicBezTo>
                    <a:pt x="39" y="174"/>
                    <a:pt x="35" y="175"/>
                    <a:pt x="32" y="176"/>
                  </a:cubicBezTo>
                  <a:cubicBezTo>
                    <a:pt x="29" y="177"/>
                    <a:pt x="26" y="179"/>
                    <a:pt x="23" y="180"/>
                  </a:cubicBezTo>
                  <a:cubicBezTo>
                    <a:pt x="23" y="180"/>
                    <a:pt x="23" y="181"/>
                    <a:pt x="23" y="181"/>
                  </a:cubicBezTo>
                  <a:cubicBezTo>
                    <a:pt x="22" y="180"/>
                    <a:pt x="21" y="181"/>
                    <a:pt x="20" y="181"/>
                  </a:cubicBezTo>
                  <a:cubicBezTo>
                    <a:pt x="20" y="182"/>
                    <a:pt x="19" y="182"/>
                    <a:pt x="18" y="182"/>
                  </a:cubicBezTo>
                  <a:cubicBezTo>
                    <a:pt x="17" y="183"/>
                    <a:pt x="17" y="182"/>
                    <a:pt x="16" y="182"/>
                  </a:cubicBezTo>
                  <a:cubicBezTo>
                    <a:pt x="16" y="179"/>
                    <a:pt x="15" y="177"/>
                    <a:pt x="14" y="174"/>
                  </a:cubicBezTo>
                  <a:cubicBezTo>
                    <a:pt x="14" y="173"/>
                    <a:pt x="14" y="171"/>
                    <a:pt x="14" y="169"/>
                  </a:cubicBezTo>
                  <a:cubicBezTo>
                    <a:pt x="13" y="167"/>
                    <a:pt x="13" y="165"/>
                    <a:pt x="13" y="163"/>
                  </a:cubicBezTo>
                  <a:cubicBezTo>
                    <a:pt x="13" y="159"/>
                    <a:pt x="12" y="156"/>
                    <a:pt x="11" y="152"/>
                  </a:cubicBezTo>
                  <a:cubicBezTo>
                    <a:pt x="11" y="150"/>
                    <a:pt x="10" y="147"/>
                    <a:pt x="10" y="145"/>
                  </a:cubicBezTo>
                  <a:cubicBezTo>
                    <a:pt x="10" y="144"/>
                    <a:pt x="10" y="143"/>
                    <a:pt x="9" y="143"/>
                  </a:cubicBezTo>
                  <a:cubicBezTo>
                    <a:pt x="9" y="143"/>
                    <a:pt x="10" y="143"/>
                    <a:pt x="10" y="142"/>
                  </a:cubicBezTo>
                  <a:cubicBezTo>
                    <a:pt x="9" y="137"/>
                    <a:pt x="9" y="131"/>
                    <a:pt x="8" y="125"/>
                  </a:cubicBezTo>
                  <a:cubicBezTo>
                    <a:pt x="8" y="125"/>
                    <a:pt x="7" y="125"/>
                    <a:pt x="6" y="125"/>
                  </a:cubicBezTo>
                  <a:cubicBezTo>
                    <a:pt x="7" y="125"/>
                    <a:pt x="8" y="124"/>
                    <a:pt x="8" y="124"/>
                  </a:cubicBezTo>
                  <a:cubicBezTo>
                    <a:pt x="8" y="122"/>
                    <a:pt x="7" y="120"/>
                    <a:pt x="7" y="118"/>
                  </a:cubicBezTo>
                  <a:cubicBezTo>
                    <a:pt x="7" y="115"/>
                    <a:pt x="6" y="113"/>
                    <a:pt x="6" y="111"/>
                  </a:cubicBezTo>
                  <a:cubicBezTo>
                    <a:pt x="6" y="110"/>
                    <a:pt x="6" y="108"/>
                    <a:pt x="5" y="107"/>
                  </a:cubicBezTo>
                  <a:cubicBezTo>
                    <a:pt x="5" y="104"/>
                    <a:pt x="5" y="101"/>
                    <a:pt x="4" y="98"/>
                  </a:cubicBezTo>
                  <a:cubicBezTo>
                    <a:pt x="4" y="96"/>
                    <a:pt x="3" y="93"/>
                    <a:pt x="2" y="91"/>
                  </a:cubicBezTo>
                  <a:cubicBezTo>
                    <a:pt x="2" y="88"/>
                    <a:pt x="1" y="86"/>
                    <a:pt x="1" y="84"/>
                  </a:cubicBezTo>
                  <a:cubicBezTo>
                    <a:pt x="1" y="82"/>
                    <a:pt x="0" y="80"/>
                    <a:pt x="0" y="79"/>
                  </a:cubicBezTo>
                  <a:cubicBezTo>
                    <a:pt x="0" y="77"/>
                    <a:pt x="2" y="75"/>
                    <a:pt x="3" y="75"/>
                  </a:cubicBezTo>
                  <a:cubicBezTo>
                    <a:pt x="6" y="74"/>
                    <a:pt x="8" y="72"/>
                    <a:pt x="11" y="71"/>
                  </a:cubicBezTo>
                  <a:cubicBezTo>
                    <a:pt x="11" y="71"/>
                    <a:pt x="12" y="70"/>
                    <a:pt x="13" y="70"/>
                  </a:cubicBezTo>
                  <a:cubicBezTo>
                    <a:pt x="17" y="68"/>
                    <a:pt x="22" y="66"/>
                    <a:pt x="27" y="63"/>
                  </a:cubicBezTo>
                  <a:cubicBezTo>
                    <a:pt x="29" y="62"/>
                    <a:pt x="32" y="61"/>
                    <a:pt x="34" y="60"/>
                  </a:cubicBezTo>
                  <a:cubicBezTo>
                    <a:pt x="37" y="59"/>
                    <a:pt x="41" y="58"/>
                    <a:pt x="44" y="56"/>
                  </a:cubicBezTo>
                  <a:cubicBezTo>
                    <a:pt x="48" y="54"/>
                    <a:pt x="52" y="53"/>
                    <a:pt x="56" y="51"/>
                  </a:cubicBezTo>
                  <a:cubicBezTo>
                    <a:pt x="58" y="50"/>
                    <a:pt x="59" y="49"/>
                    <a:pt x="61" y="49"/>
                  </a:cubicBezTo>
                  <a:cubicBezTo>
                    <a:pt x="62" y="48"/>
                    <a:pt x="63" y="48"/>
                    <a:pt x="65" y="47"/>
                  </a:cubicBezTo>
                  <a:cubicBezTo>
                    <a:pt x="65" y="47"/>
                    <a:pt x="65" y="47"/>
                    <a:pt x="65" y="47"/>
                  </a:cubicBezTo>
                  <a:cubicBezTo>
                    <a:pt x="67" y="46"/>
                    <a:pt x="69" y="46"/>
                    <a:pt x="71" y="45"/>
                  </a:cubicBezTo>
                  <a:cubicBezTo>
                    <a:pt x="72" y="45"/>
                    <a:pt x="74" y="44"/>
                    <a:pt x="76" y="43"/>
                  </a:cubicBezTo>
                  <a:cubicBezTo>
                    <a:pt x="77" y="42"/>
                    <a:pt x="80" y="42"/>
                    <a:pt x="81" y="40"/>
                  </a:cubicBezTo>
                  <a:cubicBezTo>
                    <a:pt x="82" y="39"/>
                    <a:pt x="84" y="39"/>
                    <a:pt x="85" y="39"/>
                  </a:cubicBezTo>
                  <a:cubicBezTo>
                    <a:pt x="88" y="38"/>
                    <a:pt x="90" y="37"/>
                    <a:pt x="93" y="37"/>
                  </a:cubicBezTo>
                  <a:cubicBezTo>
                    <a:pt x="95" y="36"/>
                    <a:pt x="98" y="35"/>
                    <a:pt x="101" y="34"/>
                  </a:cubicBezTo>
                  <a:cubicBezTo>
                    <a:pt x="103" y="34"/>
                    <a:pt x="105" y="33"/>
                    <a:pt x="108" y="32"/>
                  </a:cubicBezTo>
                  <a:cubicBezTo>
                    <a:pt x="110" y="31"/>
                    <a:pt x="113" y="30"/>
                    <a:pt x="115" y="29"/>
                  </a:cubicBezTo>
                  <a:cubicBezTo>
                    <a:pt x="118" y="29"/>
                    <a:pt x="121" y="28"/>
                    <a:pt x="123" y="28"/>
                  </a:cubicBezTo>
                  <a:cubicBezTo>
                    <a:pt x="124" y="28"/>
                    <a:pt x="124" y="27"/>
                    <a:pt x="124" y="27"/>
                  </a:cubicBezTo>
                  <a:cubicBezTo>
                    <a:pt x="127" y="26"/>
                    <a:pt x="130" y="25"/>
                    <a:pt x="132" y="24"/>
                  </a:cubicBezTo>
                  <a:cubicBezTo>
                    <a:pt x="135" y="23"/>
                    <a:pt x="139" y="22"/>
                    <a:pt x="142" y="21"/>
                  </a:cubicBezTo>
                  <a:cubicBezTo>
                    <a:pt x="144" y="21"/>
                    <a:pt x="145" y="20"/>
                    <a:pt x="147" y="20"/>
                  </a:cubicBezTo>
                  <a:cubicBezTo>
                    <a:pt x="151" y="19"/>
                    <a:pt x="155" y="18"/>
                    <a:pt x="159" y="17"/>
                  </a:cubicBezTo>
                  <a:cubicBezTo>
                    <a:pt x="160" y="17"/>
                    <a:pt x="162" y="17"/>
                    <a:pt x="163" y="16"/>
                  </a:cubicBezTo>
                  <a:cubicBezTo>
                    <a:pt x="164" y="16"/>
                    <a:pt x="164" y="16"/>
                    <a:pt x="165" y="15"/>
                  </a:cubicBezTo>
                  <a:cubicBezTo>
                    <a:pt x="165" y="15"/>
                    <a:pt x="166" y="15"/>
                    <a:pt x="167" y="16"/>
                  </a:cubicBezTo>
                  <a:cubicBezTo>
                    <a:pt x="168" y="15"/>
                    <a:pt x="168" y="15"/>
                    <a:pt x="168" y="14"/>
                  </a:cubicBezTo>
                  <a:cubicBezTo>
                    <a:pt x="170" y="15"/>
                    <a:pt x="172" y="15"/>
                    <a:pt x="174" y="13"/>
                  </a:cubicBezTo>
                  <a:cubicBezTo>
                    <a:pt x="175" y="13"/>
                    <a:pt x="175" y="13"/>
                    <a:pt x="175" y="13"/>
                  </a:cubicBezTo>
                  <a:cubicBezTo>
                    <a:pt x="179" y="14"/>
                    <a:pt x="182" y="12"/>
                    <a:pt x="185" y="12"/>
                  </a:cubicBezTo>
                  <a:cubicBezTo>
                    <a:pt x="187" y="12"/>
                    <a:pt x="188" y="11"/>
                    <a:pt x="190" y="11"/>
                  </a:cubicBezTo>
                  <a:cubicBezTo>
                    <a:pt x="192" y="10"/>
                    <a:pt x="196" y="10"/>
                    <a:pt x="198" y="9"/>
                  </a:cubicBezTo>
                  <a:cubicBezTo>
                    <a:pt x="201" y="8"/>
                    <a:pt x="204" y="8"/>
                    <a:pt x="207" y="7"/>
                  </a:cubicBezTo>
                  <a:cubicBezTo>
                    <a:pt x="209" y="7"/>
                    <a:pt x="211" y="7"/>
                    <a:pt x="213" y="7"/>
                  </a:cubicBezTo>
                  <a:cubicBezTo>
                    <a:pt x="214" y="6"/>
                    <a:pt x="215" y="8"/>
                    <a:pt x="215" y="6"/>
                  </a:cubicBezTo>
                  <a:cubicBezTo>
                    <a:pt x="220" y="7"/>
                    <a:pt x="223" y="6"/>
                    <a:pt x="227" y="5"/>
                  </a:cubicBezTo>
                  <a:cubicBezTo>
                    <a:pt x="227" y="5"/>
                    <a:pt x="228" y="5"/>
                    <a:pt x="229" y="5"/>
                  </a:cubicBezTo>
                  <a:cubicBezTo>
                    <a:pt x="231" y="5"/>
                    <a:pt x="233" y="5"/>
                    <a:pt x="236" y="4"/>
                  </a:cubicBezTo>
                  <a:cubicBezTo>
                    <a:pt x="238" y="4"/>
                    <a:pt x="240" y="3"/>
                    <a:pt x="242" y="3"/>
                  </a:cubicBezTo>
                  <a:cubicBezTo>
                    <a:pt x="244" y="3"/>
                    <a:pt x="245" y="3"/>
                    <a:pt x="246" y="3"/>
                  </a:cubicBezTo>
                  <a:cubicBezTo>
                    <a:pt x="247" y="3"/>
                    <a:pt x="249" y="3"/>
                    <a:pt x="250" y="3"/>
                  </a:cubicBezTo>
                  <a:cubicBezTo>
                    <a:pt x="252" y="3"/>
                    <a:pt x="253" y="2"/>
                    <a:pt x="255" y="2"/>
                  </a:cubicBezTo>
                  <a:cubicBezTo>
                    <a:pt x="258" y="2"/>
                    <a:pt x="260" y="2"/>
                    <a:pt x="263" y="2"/>
                  </a:cubicBezTo>
                  <a:cubicBezTo>
                    <a:pt x="266" y="2"/>
                    <a:pt x="270" y="2"/>
                    <a:pt x="273" y="2"/>
                  </a:cubicBezTo>
                  <a:cubicBezTo>
                    <a:pt x="276" y="1"/>
                    <a:pt x="280" y="1"/>
                    <a:pt x="284" y="1"/>
                  </a:cubicBezTo>
                  <a:cubicBezTo>
                    <a:pt x="287" y="1"/>
                    <a:pt x="289" y="1"/>
                    <a:pt x="291" y="1"/>
                  </a:cubicBezTo>
                  <a:cubicBezTo>
                    <a:pt x="293" y="1"/>
                    <a:pt x="294" y="0"/>
                    <a:pt x="295" y="0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297" y="2"/>
                    <a:pt x="299" y="1"/>
                    <a:pt x="300" y="1"/>
                  </a:cubicBezTo>
                  <a:cubicBezTo>
                    <a:pt x="301" y="1"/>
                    <a:pt x="301" y="1"/>
                    <a:pt x="302" y="1"/>
                  </a:cubicBezTo>
                  <a:cubicBezTo>
                    <a:pt x="304" y="1"/>
                    <a:pt x="306" y="1"/>
                    <a:pt x="309" y="1"/>
                  </a:cubicBezTo>
                  <a:cubicBezTo>
                    <a:pt x="311" y="1"/>
                    <a:pt x="313" y="1"/>
                    <a:pt x="315" y="1"/>
                  </a:cubicBezTo>
                  <a:cubicBezTo>
                    <a:pt x="314" y="1"/>
                    <a:pt x="314" y="1"/>
                    <a:pt x="314" y="0"/>
                  </a:cubicBezTo>
                  <a:cubicBezTo>
                    <a:pt x="316" y="1"/>
                    <a:pt x="318" y="2"/>
                    <a:pt x="320" y="1"/>
                  </a:cubicBezTo>
                  <a:cubicBezTo>
                    <a:pt x="320" y="1"/>
                    <a:pt x="321" y="1"/>
                    <a:pt x="321" y="1"/>
                  </a:cubicBezTo>
                  <a:cubicBezTo>
                    <a:pt x="321" y="1"/>
                    <a:pt x="321" y="2"/>
                    <a:pt x="322" y="2"/>
                  </a:cubicBezTo>
                  <a:cubicBezTo>
                    <a:pt x="323" y="1"/>
                    <a:pt x="325" y="1"/>
                    <a:pt x="327" y="1"/>
                  </a:cubicBezTo>
                  <a:cubicBezTo>
                    <a:pt x="329" y="1"/>
                    <a:pt x="331" y="2"/>
                    <a:pt x="333" y="2"/>
                  </a:cubicBezTo>
                  <a:cubicBezTo>
                    <a:pt x="334" y="2"/>
                    <a:pt x="335" y="2"/>
                    <a:pt x="336" y="2"/>
                  </a:cubicBezTo>
                  <a:cubicBezTo>
                    <a:pt x="336" y="2"/>
                    <a:pt x="337" y="2"/>
                    <a:pt x="338" y="2"/>
                  </a:cubicBezTo>
                  <a:cubicBezTo>
                    <a:pt x="341" y="2"/>
                    <a:pt x="344" y="3"/>
                    <a:pt x="347" y="3"/>
                  </a:cubicBezTo>
                  <a:cubicBezTo>
                    <a:pt x="348" y="3"/>
                    <a:pt x="350" y="3"/>
                    <a:pt x="352" y="3"/>
                  </a:cubicBezTo>
                  <a:cubicBezTo>
                    <a:pt x="355" y="3"/>
                    <a:pt x="359" y="3"/>
                    <a:pt x="363" y="3"/>
                  </a:cubicBezTo>
                  <a:cubicBezTo>
                    <a:pt x="366" y="4"/>
                    <a:pt x="370" y="4"/>
                    <a:pt x="373" y="4"/>
                  </a:cubicBezTo>
                  <a:cubicBezTo>
                    <a:pt x="374" y="4"/>
                    <a:pt x="375" y="4"/>
                    <a:pt x="376" y="4"/>
                  </a:cubicBezTo>
                  <a:cubicBezTo>
                    <a:pt x="378" y="4"/>
                    <a:pt x="380" y="4"/>
                    <a:pt x="381" y="5"/>
                  </a:cubicBezTo>
                  <a:cubicBezTo>
                    <a:pt x="382" y="5"/>
                    <a:pt x="383" y="5"/>
                    <a:pt x="384" y="5"/>
                  </a:cubicBezTo>
                  <a:cubicBezTo>
                    <a:pt x="386" y="5"/>
                    <a:pt x="389" y="5"/>
                    <a:pt x="391" y="6"/>
                  </a:cubicBezTo>
                  <a:cubicBezTo>
                    <a:pt x="393" y="6"/>
                    <a:pt x="394" y="6"/>
                    <a:pt x="395" y="6"/>
                  </a:cubicBezTo>
                  <a:cubicBezTo>
                    <a:pt x="399" y="7"/>
                    <a:pt x="403" y="8"/>
                    <a:pt x="407" y="8"/>
                  </a:cubicBezTo>
                  <a:cubicBezTo>
                    <a:pt x="411" y="9"/>
                    <a:pt x="416" y="10"/>
                    <a:pt x="421" y="11"/>
                  </a:cubicBezTo>
                  <a:cubicBezTo>
                    <a:pt x="423" y="11"/>
                    <a:pt x="425" y="11"/>
                    <a:pt x="427" y="11"/>
                  </a:cubicBezTo>
                  <a:cubicBezTo>
                    <a:pt x="428" y="11"/>
                    <a:pt x="428" y="12"/>
                    <a:pt x="429" y="12"/>
                  </a:cubicBezTo>
                  <a:cubicBezTo>
                    <a:pt x="433" y="12"/>
                    <a:pt x="436" y="14"/>
                    <a:pt x="440" y="13"/>
                  </a:cubicBezTo>
                  <a:cubicBezTo>
                    <a:pt x="441" y="13"/>
                    <a:pt x="442" y="14"/>
                    <a:pt x="443" y="14"/>
                  </a:cubicBezTo>
                  <a:cubicBezTo>
                    <a:pt x="446" y="15"/>
                    <a:pt x="449" y="15"/>
                    <a:pt x="452" y="16"/>
                  </a:cubicBezTo>
                  <a:cubicBezTo>
                    <a:pt x="455" y="16"/>
                    <a:pt x="458" y="17"/>
                    <a:pt x="461" y="17"/>
                  </a:cubicBezTo>
                  <a:cubicBezTo>
                    <a:pt x="464" y="18"/>
                    <a:pt x="466" y="19"/>
                    <a:pt x="468" y="18"/>
                  </a:cubicBezTo>
                  <a:cubicBezTo>
                    <a:pt x="469" y="18"/>
                    <a:pt x="470" y="19"/>
                    <a:pt x="471" y="19"/>
                  </a:cubicBezTo>
                  <a:cubicBezTo>
                    <a:pt x="474" y="20"/>
                    <a:pt x="477" y="20"/>
                    <a:pt x="480" y="21"/>
                  </a:cubicBezTo>
                  <a:cubicBezTo>
                    <a:pt x="482" y="21"/>
                    <a:pt x="483" y="22"/>
                    <a:pt x="485" y="22"/>
                  </a:cubicBezTo>
                  <a:cubicBezTo>
                    <a:pt x="487" y="23"/>
                    <a:pt x="489" y="23"/>
                    <a:pt x="492" y="24"/>
                  </a:cubicBezTo>
                  <a:cubicBezTo>
                    <a:pt x="494" y="25"/>
                    <a:pt x="497" y="25"/>
                    <a:pt x="499" y="26"/>
                  </a:cubicBezTo>
                  <a:cubicBezTo>
                    <a:pt x="500" y="26"/>
                    <a:pt x="501" y="27"/>
                    <a:pt x="503" y="27"/>
                  </a:cubicBezTo>
                  <a:cubicBezTo>
                    <a:pt x="503" y="27"/>
                    <a:pt x="504" y="28"/>
                    <a:pt x="505" y="28"/>
                  </a:cubicBezTo>
                  <a:cubicBezTo>
                    <a:pt x="506" y="28"/>
                    <a:pt x="507" y="28"/>
                    <a:pt x="508" y="29"/>
                  </a:cubicBezTo>
                  <a:cubicBezTo>
                    <a:pt x="508" y="29"/>
                    <a:pt x="509" y="29"/>
                    <a:pt x="509" y="29"/>
                  </a:cubicBezTo>
                  <a:cubicBezTo>
                    <a:pt x="513" y="30"/>
                    <a:pt x="516" y="31"/>
                    <a:pt x="519" y="33"/>
                  </a:cubicBezTo>
                  <a:cubicBezTo>
                    <a:pt x="522" y="34"/>
                    <a:pt x="525" y="35"/>
                    <a:pt x="528" y="36"/>
                  </a:cubicBezTo>
                  <a:cubicBezTo>
                    <a:pt x="531" y="37"/>
                    <a:pt x="533" y="37"/>
                    <a:pt x="535" y="38"/>
                  </a:cubicBezTo>
                  <a:cubicBezTo>
                    <a:pt x="538" y="39"/>
                    <a:pt x="541" y="40"/>
                    <a:pt x="543" y="41"/>
                  </a:cubicBezTo>
                  <a:cubicBezTo>
                    <a:pt x="544" y="42"/>
                    <a:pt x="546" y="42"/>
                    <a:pt x="547" y="43"/>
                  </a:cubicBezTo>
                  <a:cubicBezTo>
                    <a:pt x="551" y="44"/>
                    <a:pt x="556" y="46"/>
                    <a:pt x="561" y="48"/>
                  </a:cubicBezTo>
                  <a:cubicBezTo>
                    <a:pt x="563" y="49"/>
                    <a:pt x="565" y="50"/>
                    <a:pt x="567" y="51"/>
                  </a:cubicBezTo>
                  <a:cubicBezTo>
                    <a:pt x="567" y="51"/>
                    <a:pt x="568" y="51"/>
                    <a:pt x="569" y="5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8FB7F29D-A2B3-45DA-A8D1-40ABE620B75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0" y="877"/>
              <a:ext cx="301" cy="283"/>
            </a:xfrm>
            <a:custGeom>
              <a:avLst/>
              <a:gdLst>
                <a:gd name="T0" fmla="*/ 64 w 166"/>
                <a:gd name="T1" fmla="*/ 8 h 156"/>
                <a:gd name="T2" fmla="*/ 71 w 166"/>
                <a:gd name="T3" fmla="*/ 2 h 156"/>
                <a:gd name="T4" fmla="*/ 81 w 166"/>
                <a:gd name="T5" fmla="*/ 7 h 156"/>
                <a:gd name="T6" fmla="*/ 87 w 166"/>
                <a:gd name="T7" fmla="*/ 11 h 156"/>
                <a:gd name="T8" fmla="*/ 96 w 166"/>
                <a:gd name="T9" fmla="*/ 15 h 156"/>
                <a:gd name="T10" fmla="*/ 103 w 166"/>
                <a:gd name="T11" fmla="*/ 19 h 156"/>
                <a:gd name="T12" fmla="*/ 111 w 166"/>
                <a:gd name="T13" fmla="*/ 24 h 156"/>
                <a:gd name="T14" fmla="*/ 123 w 166"/>
                <a:gd name="T15" fmla="*/ 31 h 156"/>
                <a:gd name="T16" fmla="*/ 131 w 166"/>
                <a:gd name="T17" fmla="*/ 35 h 156"/>
                <a:gd name="T18" fmla="*/ 137 w 166"/>
                <a:gd name="T19" fmla="*/ 40 h 156"/>
                <a:gd name="T20" fmla="*/ 155 w 166"/>
                <a:gd name="T21" fmla="*/ 51 h 156"/>
                <a:gd name="T22" fmla="*/ 166 w 166"/>
                <a:gd name="T23" fmla="*/ 57 h 156"/>
                <a:gd name="T24" fmla="*/ 155 w 166"/>
                <a:gd name="T25" fmla="*/ 62 h 156"/>
                <a:gd name="T26" fmla="*/ 147 w 166"/>
                <a:gd name="T27" fmla="*/ 67 h 156"/>
                <a:gd name="T28" fmla="*/ 134 w 166"/>
                <a:gd name="T29" fmla="*/ 74 h 156"/>
                <a:gd name="T30" fmla="*/ 118 w 166"/>
                <a:gd name="T31" fmla="*/ 81 h 156"/>
                <a:gd name="T32" fmla="*/ 115 w 166"/>
                <a:gd name="T33" fmla="*/ 88 h 156"/>
                <a:gd name="T34" fmla="*/ 116 w 166"/>
                <a:gd name="T35" fmla="*/ 92 h 156"/>
                <a:gd name="T36" fmla="*/ 119 w 166"/>
                <a:gd name="T37" fmla="*/ 96 h 156"/>
                <a:gd name="T38" fmla="*/ 123 w 166"/>
                <a:gd name="T39" fmla="*/ 106 h 156"/>
                <a:gd name="T40" fmla="*/ 130 w 166"/>
                <a:gd name="T41" fmla="*/ 127 h 156"/>
                <a:gd name="T42" fmla="*/ 131 w 166"/>
                <a:gd name="T43" fmla="*/ 134 h 156"/>
                <a:gd name="T44" fmla="*/ 135 w 166"/>
                <a:gd name="T45" fmla="*/ 146 h 156"/>
                <a:gd name="T46" fmla="*/ 136 w 166"/>
                <a:gd name="T47" fmla="*/ 156 h 156"/>
                <a:gd name="T48" fmla="*/ 124 w 166"/>
                <a:gd name="T49" fmla="*/ 150 h 156"/>
                <a:gd name="T50" fmla="*/ 109 w 166"/>
                <a:gd name="T51" fmla="*/ 141 h 156"/>
                <a:gd name="T52" fmla="*/ 89 w 166"/>
                <a:gd name="T53" fmla="*/ 130 h 156"/>
                <a:gd name="T54" fmla="*/ 65 w 166"/>
                <a:gd name="T55" fmla="*/ 117 h 156"/>
                <a:gd name="T56" fmla="*/ 50 w 166"/>
                <a:gd name="T57" fmla="*/ 109 h 156"/>
                <a:gd name="T58" fmla="*/ 31 w 166"/>
                <a:gd name="T59" fmla="*/ 103 h 156"/>
                <a:gd name="T60" fmla="*/ 16 w 166"/>
                <a:gd name="T61" fmla="*/ 97 h 156"/>
                <a:gd name="T62" fmla="*/ 0 w 166"/>
                <a:gd name="T63" fmla="*/ 90 h 156"/>
                <a:gd name="T64" fmla="*/ 25 w 166"/>
                <a:gd name="T65" fmla="*/ 84 h 156"/>
                <a:gd name="T66" fmla="*/ 37 w 166"/>
                <a:gd name="T67" fmla="*/ 82 h 156"/>
                <a:gd name="T68" fmla="*/ 42 w 166"/>
                <a:gd name="T69" fmla="*/ 79 h 156"/>
                <a:gd name="T70" fmla="*/ 48 w 166"/>
                <a:gd name="T71" fmla="*/ 74 h 156"/>
                <a:gd name="T72" fmla="*/ 49 w 166"/>
                <a:gd name="T73" fmla="*/ 68 h 156"/>
                <a:gd name="T74" fmla="*/ 52 w 166"/>
                <a:gd name="T75" fmla="*/ 62 h 156"/>
                <a:gd name="T76" fmla="*/ 54 w 166"/>
                <a:gd name="T77" fmla="*/ 50 h 156"/>
                <a:gd name="T78" fmla="*/ 56 w 166"/>
                <a:gd name="T79" fmla="*/ 39 h 156"/>
                <a:gd name="T80" fmla="*/ 62 w 166"/>
                <a:gd name="T81" fmla="*/ 1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6" h="156">
                  <a:moveTo>
                    <a:pt x="62" y="16"/>
                  </a:moveTo>
                  <a:cubicBezTo>
                    <a:pt x="64" y="14"/>
                    <a:pt x="63" y="11"/>
                    <a:pt x="64" y="8"/>
                  </a:cubicBezTo>
                  <a:cubicBezTo>
                    <a:pt x="65" y="5"/>
                    <a:pt x="66" y="3"/>
                    <a:pt x="66" y="0"/>
                  </a:cubicBezTo>
                  <a:cubicBezTo>
                    <a:pt x="68" y="1"/>
                    <a:pt x="70" y="1"/>
                    <a:pt x="71" y="2"/>
                  </a:cubicBezTo>
                  <a:cubicBezTo>
                    <a:pt x="73" y="3"/>
                    <a:pt x="75" y="3"/>
                    <a:pt x="77" y="4"/>
                  </a:cubicBezTo>
                  <a:cubicBezTo>
                    <a:pt x="78" y="5"/>
                    <a:pt x="79" y="6"/>
                    <a:pt x="81" y="7"/>
                  </a:cubicBezTo>
                  <a:cubicBezTo>
                    <a:pt x="83" y="7"/>
                    <a:pt x="84" y="9"/>
                    <a:pt x="85" y="9"/>
                  </a:cubicBezTo>
                  <a:cubicBezTo>
                    <a:pt x="86" y="10"/>
                    <a:pt x="87" y="10"/>
                    <a:pt x="87" y="11"/>
                  </a:cubicBezTo>
                  <a:cubicBezTo>
                    <a:pt x="89" y="11"/>
                    <a:pt x="90" y="13"/>
                    <a:pt x="92" y="13"/>
                  </a:cubicBezTo>
                  <a:cubicBezTo>
                    <a:pt x="93" y="13"/>
                    <a:pt x="95" y="14"/>
                    <a:pt x="96" y="15"/>
                  </a:cubicBezTo>
                  <a:cubicBezTo>
                    <a:pt x="98" y="16"/>
                    <a:pt x="100" y="17"/>
                    <a:pt x="101" y="19"/>
                  </a:cubicBezTo>
                  <a:cubicBezTo>
                    <a:pt x="102" y="19"/>
                    <a:pt x="102" y="19"/>
                    <a:pt x="103" y="19"/>
                  </a:cubicBezTo>
                  <a:cubicBezTo>
                    <a:pt x="103" y="19"/>
                    <a:pt x="103" y="19"/>
                    <a:pt x="104" y="19"/>
                  </a:cubicBezTo>
                  <a:cubicBezTo>
                    <a:pt x="106" y="21"/>
                    <a:pt x="108" y="23"/>
                    <a:pt x="111" y="24"/>
                  </a:cubicBezTo>
                  <a:cubicBezTo>
                    <a:pt x="113" y="25"/>
                    <a:pt x="115" y="27"/>
                    <a:pt x="117" y="28"/>
                  </a:cubicBezTo>
                  <a:cubicBezTo>
                    <a:pt x="119" y="29"/>
                    <a:pt x="121" y="30"/>
                    <a:pt x="123" y="31"/>
                  </a:cubicBezTo>
                  <a:cubicBezTo>
                    <a:pt x="125" y="32"/>
                    <a:pt x="126" y="33"/>
                    <a:pt x="128" y="34"/>
                  </a:cubicBezTo>
                  <a:cubicBezTo>
                    <a:pt x="129" y="35"/>
                    <a:pt x="130" y="35"/>
                    <a:pt x="131" y="35"/>
                  </a:cubicBezTo>
                  <a:cubicBezTo>
                    <a:pt x="131" y="35"/>
                    <a:pt x="131" y="36"/>
                    <a:pt x="131" y="36"/>
                  </a:cubicBezTo>
                  <a:cubicBezTo>
                    <a:pt x="133" y="37"/>
                    <a:pt x="135" y="39"/>
                    <a:pt x="137" y="40"/>
                  </a:cubicBezTo>
                  <a:cubicBezTo>
                    <a:pt x="140" y="42"/>
                    <a:pt x="142" y="43"/>
                    <a:pt x="145" y="45"/>
                  </a:cubicBezTo>
                  <a:cubicBezTo>
                    <a:pt x="148" y="47"/>
                    <a:pt x="152" y="49"/>
                    <a:pt x="155" y="51"/>
                  </a:cubicBezTo>
                  <a:cubicBezTo>
                    <a:pt x="155" y="51"/>
                    <a:pt x="156" y="51"/>
                    <a:pt x="157" y="52"/>
                  </a:cubicBezTo>
                  <a:cubicBezTo>
                    <a:pt x="159" y="54"/>
                    <a:pt x="163" y="55"/>
                    <a:pt x="166" y="57"/>
                  </a:cubicBezTo>
                  <a:cubicBezTo>
                    <a:pt x="163" y="58"/>
                    <a:pt x="161" y="59"/>
                    <a:pt x="159" y="60"/>
                  </a:cubicBezTo>
                  <a:cubicBezTo>
                    <a:pt x="158" y="61"/>
                    <a:pt x="157" y="62"/>
                    <a:pt x="155" y="62"/>
                  </a:cubicBezTo>
                  <a:cubicBezTo>
                    <a:pt x="154" y="63"/>
                    <a:pt x="153" y="64"/>
                    <a:pt x="151" y="64"/>
                  </a:cubicBezTo>
                  <a:cubicBezTo>
                    <a:pt x="150" y="65"/>
                    <a:pt x="148" y="66"/>
                    <a:pt x="147" y="67"/>
                  </a:cubicBezTo>
                  <a:cubicBezTo>
                    <a:pt x="146" y="68"/>
                    <a:pt x="145" y="68"/>
                    <a:pt x="144" y="68"/>
                  </a:cubicBezTo>
                  <a:cubicBezTo>
                    <a:pt x="141" y="70"/>
                    <a:pt x="137" y="72"/>
                    <a:pt x="134" y="74"/>
                  </a:cubicBezTo>
                  <a:cubicBezTo>
                    <a:pt x="131" y="75"/>
                    <a:pt x="128" y="78"/>
                    <a:pt x="124" y="79"/>
                  </a:cubicBezTo>
                  <a:cubicBezTo>
                    <a:pt x="122" y="80"/>
                    <a:pt x="120" y="81"/>
                    <a:pt x="118" y="81"/>
                  </a:cubicBezTo>
                  <a:cubicBezTo>
                    <a:pt x="117" y="82"/>
                    <a:pt x="117" y="83"/>
                    <a:pt x="116" y="84"/>
                  </a:cubicBezTo>
                  <a:cubicBezTo>
                    <a:pt x="116" y="85"/>
                    <a:pt x="115" y="87"/>
                    <a:pt x="115" y="88"/>
                  </a:cubicBezTo>
                  <a:cubicBezTo>
                    <a:pt x="115" y="88"/>
                    <a:pt x="115" y="89"/>
                    <a:pt x="115" y="89"/>
                  </a:cubicBezTo>
                  <a:cubicBezTo>
                    <a:pt x="114" y="91"/>
                    <a:pt x="115" y="92"/>
                    <a:pt x="116" y="92"/>
                  </a:cubicBezTo>
                  <a:cubicBezTo>
                    <a:pt x="117" y="93"/>
                    <a:pt x="118" y="93"/>
                    <a:pt x="118" y="94"/>
                  </a:cubicBezTo>
                  <a:cubicBezTo>
                    <a:pt x="118" y="95"/>
                    <a:pt x="119" y="95"/>
                    <a:pt x="119" y="96"/>
                  </a:cubicBezTo>
                  <a:cubicBezTo>
                    <a:pt x="120" y="98"/>
                    <a:pt x="120" y="100"/>
                    <a:pt x="121" y="102"/>
                  </a:cubicBezTo>
                  <a:cubicBezTo>
                    <a:pt x="122" y="103"/>
                    <a:pt x="122" y="105"/>
                    <a:pt x="123" y="106"/>
                  </a:cubicBezTo>
                  <a:cubicBezTo>
                    <a:pt x="124" y="110"/>
                    <a:pt x="125" y="113"/>
                    <a:pt x="127" y="117"/>
                  </a:cubicBezTo>
                  <a:cubicBezTo>
                    <a:pt x="129" y="120"/>
                    <a:pt x="129" y="124"/>
                    <a:pt x="130" y="127"/>
                  </a:cubicBezTo>
                  <a:cubicBezTo>
                    <a:pt x="131" y="129"/>
                    <a:pt x="131" y="130"/>
                    <a:pt x="132" y="131"/>
                  </a:cubicBezTo>
                  <a:cubicBezTo>
                    <a:pt x="132" y="132"/>
                    <a:pt x="131" y="133"/>
                    <a:pt x="131" y="134"/>
                  </a:cubicBezTo>
                  <a:cubicBezTo>
                    <a:pt x="132" y="136"/>
                    <a:pt x="132" y="138"/>
                    <a:pt x="133" y="139"/>
                  </a:cubicBezTo>
                  <a:cubicBezTo>
                    <a:pt x="134" y="142"/>
                    <a:pt x="134" y="144"/>
                    <a:pt x="135" y="146"/>
                  </a:cubicBezTo>
                  <a:cubicBezTo>
                    <a:pt x="136" y="149"/>
                    <a:pt x="136" y="152"/>
                    <a:pt x="137" y="155"/>
                  </a:cubicBezTo>
                  <a:cubicBezTo>
                    <a:pt x="137" y="155"/>
                    <a:pt x="137" y="156"/>
                    <a:pt x="136" y="156"/>
                  </a:cubicBezTo>
                  <a:cubicBezTo>
                    <a:pt x="135" y="155"/>
                    <a:pt x="133" y="154"/>
                    <a:pt x="131" y="153"/>
                  </a:cubicBezTo>
                  <a:cubicBezTo>
                    <a:pt x="128" y="152"/>
                    <a:pt x="126" y="151"/>
                    <a:pt x="124" y="150"/>
                  </a:cubicBezTo>
                  <a:cubicBezTo>
                    <a:pt x="121" y="148"/>
                    <a:pt x="118" y="146"/>
                    <a:pt x="115" y="144"/>
                  </a:cubicBezTo>
                  <a:cubicBezTo>
                    <a:pt x="113" y="144"/>
                    <a:pt x="111" y="142"/>
                    <a:pt x="109" y="141"/>
                  </a:cubicBezTo>
                  <a:cubicBezTo>
                    <a:pt x="106" y="139"/>
                    <a:pt x="102" y="137"/>
                    <a:pt x="99" y="135"/>
                  </a:cubicBezTo>
                  <a:cubicBezTo>
                    <a:pt x="96" y="134"/>
                    <a:pt x="93" y="131"/>
                    <a:pt x="89" y="130"/>
                  </a:cubicBezTo>
                  <a:cubicBezTo>
                    <a:pt x="86" y="128"/>
                    <a:pt x="83" y="126"/>
                    <a:pt x="80" y="124"/>
                  </a:cubicBezTo>
                  <a:cubicBezTo>
                    <a:pt x="75" y="121"/>
                    <a:pt x="70" y="119"/>
                    <a:pt x="65" y="117"/>
                  </a:cubicBezTo>
                  <a:cubicBezTo>
                    <a:pt x="65" y="116"/>
                    <a:pt x="64" y="116"/>
                    <a:pt x="63" y="115"/>
                  </a:cubicBezTo>
                  <a:cubicBezTo>
                    <a:pt x="59" y="113"/>
                    <a:pt x="54" y="111"/>
                    <a:pt x="50" y="109"/>
                  </a:cubicBezTo>
                  <a:cubicBezTo>
                    <a:pt x="47" y="108"/>
                    <a:pt x="44" y="107"/>
                    <a:pt x="40" y="106"/>
                  </a:cubicBezTo>
                  <a:cubicBezTo>
                    <a:pt x="37" y="105"/>
                    <a:pt x="34" y="103"/>
                    <a:pt x="31" y="103"/>
                  </a:cubicBezTo>
                  <a:cubicBezTo>
                    <a:pt x="29" y="102"/>
                    <a:pt x="27" y="101"/>
                    <a:pt x="25" y="100"/>
                  </a:cubicBezTo>
                  <a:cubicBezTo>
                    <a:pt x="22" y="99"/>
                    <a:pt x="19" y="98"/>
                    <a:pt x="16" y="97"/>
                  </a:cubicBezTo>
                  <a:cubicBezTo>
                    <a:pt x="11" y="95"/>
                    <a:pt x="7" y="93"/>
                    <a:pt x="2" y="91"/>
                  </a:cubicBezTo>
                  <a:cubicBezTo>
                    <a:pt x="2" y="91"/>
                    <a:pt x="1" y="91"/>
                    <a:pt x="0" y="90"/>
                  </a:cubicBezTo>
                  <a:cubicBezTo>
                    <a:pt x="8" y="88"/>
                    <a:pt x="17" y="86"/>
                    <a:pt x="25" y="84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30" y="84"/>
                    <a:pt x="33" y="83"/>
                    <a:pt x="37" y="82"/>
                  </a:cubicBezTo>
                  <a:cubicBezTo>
                    <a:pt x="38" y="82"/>
                    <a:pt x="38" y="81"/>
                    <a:pt x="39" y="81"/>
                  </a:cubicBezTo>
                  <a:cubicBezTo>
                    <a:pt x="40" y="81"/>
                    <a:pt x="42" y="80"/>
                    <a:pt x="42" y="79"/>
                  </a:cubicBezTo>
                  <a:cubicBezTo>
                    <a:pt x="43" y="78"/>
                    <a:pt x="43" y="77"/>
                    <a:pt x="43" y="76"/>
                  </a:cubicBezTo>
                  <a:cubicBezTo>
                    <a:pt x="45" y="76"/>
                    <a:pt x="45" y="73"/>
                    <a:pt x="48" y="74"/>
                  </a:cubicBezTo>
                  <a:cubicBezTo>
                    <a:pt x="48" y="73"/>
                    <a:pt x="48" y="71"/>
                    <a:pt x="49" y="69"/>
                  </a:cubicBezTo>
                  <a:cubicBezTo>
                    <a:pt x="49" y="69"/>
                    <a:pt x="49" y="68"/>
                    <a:pt x="49" y="68"/>
                  </a:cubicBezTo>
                  <a:cubicBezTo>
                    <a:pt x="51" y="68"/>
                    <a:pt x="51" y="67"/>
                    <a:pt x="52" y="66"/>
                  </a:cubicBezTo>
                  <a:cubicBezTo>
                    <a:pt x="53" y="65"/>
                    <a:pt x="53" y="63"/>
                    <a:pt x="52" y="62"/>
                  </a:cubicBezTo>
                  <a:cubicBezTo>
                    <a:pt x="52" y="62"/>
                    <a:pt x="52" y="61"/>
                    <a:pt x="52" y="60"/>
                  </a:cubicBezTo>
                  <a:cubicBezTo>
                    <a:pt x="53" y="57"/>
                    <a:pt x="54" y="53"/>
                    <a:pt x="54" y="50"/>
                  </a:cubicBezTo>
                  <a:cubicBezTo>
                    <a:pt x="54" y="47"/>
                    <a:pt x="55" y="45"/>
                    <a:pt x="55" y="42"/>
                  </a:cubicBezTo>
                  <a:cubicBezTo>
                    <a:pt x="55" y="41"/>
                    <a:pt x="56" y="40"/>
                    <a:pt x="56" y="39"/>
                  </a:cubicBezTo>
                  <a:cubicBezTo>
                    <a:pt x="57" y="36"/>
                    <a:pt x="58" y="33"/>
                    <a:pt x="59" y="30"/>
                  </a:cubicBezTo>
                  <a:cubicBezTo>
                    <a:pt x="60" y="26"/>
                    <a:pt x="61" y="22"/>
                    <a:pt x="62" y="18"/>
                  </a:cubicBezTo>
                  <a:cubicBezTo>
                    <a:pt x="62" y="17"/>
                    <a:pt x="62" y="17"/>
                    <a:pt x="62" y="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1EEC9D8A-043B-4090-AE5F-A180771E2B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3" y="891"/>
              <a:ext cx="250" cy="262"/>
            </a:xfrm>
            <a:custGeom>
              <a:avLst/>
              <a:gdLst>
                <a:gd name="T0" fmla="*/ 4 w 138"/>
                <a:gd name="T1" fmla="*/ 29 h 144"/>
                <a:gd name="T2" fmla="*/ 13 w 138"/>
                <a:gd name="T3" fmla="*/ 25 h 144"/>
                <a:gd name="T4" fmla="*/ 24 w 138"/>
                <a:gd name="T5" fmla="*/ 19 h 144"/>
                <a:gd name="T6" fmla="*/ 36 w 138"/>
                <a:gd name="T7" fmla="*/ 13 h 144"/>
                <a:gd name="T8" fmla="*/ 47 w 138"/>
                <a:gd name="T9" fmla="*/ 8 h 144"/>
                <a:gd name="T10" fmla="*/ 54 w 138"/>
                <a:gd name="T11" fmla="*/ 4 h 144"/>
                <a:gd name="T12" fmla="*/ 63 w 138"/>
                <a:gd name="T13" fmla="*/ 0 h 144"/>
                <a:gd name="T14" fmla="*/ 65 w 138"/>
                <a:gd name="T15" fmla="*/ 9 h 144"/>
                <a:gd name="T16" fmla="*/ 66 w 138"/>
                <a:gd name="T17" fmla="*/ 17 h 144"/>
                <a:gd name="T18" fmla="*/ 67 w 138"/>
                <a:gd name="T19" fmla="*/ 23 h 144"/>
                <a:gd name="T20" fmla="*/ 69 w 138"/>
                <a:gd name="T21" fmla="*/ 40 h 144"/>
                <a:gd name="T22" fmla="*/ 72 w 138"/>
                <a:gd name="T23" fmla="*/ 51 h 144"/>
                <a:gd name="T24" fmla="*/ 72 w 138"/>
                <a:gd name="T25" fmla="*/ 60 h 144"/>
                <a:gd name="T26" fmla="*/ 75 w 138"/>
                <a:gd name="T27" fmla="*/ 67 h 144"/>
                <a:gd name="T28" fmla="*/ 80 w 138"/>
                <a:gd name="T29" fmla="*/ 72 h 144"/>
                <a:gd name="T30" fmla="*/ 93 w 138"/>
                <a:gd name="T31" fmla="*/ 75 h 144"/>
                <a:gd name="T32" fmla="*/ 110 w 138"/>
                <a:gd name="T33" fmla="*/ 77 h 144"/>
                <a:gd name="T34" fmla="*/ 127 w 138"/>
                <a:gd name="T35" fmla="*/ 81 h 144"/>
                <a:gd name="T36" fmla="*/ 138 w 138"/>
                <a:gd name="T37" fmla="*/ 84 h 144"/>
                <a:gd name="T38" fmla="*/ 132 w 138"/>
                <a:gd name="T39" fmla="*/ 87 h 144"/>
                <a:gd name="T40" fmla="*/ 118 w 138"/>
                <a:gd name="T41" fmla="*/ 91 h 144"/>
                <a:gd name="T42" fmla="*/ 114 w 138"/>
                <a:gd name="T43" fmla="*/ 93 h 144"/>
                <a:gd name="T44" fmla="*/ 95 w 138"/>
                <a:gd name="T45" fmla="*/ 100 h 144"/>
                <a:gd name="T46" fmla="*/ 81 w 138"/>
                <a:gd name="T47" fmla="*/ 105 h 144"/>
                <a:gd name="T48" fmla="*/ 66 w 138"/>
                <a:gd name="T49" fmla="*/ 111 h 144"/>
                <a:gd name="T50" fmla="*/ 63 w 138"/>
                <a:gd name="T51" fmla="*/ 113 h 144"/>
                <a:gd name="T52" fmla="*/ 46 w 138"/>
                <a:gd name="T53" fmla="*/ 121 h 144"/>
                <a:gd name="T54" fmla="*/ 37 w 138"/>
                <a:gd name="T55" fmla="*/ 126 h 144"/>
                <a:gd name="T56" fmla="*/ 32 w 138"/>
                <a:gd name="T57" fmla="*/ 128 h 144"/>
                <a:gd name="T58" fmla="*/ 12 w 138"/>
                <a:gd name="T59" fmla="*/ 139 h 144"/>
                <a:gd name="T60" fmla="*/ 5 w 138"/>
                <a:gd name="T61" fmla="*/ 143 h 144"/>
                <a:gd name="T62" fmla="*/ 3 w 138"/>
                <a:gd name="T63" fmla="*/ 141 h 144"/>
                <a:gd name="T64" fmla="*/ 9 w 138"/>
                <a:gd name="T65" fmla="*/ 124 h 144"/>
                <a:gd name="T66" fmla="*/ 14 w 138"/>
                <a:gd name="T67" fmla="*/ 106 h 144"/>
                <a:gd name="T68" fmla="*/ 16 w 138"/>
                <a:gd name="T69" fmla="*/ 94 h 144"/>
                <a:gd name="T70" fmla="*/ 18 w 138"/>
                <a:gd name="T71" fmla="*/ 85 h 144"/>
                <a:gd name="T72" fmla="*/ 22 w 138"/>
                <a:gd name="T73" fmla="*/ 81 h 144"/>
                <a:gd name="T74" fmla="*/ 25 w 138"/>
                <a:gd name="T75" fmla="*/ 76 h 144"/>
                <a:gd name="T76" fmla="*/ 19 w 138"/>
                <a:gd name="T77" fmla="*/ 70 h 144"/>
                <a:gd name="T78" fmla="*/ 12 w 138"/>
                <a:gd name="T79" fmla="*/ 66 h 144"/>
                <a:gd name="T80" fmla="*/ 5 w 138"/>
                <a:gd name="T81" fmla="*/ 6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8" h="144">
                  <a:moveTo>
                    <a:pt x="0" y="32"/>
                  </a:moveTo>
                  <a:cubicBezTo>
                    <a:pt x="2" y="31"/>
                    <a:pt x="3" y="30"/>
                    <a:pt x="4" y="29"/>
                  </a:cubicBezTo>
                  <a:cubicBezTo>
                    <a:pt x="5" y="29"/>
                    <a:pt x="5" y="28"/>
                    <a:pt x="5" y="28"/>
                  </a:cubicBezTo>
                  <a:cubicBezTo>
                    <a:pt x="7" y="27"/>
                    <a:pt x="10" y="26"/>
                    <a:pt x="13" y="25"/>
                  </a:cubicBezTo>
                  <a:cubicBezTo>
                    <a:pt x="14" y="24"/>
                    <a:pt x="16" y="23"/>
                    <a:pt x="18" y="22"/>
                  </a:cubicBezTo>
                  <a:cubicBezTo>
                    <a:pt x="20" y="21"/>
                    <a:pt x="22" y="20"/>
                    <a:pt x="24" y="19"/>
                  </a:cubicBezTo>
                  <a:cubicBezTo>
                    <a:pt x="25" y="18"/>
                    <a:pt x="27" y="18"/>
                    <a:pt x="28" y="17"/>
                  </a:cubicBezTo>
                  <a:cubicBezTo>
                    <a:pt x="31" y="16"/>
                    <a:pt x="33" y="14"/>
                    <a:pt x="36" y="13"/>
                  </a:cubicBezTo>
                  <a:cubicBezTo>
                    <a:pt x="38" y="13"/>
                    <a:pt x="39" y="12"/>
                    <a:pt x="41" y="11"/>
                  </a:cubicBezTo>
                  <a:cubicBezTo>
                    <a:pt x="43" y="9"/>
                    <a:pt x="45" y="9"/>
                    <a:pt x="47" y="8"/>
                  </a:cubicBezTo>
                  <a:cubicBezTo>
                    <a:pt x="49" y="6"/>
                    <a:pt x="51" y="5"/>
                    <a:pt x="53" y="4"/>
                  </a:cubicBezTo>
                  <a:cubicBezTo>
                    <a:pt x="53" y="4"/>
                    <a:pt x="54" y="4"/>
                    <a:pt x="54" y="4"/>
                  </a:cubicBezTo>
                  <a:cubicBezTo>
                    <a:pt x="56" y="3"/>
                    <a:pt x="58" y="2"/>
                    <a:pt x="60" y="1"/>
                  </a:cubicBezTo>
                  <a:cubicBezTo>
                    <a:pt x="61" y="0"/>
                    <a:pt x="62" y="0"/>
                    <a:pt x="63" y="0"/>
                  </a:cubicBezTo>
                  <a:cubicBezTo>
                    <a:pt x="63" y="0"/>
                    <a:pt x="64" y="0"/>
                    <a:pt x="64" y="1"/>
                  </a:cubicBezTo>
                  <a:cubicBezTo>
                    <a:pt x="63" y="4"/>
                    <a:pt x="64" y="6"/>
                    <a:pt x="65" y="9"/>
                  </a:cubicBezTo>
                  <a:cubicBezTo>
                    <a:pt x="65" y="10"/>
                    <a:pt x="65" y="11"/>
                    <a:pt x="65" y="12"/>
                  </a:cubicBezTo>
                  <a:cubicBezTo>
                    <a:pt x="65" y="14"/>
                    <a:pt x="65" y="16"/>
                    <a:pt x="66" y="17"/>
                  </a:cubicBezTo>
                  <a:cubicBezTo>
                    <a:pt x="66" y="17"/>
                    <a:pt x="66" y="17"/>
                    <a:pt x="66" y="18"/>
                  </a:cubicBezTo>
                  <a:cubicBezTo>
                    <a:pt x="65" y="20"/>
                    <a:pt x="66" y="21"/>
                    <a:pt x="67" y="23"/>
                  </a:cubicBezTo>
                  <a:cubicBezTo>
                    <a:pt x="67" y="25"/>
                    <a:pt x="67" y="27"/>
                    <a:pt x="67" y="29"/>
                  </a:cubicBezTo>
                  <a:cubicBezTo>
                    <a:pt x="68" y="32"/>
                    <a:pt x="68" y="36"/>
                    <a:pt x="69" y="40"/>
                  </a:cubicBezTo>
                  <a:cubicBezTo>
                    <a:pt x="69" y="44"/>
                    <a:pt x="70" y="47"/>
                    <a:pt x="71" y="50"/>
                  </a:cubicBezTo>
                  <a:cubicBezTo>
                    <a:pt x="71" y="50"/>
                    <a:pt x="72" y="51"/>
                    <a:pt x="72" y="51"/>
                  </a:cubicBezTo>
                  <a:cubicBezTo>
                    <a:pt x="71" y="53"/>
                    <a:pt x="72" y="55"/>
                    <a:pt x="72" y="57"/>
                  </a:cubicBezTo>
                  <a:cubicBezTo>
                    <a:pt x="72" y="58"/>
                    <a:pt x="72" y="59"/>
                    <a:pt x="72" y="60"/>
                  </a:cubicBezTo>
                  <a:cubicBezTo>
                    <a:pt x="72" y="61"/>
                    <a:pt x="72" y="63"/>
                    <a:pt x="74" y="64"/>
                  </a:cubicBezTo>
                  <a:cubicBezTo>
                    <a:pt x="75" y="65"/>
                    <a:pt x="75" y="66"/>
                    <a:pt x="75" y="67"/>
                  </a:cubicBezTo>
                  <a:cubicBezTo>
                    <a:pt x="75" y="68"/>
                    <a:pt x="75" y="69"/>
                    <a:pt x="75" y="70"/>
                  </a:cubicBezTo>
                  <a:cubicBezTo>
                    <a:pt x="77" y="71"/>
                    <a:pt x="78" y="71"/>
                    <a:pt x="80" y="72"/>
                  </a:cubicBezTo>
                  <a:cubicBezTo>
                    <a:pt x="82" y="73"/>
                    <a:pt x="85" y="74"/>
                    <a:pt x="87" y="74"/>
                  </a:cubicBezTo>
                  <a:cubicBezTo>
                    <a:pt x="89" y="75"/>
                    <a:pt x="91" y="75"/>
                    <a:pt x="93" y="75"/>
                  </a:cubicBezTo>
                  <a:cubicBezTo>
                    <a:pt x="96" y="75"/>
                    <a:pt x="98" y="76"/>
                    <a:pt x="101" y="76"/>
                  </a:cubicBezTo>
                  <a:cubicBezTo>
                    <a:pt x="104" y="77"/>
                    <a:pt x="107" y="77"/>
                    <a:pt x="110" y="77"/>
                  </a:cubicBezTo>
                  <a:cubicBezTo>
                    <a:pt x="111" y="77"/>
                    <a:pt x="112" y="78"/>
                    <a:pt x="114" y="78"/>
                  </a:cubicBezTo>
                  <a:cubicBezTo>
                    <a:pt x="118" y="79"/>
                    <a:pt x="122" y="80"/>
                    <a:pt x="127" y="81"/>
                  </a:cubicBezTo>
                  <a:cubicBezTo>
                    <a:pt x="130" y="82"/>
                    <a:pt x="134" y="83"/>
                    <a:pt x="137" y="83"/>
                  </a:cubicBezTo>
                  <a:cubicBezTo>
                    <a:pt x="137" y="84"/>
                    <a:pt x="138" y="84"/>
                    <a:pt x="138" y="84"/>
                  </a:cubicBezTo>
                  <a:cubicBezTo>
                    <a:pt x="138" y="84"/>
                    <a:pt x="137" y="85"/>
                    <a:pt x="137" y="85"/>
                  </a:cubicBezTo>
                  <a:cubicBezTo>
                    <a:pt x="135" y="85"/>
                    <a:pt x="134" y="86"/>
                    <a:pt x="132" y="87"/>
                  </a:cubicBezTo>
                  <a:cubicBezTo>
                    <a:pt x="128" y="88"/>
                    <a:pt x="125" y="89"/>
                    <a:pt x="121" y="91"/>
                  </a:cubicBezTo>
                  <a:cubicBezTo>
                    <a:pt x="120" y="91"/>
                    <a:pt x="119" y="91"/>
                    <a:pt x="118" y="91"/>
                  </a:cubicBezTo>
                  <a:cubicBezTo>
                    <a:pt x="117" y="92"/>
                    <a:pt x="116" y="91"/>
                    <a:pt x="116" y="94"/>
                  </a:cubicBezTo>
                  <a:cubicBezTo>
                    <a:pt x="115" y="92"/>
                    <a:pt x="115" y="92"/>
                    <a:pt x="114" y="93"/>
                  </a:cubicBezTo>
                  <a:cubicBezTo>
                    <a:pt x="112" y="94"/>
                    <a:pt x="110" y="94"/>
                    <a:pt x="108" y="95"/>
                  </a:cubicBezTo>
                  <a:cubicBezTo>
                    <a:pt x="104" y="97"/>
                    <a:pt x="99" y="98"/>
                    <a:pt x="95" y="100"/>
                  </a:cubicBezTo>
                  <a:cubicBezTo>
                    <a:pt x="93" y="101"/>
                    <a:pt x="91" y="101"/>
                    <a:pt x="88" y="102"/>
                  </a:cubicBezTo>
                  <a:cubicBezTo>
                    <a:pt x="86" y="103"/>
                    <a:pt x="84" y="104"/>
                    <a:pt x="81" y="105"/>
                  </a:cubicBezTo>
                  <a:cubicBezTo>
                    <a:pt x="79" y="106"/>
                    <a:pt x="77" y="107"/>
                    <a:pt x="75" y="108"/>
                  </a:cubicBezTo>
                  <a:cubicBezTo>
                    <a:pt x="72" y="109"/>
                    <a:pt x="69" y="110"/>
                    <a:pt x="66" y="111"/>
                  </a:cubicBezTo>
                  <a:cubicBezTo>
                    <a:pt x="66" y="112"/>
                    <a:pt x="65" y="113"/>
                    <a:pt x="64" y="113"/>
                  </a:cubicBezTo>
                  <a:cubicBezTo>
                    <a:pt x="64" y="113"/>
                    <a:pt x="64" y="113"/>
                    <a:pt x="63" y="113"/>
                  </a:cubicBezTo>
                  <a:cubicBezTo>
                    <a:pt x="62" y="113"/>
                    <a:pt x="60" y="114"/>
                    <a:pt x="59" y="114"/>
                  </a:cubicBezTo>
                  <a:cubicBezTo>
                    <a:pt x="55" y="117"/>
                    <a:pt x="51" y="119"/>
                    <a:pt x="46" y="121"/>
                  </a:cubicBezTo>
                  <a:cubicBezTo>
                    <a:pt x="44" y="122"/>
                    <a:pt x="42" y="123"/>
                    <a:pt x="40" y="124"/>
                  </a:cubicBezTo>
                  <a:cubicBezTo>
                    <a:pt x="39" y="124"/>
                    <a:pt x="38" y="125"/>
                    <a:pt x="37" y="126"/>
                  </a:cubicBezTo>
                  <a:cubicBezTo>
                    <a:pt x="36" y="127"/>
                    <a:pt x="35" y="127"/>
                    <a:pt x="34" y="128"/>
                  </a:cubicBezTo>
                  <a:cubicBezTo>
                    <a:pt x="33" y="128"/>
                    <a:pt x="32" y="128"/>
                    <a:pt x="32" y="128"/>
                  </a:cubicBezTo>
                  <a:cubicBezTo>
                    <a:pt x="28" y="130"/>
                    <a:pt x="25" y="133"/>
                    <a:pt x="21" y="135"/>
                  </a:cubicBezTo>
                  <a:cubicBezTo>
                    <a:pt x="18" y="136"/>
                    <a:pt x="15" y="137"/>
                    <a:pt x="12" y="139"/>
                  </a:cubicBezTo>
                  <a:cubicBezTo>
                    <a:pt x="10" y="140"/>
                    <a:pt x="9" y="141"/>
                    <a:pt x="7" y="141"/>
                  </a:cubicBezTo>
                  <a:cubicBezTo>
                    <a:pt x="6" y="142"/>
                    <a:pt x="6" y="142"/>
                    <a:pt x="5" y="143"/>
                  </a:cubicBezTo>
                  <a:cubicBezTo>
                    <a:pt x="5" y="143"/>
                    <a:pt x="4" y="143"/>
                    <a:pt x="4" y="144"/>
                  </a:cubicBezTo>
                  <a:cubicBezTo>
                    <a:pt x="3" y="143"/>
                    <a:pt x="3" y="143"/>
                    <a:pt x="3" y="141"/>
                  </a:cubicBezTo>
                  <a:cubicBezTo>
                    <a:pt x="4" y="139"/>
                    <a:pt x="5" y="136"/>
                    <a:pt x="6" y="133"/>
                  </a:cubicBezTo>
                  <a:cubicBezTo>
                    <a:pt x="7" y="130"/>
                    <a:pt x="8" y="127"/>
                    <a:pt x="9" y="124"/>
                  </a:cubicBezTo>
                  <a:cubicBezTo>
                    <a:pt x="10" y="121"/>
                    <a:pt x="11" y="118"/>
                    <a:pt x="11" y="115"/>
                  </a:cubicBezTo>
                  <a:cubicBezTo>
                    <a:pt x="12" y="112"/>
                    <a:pt x="13" y="109"/>
                    <a:pt x="14" y="106"/>
                  </a:cubicBezTo>
                  <a:cubicBezTo>
                    <a:pt x="14" y="103"/>
                    <a:pt x="15" y="101"/>
                    <a:pt x="15" y="98"/>
                  </a:cubicBezTo>
                  <a:cubicBezTo>
                    <a:pt x="14" y="97"/>
                    <a:pt x="15" y="96"/>
                    <a:pt x="16" y="94"/>
                  </a:cubicBezTo>
                  <a:cubicBezTo>
                    <a:pt x="16" y="93"/>
                    <a:pt x="17" y="92"/>
                    <a:pt x="18" y="90"/>
                  </a:cubicBezTo>
                  <a:cubicBezTo>
                    <a:pt x="18" y="89"/>
                    <a:pt x="18" y="87"/>
                    <a:pt x="18" y="85"/>
                  </a:cubicBezTo>
                  <a:cubicBezTo>
                    <a:pt x="18" y="84"/>
                    <a:pt x="19" y="83"/>
                    <a:pt x="20" y="83"/>
                  </a:cubicBezTo>
                  <a:cubicBezTo>
                    <a:pt x="21" y="83"/>
                    <a:pt x="21" y="82"/>
                    <a:pt x="22" y="81"/>
                  </a:cubicBezTo>
                  <a:cubicBezTo>
                    <a:pt x="24" y="80"/>
                    <a:pt x="25" y="79"/>
                    <a:pt x="26" y="77"/>
                  </a:cubicBezTo>
                  <a:cubicBezTo>
                    <a:pt x="26" y="77"/>
                    <a:pt x="25" y="76"/>
                    <a:pt x="25" y="76"/>
                  </a:cubicBezTo>
                  <a:cubicBezTo>
                    <a:pt x="24" y="73"/>
                    <a:pt x="23" y="71"/>
                    <a:pt x="20" y="70"/>
                  </a:cubicBezTo>
                  <a:cubicBezTo>
                    <a:pt x="20" y="70"/>
                    <a:pt x="19" y="70"/>
                    <a:pt x="19" y="70"/>
                  </a:cubicBezTo>
                  <a:cubicBezTo>
                    <a:pt x="18" y="67"/>
                    <a:pt x="15" y="67"/>
                    <a:pt x="13" y="66"/>
                  </a:cubicBezTo>
                  <a:cubicBezTo>
                    <a:pt x="13" y="66"/>
                    <a:pt x="12" y="66"/>
                    <a:pt x="12" y="66"/>
                  </a:cubicBezTo>
                  <a:cubicBezTo>
                    <a:pt x="11" y="63"/>
                    <a:pt x="8" y="64"/>
                    <a:pt x="6" y="63"/>
                  </a:cubicBezTo>
                  <a:cubicBezTo>
                    <a:pt x="6" y="63"/>
                    <a:pt x="5" y="63"/>
                    <a:pt x="5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300CB327-C495-482A-A97D-C77543B5DC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6" y="998"/>
              <a:ext cx="16" cy="8"/>
            </a:xfrm>
            <a:custGeom>
              <a:avLst/>
              <a:gdLst>
                <a:gd name="T0" fmla="*/ 9 w 9"/>
                <a:gd name="T1" fmla="*/ 4 h 4"/>
                <a:gd name="T2" fmla="*/ 8 w 9"/>
                <a:gd name="T3" fmla="*/ 3 h 4"/>
                <a:gd name="T4" fmla="*/ 0 w 9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4">
                  <a:moveTo>
                    <a:pt x="9" y="4"/>
                  </a:moveTo>
                  <a:cubicBezTo>
                    <a:pt x="9" y="4"/>
                    <a:pt x="8" y="3"/>
                    <a:pt x="8" y="3"/>
                  </a:cubicBezTo>
                  <a:cubicBezTo>
                    <a:pt x="5" y="2"/>
                    <a:pt x="3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8594A5F0-CCCC-4482-B941-EEC7F0E8AD6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5" y="966"/>
              <a:ext cx="89" cy="56"/>
            </a:xfrm>
            <a:custGeom>
              <a:avLst/>
              <a:gdLst>
                <a:gd name="T0" fmla="*/ 49 w 49"/>
                <a:gd name="T1" fmla="*/ 20 h 31"/>
                <a:gd name="T2" fmla="*/ 36 w 49"/>
                <a:gd name="T3" fmla="*/ 22 h 31"/>
                <a:gd name="T4" fmla="*/ 28 w 49"/>
                <a:gd name="T5" fmla="*/ 24 h 31"/>
                <a:gd name="T6" fmla="*/ 18 w 49"/>
                <a:gd name="T7" fmla="*/ 26 h 31"/>
                <a:gd name="T8" fmla="*/ 12 w 49"/>
                <a:gd name="T9" fmla="*/ 28 h 31"/>
                <a:gd name="T10" fmla="*/ 2 w 49"/>
                <a:gd name="T11" fmla="*/ 30 h 31"/>
                <a:gd name="T12" fmla="*/ 1 w 49"/>
                <a:gd name="T13" fmla="*/ 28 h 31"/>
                <a:gd name="T14" fmla="*/ 2 w 49"/>
                <a:gd name="T15" fmla="*/ 21 h 31"/>
                <a:gd name="T16" fmla="*/ 3 w 49"/>
                <a:gd name="T17" fmla="*/ 11 h 31"/>
                <a:gd name="T18" fmla="*/ 6 w 49"/>
                <a:gd name="T19" fmla="*/ 2 h 31"/>
                <a:gd name="T20" fmla="*/ 9 w 49"/>
                <a:gd name="T21" fmla="*/ 1 h 31"/>
                <a:gd name="T22" fmla="*/ 16 w 49"/>
                <a:gd name="T23" fmla="*/ 3 h 31"/>
                <a:gd name="T24" fmla="*/ 23 w 49"/>
                <a:gd name="T25" fmla="*/ 6 h 31"/>
                <a:gd name="T26" fmla="*/ 34 w 49"/>
                <a:gd name="T27" fmla="*/ 11 h 31"/>
                <a:gd name="T28" fmla="*/ 37 w 49"/>
                <a:gd name="T29" fmla="*/ 12 h 31"/>
                <a:gd name="T30" fmla="*/ 47 w 49"/>
                <a:gd name="T31" fmla="*/ 17 h 31"/>
                <a:gd name="T32" fmla="*/ 49 w 49"/>
                <a:gd name="T33" fmla="*/ 2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31">
                  <a:moveTo>
                    <a:pt x="49" y="20"/>
                  </a:moveTo>
                  <a:cubicBezTo>
                    <a:pt x="45" y="21"/>
                    <a:pt x="41" y="22"/>
                    <a:pt x="36" y="22"/>
                  </a:cubicBezTo>
                  <a:cubicBezTo>
                    <a:pt x="34" y="23"/>
                    <a:pt x="31" y="23"/>
                    <a:pt x="28" y="24"/>
                  </a:cubicBezTo>
                  <a:cubicBezTo>
                    <a:pt x="25" y="25"/>
                    <a:pt x="22" y="25"/>
                    <a:pt x="18" y="26"/>
                  </a:cubicBezTo>
                  <a:cubicBezTo>
                    <a:pt x="16" y="27"/>
                    <a:pt x="14" y="28"/>
                    <a:pt x="12" y="28"/>
                  </a:cubicBezTo>
                  <a:cubicBezTo>
                    <a:pt x="8" y="29"/>
                    <a:pt x="5" y="30"/>
                    <a:pt x="2" y="30"/>
                  </a:cubicBezTo>
                  <a:cubicBezTo>
                    <a:pt x="1" y="31"/>
                    <a:pt x="0" y="29"/>
                    <a:pt x="1" y="28"/>
                  </a:cubicBezTo>
                  <a:cubicBezTo>
                    <a:pt x="1" y="25"/>
                    <a:pt x="2" y="23"/>
                    <a:pt x="2" y="21"/>
                  </a:cubicBezTo>
                  <a:cubicBezTo>
                    <a:pt x="3" y="18"/>
                    <a:pt x="3" y="14"/>
                    <a:pt x="3" y="11"/>
                  </a:cubicBezTo>
                  <a:cubicBezTo>
                    <a:pt x="4" y="8"/>
                    <a:pt x="5" y="5"/>
                    <a:pt x="6" y="2"/>
                  </a:cubicBezTo>
                  <a:cubicBezTo>
                    <a:pt x="7" y="1"/>
                    <a:pt x="8" y="0"/>
                    <a:pt x="9" y="1"/>
                  </a:cubicBezTo>
                  <a:cubicBezTo>
                    <a:pt x="11" y="2"/>
                    <a:pt x="14" y="3"/>
                    <a:pt x="16" y="3"/>
                  </a:cubicBezTo>
                  <a:cubicBezTo>
                    <a:pt x="19" y="4"/>
                    <a:pt x="21" y="6"/>
                    <a:pt x="23" y="6"/>
                  </a:cubicBezTo>
                  <a:cubicBezTo>
                    <a:pt x="27" y="8"/>
                    <a:pt x="30" y="9"/>
                    <a:pt x="34" y="11"/>
                  </a:cubicBezTo>
                  <a:cubicBezTo>
                    <a:pt x="35" y="11"/>
                    <a:pt x="36" y="12"/>
                    <a:pt x="37" y="12"/>
                  </a:cubicBezTo>
                  <a:cubicBezTo>
                    <a:pt x="41" y="14"/>
                    <a:pt x="44" y="16"/>
                    <a:pt x="47" y="17"/>
                  </a:cubicBezTo>
                  <a:cubicBezTo>
                    <a:pt x="48" y="17"/>
                    <a:pt x="49" y="18"/>
                    <a:pt x="49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AAEDA054-40A8-43E8-B591-0C68F15DD7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9" y="975"/>
              <a:ext cx="77" cy="43"/>
            </a:xfrm>
            <a:custGeom>
              <a:avLst/>
              <a:gdLst>
                <a:gd name="T0" fmla="*/ 20 w 43"/>
                <a:gd name="T1" fmla="*/ 19 h 24"/>
                <a:gd name="T2" fmla="*/ 13 w 43"/>
                <a:gd name="T3" fmla="*/ 17 h 24"/>
                <a:gd name="T4" fmla="*/ 3 w 43"/>
                <a:gd name="T5" fmla="*/ 15 h 24"/>
                <a:gd name="T6" fmla="*/ 0 w 43"/>
                <a:gd name="T7" fmla="*/ 15 h 24"/>
                <a:gd name="T8" fmla="*/ 34 w 43"/>
                <a:gd name="T9" fmla="*/ 0 h 24"/>
                <a:gd name="T10" fmla="*/ 35 w 43"/>
                <a:gd name="T11" fmla="*/ 0 h 24"/>
                <a:gd name="T12" fmla="*/ 40 w 43"/>
                <a:gd name="T13" fmla="*/ 5 h 24"/>
                <a:gd name="T14" fmla="*/ 42 w 43"/>
                <a:gd name="T15" fmla="*/ 17 h 24"/>
                <a:gd name="T16" fmla="*/ 43 w 43"/>
                <a:gd name="T17" fmla="*/ 24 h 24"/>
                <a:gd name="T18" fmla="*/ 31 w 43"/>
                <a:gd name="T19" fmla="*/ 21 h 24"/>
                <a:gd name="T20" fmla="*/ 20 w 43"/>
                <a:gd name="T21" fmla="*/ 1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24">
                  <a:moveTo>
                    <a:pt x="20" y="19"/>
                  </a:moveTo>
                  <a:cubicBezTo>
                    <a:pt x="17" y="19"/>
                    <a:pt x="15" y="18"/>
                    <a:pt x="13" y="17"/>
                  </a:cubicBezTo>
                  <a:cubicBezTo>
                    <a:pt x="10" y="17"/>
                    <a:pt x="6" y="16"/>
                    <a:pt x="3" y="15"/>
                  </a:cubicBezTo>
                  <a:cubicBezTo>
                    <a:pt x="2" y="15"/>
                    <a:pt x="1" y="15"/>
                    <a:pt x="0" y="15"/>
                  </a:cubicBezTo>
                  <a:cubicBezTo>
                    <a:pt x="11" y="9"/>
                    <a:pt x="23" y="5"/>
                    <a:pt x="34" y="0"/>
                  </a:cubicBezTo>
                  <a:cubicBezTo>
                    <a:pt x="34" y="0"/>
                    <a:pt x="35" y="0"/>
                    <a:pt x="35" y="0"/>
                  </a:cubicBezTo>
                  <a:cubicBezTo>
                    <a:pt x="38" y="1"/>
                    <a:pt x="39" y="2"/>
                    <a:pt x="40" y="5"/>
                  </a:cubicBezTo>
                  <a:cubicBezTo>
                    <a:pt x="40" y="9"/>
                    <a:pt x="42" y="13"/>
                    <a:pt x="42" y="17"/>
                  </a:cubicBezTo>
                  <a:cubicBezTo>
                    <a:pt x="43" y="19"/>
                    <a:pt x="43" y="21"/>
                    <a:pt x="43" y="24"/>
                  </a:cubicBezTo>
                  <a:cubicBezTo>
                    <a:pt x="39" y="23"/>
                    <a:pt x="35" y="22"/>
                    <a:pt x="31" y="21"/>
                  </a:cubicBezTo>
                  <a:cubicBezTo>
                    <a:pt x="27" y="21"/>
                    <a:pt x="23" y="19"/>
                    <a:pt x="20" y="1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3" name="Freeform 14">
            <a:extLst>
              <a:ext uri="{FF2B5EF4-FFF2-40B4-BE49-F238E27FC236}">
                <a16:creationId xmlns:a16="http://schemas.microsoft.com/office/drawing/2014/main" id="{B268142F-C35A-448A-B95B-8790F5690C50}"/>
              </a:ext>
            </a:extLst>
          </p:cNvPr>
          <p:cNvSpPr>
            <a:spLocks noEditPoints="1"/>
          </p:cNvSpPr>
          <p:nvPr/>
        </p:nvSpPr>
        <p:spPr bwMode="auto">
          <a:xfrm>
            <a:off x="7548027" y="1806187"/>
            <a:ext cx="1865938" cy="548957"/>
          </a:xfrm>
          <a:custGeom>
            <a:avLst/>
            <a:gdLst>
              <a:gd name="T0" fmla="*/ 762 w 799"/>
              <a:gd name="T1" fmla="*/ 150 h 234"/>
              <a:gd name="T2" fmla="*/ 792 w 799"/>
              <a:gd name="T3" fmla="*/ 227 h 234"/>
              <a:gd name="T4" fmla="*/ 737 w 799"/>
              <a:gd name="T5" fmla="*/ 231 h 234"/>
              <a:gd name="T6" fmla="*/ 646 w 799"/>
              <a:gd name="T7" fmla="*/ 228 h 234"/>
              <a:gd name="T8" fmla="*/ 627 w 799"/>
              <a:gd name="T9" fmla="*/ 191 h 234"/>
              <a:gd name="T10" fmla="*/ 520 w 799"/>
              <a:gd name="T11" fmla="*/ 187 h 234"/>
              <a:gd name="T12" fmla="*/ 435 w 799"/>
              <a:gd name="T13" fmla="*/ 187 h 234"/>
              <a:gd name="T14" fmla="*/ 351 w 799"/>
              <a:gd name="T15" fmla="*/ 184 h 234"/>
              <a:gd name="T16" fmla="*/ 273 w 799"/>
              <a:gd name="T17" fmla="*/ 181 h 234"/>
              <a:gd name="T18" fmla="*/ 185 w 799"/>
              <a:gd name="T19" fmla="*/ 184 h 234"/>
              <a:gd name="T20" fmla="*/ 169 w 799"/>
              <a:gd name="T21" fmla="*/ 228 h 234"/>
              <a:gd name="T22" fmla="*/ 100 w 799"/>
              <a:gd name="T23" fmla="*/ 231 h 234"/>
              <a:gd name="T24" fmla="*/ 30 w 799"/>
              <a:gd name="T25" fmla="*/ 231 h 234"/>
              <a:gd name="T26" fmla="*/ 15 w 799"/>
              <a:gd name="T27" fmla="*/ 191 h 234"/>
              <a:gd name="T28" fmla="*/ 16 w 799"/>
              <a:gd name="T29" fmla="*/ 116 h 234"/>
              <a:gd name="T30" fmla="*/ 38 w 799"/>
              <a:gd name="T31" fmla="*/ 71 h 234"/>
              <a:gd name="T32" fmla="*/ 90 w 799"/>
              <a:gd name="T33" fmla="*/ 58 h 234"/>
              <a:gd name="T34" fmla="*/ 99 w 799"/>
              <a:gd name="T35" fmla="*/ 9 h 234"/>
              <a:gd name="T36" fmla="*/ 173 w 799"/>
              <a:gd name="T37" fmla="*/ 5 h 234"/>
              <a:gd name="T38" fmla="*/ 247 w 799"/>
              <a:gd name="T39" fmla="*/ 4 h 234"/>
              <a:gd name="T40" fmla="*/ 310 w 799"/>
              <a:gd name="T41" fmla="*/ 5 h 234"/>
              <a:gd name="T42" fmla="*/ 392 w 799"/>
              <a:gd name="T43" fmla="*/ 2 h 234"/>
              <a:gd name="T44" fmla="*/ 463 w 799"/>
              <a:gd name="T45" fmla="*/ 0 h 234"/>
              <a:gd name="T46" fmla="*/ 525 w 799"/>
              <a:gd name="T47" fmla="*/ 1 h 234"/>
              <a:gd name="T48" fmla="*/ 610 w 799"/>
              <a:gd name="T49" fmla="*/ 1 h 234"/>
              <a:gd name="T50" fmla="*/ 690 w 799"/>
              <a:gd name="T51" fmla="*/ 1 h 234"/>
              <a:gd name="T52" fmla="*/ 703 w 799"/>
              <a:gd name="T53" fmla="*/ 47 h 234"/>
              <a:gd name="T54" fmla="*/ 778 w 799"/>
              <a:gd name="T55" fmla="*/ 56 h 234"/>
              <a:gd name="T56" fmla="*/ 106 w 799"/>
              <a:gd name="T57" fmla="*/ 80 h 234"/>
              <a:gd name="T58" fmla="*/ 109 w 799"/>
              <a:gd name="T59" fmla="*/ 166 h 234"/>
              <a:gd name="T60" fmla="*/ 189 w 799"/>
              <a:gd name="T61" fmla="*/ 169 h 234"/>
              <a:gd name="T62" fmla="*/ 278 w 799"/>
              <a:gd name="T63" fmla="*/ 167 h 234"/>
              <a:gd name="T64" fmla="*/ 368 w 799"/>
              <a:gd name="T65" fmla="*/ 171 h 234"/>
              <a:gd name="T66" fmla="*/ 458 w 799"/>
              <a:gd name="T67" fmla="*/ 173 h 234"/>
              <a:gd name="T68" fmla="*/ 533 w 799"/>
              <a:gd name="T69" fmla="*/ 172 h 234"/>
              <a:gd name="T70" fmla="*/ 622 w 799"/>
              <a:gd name="T71" fmla="*/ 169 h 234"/>
              <a:gd name="T72" fmla="*/ 688 w 799"/>
              <a:gd name="T73" fmla="*/ 161 h 234"/>
              <a:gd name="T74" fmla="*/ 689 w 799"/>
              <a:gd name="T75" fmla="*/ 47 h 234"/>
              <a:gd name="T76" fmla="*/ 646 w 799"/>
              <a:gd name="T77" fmla="*/ 17 h 234"/>
              <a:gd name="T78" fmla="*/ 551 w 799"/>
              <a:gd name="T79" fmla="*/ 16 h 234"/>
              <a:gd name="T80" fmla="*/ 470 w 799"/>
              <a:gd name="T81" fmla="*/ 14 h 234"/>
              <a:gd name="T82" fmla="*/ 402 w 799"/>
              <a:gd name="T83" fmla="*/ 16 h 234"/>
              <a:gd name="T84" fmla="*/ 327 w 799"/>
              <a:gd name="T85" fmla="*/ 19 h 234"/>
              <a:gd name="T86" fmla="*/ 237 w 799"/>
              <a:gd name="T87" fmla="*/ 18 h 234"/>
              <a:gd name="T88" fmla="*/ 157 w 799"/>
              <a:gd name="T89" fmla="*/ 20 h 234"/>
              <a:gd name="T90" fmla="*/ 102 w 799"/>
              <a:gd name="T91" fmla="*/ 41 h 234"/>
              <a:gd name="T92" fmla="*/ 735 w 799"/>
              <a:gd name="T93" fmla="*/ 217 h 234"/>
              <a:gd name="T94" fmla="*/ 745 w 799"/>
              <a:gd name="T95" fmla="*/ 150 h 234"/>
              <a:gd name="T96" fmla="*/ 778 w 799"/>
              <a:gd name="T97" fmla="*/ 71 h 234"/>
              <a:gd name="T98" fmla="*/ 705 w 799"/>
              <a:gd name="T99" fmla="*/ 79 h 234"/>
              <a:gd name="T100" fmla="*/ 702 w 799"/>
              <a:gd name="T101" fmla="*/ 165 h 234"/>
              <a:gd name="T102" fmla="*/ 28 w 799"/>
              <a:gd name="T103" fmla="*/ 218 h 234"/>
              <a:gd name="T104" fmla="*/ 99 w 799"/>
              <a:gd name="T105" fmla="*/ 219 h 234"/>
              <a:gd name="T106" fmla="*/ 103 w 799"/>
              <a:gd name="T107" fmla="*/ 196 h 234"/>
              <a:gd name="T108" fmla="*/ 90 w 799"/>
              <a:gd name="T109" fmla="*/ 96 h 234"/>
              <a:gd name="T110" fmla="*/ 30 w 799"/>
              <a:gd name="T111" fmla="*/ 112 h 234"/>
              <a:gd name="T112" fmla="*/ 49 w 799"/>
              <a:gd name="T113" fmla="*/ 163 h 234"/>
              <a:gd name="T114" fmla="*/ 117 w 799"/>
              <a:gd name="T115" fmla="*/ 187 h 234"/>
              <a:gd name="T116" fmla="*/ 127 w 799"/>
              <a:gd name="T117" fmla="*/ 186 h 234"/>
              <a:gd name="T118" fmla="*/ 647 w 799"/>
              <a:gd name="T119" fmla="*/ 206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99" h="234">
                <a:moveTo>
                  <a:pt x="794" y="77"/>
                </a:moveTo>
                <a:cubicBezTo>
                  <a:pt x="793" y="79"/>
                  <a:pt x="793" y="82"/>
                  <a:pt x="791" y="82"/>
                </a:cubicBezTo>
                <a:cubicBezTo>
                  <a:pt x="791" y="83"/>
                  <a:pt x="791" y="84"/>
                  <a:pt x="791" y="84"/>
                </a:cubicBezTo>
                <a:cubicBezTo>
                  <a:pt x="790" y="87"/>
                  <a:pt x="788" y="89"/>
                  <a:pt x="787" y="92"/>
                </a:cubicBezTo>
                <a:cubicBezTo>
                  <a:pt x="786" y="95"/>
                  <a:pt x="784" y="99"/>
                  <a:pt x="782" y="103"/>
                </a:cubicBezTo>
                <a:cubicBezTo>
                  <a:pt x="782" y="104"/>
                  <a:pt x="781" y="105"/>
                  <a:pt x="780" y="107"/>
                </a:cubicBezTo>
                <a:cubicBezTo>
                  <a:pt x="779" y="109"/>
                  <a:pt x="778" y="111"/>
                  <a:pt x="777" y="113"/>
                </a:cubicBezTo>
                <a:cubicBezTo>
                  <a:pt x="776" y="115"/>
                  <a:pt x="775" y="117"/>
                  <a:pt x="774" y="119"/>
                </a:cubicBezTo>
                <a:cubicBezTo>
                  <a:pt x="773" y="120"/>
                  <a:pt x="773" y="122"/>
                  <a:pt x="772" y="124"/>
                </a:cubicBezTo>
                <a:cubicBezTo>
                  <a:pt x="772" y="124"/>
                  <a:pt x="772" y="125"/>
                  <a:pt x="771" y="125"/>
                </a:cubicBezTo>
                <a:cubicBezTo>
                  <a:pt x="769" y="127"/>
                  <a:pt x="768" y="131"/>
                  <a:pt x="767" y="134"/>
                </a:cubicBezTo>
                <a:cubicBezTo>
                  <a:pt x="766" y="136"/>
                  <a:pt x="765" y="138"/>
                  <a:pt x="764" y="140"/>
                </a:cubicBezTo>
                <a:cubicBezTo>
                  <a:pt x="762" y="141"/>
                  <a:pt x="762" y="144"/>
                  <a:pt x="761" y="146"/>
                </a:cubicBezTo>
                <a:cubicBezTo>
                  <a:pt x="760" y="146"/>
                  <a:pt x="761" y="148"/>
                  <a:pt x="762" y="150"/>
                </a:cubicBezTo>
                <a:cubicBezTo>
                  <a:pt x="764" y="153"/>
                  <a:pt x="767" y="157"/>
                  <a:pt x="769" y="161"/>
                </a:cubicBezTo>
                <a:cubicBezTo>
                  <a:pt x="771" y="163"/>
                  <a:pt x="772" y="167"/>
                  <a:pt x="774" y="170"/>
                </a:cubicBezTo>
                <a:cubicBezTo>
                  <a:pt x="776" y="174"/>
                  <a:pt x="777" y="178"/>
                  <a:pt x="779" y="182"/>
                </a:cubicBezTo>
                <a:cubicBezTo>
                  <a:pt x="781" y="185"/>
                  <a:pt x="782" y="187"/>
                  <a:pt x="784" y="190"/>
                </a:cubicBezTo>
                <a:cubicBezTo>
                  <a:pt x="784" y="192"/>
                  <a:pt x="785" y="193"/>
                  <a:pt x="786" y="195"/>
                </a:cubicBezTo>
                <a:cubicBezTo>
                  <a:pt x="787" y="198"/>
                  <a:pt x="788" y="200"/>
                  <a:pt x="789" y="203"/>
                </a:cubicBezTo>
                <a:cubicBezTo>
                  <a:pt x="790" y="204"/>
                  <a:pt x="791" y="206"/>
                  <a:pt x="792" y="208"/>
                </a:cubicBezTo>
                <a:cubicBezTo>
                  <a:pt x="792" y="208"/>
                  <a:pt x="793" y="209"/>
                  <a:pt x="793" y="209"/>
                </a:cubicBezTo>
                <a:cubicBezTo>
                  <a:pt x="793" y="209"/>
                  <a:pt x="794" y="210"/>
                  <a:pt x="794" y="210"/>
                </a:cubicBezTo>
                <a:cubicBezTo>
                  <a:pt x="795" y="212"/>
                  <a:pt x="796" y="214"/>
                  <a:pt x="797" y="215"/>
                </a:cubicBezTo>
                <a:cubicBezTo>
                  <a:pt x="797" y="217"/>
                  <a:pt x="798" y="218"/>
                  <a:pt x="798" y="219"/>
                </a:cubicBezTo>
                <a:cubicBezTo>
                  <a:pt x="799" y="220"/>
                  <a:pt x="798" y="221"/>
                  <a:pt x="798" y="221"/>
                </a:cubicBezTo>
                <a:cubicBezTo>
                  <a:pt x="797" y="223"/>
                  <a:pt x="796" y="225"/>
                  <a:pt x="795" y="226"/>
                </a:cubicBezTo>
                <a:cubicBezTo>
                  <a:pt x="795" y="227"/>
                  <a:pt x="793" y="227"/>
                  <a:pt x="792" y="227"/>
                </a:cubicBezTo>
                <a:cubicBezTo>
                  <a:pt x="792" y="228"/>
                  <a:pt x="792" y="227"/>
                  <a:pt x="792" y="228"/>
                </a:cubicBezTo>
                <a:cubicBezTo>
                  <a:pt x="790" y="228"/>
                  <a:pt x="789" y="228"/>
                  <a:pt x="788" y="228"/>
                </a:cubicBezTo>
                <a:cubicBezTo>
                  <a:pt x="786" y="227"/>
                  <a:pt x="784" y="228"/>
                  <a:pt x="783" y="229"/>
                </a:cubicBezTo>
                <a:cubicBezTo>
                  <a:pt x="781" y="231"/>
                  <a:pt x="780" y="230"/>
                  <a:pt x="778" y="231"/>
                </a:cubicBezTo>
                <a:cubicBezTo>
                  <a:pt x="776" y="231"/>
                  <a:pt x="775" y="231"/>
                  <a:pt x="773" y="231"/>
                </a:cubicBezTo>
                <a:cubicBezTo>
                  <a:pt x="772" y="231"/>
                  <a:pt x="771" y="230"/>
                  <a:pt x="770" y="230"/>
                </a:cubicBezTo>
                <a:cubicBezTo>
                  <a:pt x="769" y="230"/>
                  <a:pt x="767" y="230"/>
                  <a:pt x="766" y="230"/>
                </a:cubicBezTo>
                <a:cubicBezTo>
                  <a:pt x="764" y="231"/>
                  <a:pt x="761" y="231"/>
                  <a:pt x="758" y="231"/>
                </a:cubicBezTo>
                <a:cubicBezTo>
                  <a:pt x="757" y="231"/>
                  <a:pt x="756" y="231"/>
                  <a:pt x="754" y="231"/>
                </a:cubicBezTo>
                <a:cubicBezTo>
                  <a:pt x="752" y="231"/>
                  <a:pt x="750" y="231"/>
                  <a:pt x="748" y="231"/>
                </a:cubicBezTo>
                <a:cubicBezTo>
                  <a:pt x="748" y="231"/>
                  <a:pt x="747" y="231"/>
                  <a:pt x="746" y="231"/>
                </a:cubicBezTo>
                <a:cubicBezTo>
                  <a:pt x="745" y="232"/>
                  <a:pt x="745" y="231"/>
                  <a:pt x="744" y="231"/>
                </a:cubicBezTo>
                <a:cubicBezTo>
                  <a:pt x="744" y="231"/>
                  <a:pt x="744" y="231"/>
                  <a:pt x="744" y="231"/>
                </a:cubicBezTo>
                <a:cubicBezTo>
                  <a:pt x="741" y="231"/>
                  <a:pt x="739" y="231"/>
                  <a:pt x="737" y="231"/>
                </a:cubicBezTo>
                <a:cubicBezTo>
                  <a:pt x="735" y="231"/>
                  <a:pt x="734" y="232"/>
                  <a:pt x="733" y="232"/>
                </a:cubicBezTo>
                <a:cubicBezTo>
                  <a:pt x="730" y="232"/>
                  <a:pt x="728" y="232"/>
                  <a:pt x="725" y="232"/>
                </a:cubicBezTo>
                <a:cubicBezTo>
                  <a:pt x="725" y="232"/>
                  <a:pt x="724" y="232"/>
                  <a:pt x="724" y="233"/>
                </a:cubicBezTo>
                <a:cubicBezTo>
                  <a:pt x="722" y="233"/>
                  <a:pt x="720" y="233"/>
                  <a:pt x="718" y="233"/>
                </a:cubicBezTo>
                <a:cubicBezTo>
                  <a:pt x="716" y="233"/>
                  <a:pt x="714" y="233"/>
                  <a:pt x="713" y="233"/>
                </a:cubicBezTo>
                <a:cubicBezTo>
                  <a:pt x="711" y="233"/>
                  <a:pt x="710" y="233"/>
                  <a:pt x="708" y="233"/>
                </a:cubicBezTo>
                <a:cubicBezTo>
                  <a:pt x="706" y="233"/>
                  <a:pt x="704" y="233"/>
                  <a:pt x="702" y="233"/>
                </a:cubicBezTo>
                <a:cubicBezTo>
                  <a:pt x="700" y="233"/>
                  <a:pt x="699" y="233"/>
                  <a:pt x="697" y="233"/>
                </a:cubicBezTo>
                <a:cubicBezTo>
                  <a:pt x="694" y="233"/>
                  <a:pt x="692" y="233"/>
                  <a:pt x="689" y="233"/>
                </a:cubicBezTo>
                <a:cubicBezTo>
                  <a:pt x="687" y="232"/>
                  <a:pt x="686" y="232"/>
                  <a:pt x="684" y="232"/>
                </a:cubicBezTo>
                <a:cubicBezTo>
                  <a:pt x="681" y="231"/>
                  <a:pt x="677" y="231"/>
                  <a:pt x="673" y="231"/>
                </a:cubicBezTo>
                <a:cubicBezTo>
                  <a:pt x="669" y="231"/>
                  <a:pt x="666" y="231"/>
                  <a:pt x="663" y="231"/>
                </a:cubicBezTo>
                <a:cubicBezTo>
                  <a:pt x="661" y="231"/>
                  <a:pt x="658" y="230"/>
                  <a:pt x="656" y="230"/>
                </a:cubicBezTo>
                <a:cubicBezTo>
                  <a:pt x="652" y="230"/>
                  <a:pt x="649" y="230"/>
                  <a:pt x="646" y="228"/>
                </a:cubicBezTo>
                <a:cubicBezTo>
                  <a:pt x="645" y="228"/>
                  <a:pt x="644" y="229"/>
                  <a:pt x="643" y="229"/>
                </a:cubicBezTo>
                <a:cubicBezTo>
                  <a:pt x="640" y="230"/>
                  <a:pt x="637" y="230"/>
                  <a:pt x="634" y="229"/>
                </a:cubicBezTo>
                <a:cubicBezTo>
                  <a:pt x="634" y="229"/>
                  <a:pt x="633" y="229"/>
                  <a:pt x="632" y="229"/>
                </a:cubicBezTo>
                <a:cubicBezTo>
                  <a:pt x="631" y="228"/>
                  <a:pt x="630" y="227"/>
                  <a:pt x="629" y="226"/>
                </a:cubicBezTo>
                <a:cubicBezTo>
                  <a:pt x="629" y="226"/>
                  <a:pt x="629" y="226"/>
                  <a:pt x="629" y="226"/>
                </a:cubicBezTo>
                <a:cubicBezTo>
                  <a:pt x="629" y="225"/>
                  <a:pt x="629" y="224"/>
                  <a:pt x="629" y="223"/>
                </a:cubicBezTo>
                <a:cubicBezTo>
                  <a:pt x="629" y="222"/>
                  <a:pt x="629" y="222"/>
                  <a:pt x="629" y="221"/>
                </a:cubicBezTo>
                <a:cubicBezTo>
                  <a:pt x="629" y="219"/>
                  <a:pt x="629" y="217"/>
                  <a:pt x="629" y="215"/>
                </a:cubicBezTo>
                <a:cubicBezTo>
                  <a:pt x="629" y="214"/>
                  <a:pt x="629" y="214"/>
                  <a:pt x="629" y="214"/>
                </a:cubicBezTo>
                <a:cubicBezTo>
                  <a:pt x="629" y="212"/>
                  <a:pt x="629" y="210"/>
                  <a:pt x="629" y="207"/>
                </a:cubicBezTo>
                <a:cubicBezTo>
                  <a:pt x="628" y="206"/>
                  <a:pt x="628" y="205"/>
                  <a:pt x="628" y="203"/>
                </a:cubicBezTo>
                <a:cubicBezTo>
                  <a:pt x="629" y="202"/>
                  <a:pt x="628" y="201"/>
                  <a:pt x="628" y="199"/>
                </a:cubicBezTo>
                <a:cubicBezTo>
                  <a:pt x="628" y="198"/>
                  <a:pt x="628" y="196"/>
                  <a:pt x="628" y="195"/>
                </a:cubicBezTo>
                <a:cubicBezTo>
                  <a:pt x="628" y="193"/>
                  <a:pt x="627" y="192"/>
                  <a:pt x="627" y="191"/>
                </a:cubicBezTo>
                <a:cubicBezTo>
                  <a:pt x="627" y="190"/>
                  <a:pt x="627" y="188"/>
                  <a:pt x="627" y="187"/>
                </a:cubicBezTo>
                <a:cubicBezTo>
                  <a:pt x="627" y="185"/>
                  <a:pt x="627" y="184"/>
                  <a:pt x="625" y="184"/>
                </a:cubicBezTo>
                <a:cubicBezTo>
                  <a:pt x="622" y="184"/>
                  <a:pt x="619" y="184"/>
                  <a:pt x="616" y="184"/>
                </a:cubicBezTo>
                <a:cubicBezTo>
                  <a:pt x="614" y="183"/>
                  <a:pt x="612" y="183"/>
                  <a:pt x="609" y="183"/>
                </a:cubicBezTo>
                <a:cubicBezTo>
                  <a:pt x="607" y="183"/>
                  <a:pt x="604" y="183"/>
                  <a:pt x="602" y="183"/>
                </a:cubicBezTo>
                <a:cubicBezTo>
                  <a:pt x="597" y="183"/>
                  <a:pt x="592" y="184"/>
                  <a:pt x="587" y="184"/>
                </a:cubicBezTo>
                <a:cubicBezTo>
                  <a:pt x="584" y="184"/>
                  <a:pt x="581" y="183"/>
                  <a:pt x="579" y="183"/>
                </a:cubicBezTo>
                <a:cubicBezTo>
                  <a:pt x="578" y="183"/>
                  <a:pt x="577" y="184"/>
                  <a:pt x="576" y="184"/>
                </a:cubicBezTo>
                <a:cubicBezTo>
                  <a:pt x="572" y="184"/>
                  <a:pt x="568" y="185"/>
                  <a:pt x="564" y="185"/>
                </a:cubicBezTo>
                <a:cubicBezTo>
                  <a:pt x="561" y="186"/>
                  <a:pt x="559" y="186"/>
                  <a:pt x="556" y="186"/>
                </a:cubicBezTo>
                <a:cubicBezTo>
                  <a:pt x="553" y="187"/>
                  <a:pt x="550" y="187"/>
                  <a:pt x="547" y="187"/>
                </a:cubicBezTo>
                <a:cubicBezTo>
                  <a:pt x="543" y="187"/>
                  <a:pt x="539" y="187"/>
                  <a:pt x="536" y="187"/>
                </a:cubicBezTo>
                <a:cubicBezTo>
                  <a:pt x="532" y="187"/>
                  <a:pt x="529" y="187"/>
                  <a:pt x="526" y="187"/>
                </a:cubicBezTo>
                <a:cubicBezTo>
                  <a:pt x="524" y="187"/>
                  <a:pt x="522" y="188"/>
                  <a:pt x="520" y="187"/>
                </a:cubicBezTo>
                <a:cubicBezTo>
                  <a:pt x="516" y="188"/>
                  <a:pt x="512" y="187"/>
                  <a:pt x="508" y="187"/>
                </a:cubicBezTo>
                <a:cubicBezTo>
                  <a:pt x="506" y="188"/>
                  <a:pt x="503" y="189"/>
                  <a:pt x="501" y="187"/>
                </a:cubicBezTo>
                <a:cubicBezTo>
                  <a:pt x="498" y="189"/>
                  <a:pt x="494" y="187"/>
                  <a:pt x="491" y="188"/>
                </a:cubicBezTo>
                <a:cubicBezTo>
                  <a:pt x="489" y="189"/>
                  <a:pt x="488" y="188"/>
                  <a:pt x="486" y="188"/>
                </a:cubicBezTo>
                <a:cubicBezTo>
                  <a:pt x="484" y="188"/>
                  <a:pt x="482" y="188"/>
                  <a:pt x="480" y="188"/>
                </a:cubicBezTo>
                <a:cubicBezTo>
                  <a:pt x="480" y="188"/>
                  <a:pt x="479" y="188"/>
                  <a:pt x="479" y="187"/>
                </a:cubicBezTo>
                <a:cubicBezTo>
                  <a:pt x="478" y="187"/>
                  <a:pt x="478" y="188"/>
                  <a:pt x="477" y="188"/>
                </a:cubicBezTo>
                <a:cubicBezTo>
                  <a:pt x="474" y="188"/>
                  <a:pt x="471" y="188"/>
                  <a:pt x="467" y="188"/>
                </a:cubicBezTo>
                <a:cubicBezTo>
                  <a:pt x="464" y="187"/>
                  <a:pt x="460" y="187"/>
                  <a:pt x="457" y="187"/>
                </a:cubicBezTo>
                <a:cubicBezTo>
                  <a:pt x="454" y="187"/>
                  <a:pt x="452" y="188"/>
                  <a:pt x="449" y="188"/>
                </a:cubicBezTo>
                <a:cubicBezTo>
                  <a:pt x="449" y="188"/>
                  <a:pt x="448" y="188"/>
                  <a:pt x="448" y="188"/>
                </a:cubicBezTo>
                <a:cubicBezTo>
                  <a:pt x="446" y="187"/>
                  <a:pt x="444" y="188"/>
                  <a:pt x="442" y="188"/>
                </a:cubicBezTo>
                <a:cubicBezTo>
                  <a:pt x="440" y="187"/>
                  <a:pt x="438" y="187"/>
                  <a:pt x="436" y="187"/>
                </a:cubicBezTo>
                <a:cubicBezTo>
                  <a:pt x="436" y="187"/>
                  <a:pt x="435" y="187"/>
                  <a:pt x="435" y="187"/>
                </a:cubicBezTo>
                <a:cubicBezTo>
                  <a:pt x="434" y="186"/>
                  <a:pt x="434" y="186"/>
                  <a:pt x="433" y="186"/>
                </a:cubicBezTo>
                <a:cubicBezTo>
                  <a:pt x="432" y="186"/>
                  <a:pt x="430" y="187"/>
                  <a:pt x="429" y="187"/>
                </a:cubicBezTo>
                <a:cubicBezTo>
                  <a:pt x="429" y="186"/>
                  <a:pt x="429" y="186"/>
                  <a:pt x="429" y="186"/>
                </a:cubicBezTo>
                <a:cubicBezTo>
                  <a:pt x="428" y="186"/>
                  <a:pt x="426" y="186"/>
                  <a:pt x="425" y="186"/>
                </a:cubicBezTo>
                <a:cubicBezTo>
                  <a:pt x="423" y="185"/>
                  <a:pt x="422" y="186"/>
                  <a:pt x="420" y="186"/>
                </a:cubicBezTo>
                <a:cubicBezTo>
                  <a:pt x="418" y="186"/>
                  <a:pt x="415" y="186"/>
                  <a:pt x="413" y="186"/>
                </a:cubicBezTo>
                <a:cubicBezTo>
                  <a:pt x="411" y="186"/>
                  <a:pt x="410" y="186"/>
                  <a:pt x="408" y="186"/>
                </a:cubicBezTo>
                <a:cubicBezTo>
                  <a:pt x="406" y="185"/>
                  <a:pt x="405" y="186"/>
                  <a:pt x="403" y="186"/>
                </a:cubicBezTo>
                <a:cubicBezTo>
                  <a:pt x="401" y="186"/>
                  <a:pt x="399" y="186"/>
                  <a:pt x="397" y="186"/>
                </a:cubicBezTo>
                <a:cubicBezTo>
                  <a:pt x="393" y="185"/>
                  <a:pt x="388" y="186"/>
                  <a:pt x="383" y="186"/>
                </a:cubicBezTo>
                <a:cubicBezTo>
                  <a:pt x="380" y="186"/>
                  <a:pt x="377" y="186"/>
                  <a:pt x="374" y="186"/>
                </a:cubicBezTo>
                <a:cubicBezTo>
                  <a:pt x="371" y="186"/>
                  <a:pt x="368" y="186"/>
                  <a:pt x="365" y="185"/>
                </a:cubicBezTo>
                <a:cubicBezTo>
                  <a:pt x="363" y="185"/>
                  <a:pt x="360" y="186"/>
                  <a:pt x="358" y="185"/>
                </a:cubicBezTo>
                <a:cubicBezTo>
                  <a:pt x="356" y="185"/>
                  <a:pt x="354" y="185"/>
                  <a:pt x="351" y="184"/>
                </a:cubicBezTo>
                <a:cubicBezTo>
                  <a:pt x="348" y="184"/>
                  <a:pt x="345" y="184"/>
                  <a:pt x="343" y="184"/>
                </a:cubicBezTo>
                <a:cubicBezTo>
                  <a:pt x="340" y="184"/>
                  <a:pt x="337" y="184"/>
                  <a:pt x="334" y="184"/>
                </a:cubicBezTo>
                <a:cubicBezTo>
                  <a:pt x="333" y="184"/>
                  <a:pt x="332" y="184"/>
                  <a:pt x="331" y="184"/>
                </a:cubicBezTo>
                <a:cubicBezTo>
                  <a:pt x="328" y="184"/>
                  <a:pt x="326" y="184"/>
                  <a:pt x="323" y="183"/>
                </a:cubicBezTo>
                <a:cubicBezTo>
                  <a:pt x="322" y="183"/>
                  <a:pt x="320" y="183"/>
                  <a:pt x="318" y="183"/>
                </a:cubicBezTo>
                <a:cubicBezTo>
                  <a:pt x="315" y="183"/>
                  <a:pt x="311" y="183"/>
                  <a:pt x="308" y="183"/>
                </a:cubicBezTo>
                <a:cubicBezTo>
                  <a:pt x="306" y="182"/>
                  <a:pt x="305" y="182"/>
                  <a:pt x="303" y="182"/>
                </a:cubicBezTo>
                <a:cubicBezTo>
                  <a:pt x="302" y="182"/>
                  <a:pt x="301" y="182"/>
                  <a:pt x="300" y="182"/>
                </a:cubicBezTo>
                <a:cubicBezTo>
                  <a:pt x="298" y="182"/>
                  <a:pt x="296" y="182"/>
                  <a:pt x="294" y="182"/>
                </a:cubicBezTo>
                <a:cubicBezTo>
                  <a:pt x="291" y="181"/>
                  <a:pt x="289" y="182"/>
                  <a:pt x="286" y="182"/>
                </a:cubicBezTo>
                <a:cubicBezTo>
                  <a:pt x="284" y="182"/>
                  <a:pt x="281" y="181"/>
                  <a:pt x="279" y="181"/>
                </a:cubicBezTo>
                <a:cubicBezTo>
                  <a:pt x="279" y="181"/>
                  <a:pt x="279" y="181"/>
                  <a:pt x="279" y="181"/>
                </a:cubicBezTo>
                <a:cubicBezTo>
                  <a:pt x="277" y="182"/>
                  <a:pt x="276" y="182"/>
                  <a:pt x="275" y="181"/>
                </a:cubicBezTo>
                <a:cubicBezTo>
                  <a:pt x="274" y="181"/>
                  <a:pt x="274" y="181"/>
                  <a:pt x="273" y="181"/>
                </a:cubicBezTo>
                <a:cubicBezTo>
                  <a:pt x="271" y="182"/>
                  <a:pt x="270" y="182"/>
                  <a:pt x="268" y="182"/>
                </a:cubicBezTo>
                <a:cubicBezTo>
                  <a:pt x="267" y="182"/>
                  <a:pt x="266" y="181"/>
                  <a:pt x="265" y="181"/>
                </a:cubicBezTo>
                <a:cubicBezTo>
                  <a:pt x="264" y="181"/>
                  <a:pt x="264" y="181"/>
                  <a:pt x="264" y="181"/>
                </a:cubicBezTo>
                <a:cubicBezTo>
                  <a:pt x="262" y="182"/>
                  <a:pt x="259" y="181"/>
                  <a:pt x="257" y="181"/>
                </a:cubicBezTo>
                <a:cubicBezTo>
                  <a:pt x="253" y="182"/>
                  <a:pt x="249" y="181"/>
                  <a:pt x="245" y="181"/>
                </a:cubicBezTo>
                <a:cubicBezTo>
                  <a:pt x="242" y="181"/>
                  <a:pt x="239" y="181"/>
                  <a:pt x="236" y="182"/>
                </a:cubicBezTo>
                <a:cubicBezTo>
                  <a:pt x="234" y="182"/>
                  <a:pt x="233" y="182"/>
                  <a:pt x="231" y="182"/>
                </a:cubicBezTo>
                <a:cubicBezTo>
                  <a:pt x="229" y="182"/>
                  <a:pt x="226" y="183"/>
                  <a:pt x="224" y="182"/>
                </a:cubicBezTo>
                <a:cubicBezTo>
                  <a:pt x="221" y="182"/>
                  <a:pt x="217" y="183"/>
                  <a:pt x="214" y="183"/>
                </a:cubicBezTo>
                <a:cubicBezTo>
                  <a:pt x="209" y="183"/>
                  <a:pt x="205" y="183"/>
                  <a:pt x="200" y="183"/>
                </a:cubicBezTo>
                <a:cubicBezTo>
                  <a:pt x="198" y="183"/>
                  <a:pt x="196" y="184"/>
                  <a:pt x="195" y="183"/>
                </a:cubicBezTo>
                <a:cubicBezTo>
                  <a:pt x="193" y="184"/>
                  <a:pt x="191" y="183"/>
                  <a:pt x="189" y="184"/>
                </a:cubicBezTo>
                <a:cubicBezTo>
                  <a:pt x="188" y="184"/>
                  <a:pt x="187" y="184"/>
                  <a:pt x="186" y="184"/>
                </a:cubicBezTo>
                <a:cubicBezTo>
                  <a:pt x="186" y="184"/>
                  <a:pt x="185" y="184"/>
                  <a:pt x="185" y="184"/>
                </a:cubicBezTo>
                <a:cubicBezTo>
                  <a:pt x="182" y="184"/>
                  <a:pt x="180" y="184"/>
                  <a:pt x="177" y="184"/>
                </a:cubicBezTo>
                <a:cubicBezTo>
                  <a:pt x="176" y="184"/>
                  <a:pt x="175" y="185"/>
                  <a:pt x="173" y="185"/>
                </a:cubicBezTo>
                <a:cubicBezTo>
                  <a:pt x="171" y="185"/>
                  <a:pt x="169" y="186"/>
                  <a:pt x="168" y="185"/>
                </a:cubicBezTo>
                <a:cubicBezTo>
                  <a:pt x="166" y="185"/>
                  <a:pt x="166" y="186"/>
                  <a:pt x="166" y="187"/>
                </a:cubicBezTo>
                <a:cubicBezTo>
                  <a:pt x="166" y="187"/>
                  <a:pt x="165" y="188"/>
                  <a:pt x="166" y="189"/>
                </a:cubicBezTo>
                <a:cubicBezTo>
                  <a:pt x="167" y="191"/>
                  <a:pt x="167" y="194"/>
                  <a:pt x="166" y="196"/>
                </a:cubicBezTo>
                <a:cubicBezTo>
                  <a:pt x="166" y="196"/>
                  <a:pt x="166" y="196"/>
                  <a:pt x="166" y="196"/>
                </a:cubicBezTo>
                <a:cubicBezTo>
                  <a:pt x="166" y="198"/>
                  <a:pt x="167" y="199"/>
                  <a:pt x="166" y="200"/>
                </a:cubicBezTo>
                <a:cubicBezTo>
                  <a:pt x="166" y="201"/>
                  <a:pt x="167" y="201"/>
                  <a:pt x="167" y="202"/>
                </a:cubicBezTo>
                <a:cubicBezTo>
                  <a:pt x="167" y="203"/>
                  <a:pt x="167" y="204"/>
                  <a:pt x="167" y="204"/>
                </a:cubicBezTo>
                <a:cubicBezTo>
                  <a:pt x="167" y="207"/>
                  <a:pt x="167" y="210"/>
                  <a:pt x="167" y="213"/>
                </a:cubicBezTo>
                <a:cubicBezTo>
                  <a:pt x="168" y="216"/>
                  <a:pt x="168" y="219"/>
                  <a:pt x="168" y="222"/>
                </a:cubicBezTo>
                <a:cubicBezTo>
                  <a:pt x="169" y="223"/>
                  <a:pt x="170" y="224"/>
                  <a:pt x="170" y="225"/>
                </a:cubicBezTo>
                <a:cubicBezTo>
                  <a:pt x="170" y="226"/>
                  <a:pt x="171" y="227"/>
                  <a:pt x="169" y="228"/>
                </a:cubicBezTo>
                <a:cubicBezTo>
                  <a:pt x="169" y="228"/>
                  <a:pt x="169" y="228"/>
                  <a:pt x="169" y="228"/>
                </a:cubicBezTo>
                <a:cubicBezTo>
                  <a:pt x="170" y="232"/>
                  <a:pt x="167" y="231"/>
                  <a:pt x="165" y="232"/>
                </a:cubicBezTo>
                <a:cubicBezTo>
                  <a:pt x="163" y="233"/>
                  <a:pt x="162" y="234"/>
                  <a:pt x="159" y="233"/>
                </a:cubicBezTo>
                <a:cubicBezTo>
                  <a:pt x="158" y="233"/>
                  <a:pt x="156" y="233"/>
                  <a:pt x="155" y="233"/>
                </a:cubicBezTo>
                <a:cubicBezTo>
                  <a:pt x="153" y="233"/>
                  <a:pt x="150" y="233"/>
                  <a:pt x="148" y="233"/>
                </a:cubicBezTo>
                <a:cubicBezTo>
                  <a:pt x="146" y="233"/>
                  <a:pt x="144" y="233"/>
                  <a:pt x="141" y="233"/>
                </a:cubicBezTo>
                <a:cubicBezTo>
                  <a:pt x="140" y="232"/>
                  <a:pt x="138" y="232"/>
                  <a:pt x="136" y="232"/>
                </a:cubicBezTo>
                <a:cubicBezTo>
                  <a:pt x="134" y="232"/>
                  <a:pt x="131" y="232"/>
                  <a:pt x="129" y="232"/>
                </a:cubicBezTo>
                <a:cubicBezTo>
                  <a:pt x="127" y="232"/>
                  <a:pt x="124" y="232"/>
                  <a:pt x="122" y="232"/>
                </a:cubicBezTo>
                <a:cubicBezTo>
                  <a:pt x="120" y="232"/>
                  <a:pt x="118" y="232"/>
                  <a:pt x="116" y="232"/>
                </a:cubicBezTo>
                <a:cubicBezTo>
                  <a:pt x="113" y="232"/>
                  <a:pt x="111" y="232"/>
                  <a:pt x="108" y="232"/>
                </a:cubicBezTo>
                <a:cubicBezTo>
                  <a:pt x="107" y="232"/>
                  <a:pt x="105" y="232"/>
                  <a:pt x="103" y="232"/>
                </a:cubicBezTo>
                <a:cubicBezTo>
                  <a:pt x="103" y="232"/>
                  <a:pt x="102" y="232"/>
                  <a:pt x="101" y="231"/>
                </a:cubicBezTo>
                <a:cubicBezTo>
                  <a:pt x="101" y="231"/>
                  <a:pt x="101" y="232"/>
                  <a:pt x="100" y="231"/>
                </a:cubicBezTo>
                <a:cubicBezTo>
                  <a:pt x="97" y="231"/>
                  <a:pt x="94" y="231"/>
                  <a:pt x="90" y="231"/>
                </a:cubicBezTo>
                <a:cubicBezTo>
                  <a:pt x="88" y="232"/>
                  <a:pt x="85" y="231"/>
                  <a:pt x="83" y="231"/>
                </a:cubicBezTo>
                <a:cubicBezTo>
                  <a:pt x="82" y="231"/>
                  <a:pt x="81" y="231"/>
                  <a:pt x="80" y="231"/>
                </a:cubicBezTo>
                <a:cubicBezTo>
                  <a:pt x="77" y="230"/>
                  <a:pt x="75" y="230"/>
                  <a:pt x="72" y="230"/>
                </a:cubicBezTo>
                <a:cubicBezTo>
                  <a:pt x="69" y="230"/>
                  <a:pt x="65" y="230"/>
                  <a:pt x="62" y="230"/>
                </a:cubicBezTo>
                <a:cubicBezTo>
                  <a:pt x="61" y="230"/>
                  <a:pt x="60" y="230"/>
                  <a:pt x="59" y="231"/>
                </a:cubicBezTo>
                <a:cubicBezTo>
                  <a:pt x="55" y="231"/>
                  <a:pt x="51" y="231"/>
                  <a:pt x="47" y="231"/>
                </a:cubicBezTo>
                <a:cubicBezTo>
                  <a:pt x="45" y="231"/>
                  <a:pt x="42" y="232"/>
                  <a:pt x="40" y="232"/>
                </a:cubicBezTo>
                <a:cubicBezTo>
                  <a:pt x="39" y="232"/>
                  <a:pt x="39" y="231"/>
                  <a:pt x="38" y="231"/>
                </a:cubicBezTo>
                <a:cubicBezTo>
                  <a:pt x="38" y="231"/>
                  <a:pt x="37" y="231"/>
                  <a:pt x="37" y="231"/>
                </a:cubicBezTo>
                <a:cubicBezTo>
                  <a:pt x="37" y="231"/>
                  <a:pt x="37" y="231"/>
                  <a:pt x="37" y="231"/>
                </a:cubicBezTo>
                <a:cubicBezTo>
                  <a:pt x="37" y="231"/>
                  <a:pt x="37" y="231"/>
                  <a:pt x="38" y="231"/>
                </a:cubicBezTo>
                <a:cubicBezTo>
                  <a:pt x="38" y="232"/>
                  <a:pt x="37" y="232"/>
                  <a:pt x="37" y="232"/>
                </a:cubicBezTo>
                <a:cubicBezTo>
                  <a:pt x="35" y="232"/>
                  <a:pt x="33" y="231"/>
                  <a:pt x="30" y="231"/>
                </a:cubicBezTo>
                <a:cubicBezTo>
                  <a:pt x="29" y="231"/>
                  <a:pt x="27" y="231"/>
                  <a:pt x="26" y="231"/>
                </a:cubicBezTo>
                <a:cubicBezTo>
                  <a:pt x="24" y="231"/>
                  <a:pt x="23" y="231"/>
                  <a:pt x="21" y="231"/>
                </a:cubicBezTo>
                <a:cubicBezTo>
                  <a:pt x="20" y="231"/>
                  <a:pt x="19" y="231"/>
                  <a:pt x="18" y="231"/>
                </a:cubicBezTo>
                <a:cubicBezTo>
                  <a:pt x="16" y="231"/>
                  <a:pt x="14" y="231"/>
                  <a:pt x="12" y="231"/>
                </a:cubicBezTo>
                <a:cubicBezTo>
                  <a:pt x="10" y="231"/>
                  <a:pt x="9" y="231"/>
                  <a:pt x="7" y="231"/>
                </a:cubicBezTo>
                <a:cubicBezTo>
                  <a:pt x="6" y="231"/>
                  <a:pt x="6" y="229"/>
                  <a:pt x="5" y="229"/>
                </a:cubicBezTo>
                <a:cubicBezTo>
                  <a:pt x="5" y="228"/>
                  <a:pt x="4" y="227"/>
                  <a:pt x="4" y="227"/>
                </a:cubicBezTo>
                <a:cubicBezTo>
                  <a:pt x="3" y="226"/>
                  <a:pt x="2" y="226"/>
                  <a:pt x="3" y="225"/>
                </a:cubicBezTo>
                <a:cubicBezTo>
                  <a:pt x="3" y="225"/>
                  <a:pt x="3" y="225"/>
                  <a:pt x="3" y="225"/>
                </a:cubicBezTo>
                <a:cubicBezTo>
                  <a:pt x="1" y="222"/>
                  <a:pt x="2" y="220"/>
                  <a:pt x="3" y="217"/>
                </a:cubicBezTo>
                <a:cubicBezTo>
                  <a:pt x="3" y="215"/>
                  <a:pt x="4" y="213"/>
                  <a:pt x="5" y="211"/>
                </a:cubicBezTo>
                <a:cubicBezTo>
                  <a:pt x="6" y="209"/>
                  <a:pt x="8" y="208"/>
                  <a:pt x="9" y="206"/>
                </a:cubicBezTo>
                <a:cubicBezTo>
                  <a:pt x="10" y="203"/>
                  <a:pt x="11" y="200"/>
                  <a:pt x="12" y="198"/>
                </a:cubicBezTo>
                <a:cubicBezTo>
                  <a:pt x="13" y="195"/>
                  <a:pt x="14" y="193"/>
                  <a:pt x="15" y="191"/>
                </a:cubicBezTo>
                <a:cubicBezTo>
                  <a:pt x="16" y="189"/>
                  <a:pt x="17" y="188"/>
                  <a:pt x="17" y="186"/>
                </a:cubicBezTo>
                <a:cubicBezTo>
                  <a:pt x="18" y="185"/>
                  <a:pt x="19" y="183"/>
                  <a:pt x="20" y="182"/>
                </a:cubicBezTo>
                <a:cubicBezTo>
                  <a:pt x="20" y="180"/>
                  <a:pt x="21" y="179"/>
                  <a:pt x="22" y="177"/>
                </a:cubicBezTo>
                <a:cubicBezTo>
                  <a:pt x="23" y="176"/>
                  <a:pt x="24" y="175"/>
                  <a:pt x="24" y="173"/>
                </a:cubicBezTo>
                <a:cubicBezTo>
                  <a:pt x="25" y="172"/>
                  <a:pt x="26" y="170"/>
                  <a:pt x="27" y="168"/>
                </a:cubicBezTo>
                <a:cubicBezTo>
                  <a:pt x="28" y="166"/>
                  <a:pt x="29" y="165"/>
                  <a:pt x="30" y="163"/>
                </a:cubicBezTo>
                <a:cubicBezTo>
                  <a:pt x="32" y="160"/>
                  <a:pt x="34" y="157"/>
                  <a:pt x="36" y="154"/>
                </a:cubicBezTo>
                <a:cubicBezTo>
                  <a:pt x="36" y="153"/>
                  <a:pt x="36" y="153"/>
                  <a:pt x="37" y="152"/>
                </a:cubicBezTo>
                <a:cubicBezTo>
                  <a:pt x="38" y="151"/>
                  <a:pt x="38" y="149"/>
                  <a:pt x="37" y="148"/>
                </a:cubicBezTo>
                <a:cubicBezTo>
                  <a:pt x="37" y="147"/>
                  <a:pt x="36" y="146"/>
                  <a:pt x="36" y="146"/>
                </a:cubicBezTo>
                <a:cubicBezTo>
                  <a:pt x="35" y="144"/>
                  <a:pt x="33" y="143"/>
                  <a:pt x="32" y="141"/>
                </a:cubicBezTo>
                <a:cubicBezTo>
                  <a:pt x="30" y="138"/>
                  <a:pt x="28" y="135"/>
                  <a:pt x="26" y="132"/>
                </a:cubicBezTo>
                <a:cubicBezTo>
                  <a:pt x="24" y="128"/>
                  <a:pt x="22" y="125"/>
                  <a:pt x="20" y="122"/>
                </a:cubicBezTo>
                <a:cubicBezTo>
                  <a:pt x="18" y="120"/>
                  <a:pt x="17" y="118"/>
                  <a:pt x="16" y="116"/>
                </a:cubicBezTo>
                <a:cubicBezTo>
                  <a:pt x="15" y="114"/>
                  <a:pt x="14" y="112"/>
                  <a:pt x="13" y="110"/>
                </a:cubicBezTo>
                <a:cubicBezTo>
                  <a:pt x="12" y="108"/>
                  <a:pt x="11" y="106"/>
                  <a:pt x="10" y="104"/>
                </a:cubicBezTo>
                <a:cubicBezTo>
                  <a:pt x="8" y="101"/>
                  <a:pt x="5" y="97"/>
                  <a:pt x="4" y="93"/>
                </a:cubicBezTo>
                <a:cubicBezTo>
                  <a:pt x="2" y="90"/>
                  <a:pt x="1" y="87"/>
                  <a:pt x="0" y="84"/>
                </a:cubicBezTo>
                <a:cubicBezTo>
                  <a:pt x="0" y="83"/>
                  <a:pt x="1" y="83"/>
                  <a:pt x="1" y="82"/>
                </a:cubicBezTo>
                <a:cubicBezTo>
                  <a:pt x="1" y="81"/>
                  <a:pt x="1" y="80"/>
                  <a:pt x="1" y="78"/>
                </a:cubicBezTo>
                <a:cubicBezTo>
                  <a:pt x="2" y="77"/>
                  <a:pt x="4" y="76"/>
                  <a:pt x="5" y="75"/>
                </a:cubicBezTo>
                <a:cubicBezTo>
                  <a:pt x="6" y="75"/>
                  <a:pt x="6" y="75"/>
                  <a:pt x="6" y="74"/>
                </a:cubicBezTo>
                <a:cubicBezTo>
                  <a:pt x="5" y="73"/>
                  <a:pt x="7" y="72"/>
                  <a:pt x="8" y="72"/>
                </a:cubicBezTo>
                <a:cubicBezTo>
                  <a:pt x="9" y="72"/>
                  <a:pt x="10" y="72"/>
                  <a:pt x="11" y="72"/>
                </a:cubicBezTo>
                <a:cubicBezTo>
                  <a:pt x="12" y="72"/>
                  <a:pt x="12" y="72"/>
                  <a:pt x="13" y="72"/>
                </a:cubicBezTo>
                <a:cubicBezTo>
                  <a:pt x="16" y="70"/>
                  <a:pt x="20" y="71"/>
                  <a:pt x="23" y="71"/>
                </a:cubicBezTo>
                <a:cubicBezTo>
                  <a:pt x="26" y="71"/>
                  <a:pt x="28" y="71"/>
                  <a:pt x="30" y="71"/>
                </a:cubicBezTo>
                <a:cubicBezTo>
                  <a:pt x="32" y="71"/>
                  <a:pt x="35" y="71"/>
                  <a:pt x="38" y="71"/>
                </a:cubicBezTo>
                <a:cubicBezTo>
                  <a:pt x="39" y="71"/>
                  <a:pt x="41" y="70"/>
                  <a:pt x="42" y="70"/>
                </a:cubicBezTo>
                <a:cubicBezTo>
                  <a:pt x="42" y="70"/>
                  <a:pt x="43" y="70"/>
                  <a:pt x="43" y="70"/>
                </a:cubicBezTo>
                <a:cubicBezTo>
                  <a:pt x="45" y="71"/>
                  <a:pt x="47" y="70"/>
                  <a:pt x="49" y="71"/>
                </a:cubicBezTo>
                <a:cubicBezTo>
                  <a:pt x="52" y="71"/>
                  <a:pt x="54" y="71"/>
                  <a:pt x="56" y="71"/>
                </a:cubicBezTo>
                <a:cubicBezTo>
                  <a:pt x="58" y="71"/>
                  <a:pt x="60" y="71"/>
                  <a:pt x="62" y="71"/>
                </a:cubicBezTo>
                <a:cubicBezTo>
                  <a:pt x="63" y="71"/>
                  <a:pt x="63" y="71"/>
                  <a:pt x="64" y="72"/>
                </a:cubicBezTo>
                <a:cubicBezTo>
                  <a:pt x="64" y="71"/>
                  <a:pt x="64" y="71"/>
                  <a:pt x="64" y="71"/>
                </a:cubicBezTo>
                <a:cubicBezTo>
                  <a:pt x="66" y="71"/>
                  <a:pt x="68" y="71"/>
                  <a:pt x="70" y="71"/>
                </a:cubicBezTo>
                <a:cubicBezTo>
                  <a:pt x="72" y="71"/>
                  <a:pt x="74" y="70"/>
                  <a:pt x="76" y="71"/>
                </a:cubicBezTo>
                <a:cubicBezTo>
                  <a:pt x="77" y="72"/>
                  <a:pt x="78" y="71"/>
                  <a:pt x="78" y="71"/>
                </a:cubicBezTo>
                <a:cubicBezTo>
                  <a:pt x="80" y="70"/>
                  <a:pt x="82" y="72"/>
                  <a:pt x="84" y="71"/>
                </a:cubicBezTo>
                <a:cubicBezTo>
                  <a:pt x="86" y="70"/>
                  <a:pt x="88" y="71"/>
                  <a:pt x="89" y="71"/>
                </a:cubicBezTo>
                <a:cubicBezTo>
                  <a:pt x="90" y="71"/>
                  <a:pt x="91" y="71"/>
                  <a:pt x="91" y="70"/>
                </a:cubicBezTo>
                <a:cubicBezTo>
                  <a:pt x="91" y="66"/>
                  <a:pt x="90" y="62"/>
                  <a:pt x="90" y="58"/>
                </a:cubicBezTo>
                <a:cubicBezTo>
                  <a:pt x="90" y="58"/>
                  <a:pt x="91" y="58"/>
                  <a:pt x="91" y="58"/>
                </a:cubicBezTo>
                <a:cubicBezTo>
                  <a:pt x="91" y="58"/>
                  <a:pt x="91" y="58"/>
                  <a:pt x="91" y="58"/>
                </a:cubicBezTo>
                <a:cubicBezTo>
                  <a:pt x="90" y="58"/>
                  <a:pt x="90" y="57"/>
                  <a:pt x="90" y="56"/>
                </a:cubicBezTo>
                <a:cubicBezTo>
                  <a:pt x="89" y="53"/>
                  <a:pt x="89" y="50"/>
                  <a:pt x="88" y="47"/>
                </a:cubicBezTo>
                <a:cubicBezTo>
                  <a:pt x="88" y="46"/>
                  <a:pt x="88" y="44"/>
                  <a:pt x="88" y="42"/>
                </a:cubicBezTo>
                <a:cubicBezTo>
                  <a:pt x="88" y="40"/>
                  <a:pt x="87" y="37"/>
                  <a:pt x="87" y="34"/>
                </a:cubicBezTo>
                <a:cubicBezTo>
                  <a:pt x="87" y="34"/>
                  <a:pt x="88" y="33"/>
                  <a:pt x="88" y="32"/>
                </a:cubicBezTo>
                <a:cubicBezTo>
                  <a:pt x="88" y="30"/>
                  <a:pt x="88" y="29"/>
                  <a:pt x="88" y="27"/>
                </a:cubicBezTo>
                <a:cubicBezTo>
                  <a:pt x="88" y="25"/>
                  <a:pt x="88" y="24"/>
                  <a:pt x="88" y="22"/>
                </a:cubicBezTo>
                <a:cubicBezTo>
                  <a:pt x="88" y="21"/>
                  <a:pt x="88" y="19"/>
                  <a:pt x="88" y="17"/>
                </a:cubicBezTo>
                <a:cubicBezTo>
                  <a:pt x="88" y="15"/>
                  <a:pt x="88" y="14"/>
                  <a:pt x="88" y="12"/>
                </a:cubicBezTo>
                <a:cubicBezTo>
                  <a:pt x="88" y="11"/>
                  <a:pt x="89" y="10"/>
                  <a:pt x="90" y="10"/>
                </a:cubicBezTo>
                <a:cubicBezTo>
                  <a:pt x="92" y="9"/>
                  <a:pt x="95" y="9"/>
                  <a:pt x="97" y="9"/>
                </a:cubicBezTo>
                <a:cubicBezTo>
                  <a:pt x="98" y="8"/>
                  <a:pt x="98" y="9"/>
                  <a:pt x="99" y="9"/>
                </a:cubicBezTo>
                <a:cubicBezTo>
                  <a:pt x="99" y="7"/>
                  <a:pt x="101" y="8"/>
                  <a:pt x="102" y="8"/>
                </a:cubicBezTo>
                <a:cubicBezTo>
                  <a:pt x="103" y="8"/>
                  <a:pt x="105" y="8"/>
                  <a:pt x="106" y="7"/>
                </a:cubicBezTo>
                <a:cubicBezTo>
                  <a:pt x="107" y="7"/>
                  <a:pt x="109" y="7"/>
                  <a:pt x="110" y="7"/>
                </a:cubicBezTo>
                <a:cubicBezTo>
                  <a:pt x="115" y="7"/>
                  <a:pt x="120" y="8"/>
                  <a:pt x="125" y="8"/>
                </a:cubicBezTo>
                <a:cubicBezTo>
                  <a:pt x="127" y="8"/>
                  <a:pt x="129" y="8"/>
                  <a:pt x="130" y="7"/>
                </a:cubicBezTo>
                <a:cubicBezTo>
                  <a:pt x="131" y="7"/>
                  <a:pt x="132" y="7"/>
                  <a:pt x="133" y="8"/>
                </a:cubicBezTo>
                <a:cubicBezTo>
                  <a:pt x="133" y="8"/>
                  <a:pt x="132" y="8"/>
                  <a:pt x="132" y="8"/>
                </a:cubicBezTo>
                <a:cubicBezTo>
                  <a:pt x="132" y="8"/>
                  <a:pt x="132" y="8"/>
                  <a:pt x="133" y="8"/>
                </a:cubicBezTo>
                <a:cubicBezTo>
                  <a:pt x="134" y="8"/>
                  <a:pt x="136" y="7"/>
                  <a:pt x="138" y="7"/>
                </a:cubicBezTo>
                <a:cubicBezTo>
                  <a:pt x="138" y="7"/>
                  <a:pt x="138" y="7"/>
                  <a:pt x="139" y="7"/>
                </a:cubicBezTo>
                <a:cubicBezTo>
                  <a:pt x="142" y="8"/>
                  <a:pt x="145" y="7"/>
                  <a:pt x="148" y="6"/>
                </a:cubicBezTo>
                <a:cubicBezTo>
                  <a:pt x="151" y="6"/>
                  <a:pt x="153" y="6"/>
                  <a:pt x="155" y="6"/>
                </a:cubicBezTo>
                <a:cubicBezTo>
                  <a:pt x="158" y="6"/>
                  <a:pt x="161" y="6"/>
                  <a:pt x="164" y="6"/>
                </a:cubicBezTo>
                <a:cubicBezTo>
                  <a:pt x="167" y="5"/>
                  <a:pt x="170" y="5"/>
                  <a:pt x="173" y="5"/>
                </a:cubicBezTo>
                <a:cubicBezTo>
                  <a:pt x="175" y="5"/>
                  <a:pt x="176" y="6"/>
                  <a:pt x="177" y="5"/>
                </a:cubicBezTo>
                <a:cubicBezTo>
                  <a:pt x="178" y="5"/>
                  <a:pt x="179" y="6"/>
                  <a:pt x="179" y="6"/>
                </a:cubicBezTo>
                <a:cubicBezTo>
                  <a:pt x="182" y="5"/>
                  <a:pt x="183" y="5"/>
                  <a:pt x="185" y="5"/>
                </a:cubicBezTo>
                <a:cubicBezTo>
                  <a:pt x="189" y="5"/>
                  <a:pt x="193" y="5"/>
                  <a:pt x="196" y="5"/>
                </a:cubicBezTo>
                <a:cubicBezTo>
                  <a:pt x="202" y="5"/>
                  <a:pt x="207" y="4"/>
                  <a:pt x="213" y="4"/>
                </a:cubicBezTo>
                <a:cubicBezTo>
                  <a:pt x="215" y="4"/>
                  <a:pt x="217" y="5"/>
                  <a:pt x="218" y="5"/>
                </a:cubicBezTo>
                <a:cubicBezTo>
                  <a:pt x="219" y="5"/>
                  <a:pt x="219" y="4"/>
                  <a:pt x="220" y="4"/>
                </a:cubicBezTo>
                <a:cubicBezTo>
                  <a:pt x="220" y="5"/>
                  <a:pt x="220" y="5"/>
                  <a:pt x="220" y="5"/>
                </a:cubicBezTo>
                <a:cubicBezTo>
                  <a:pt x="220" y="5"/>
                  <a:pt x="220" y="5"/>
                  <a:pt x="220" y="5"/>
                </a:cubicBezTo>
                <a:cubicBezTo>
                  <a:pt x="221" y="5"/>
                  <a:pt x="222" y="4"/>
                  <a:pt x="223" y="4"/>
                </a:cubicBezTo>
                <a:cubicBezTo>
                  <a:pt x="225" y="4"/>
                  <a:pt x="227" y="4"/>
                  <a:pt x="228" y="5"/>
                </a:cubicBezTo>
                <a:cubicBezTo>
                  <a:pt x="231" y="3"/>
                  <a:pt x="235" y="5"/>
                  <a:pt x="238" y="4"/>
                </a:cubicBezTo>
                <a:cubicBezTo>
                  <a:pt x="241" y="3"/>
                  <a:pt x="244" y="4"/>
                  <a:pt x="246" y="4"/>
                </a:cubicBezTo>
                <a:cubicBezTo>
                  <a:pt x="247" y="4"/>
                  <a:pt x="247" y="4"/>
                  <a:pt x="247" y="4"/>
                </a:cubicBezTo>
                <a:cubicBezTo>
                  <a:pt x="248" y="4"/>
                  <a:pt x="249" y="4"/>
                  <a:pt x="250" y="4"/>
                </a:cubicBezTo>
                <a:cubicBezTo>
                  <a:pt x="250" y="4"/>
                  <a:pt x="250" y="4"/>
                  <a:pt x="250" y="4"/>
                </a:cubicBezTo>
                <a:cubicBezTo>
                  <a:pt x="249" y="4"/>
                  <a:pt x="249" y="4"/>
                  <a:pt x="249" y="5"/>
                </a:cubicBezTo>
                <a:cubicBezTo>
                  <a:pt x="250" y="5"/>
                  <a:pt x="252" y="5"/>
                  <a:pt x="253" y="5"/>
                </a:cubicBezTo>
                <a:cubicBezTo>
                  <a:pt x="253" y="5"/>
                  <a:pt x="253" y="4"/>
                  <a:pt x="252" y="3"/>
                </a:cubicBezTo>
                <a:cubicBezTo>
                  <a:pt x="254" y="4"/>
                  <a:pt x="256" y="4"/>
                  <a:pt x="258" y="5"/>
                </a:cubicBezTo>
                <a:cubicBezTo>
                  <a:pt x="258" y="5"/>
                  <a:pt x="258" y="5"/>
                  <a:pt x="258" y="5"/>
                </a:cubicBezTo>
                <a:cubicBezTo>
                  <a:pt x="262" y="4"/>
                  <a:pt x="266" y="5"/>
                  <a:pt x="270" y="5"/>
                </a:cubicBezTo>
                <a:cubicBezTo>
                  <a:pt x="274" y="5"/>
                  <a:pt x="278" y="5"/>
                  <a:pt x="282" y="5"/>
                </a:cubicBezTo>
                <a:cubicBezTo>
                  <a:pt x="285" y="5"/>
                  <a:pt x="288" y="5"/>
                  <a:pt x="291" y="6"/>
                </a:cubicBezTo>
                <a:cubicBezTo>
                  <a:pt x="293" y="6"/>
                  <a:pt x="294" y="6"/>
                  <a:pt x="295" y="6"/>
                </a:cubicBezTo>
                <a:cubicBezTo>
                  <a:pt x="297" y="5"/>
                  <a:pt x="299" y="5"/>
                  <a:pt x="301" y="5"/>
                </a:cubicBezTo>
                <a:cubicBezTo>
                  <a:pt x="303" y="5"/>
                  <a:pt x="304" y="6"/>
                  <a:pt x="306" y="6"/>
                </a:cubicBezTo>
                <a:cubicBezTo>
                  <a:pt x="307" y="6"/>
                  <a:pt x="308" y="5"/>
                  <a:pt x="310" y="5"/>
                </a:cubicBezTo>
                <a:cubicBezTo>
                  <a:pt x="312" y="5"/>
                  <a:pt x="315" y="5"/>
                  <a:pt x="317" y="5"/>
                </a:cubicBezTo>
                <a:cubicBezTo>
                  <a:pt x="320" y="5"/>
                  <a:pt x="322" y="5"/>
                  <a:pt x="324" y="5"/>
                </a:cubicBezTo>
                <a:cubicBezTo>
                  <a:pt x="327" y="5"/>
                  <a:pt x="329" y="4"/>
                  <a:pt x="331" y="5"/>
                </a:cubicBezTo>
                <a:cubicBezTo>
                  <a:pt x="332" y="5"/>
                  <a:pt x="332" y="5"/>
                  <a:pt x="333" y="5"/>
                </a:cubicBezTo>
                <a:cubicBezTo>
                  <a:pt x="337" y="4"/>
                  <a:pt x="342" y="4"/>
                  <a:pt x="346" y="4"/>
                </a:cubicBezTo>
                <a:cubicBezTo>
                  <a:pt x="349" y="3"/>
                  <a:pt x="352" y="3"/>
                  <a:pt x="355" y="3"/>
                </a:cubicBezTo>
                <a:cubicBezTo>
                  <a:pt x="359" y="3"/>
                  <a:pt x="364" y="3"/>
                  <a:pt x="369" y="2"/>
                </a:cubicBezTo>
                <a:cubicBezTo>
                  <a:pt x="371" y="2"/>
                  <a:pt x="374" y="2"/>
                  <a:pt x="377" y="2"/>
                </a:cubicBezTo>
                <a:cubicBezTo>
                  <a:pt x="377" y="3"/>
                  <a:pt x="377" y="3"/>
                  <a:pt x="377" y="3"/>
                </a:cubicBezTo>
                <a:cubicBezTo>
                  <a:pt x="378" y="2"/>
                  <a:pt x="378" y="1"/>
                  <a:pt x="380" y="3"/>
                </a:cubicBezTo>
                <a:cubicBezTo>
                  <a:pt x="381" y="3"/>
                  <a:pt x="382" y="2"/>
                  <a:pt x="383" y="2"/>
                </a:cubicBezTo>
                <a:cubicBezTo>
                  <a:pt x="384" y="2"/>
                  <a:pt x="386" y="2"/>
                  <a:pt x="387" y="2"/>
                </a:cubicBezTo>
                <a:cubicBezTo>
                  <a:pt x="388" y="2"/>
                  <a:pt x="389" y="2"/>
                  <a:pt x="389" y="2"/>
                </a:cubicBezTo>
                <a:cubicBezTo>
                  <a:pt x="390" y="2"/>
                  <a:pt x="391" y="2"/>
                  <a:pt x="392" y="2"/>
                </a:cubicBezTo>
                <a:cubicBezTo>
                  <a:pt x="394" y="2"/>
                  <a:pt x="395" y="2"/>
                  <a:pt x="397" y="2"/>
                </a:cubicBezTo>
                <a:cubicBezTo>
                  <a:pt x="398" y="2"/>
                  <a:pt x="399" y="2"/>
                  <a:pt x="400" y="2"/>
                </a:cubicBezTo>
                <a:cubicBezTo>
                  <a:pt x="402" y="2"/>
                  <a:pt x="405" y="1"/>
                  <a:pt x="407" y="1"/>
                </a:cubicBezTo>
                <a:cubicBezTo>
                  <a:pt x="411" y="1"/>
                  <a:pt x="414" y="1"/>
                  <a:pt x="417" y="1"/>
                </a:cubicBezTo>
                <a:cubicBezTo>
                  <a:pt x="419" y="1"/>
                  <a:pt x="421" y="0"/>
                  <a:pt x="423" y="1"/>
                </a:cubicBezTo>
                <a:cubicBezTo>
                  <a:pt x="424" y="1"/>
                  <a:pt x="425" y="0"/>
                  <a:pt x="426" y="0"/>
                </a:cubicBezTo>
                <a:cubicBezTo>
                  <a:pt x="427" y="0"/>
                  <a:pt x="428" y="0"/>
                  <a:pt x="429" y="0"/>
                </a:cubicBezTo>
                <a:cubicBezTo>
                  <a:pt x="430" y="0"/>
                  <a:pt x="431" y="0"/>
                  <a:pt x="432" y="0"/>
                </a:cubicBezTo>
                <a:cubicBezTo>
                  <a:pt x="432" y="0"/>
                  <a:pt x="432" y="0"/>
                  <a:pt x="433" y="0"/>
                </a:cubicBezTo>
                <a:cubicBezTo>
                  <a:pt x="438" y="0"/>
                  <a:pt x="443" y="0"/>
                  <a:pt x="448" y="0"/>
                </a:cubicBezTo>
                <a:cubicBezTo>
                  <a:pt x="449" y="0"/>
                  <a:pt x="450" y="0"/>
                  <a:pt x="451" y="0"/>
                </a:cubicBezTo>
                <a:cubicBezTo>
                  <a:pt x="453" y="0"/>
                  <a:pt x="455" y="0"/>
                  <a:pt x="457" y="0"/>
                </a:cubicBezTo>
                <a:cubicBezTo>
                  <a:pt x="458" y="0"/>
                  <a:pt x="458" y="0"/>
                  <a:pt x="458" y="0"/>
                </a:cubicBezTo>
                <a:cubicBezTo>
                  <a:pt x="460" y="0"/>
                  <a:pt x="461" y="0"/>
                  <a:pt x="463" y="0"/>
                </a:cubicBezTo>
                <a:cubicBezTo>
                  <a:pt x="463" y="0"/>
                  <a:pt x="464" y="0"/>
                  <a:pt x="464" y="1"/>
                </a:cubicBezTo>
                <a:cubicBezTo>
                  <a:pt x="464" y="0"/>
                  <a:pt x="464" y="0"/>
                  <a:pt x="464" y="0"/>
                </a:cubicBezTo>
                <a:cubicBezTo>
                  <a:pt x="467" y="0"/>
                  <a:pt x="470" y="0"/>
                  <a:pt x="473" y="0"/>
                </a:cubicBezTo>
                <a:cubicBezTo>
                  <a:pt x="475" y="0"/>
                  <a:pt x="476" y="0"/>
                  <a:pt x="478" y="0"/>
                </a:cubicBezTo>
                <a:cubicBezTo>
                  <a:pt x="480" y="0"/>
                  <a:pt x="482" y="1"/>
                  <a:pt x="484" y="1"/>
                </a:cubicBezTo>
                <a:cubicBezTo>
                  <a:pt x="486" y="1"/>
                  <a:pt x="488" y="1"/>
                  <a:pt x="490" y="1"/>
                </a:cubicBezTo>
                <a:cubicBezTo>
                  <a:pt x="492" y="2"/>
                  <a:pt x="494" y="1"/>
                  <a:pt x="497" y="1"/>
                </a:cubicBezTo>
                <a:cubicBezTo>
                  <a:pt x="498" y="0"/>
                  <a:pt x="500" y="1"/>
                  <a:pt x="502" y="1"/>
                </a:cubicBezTo>
                <a:cubicBezTo>
                  <a:pt x="502" y="1"/>
                  <a:pt x="503" y="1"/>
                  <a:pt x="504" y="1"/>
                </a:cubicBezTo>
                <a:cubicBezTo>
                  <a:pt x="504" y="1"/>
                  <a:pt x="504" y="1"/>
                  <a:pt x="505" y="2"/>
                </a:cubicBezTo>
                <a:cubicBezTo>
                  <a:pt x="507" y="1"/>
                  <a:pt x="509" y="1"/>
                  <a:pt x="511" y="1"/>
                </a:cubicBezTo>
                <a:cubicBezTo>
                  <a:pt x="514" y="1"/>
                  <a:pt x="518" y="1"/>
                  <a:pt x="521" y="1"/>
                </a:cubicBezTo>
                <a:cubicBezTo>
                  <a:pt x="522" y="1"/>
                  <a:pt x="523" y="1"/>
                  <a:pt x="524" y="2"/>
                </a:cubicBezTo>
                <a:cubicBezTo>
                  <a:pt x="524" y="2"/>
                  <a:pt x="524" y="1"/>
                  <a:pt x="525" y="1"/>
                </a:cubicBezTo>
                <a:cubicBezTo>
                  <a:pt x="526" y="1"/>
                  <a:pt x="528" y="1"/>
                  <a:pt x="529" y="1"/>
                </a:cubicBezTo>
                <a:cubicBezTo>
                  <a:pt x="533" y="1"/>
                  <a:pt x="537" y="1"/>
                  <a:pt x="541" y="1"/>
                </a:cubicBezTo>
                <a:cubicBezTo>
                  <a:pt x="543" y="1"/>
                  <a:pt x="546" y="2"/>
                  <a:pt x="548" y="2"/>
                </a:cubicBezTo>
                <a:cubicBezTo>
                  <a:pt x="549" y="2"/>
                  <a:pt x="549" y="2"/>
                  <a:pt x="550" y="2"/>
                </a:cubicBezTo>
                <a:cubicBezTo>
                  <a:pt x="550" y="0"/>
                  <a:pt x="552" y="1"/>
                  <a:pt x="553" y="1"/>
                </a:cubicBezTo>
                <a:cubicBezTo>
                  <a:pt x="554" y="1"/>
                  <a:pt x="555" y="1"/>
                  <a:pt x="556" y="2"/>
                </a:cubicBezTo>
                <a:cubicBezTo>
                  <a:pt x="557" y="2"/>
                  <a:pt x="557" y="1"/>
                  <a:pt x="558" y="1"/>
                </a:cubicBezTo>
                <a:cubicBezTo>
                  <a:pt x="561" y="1"/>
                  <a:pt x="565" y="0"/>
                  <a:pt x="569" y="1"/>
                </a:cubicBezTo>
                <a:cubicBezTo>
                  <a:pt x="571" y="1"/>
                  <a:pt x="574" y="1"/>
                  <a:pt x="576" y="1"/>
                </a:cubicBezTo>
                <a:cubicBezTo>
                  <a:pt x="578" y="1"/>
                  <a:pt x="581" y="1"/>
                  <a:pt x="583" y="0"/>
                </a:cubicBezTo>
                <a:cubicBezTo>
                  <a:pt x="584" y="0"/>
                  <a:pt x="584" y="1"/>
                  <a:pt x="584" y="1"/>
                </a:cubicBezTo>
                <a:cubicBezTo>
                  <a:pt x="585" y="1"/>
                  <a:pt x="587" y="0"/>
                  <a:pt x="588" y="0"/>
                </a:cubicBezTo>
                <a:cubicBezTo>
                  <a:pt x="591" y="0"/>
                  <a:pt x="594" y="0"/>
                  <a:pt x="597" y="1"/>
                </a:cubicBezTo>
                <a:cubicBezTo>
                  <a:pt x="601" y="1"/>
                  <a:pt x="606" y="1"/>
                  <a:pt x="610" y="1"/>
                </a:cubicBezTo>
                <a:cubicBezTo>
                  <a:pt x="611" y="1"/>
                  <a:pt x="612" y="3"/>
                  <a:pt x="613" y="3"/>
                </a:cubicBezTo>
                <a:cubicBezTo>
                  <a:pt x="615" y="3"/>
                  <a:pt x="617" y="3"/>
                  <a:pt x="619" y="3"/>
                </a:cubicBezTo>
                <a:cubicBezTo>
                  <a:pt x="621" y="3"/>
                  <a:pt x="624" y="4"/>
                  <a:pt x="626" y="4"/>
                </a:cubicBezTo>
                <a:cubicBezTo>
                  <a:pt x="628" y="4"/>
                  <a:pt x="629" y="4"/>
                  <a:pt x="631" y="4"/>
                </a:cubicBezTo>
                <a:cubicBezTo>
                  <a:pt x="633" y="4"/>
                  <a:pt x="635" y="4"/>
                  <a:pt x="637" y="4"/>
                </a:cubicBezTo>
                <a:cubicBezTo>
                  <a:pt x="638" y="4"/>
                  <a:pt x="640" y="3"/>
                  <a:pt x="642" y="3"/>
                </a:cubicBezTo>
                <a:cubicBezTo>
                  <a:pt x="644" y="3"/>
                  <a:pt x="645" y="3"/>
                  <a:pt x="646" y="5"/>
                </a:cubicBezTo>
                <a:cubicBezTo>
                  <a:pt x="647" y="3"/>
                  <a:pt x="648" y="3"/>
                  <a:pt x="650" y="3"/>
                </a:cubicBezTo>
                <a:cubicBezTo>
                  <a:pt x="651" y="4"/>
                  <a:pt x="652" y="3"/>
                  <a:pt x="653" y="3"/>
                </a:cubicBezTo>
                <a:cubicBezTo>
                  <a:pt x="654" y="3"/>
                  <a:pt x="655" y="3"/>
                  <a:pt x="656" y="3"/>
                </a:cubicBezTo>
                <a:cubicBezTo>
                  <a:pt x="661" y="3"/>
                  <a:pt x="665" y="3"/>
                  <a:pt x="670" y="3"/>
                </a:cubicBezTo>
                <a:cubicBezTo>
                  <a:pt x="673" y="3"/>
                  <a:pt x="677" y="3"/>
                  <a:pt x="680" y="3"/>
                </a:cubicBezTo>
                <a:cubicBezTo>
                  <a:pt x="683" y="3"/>
                  <a:pt x="686" y="2"/>
                  <a:pt x="689" y="2"/>
                </a:cubicBezTo>
                <a:cubicBezTo>
                  <a:pt x="689" y="2"/>
                  <a:pt x="689" y="1"/>
                  <a:pt x="690" y="1"/>
                </a:cubicBezTo>
                <a:cubicBezTo>
                  <a:pt x="692" y="2"/>
                  <a:pt x="694" y="2"/>
                  <a:pt x="696" y="2"/>
                </a:cubicBezTo>
                <a:cubicBezTo>
                  <a:pt x="697" y="2"/>
                  <a:pt x="698" y="3"/>
                  <a:pt x="699" y="4"/>
                </a:cubicBezTo>
                <a:cubicBezTo>
                  <a:pt x="699" y="5"/>
                  <a:pt x="700" y="6"/>
                  <a:pt x="701" y="7"/>
                </a:cubicBezTo>
                <a:cubicBezTo>
                  <a:pt x="701" y="7"/>
                  <a:pt x="701" y="7"/>
                  <a:pt x="701" y="7"/>
                </a:cubicBezTo>
                <a:cubicBezTo>
                  <a:pt x="701" y="9"/>
                  <a:pt x="701" y="11"/>
                  <a:pt x="700" y="14"/>
                </a:cubicBezTo>
                <a:cubicBezTo>
                  <a:pt x="700" y="14"/>
                  <a:pt x="700" y="14"/>
                  <a:pt x="700" y="15"/>
                </a:cubicBezTo>
                <a:cubicBezTo>
                  <a:pt x="700" y="15"/>
                  <a:pt x="700" y="16"/>
                  <a:pt x="700" y="17"/>
                </a:cubicBezTo>
                <a:cubicBezTo>
                  <a:pt x="700" y="17"/>
                  <a:pt x="700" y="18"/>
                  <a:pt x="700" y="18"/>
                </a:cubicBezTo>
                <a:cubicBezTo>
                  <a:pt x="700" y="19"/>
                  <a:pt x="700" y="19"/>
                  <a:pt x="700" y="20"/>
                </a:cubicBezTo>
                <a:cubicBezTo>
                  <a:pt x="700" y="20"/>
                  <a:pt x="701" y="20"/>
                  <a:pt x="700" y="21"/>
                </a:cubicBezTo>
                <a:cubicBezTo>
                  <a:pt x="700" y="23"/>
                  <a:pt x="700" y="25"/>
                  <a:pt x="701" y="27"/>
                </a:cubicBezTo>
                <a:cubicBezTo>
                  <a:pt x="701" y="30"/>
                  <a:pt x="701" y="33"/>
                  <a:pt x="701" y="36"/>
                </a:cubicBezTo>
                <a:cubicBezTo>
                  <a:pt x="702" y="39"/>
                  <a:pt x="702" y="43"/>
                  <a:pt x="703" y="47"/>
                </a:cubicBezTo>
                <a:cubicBezTo>
                  <a:pt x="703" y="47"/>
                  <a:pt x="703" y="47"/>
                  <a:pt x="703" y="47"/>
                </a:cubicBezTo>
                <a:cubicBezTo>
                  <a:pt x="702" y="49"/>
                  <a:pt x="703" y="51"/>
                  <a:pt x="703" y="53"/>
                </a:cubicBezTo>
                <a:cubicBezTo>
                  <a:pt x="703" y="54"/>
                  <a:pt x="704" y="54"/>
                  <a:pt x="704" y="54"/>
                </a:cubicBezTo>
                <a:cubicBezTo>
                  <a:pt x="705" y="54"/>
                  <a:pt x="706" y="55"/>
                  <a:pt x="707" y="55"/>
                </a:cubicBezTo>
                <a:cubicBezTo>
                  <a:pt x="707" y="54"/>
                  <a:pt x="708" y="55"/>
                  <a:pt x="709" y="55"/>
                </a:cubicBezTo>
                <a:cubicBezTo>
                  <a:pt x="710" y="55"/>
                  <a:pt x="712" y="55"/>
                  <a:pt x="713" y="55"/>
                </a:cubicBezTo>
                <a:cubicBezTo>
                  <a:pt x="715" y="55"/>
                  <a:pt x="717" y="55"/>
                  <a:pt x="719" y="55"/>
                </a:cubicBezTo>
                <a:cubicBezTo>
                  <a:pt x="722" y="55"/>
                  <a:pt x="726" y="55"/>
                  <a:pt x="730" y="55"/>
                </a:cubicBezTo>
                <a:cubicBezTo>
                  <a:pt x="734" y="55"/>
                  <a:pt x="738" y="55"/>
                  <a:pt x="742" y="55"/>
                </a:cubicBezTo>
                <a:cubicBezTo>
                  <a:pt x="743" y="55"/>
                  <a:pt x="743" y="56"/>
                  <a:pt x="744" y="56"/>
                </a:cubicBezTo>
                <a:cubicBezTo>
                  <a:pt x="744" y="56"/>
                  <a:pt x="745" y="56"/>
                  <a:pt x="745" y="56"/>
                </a:cubicBezTo>
                <a:cubicBezTo>
                  <a:pt x="747" y="55"/>
                  <a:pt x="749" y="56"/>
                  <a:pt x="752" y="56"/>
                </a:cubicBezTo>
                <a:cubicBezTo>
                  <a:pt x="755" y="56"/>
                  <a:pt x="758" y="56"/>
                  <a:pt x="761" y="56"/>
                </a:cubicBezTo>
                <a:cubicBezTo>
                  <a:pt x="765" y="55"/>
                  <a:pt x="769" y="56"/>
                  <a:pt x="773" y="56"/>
                </a:cubicBezTo>
                <a:cubicBezTo>
                  <a:pt x="775" y="56"/>
                  <a:pt x="777" y="56"/>
                  <a:pt x="778" y="56"/>
                </a:cubicBezTo>
                <a:cubicBezTo>
                  <a:pt x="782" y="56"/>
                  <a:pt x="785" y="56"/>
                  <a:pt x="788" y="58"/>
                </a:cubicBezTo>
                <a:cubicBezTo>
                  <a:pt x="789" y="58"/>
                  <a:pt x="789" y="58"/>
                  <a:pt x="790" y="58"/>
                </a:cubicBezTo>
                <a:cubicBezTo>
                  <a:pt x="792" y="59"/>
                  <a:pt x="792" y="60"/>
                  <a:pt x="793" y="62"/>
                </a:cubicBezTo>
                <a:cubicBezTo>
                  <a:pt x="794" y="63"/>
                  <a:pt x="795" y="65"/>
                  <a:pt x="796" y="66"/>
                </a:cubicBezTo>
                <a:cubicBezTo>
                  <a:pt x="798" y="69"/>
                  <a:pt x="797" y="71"/>
                  <a:pt x="796" y="73"/>
                </a:cubicBezTo>
                <a:cubicBezTo>
                  <a:pt x="796" y="73"/>
                  <a:pt x="796" y="74"/>
                  <a:pt x="795" y="74"/>
                </a:cubicBezTo>
                <a:cubicBezTo>
                  <a:pt x="795" y="75"/>
                  <a:pt x="794" y="75"/>
                  <a:pt x="794" y="75"/>
                </a:cubicBezTo>
                <a:cubicBezTo>
                  <a:pt x="793" y="75"/>
                  <a:pt x="794" y="76"/>
                  <a:pt x="793" y="76"/>
                </a:cubicBezTo>
                <a:cubicBezTo>
                  <a:pt x="793" y="76"/>
                  <a:pt x="794" y="77"/>
                  <a:pt x="794" y="77"/>
                </a:cubicBezTo>
                <a:moveTo>
                  <a:pt x="102" y="50"/>
                </a:moveTo>
                <a:cubicBezTo>
                  <a:pt x="103" y="50"/>
                  <a:pt x="103" y="50"/>
                  <a:pt x="103" y="50"/>
                </a:cubicBezTo>
                <a:cubicBezTo>
                  <a:pt x="104" y="53"/>
                  <a:pt x="104" y="55"/>
                  <a:pt x="104" y="58"/>
                </a:cubicBezTo>
                <a:cubicBezTo>
                  <a:pt x="105" y="62"/>
                  <a:pt x="105" y="65"/>
                  <a:pt x="105" y="69"/>
                </a:cubicBezTo>
                <a:cubicBezTo>
                  <a:pt x="105" y="73"/>
                  <a:pt x="106" y="76"/>
                  <a:pt x="106" y="80"/>
                </a:cubicBezTo>
                <a:cubicBezTo>
                  <a:pt x="106" y="81"/>
                  <a:pt x="106" y="82"/>
                  <a:pt x="106" y="83"/>
                </a:cubicBezTo>
                <a:cubicBezTo>
                  <a:pt x="107" y="84"/>
                  <a:pt x="107" y="84"/>
                  <a:pt x="106" y="85"/>
                </a:cubicBezTo>
                <a:cubicBezTo>
                  <a:pt x="105" y="86"/>
                  <a:pt x="105" y="88"/>
                  <a:pt x="104" y="90"/>
                </a:cubicBezTo>
                <a:cubicBezTo>
                  <a:pt x="104" y="91"/>
                  <a:pt x="104" y="91"/>
                  <a:pt x="104" y="92"/>
                </a:cubicBezTo>
                <a:cubicBezTo>
                  <a:pt x="104" y="93"/>
                  <a:pt x="105" y="95"/>
                  <a:pt x="105" y="96"/>
                </a:cubicBezTo>
                <a:cubicBezTo>
                  <a:pt x="105" y="99"/>
                  <a:pt x="105" y="102"/>
                  <a:pt x="105" y="105"/>
                </a:cubicBezTo>
                <a:cubicBezTo>
                  <a:pt x="106" y="108"/>
                  <a:pt x="106" y="110"/>
                  <a:pt x="106" y="113"/>
                </a:cubicBezTo>
                <a:cubicBezTo>
                  <a:pt x="107" y="115"/>
                  <a:pt x="107" y="117"/>
                  <a:pt x="107" y="119"/>
                </a:cubicBezTo>
                <a:cubicBezTo>
                  <a:pt x="107" y="122"/>
                  <a:pt x="107" y="125"/>
                  <a:pt x="107" y="127"/>
                </a:cubicBezTo>
                <a:cubicBezTo>
                  <a:pt x="107" y="131"/>
                  <a:pt x="108" y="134"/>
                  <a:pt x="108" y="137"/>
                </a:cubicBezTo>
                <a:cubicBezTo>
                  <a:pt x="108" y="140"/>
                  <a:pt x="108" y="143"/>
                  <a:pt x="109" y="146"/>
                </a:cubicBezTo>
                <a:cubicBezTo>
                  <a:pt x="109" y="149"/>
                  <a:pt x="109" y="152"/>
                  <a:pt x="109" y="155"/>
                </a:cubicBezTo>
                <a:cubicBezTo>
                  <a:pt x="109" y="157"/>
                  <a:pt x="109" y="160"/>
                  <a:pt x="109" y="163"/>
                </a:cubicBezTo>
                <a:cubicBezTo>
                  <a:pt x="109" y="164"/>
                  <a:pt x="109" y="165"/>
                  <a:pt x="109" y="166"/>
                </a:cubicBezTo>
                <a:cubicBezTo>
                  <a:pt x="109" y="167"/>
                  <a:pt x="109" y="169"/>
                  <a:pt x="109" y="170"/>
                </a:cubicBezTo>
                <a:cubicBezTo>
                  <a:pt x="109" y="171"/>
                  <a:pt x="110" y="171"/>
                  <a:pt x="110" y="171"/>
                </a:cubicBezTo>
                <a:cubicBezTo>
                  <a:pt x="111" y="171"/>
                  <a:pt x="113" y="171"/>
                  <a:pt x="114" y="171"/>
                </a:cubicBezTo>
                <a:cubicBezTo>
                  <a:pt x="117" y="171"/>
                  <a:pt x="119" y="170"/>
                  <a:pt x="122" y="172"/>
                </a:cubicBezTo>
                <a:cubicBezTo>
                  <a:pt x="122" y="172"/>
                  <a:pt x="122" y="172"/>
                  <a:pt x="122" y="172"/>
                </a:cubicBezTo>
                <a:cubicBezTo>
                  <a:pt x="124" y="171"/>
                  <a:pt x="126" y="171"/>
                  <a:pt x="127" y="171"/>
                </a:cubicBezTo>
                <a:cubicBezTo>
                  <a:pt x="129" y="171"/>
                  <a:pt x="131" y="171"/>
                  <a:pt x="134" y="171"/>
                </a:cubicBezTo>
                <a:cubicBezTo>
                  <a:pt x="136" y="171"/>
                  <a:pt x="139" y="171"/>
                  <a:pt x="142" y="171"/>
                </a:cubicBezTo>
                <a:cubicBezTo>
                  <a:pt x="145" y="171"/>
                  <a:pt x="148" y="171"/>
                  <a:pt x="152" y="171"/>
                </a:cubicBezTo>
                <a:cubicBezTo>
                  <a:pt x="153" y="171"/>
                  <a:pt x="155" y="171"/>
                  <a:pt x="157" y="171"/>
                </a:cubicBezTo>
                <a:cubicBezTo>
                  <a:pt x="159" y="171"/>
                  <a:pt x="162" y="171"/>
                  <a:pt x="165" y="171"/>
                </a:cubicBezTo>
                <a:cubicBezTo>
                  <a:pt x="169" y="171"/>
                  <a:pt x="172" y="171"/>
                  <a:pt x="176" y="170"/>
                </a:cubicBezTo>
                <a:cubicBezTo>
                  <a:pt x="179" y="170"/>
                  <a:pt x="182" y="171"/>
                  <a:pt x="185" y="170"/>
                </a:cubicBezTo>
                <a:cubicBezTo>
                  <a:pt x="186" y="169"/>
                  <a:pt x="187" y="169"/>
                  <a:pt x="189" y="169"/>
                </a:cubicBezTo>
                <a:cubicBezTo>
                  <a:pt x="191" y="169"/>
                  <a:pt x="193" y="169"/>
                  <a:pt x="196" y="169"/>
                </a:cubicBezTo>
                <a:cubicBezTo>
                  <a:pt x="198" y="168"/>
                  <a:pt x="200" y="169"/>
                  <a:pt x="202" y="169"/>
                </a:cubicBezTo>
                <a:cubicBezTo>
                  <a:pt x="205" y="169"/>
                  <a:pt x="208" y="168"/>
                  <a:pt x="212" y="168"/>
                </a:cubicBezTo>
                <a:cubicBezTo>
                  <a:pt x="213" y="168"/>
                  <a:pt x="214" y="168"/>
                  <a:pt x="215" y="168"/>
                </a:cubicBezTo>
                <a:cubicBezTo>
                  <a:pt x="217" y="168"/>
                  <a:pt x="220" y="168"/>
                  <a:pt x="222" y="168"/>
                </a:cubicBezTo>
                <a:cubicBezTo>
                  <a:pt x="224" y="168"/>
                  <a:pt x="225" y="168"/>
                  <a:pt x="227" y="168"/>
                </a:cubicBezTo>
                <a:cubicBezTo>
                  <a:pt x="229" y="168"/>
                  <a:pt x="232" y="168"/>
                  <a:pt x="234" y="167"/>
                </a:cubicBezTo>
                <a:cubicBezTo>
                  <a:pt x="235" y="167"/>
                  <a:pt x="235" y="168"/>
                  <a:pt x="236" y="168"/>
                </a:cubicBezTo>
                <a:cubicBezTo>
                  <a:pt x="240" y="168"/>
                  <a:pt x="243" y="167"/>
                  <a:pt x="247" y="167"/>
                </a:cubicBezTo>
                <a:cubicBezTo>
                  <a:pt x="249" y="167"/>
                  <a:pt x="251" y="167"/>
                  <a:pt x="253" y="167"/>
                </a:cubicBezTo>
                <a:cubicBezTo>
                  <a:pt x="254" y="167"/>
                  <a:pt x="255" y="167"/>
                  <a:pt x="257" y="167"/>
                </a:cubicBezTo>
                <a:cubicBezTo>
                  <a:pt x="257" y="167"/>
                  <a:pt x="258" y="167"/>
                  <a:pt x="259" y="167"/>
                </a:cubicBezTo>
                <a:cubicBezTo>
                  <a:pt x="260" y="167"/>
                  <a:pt x="262" y="167"/>
                  <a:pt x="264" y="167"/>
                </a:cubicBezTo>
                <a:cubicBezTo>
                  <a:pt x="269" y="167"/>
                  <a:pt x="273" y="167"/>
                  <a:pt x="278" y="167"/>
                </a:cubicBezTo>
                <a:cubicBezTo>
                  <a:pt x="279" y="167"/>
                  <a:pt x="281" y="166"/>
                  <a:pt x="282" y="168"/>
                </a:cubicBezTo>
                <a:cubicBezTo>
                  <a:pt x="282" y="167"/>
                  <a:pt x="283" y="167"/>
                  <a:pt x="283" y="167"/>
                </a:cubicBezTo>
                <a:cubicBezTo>
                  <a:pt x="284" y="167"/>
                  <a:pt x="285" y="167"/>
                  <a:pt x="286" y="167"/>
                </a:cubicBezTo>
                <a:cubicBezTo>
                  <a:pt x="290" y="167"/>
                  <a:pt x="293" y="167"/>
                  <a:pt x="297" y="167"/>
                </a:cubicBezTo>
                <a:cubicBezTo>
                  <a:pt x="301" y="168"/>
                  <a:pt x="305" y="168"/>
                  <a:pt x="309" y="168"/>
                </a:cubicBezTo>
                <a:cubicBezTo>
                  <a:pt x="312" y="168"/>
                  <a:pt x="315" y="168"/>
                  <a:pt x="318" y="169"/>
                </a:cubicBezTo>
                <a:cubicBezTo>
                  <a:pt x="319" y="169"/>
                  <a:pt x="321" y="169"/>
                  <a:pt x="322" y="169"/>
                </a:cubicBezTo>
                <a:cubicBezTo>
                  <a:pt x="325" y="169"/>
                  <a:pt x="328" y="169"/>
                  <a:pt x="330" y="169"/>
                </a:cubicBezTo>
                <a:cubicBezTo>
                  <a:pt x="333" y="169"/>
                  <a:pt x="336" y="169"/>
                  <a:pt x="338" y="169"/>
                </a:cubicBezTo>
                <a:cubicBezTo>
                  <a:pt x="341" y="170"/>
                  <a:pt x="343" y="170"/>
                  <a:pt x="346" y="170"/>
                </a:cubicBezTo>
                <a:cubicBezTo>
                  <a:pt x="346" y="170"/>
                  <a:pt x="347" y="171"/>
                  <a:pt x="347" y="171"/>
                </a:cubicBezTo>
                <a:cubicBezTo>
                  <a:pt x="348" y="169"/>
                  <a:pt x="350" y="170"/>
                  <a:pt x="351" y="170"/>
                </a:cubicBezTo>
                <a:cubicBezTo>
                  <a:pt x="354" y="170"/>
                  <a:pt x="358" y="171"/>
                  <a:pt x="361" y="171"/>
                </a:cubicBezTo>
                <a:cubicBezTo>
                  <a:pt x="363" y="171"/>
                  <a:pt x="366" y="171"/>
                  <a:pt x="368" y="171"/>
                </a:cubicBezTo>
                <a:cubicBezTo>
                  <a:pt x="369" y="171"/>
                  <a:pt x="370" y="171"/>
                  <a:pt x="371" y="171"/>
                </a:cubicBezTo>
                <a:cubicBezTo>
                  <a:pt x="372" y="171"/>
                  <a:pt x="374" y="171"/>
                  <a:pt x="375" y="171"/>
                </a:cubicBezTo>
                <a:cubicBezTo>
                  <a:pt x="377" y="172"/>
                  <a:pt x="379" y="171"/>
                  <a:pt x="380" y="172"/>
                </a:cubicBezTo>
                <a:cubicBezTo>
                  <a:pt x="381" y="172"/>
                  <a:pt x="383" y="171"/>
                  <a:pt x="384" y="171"/>
                </a:cubicBezTo>
                <a:cubicBezTo>
                  <a:pt x="388" y="172"/>
                  <a:pt x="391" y="171"/>
                  <a:pt x="395" y="171"/>
                </a:cubicBezTo>
                <a:cubicBezTo>
                  <a:pt x="397" y="171"/>
                  <a:pt x="398" y="171"/>
                  <a:pt x="400" y="171"/>
                </a:cubicBezTo>
                <a:cubicBezTo>
                  <a:pt x="406" y="171"/>
                  <a:pt x="411" y="171"/>
                  <a:pt x="416" y="171"/>
                </a:cubicBezTo>
                <a:cubicBezTo>
                  <a:pt x="416" y="171"/>
                  <a:pt x="416" y="171"/>
                  <a:pt x="416" y="171"/>
                </a:cubicBezTo>
                <a:cubicBezTo>
                  <a:pt x="416" y="172"/>
                  <a:pt x="416" y="172"/>
                  <a:pt x="415" y="172"/>
                </a:cubicBezTo>
                <a:cubicBezTo>
                  <a:pt x="419" y="172"/>
                  <a:pt x="422" y="170"/>
                  <a:pt x="425" y="172"/>
                </a:cubicBezTo>
                <a:cubicBezTo>
                  <a:pt x="426" y="171"/>
                  <a:pt x="440" y="172"/>
                  <a:pt x="442" y="173"/>
                </a:cubicBezTo>
                <a:cubicBezTo>
                  <a:pt x="443" y="173"/>
                  <a:pt x="444" y="173"/>
                  <a:pt x="445" y="173"/>
                </a:cubicBezTo>
                <a:cubicBezTo>
                  <a:pt x="446" y="173"/>
                  <a:pt x="447" y="173"/>
                  <a:pt x="448" y="173"/>
                </a:cubicBezTo>
                <a:cubicBezTo>
                  <a:pt x="452" y="173"/>
                  <a:pt x="455" y="174"/>
                  <a:pt x="458" y="173"/>
                </a:cubicBezTo>
                <a:cubicBezTo>
                  <a:pt x="460" y="172"/>
                  <a:pt x="463" y="173"/>
                  <a:pt x="465" y="173"/>
                </a:cubicBezTo>
                <a:cubicBezTo>
                  <a:pt x="466" y="173"/>
                  <a:pt x="467" y="173"/>
                  <a:pt x="468" y="173"/>
                </a:cubicBezTo>
                <a:cubicBezTo>
                  <a:pt x="468" y="173"/>
                  <a:pt x="469" y="173"/>
                  <a:pt x="469" y="173"/>
                </a:cubicBezTo>
                <a:cubicBezTo>
                  <a:pt x="470" y="173"/>
                  <a:pt x="470" y="173"/>
                  <a:pt x="471" y="173"/>
                </a:cubicBezTo>
                <a:cubicBezTo>
                  <a:pt x="473" y="173"/>
                  <a:pt x="475" y="173"/>
                  <a:pt x="477" y="173"/>
                </a:cubicBezTo>
                <a:cubicBezTo>
                  <a:pt x="479" y="173"/>
                  <a:pt x="481" y="173"/>
                  <a:pt x="482" y="173"/>
                </a:cubicBezTo>
                <a:cubicBezTo>
                  <a:pt x="484" y="173"/>
                  <a:pt x="485" y="173"/>
                  <a:pt x="487" y="173"/>
                </a:cubicBezTo>
                <a:cubicBezTo>
                  <a:pt x="489" y="174"/>
                  <a:pt x="490" y="173"/>
                  <a:pt x="491" y="173"/>
                </a:cubicBezTo>
                <a:cubicBezTo>
                  <a:pt x="492" y="174"/>
                  <a:pt x="492" y="174"/>
                  <a:pt x="492" y="175"/>
                </a:cubicBezTo>
                <a:cubicBezTo>
                  <a:pt x="494" y="172"/>
                  <a:pt x="496" y="174"/>
                  <a:pt x="498" y="173"/>
                </a:cubicBezTo>
                <a:cubicBezTo>
                  <a:pt x="501" y="173"/>
                  <a:pt x="503" y="173"/>
                  <a:pt x="505" y="173"/>
                </a:cubicBezTo>
                <a:cubicBezTo>
                  <a:pt x="510" y="172"/>
                  <a:pt x="514" y="172"/>
                  <a:pt x="518" y="172"/>
                </a:cubicBezTo>
                <a:cubicBezTo>
                  <a:pt x="520" y="172"/>
                  <a:pt x="522" y="172"/>
                  <a:pt x="524" y="172"/>
                </a:cubicBezTo>
                <a:cubicBezTo>
                  <a:pt x="527" y="172"/>
                  <a:pt x="530" y="172"/>
                  <a:pt x="533" y="172"/>
                </a:cubicBezTo>
                <a:cubicBezTo>
                  <a:pt x="536" y="172"/>
                  <a:pt x="539" y="173"/>
                  <a:pt x="541" y="172"/>
                </a:cubicBezTo>
                <a:cubicBezTo>
                  <a:pt x="543" y="172"/>
                  <a:pt x="545" y="172"/>
                  <a:pt x="547" y="172"/>
                </a:cubicBezTo>
                <a:cubicBezTo>
                  <a:pt x="550" y="171"/>
                  <a:pt x="553" y="171"/>
                  <a:pt x="556" y="171"/>
                </a:cubicBezTo>
                <a:cubicBezTo>
                  <a:pt x="560" y="171"/>
                  <a:pt x="565" y="170"/>
                  <a:pt x="569" y="170"/>
                </a:cubicBezTo>
                <a:cubicBezTo>
                  <a:pt x="570" y="170"/>
                  <a:pt x="571" y="170"/>
                  <a:pt x="573" y="170"/>
                </a:cubicBezTo>
                <a:cubicBezTo>
                  <a:pt x="574" y="169"/>
                  <a:pt x="589" y="168"/>
                  <a:pt x="591" y="169"/>
                </a:cubicBezTo>
                <a:cubicBezTo>
                  <a:pt x="591" y="169"/>
                  <a:pt x="591" y="169"/>
                  <a:pt x="591" y="168"/>
                </a:cubicBezTo>
                <a:cubicBezTo>
                  <a:pt x="593" y="168"/>
                  <a:pt x="594" y="169"/>
                  <a:pt x="595" y="168"/>
                </a:cubicBezTo>
                <a:cubicBezTo>
                  <a:pt x="596" y="168"/>
                  <a:pt x="597" y="168"/>
                  <a:pt x="598" y="168"/>
                </a:cubicBezTo>
                <a:cubicBezTo>
                  <a:pt x="599" y="169"/>
                  <a:pt x="599" y="168"/>
                  <a:pt x="599" y="168"/>
                </a:cubicBezTo>
                <a:cubicBezTo>
                  <a:pt x="601" y="168"/>
                  <a:pt x="602" y="168"/>
                  <a:pt x="603" y="168"/>
                </a:cubicBezTo>
                <a:cubicBezTo>
                  <a:pt x="608" y="168"/>
                  <a:pt x="612" y="169"/>
                  <a:pt x="616" y="169"/>
                </a:cubicBezTo>
                <a:cubicBezTo>
                  <a:pt x="617" y="169"/>
                  <a:pt x="619" y="169"/>
                  <a:pt x="620" y="169"/>
                </a:cubicBezTo>
                <a:cubicBezTo>
                  <a:pt x="620" y="168"/>
                  <a:pt x="621" y="169"/>
                  <a:pt x="622" y="169"/>
                </a:cubicBezTo>
                <a:cubicBezTo>
                  <a:pt x="623" y="169"/>
                  <a:pt x="625" y="168"/>
                  <a:pt x="626" y="170"/>
                </a:cubicBezTo>
                <a:cubicBezTo>
                  <a:pt x="626" y="170"/>
                  <a:pt x="626" y="169"/>
                  <a:pt x="626" y="169"/>
                </a:cubicBezTo>
                <a:cubicBezTo>
                  <a:pt x="627" y="169"/>
                  <a:pt x="627" y="169"/>
                  <a:pt x="627" y="169"/>
                </a:cubicBezTo>
                <a:cubicBezTo>
                  <a:pt x="629" y="169"/>
                  <a:pt x="631" y="169"/>
                  <a:pt x="633" y="169"/>
                </a:cubicBezTo>
                <a:cubicBezTo>
                  <a:pt x="634" y="169"/>
                  <a:pt x="635" y="169"/>
                  <a:pt x="636" y="169"/>
                </a:cubicBezTo>
                <a:cubicBezTo>
                  <a:pt x="638" y="169"/>
                  <a:pt x="640" y="169"/>
                  <a:pt x="642" y="169"/>
                </a:cubicBezTo>
                <a:cubicBezTo>
                  <a:pt x="645" y="169"/>
                  <a:pt x="648" y="170"/>
                  <a:pt x="650" y="170"/>
                </a:cubicBezTo>
                <a:cubicBezTo>
                  <a:pt x="653" y="170"/>
                  <a:pt x="655" y="170"/>
                  <a:pt x="657" y="170"/>
                </a:cubicBezTo>
                <a:cubicBezTo>
                  <a:pt x="662" y="170"/>
                  <a:pt x="666" y="171"/>
                  <a:pt x="670" y="171"/>
                </a:cubicBezTo>
                <a:cubicBezTo>
                  <a:pt x="673" y="171"/>
                  <a:pt x="676" y="171"/>
                  <a:pt x="678" y="170"/>
                </a:cubicBezTo>
                <a:cubicBezTo>
                  <a:pt x="681" y="170"/>
                  <a:pt x="683" y="170"/>
                  <a:pt x="685" y="170"/>
                </a:cubicBezTo>
                <a:cubicBezTo>
                  <a:pt x="686" y="170"/>
                  <a:pt x="687" y="170"/>
                  <a:pt x="687" y="169"/>
                </a:cubicBezTo>
                <a:cubicBezTo>
                  <a:pt x="688" y="168"/>
                  <a:pt x="688" y="166"/>
                  <a:pt x="688" y="164"/>
                </a:cubicBezTo>
                <a:cubicBezTo>
                  <a:pt x="688" y="163"/>
                  <a:pt x="688" y="162"/>
                  <a:pt x="688" y="161"/>
                </a:cubicBezTo>
                <a:cubicBezTo>
                  <a:pt x="688" y="159"/>
                  <a:pt x="688" y="157"/>
                  <a:pt x="688" y="154"/>
                </a:cubicBezTo>
                <a:cubicBezTo>
                  <a:pt x="688" y="153"/>
                  <a:pt x="688" y="151"/>
                  <a:pt x="688" y="149"/>
                </a:cubicBezTo>
                <a:cubicBezTo>
                  <a:pt x="688" y="146"/>
                  <a:pt x="689" y="143"/>
                  <a:pt x="689" y="140"/>
                </a:cubicBezTo>
                <a:cubicBezTo>
                  <a:pt x="690" y="137"/>
                  <a:pt x="690" y="134"/>
                  <a:pt x="690" y="132"/>
                </a:cubicBezTo>
                <a:cubicBezTo>
                  <a:pt x="689" y="130"/>
                  <a:pt x="690" y="129"/>
                  <a:pt x="690" y="127"/>
                </a:cubicBezTo>
                <a:cubicBezTo>
                  <a:pt x="689" y="124"/>
                  <a:pt x="690" y="122"/>
                  <a:pt x="690" y="119"/>
                </a:cubicBezTo>
                <a:cubicBezTo>
                  <a:pt x="690" y="116"/>
                  <a:pt x="690" y="113"/>
                  <a:pt x="690" y="110"/>
                </a:cubicBezTo>
                <a:cubicBezTo>
                  <a:pt x="689" y="106"/>
                  <a:pt x="689" y="102"/>
                  <a:pt x="689" y="99"/>
                </a:cubicBezTo>
                <a:cubicBezTo>
                  <a:pt x="689" y="97"/>
                  <a:pt x="690" y="95"/>
                  <a:pt x="690" y="94"/>
                </a:cubicBezTo>
                <a:cubicBezTo>
                  <a:pt x="690" y="90"/>
                  <a:pt x="690" y="86"/>
                  <a:pt x="690" y="82"/>
                </a:cubicBezTo>
                <a:cubicBezTo>
                  <a:pt x="690" y="78"/>
                  <a:pt x="689" y="74"/>
                  <a:pt x="689" y="69"/>
                </a:cubicBezTo>
                <a:cubicBezTo>
                  <a:pt x="689" y="67"/>
                  <a:pt x="689" y="64"/>
                  <a:pt x="689" y="61"/>
                </a:cubicBezTo>
                <a:cubicBezTo>
                  <a:pt x="690" y="58"/>
                  <a:pt x="689" y="54"/>
                  <a:pt x="688" y="51"/>
                </a:cubicBezTo>
                <a:cubicBezTo>
                  <a:pt x="688" y="49"/>
                  <a:pt x="688" y="48"/>
                  <a:pt x="689" y="47"/>
                </a:cubicBezTo>
                <a:cubicBezTo>
                  <a:pt x="689" y="46"/>
                  <a:pt x="688" y="46"/>
                  <a:pt x="688" y="45"/>
                </a:cubicBezTo>
                <a:cubicBezTo>
                  <a:pt x="688" y="41"/>
                  <a:pt x="688" y="37"/>
                  <a:pt x="687" y="32"/>
                </a:cubicBezTo>
                <a:cubicBezTo>
                  <a:pt x="687" y="30"/>
                  <a:pt x="687" y="27"/>
                  <a:pt x="687" y="24"/>
                </a:cubicBezTo>
                <a:cubicBezTo>
                  <a:pt x="687" y="23"/>
                  <a:pt x="687" y="22"/>
                  <a:pt x="687" y="20"/>
                </a:cubicBezTo>
                <a:cubicBezTo>
                  <a:pt x="687" y="18"/>
                  <a:pt x="686" y="17"/>
                  <a:pt x="684" y="17"/>
                </a:cubicBezTo>
                <a:cubicBezTo>
                  <a:pt x="683" y="17"/>
                  <a:pt x="683" y="17"/>
                  <a:pt x="682" y="17"/>
                </a:cubicBezTo>
                <a:cubicBezTo>
                  <a:pt x="679" y="17"/>
                  <a:pt x="677" y="18"/>
                  <a:pt x="674" y="17"/>
                </a:cubicBezTo>
                <a:cubicBezTo>
                  <a:pt x="674" y="17"/>
                  <a:pt x="673" y="17"/>
                  <a:pt x="672" y="17"/>
                </a:cubicBezTo>
                <a:cubicBezTo>
                  <a:pt x="672" y="17"/>
                  <a:pt x="671" y="17"/>
                  <a:pt x="670" y="17"/>
                </a:cubicBezTo>
                <a:cubicBezTo>
                  <a:pt x="667" y="18"/>
                  <a:pt x="664" y="17"/>
                  <a:pt x="661" y="18"/>
                </a:cubicBezTo>
                <a:cubicBezTo>
                  <a:pt x="659" y="18"/>
                  <a:pt x="657" y="18"/>
                  <a:pt x="655" y="18"/>
                </a:cubicBezTo>
                <a:cubicBezTo>
                  <a:pt x="654" y="18"/>
                  <a:pt x="654" y="18"/>
                  <a:pt x="653" y="17"/>
                </a:cubicBezTo>
                <a:cubicBezTo>
                  <a:pt x="652" y="17"/>
                  <a:pt x="651" y="18"/>
                  <a:pt x="649" y="18"/>
                </a:cubicBezTo>
                <a:cubicBezTo>
                  <a:pt x="648" y="17"/>
                  <a:pt x="647" y="17"/>
                  <a:pt x="646" y="17"/>
                </a:cubicBezTo>
                <a:cubicBezTo>
                  <a:pt x="644" y="17"/>
                  <a:pt x="642" y="18"/>
                  <a:pt x="640" y="18"/>
                </a:cubicBezTo>
                <a:cubicBezTo>
                  <a:pt x="638" y="18"/>
                  <a:pt x="636" y="18"/>
                  <a:pt x="634" y="18"/>
                </a:cubicBezTo>
                <a:cubicBezTo>
                  <a:pt x="632" y="18"/>
                  <a:pt x="630" y="18"/>
                  <a:pt x="627" y="18"/>
                </a:cubicBezTo>
                <a:cubicBezTo>
                  <a:pt x="624" y="18"/>
                  <a:pt x="620" y="17"/>
                  <a:pt x="616" y="17"/>
                </a:cubicBezTo>
                <a:cubicBezTo>
                  <a:pt x="614" y="17"/>
                  <a:pt x="613" y="16"/>
                  <a:pt x="611" y="16"/>
                </a:cubicBezTo>
                <a:cubicBezTo>
                  <a:pt x="610" y="17"/>
                  <a:pt x="609" y="16"/>
                  <a:pt x="608" y="16"/>
                </a:cubicBezTo>
                <a:cubicBezTo>
                  <a:pt x="604" y="16"/>
                  <a:pt x="601" y="15"/>
                  <a:pt x="598" y="15"/>
                </a:cubicBezTo>
                <a:cubicBezTo>
                  <a:pt x="596" y="15"/>
                  <a:pt x="593" y="15"/>
                  <a:pt x="591" y="15"/>
                </a:cubicBezTo>
                <a:cubicBezTo>
                  <a:pt x="589" y="15"/>
                  <a:pt x="586" y="15"/>
                  <a:pt x="583" y="15"/>
                </a:cubicBezTo>
                <a:cubicBezTo>
                  <a:pt x="581" y="15"/>
                  <a:pt x="579" y="15"/>
                  <a:pt x="577" y="15"/>
                </a:cubicBezTo>
                <a:cubicBezTo>
                  <a:pt x="575" y="15"/>
                  <a:pt x="572" y="15"/>
                  <a:pt x="570" y="15"/>
                </a:cubicBezTo>
                <a:cubicBezTo>
                  <a:pt x="567" y="15"/>
                  <a:pt x="563" y="15"/>
                  <a:pt x="559" y="16"/>
                </a:cubicBezTo>
                <a:cubicBezTo>
                  <a:pt x="558" y="16"/>
                  <a:pt x="557" y="15"/>
                  <a:pt x="557" y="15"/>
                </a:cubicBezTo>
                <a:cubicBezTo>
                  <a:pt x="555" y="17"/>
                  <a:pt x="553" y="15"/>
                  <a:pt x="551" y="16"/>
                </a:cubicBezTo>
                <a:cubicBezTo>
                  <a:pt x="548" y="16"/>
                  <a:pt x="545" y="16"/>
                  <a:pt x="541" y="16"/>
                </a:cubicBezTo>
                <a:cubicBezTo>
                  <a:pt x="538" y="16"/>
                  <a:pt x="535" y="16"/>
                  <a:pt x="531" y="16"/>
                </a:cubicBezTo>
                <a:cubicBezTo>
                  <a:pt x="529" y="16"/>
                  <a:pt x="526" y="16"/>
                  <a:pt x="523" y="16"/>
                </a:cubicBezTo>
                <a:cubicBezTo>
                  <a:pt x="522" y="16"/>
                  <a:pt x="521" y="15"/>
                  <a:pt x="520" y="15"/>
                </a:cubicBezTo>
                <a:cubicBezTo>
                  <a:pt x="520" y="15"/>
                  <a:pt x="519" y="15"/>
                  <a:pt x="519" y="15"/>
                </a:cubicBezTo>
                <a:cubicBezTo>
                  <a:pt x="517" y="15"/>
                  <a:pt x="515" y="15"/>
                  <a:pt x="513" y="15"/>
                </a:cubicBezTo>
                <a:cubicBezTo>
                  <a:pt x="511" y="15"/>
                  <a:pt x="508" y="15"/>
                  <a:pt x="506" y="16"/>
                </a:cubicBezTo>
                <a:cubicBezTo>
                  <a:pt x="504" y="16"/>
                  <a:pt x="501" y="16"/>
                  <a:pt x="499" y="16"/>
                </a:cubicBezTo>
                <a:cubicBezTo>
                  <a:pt x="497" y="16"/>
                  <a:pt x="496" y="15"/>
                  <a:pt x="494" y="15"/>
                </a:cubicBezTo>
                <a:cubicBezTo>
                  <a:pt x="493" y="15"/>
                  <a:pt x="492" y="16"/>
                  <a:pt x="491" y="16"/>
                </a:cubicBezTo>
                <a:cubicBezTo>
                  <a:pt x="489" y="16"/>
                  <a:pt x="487" y="15"/>
                  <a:pt x="485" y="15"/>
                </a:cubicBezTo>
                <a:cubicBezTo>
                  <a:pt x="483" y="15"/>
                  <a:pt x="480" y="15"/>
                  <a:pt x="478" y="15"/>
                </a:cubicBezTo>
                <a:cubicBezTo>
                  <a:pt x="477" y="15"/>
                  <a:pt x="475" y="14"/>
                  <a:pt x="473" y="15"/>
                </a:cubicBezTo>
                <a:cubicBezTo>
                  <a:pt x="472" y="15"/>
                  <a:pt x="471" y="14"/>
                  <a:pt x="470" y="14"/>
                </a:cubicBezTo>
                <a:cubicBezTo>
                  <a:pt x="468" y="14"/>
                  <a:pt x="465" y="14"/>
                  <a:pt x="463" y="14"/>
                </a:cubicBezTo>
                <a:cubicBezTo>
                  <a:pt x="460" y="14"/>
                  <a:pt x="456" y="14"/>
                  <a:pt x="453" y="14"/>
                </a:cubicBezTo>
                <a:cubicBezTo>
                  <a:pt x="451" y="14"/>
                  <a:pt x="449" y="14"/>
                  <a:pt x="448" y="14"/>
                </a:cubicBezTo>
                <a:cubicBezTo>
                  <a:pt x="447" y="14"/>
                  <a:pt x="445" y="15"/>
                  <a:pt x="445" y="13"/>
                </a:cubicBezTo>
                <a:cubicBezTo>
                  <a:pt x="445" y="13"/>
                  <a:pt x="445" y="13"/>
                  <a:pt x="445" y="13"/>
                </a:cubicBezTo>
                <a:cubicBezTo>
                  <a:pt x="445" y="13"/>
                  <a:pt x="444" y="14"/>
                  <a:pt x="444" y="14"/>
                </a:cubicBezTo>
                <a:cubicBezTo>
                  <a:pt x="444" y="14"/>
                  <a:pt x="444" y="13"/>
                  <a:pt x="444" y="13"/>
                </a:cubicBezTo>
                <a:cubicBezTo>
                  <a:pt x="443" y="14"/>
                  <a:pt x="443" y="14"/>
                  <a:pt x="443" y="14"/>
                </a:cubicBezTo>
                <a:cubicBezTo>
                  <a:pt x="428" y="14"/>
                  <a:pt x="428" y="14"/>
                  <a:pt x="428" y="14"/>
                </a:cubicBezTo>
                <a:cubicBezTo>
                  <a:pt x="428" y="14"/>
                  <a:pt x="428" y="14"/>
                  <a:pt x="428" y="15"/>
                </a:cubicBezTo>
                <a:cubicBezTo>
                  <a:pt x="427" y="14"/>
                  <a:pt x="426" y="14"/>
                  <a:pt x="426" y="14"/>
                </a:cubicBezTo>
                <a:cubicBezTo>
                  <a:pt x="422" y="15"/>
                  <a:pt x="418" y="15"/>
                  <a:pt x="413" y="15"/>
                </a:cubicBezTo>
                <a:cubicBezTo>
                  <a:pt x="412" y="15"/>
                  <a:pt x="411" y="15"/>
                  <a:pt x="409" y="15"/>
                </a:cubicBezTo>
                <a:cubicBezTo>
                  <a:pt x="407" y="16"/>
                  <a:pt x="404" y="16"/>
                  <a:pt x="402" y="16"/>
                </a:cubicBezTo>
                <a:cubicBezTo>
                  <a:pt x="400" y="16"/>
                  <a:pt x="398" y="16"/>
                  <a:pt x="395" y="16"/>
                </a:cubicBezTo>
                <a:cubicBezTo>
                  <a:pt x="395" y="16"/>
                  <a:pt x="395" y="16"/>
                  <a:pt x="395" y="16"/>
                </a:cubicBezTo>
                <a:cubicBezTo>
                  <a:pt x="392" y="16"/>
                  <a:pt x="390" y="16"/>
                  <a:pt x="387" y="16"/>
                </a:cubicBezTo>
                <a:cubicBezTo>
                  <a:pt x="386" y="16"/>
                  <a:pt x="385" y="17"/>
                  <a:pt x="384" y="17"/>
                </a:cubicBezTo>
                <a:cubicBezTo>
                  <a:pt x="382" y="17"/>
                  <a:pt x="381" y="16"/>
                  <a:pt x="379" y="16"/>
                </a:cubicBezTo>
                <a:cubicBezTo>
                  <a:pt x="379" y="16"/>
                  <a:pt x="379" y="16"/>
                  <a:pt x="379" y="16"/>
                </a:cubicBezTo>
                <a:cubicBezTo>
                  <a:pt x="378" y="17"/>
                  <a:pt x="377" y="17"/>
                  <a:pt x="376" y="16"/>
                </a:cubicBezTo>
                <a:cubicBezTo>
                  <a:pt x="376" y="16"/>
                  <a:pt x="376" y="17"/>
                  <a:pt x="375" y="17"/>
                </a:cubicBezTo>
                <a:cubicBezTo>
                  <a:pt x="374" y="17"/>
                  <a:pt x="373" y="17"/>
                  <a:pt x="372" y="17"/>
                </a:cubicBezTo>
                <a:cubicBezTo>
                  <a:pt x="370" y="17"/>
                  <a:pt x="369" y="17"/>
                  <a:pt x="368" y="17"/>
                </a:cubicBezTo>
                <a:cubicBezTo>
                  <a:pt x="367" y="17"/>
                  <a:pt x="365" y="17"/>
                  <a:pt x="364" y="17"/>
                </a:cubicBezTo>
                <a:cubicBezTo>
                  <a:pt x="353" y="17"/>
                  <a:pt x="343" y="19"/>
                  <a:pt x="332" y="19"/>
                </a:cubicBezTo>
                <a:cubicBezTo>
                  <a:pt x="332" y="18"/>
                  <a:pt x="332" y="18"/>
                  <a:pt x="332" y="18"/>
                </a:cubicBezTo>
                <a:cubicBezTo>
                  <a:pt x="330" y="18"/>
                  <a:pt x="328" y="19"/>
                  <a:pt x="327" y="19"/>
                </a:cubicBezTo>
                <a:cubicBezTo>
                  <a:pt x="321" y="19"/>
                  <a:pt x="315" y="19"/>
                  <a:pt x="310" y="19"/>
                </a:cubicBezTo>
                <a:cubicBezTo>
                  <a:pt x="309" y="19"/>
                  <a:pt x="308" y="19"/>
                  <a:pt x="308" y="19"/>
                </a:cubicBezTo>
                <a:cubicBezTo>
                  <a:pt x="305" y="20"/>
                  <a:pt x="303" y="19"/>
                  <a:pt x="300" y="19"/>
                </a:cubicBezTo>
                <a:cubicBezTo>
                  <a:pt x="295" y="19"/>
                  <a:pt x="290" y="20"/>
                  <a:pt x="285" y="19"/>
                </a:cubicBezTo>
                <a:cubicBezTo>
                  <a:pt x="281" y="19"/>
                  <a:pt x="277" y="19"/>
                  <a:pt x="273" y="19"/>
                </a:cubicBezTo>
                <a:cubicBezTo>
                  <a:pt x="273" y="18"/>
                  <a:pt x="273" y="18"/>
                  <a:pt x="273" y="18"/>
                </a:cubicBezTo>
                <a:cubicBezTo>
                  <a:pt x="271" y="19"/>
                  <a:pt x="270" y="19"/>
                  <a:pt x="269" y="19"/>
                </a:cubicBezTo>
                <a:cubicBezTo>
                  <a:pt x="267" y="18"/>
                  <a:pt x="264" y="18"/>
                  <a:pt x="262" y="18"/>
                </a:cubicBezTo>
                <a:cubicBezTo>
                  <a:pt x="259" y="18"/>
                  <a:pt x="256" y="18"/>
                  <a:pt x="253" y="18"/>
                </a:cubicBezTo>
                <a:cubicBezTo>
                  <a:pt x="251" y="18"/>
                  <a:pt x="249" y="18"/>
                  <a:pt x="247" y="18"/>
                </a:cubicBezTo>
                <a:cubicBezTo>
                  <a:pt x="246" y="18"/>
                  <a:pt x="245" y="18"/>
                  <a:pt x="244" y="17"/>
                </a:cubicBezTo>
                <a:cubicBezTo>
                  <a:pt x="244" y="17"/>
                  <a:pt x="243" y="18"/>
                  <a:pt x="243" y="18"/>
                </a:cubicBezTo>
                <a:cubicBezTo>
                  <a:pt x="242" y="18"/>
                  <a:pt x="241" y="18"/>
                  <a:pt x="240" y="18"/>
                </a:cubicBezTo>
                <a:cubicBezTo>
                  <a:pt x="239" y="18"/>
                  <a:pt x="238" y="18"/>
                  <a:pt x="237" y="18"/>
                </a:cubicBezTo>
                <a:cubicBezTo>
                  <a:pt x="234" y="18"/>
                  <a:pt x="232" y="18"/>
                  <a:pt x="230" y="18"/>
                </a:cubicBezTo>
                <a:cubicBezTo>
                  <a:pt x="226" y="18"/>
                  <a:pt x="223" y="18"/>
                  <a:pt x="219" y="18"/>
                </a:cubicBezTo>
                <a:cubicBezTo>
                  <a:pt x="219" y="18"/>
                  <a:pt x="218" y="18"/>
                  <a:pt x="217" y="18"/>
                </a:cubicBezTo>
                <a:cubicBezTo>
                  <a:pt x="216" y="18"/>
                  <a:pt x="215" y="18"/>
                  <a:pt x="213" y="19"/>
                </a:cubicBezTo>
                <a:cubicBezTo>
                  <a:pt x="210" y="19"/>
                  <a:pt x="207" y="18"/>
                  <a:pt x="203" y="19"/>
                </a:cubicBezTo>
                <a:cubicBezTo>
                  <a:pt x="202" y="19"/>
                  <a:pt x="201" y="18"/>
                  <a:pt x="201" y="18"/>
                </a:cubicBezTo>
                <a:cubicBezTo>
                  <a:pt x="200" y="19"/>
                  <a:pt x="199" y="19"/>
                  <a:pt x="198" y="19"/>
                </a:cubicBezTo>
                <a:cubicBezTo>
                  <a:pt x="194" y="19"/>
                  <a:pt x="189" y="19"/>
                  <a:pt x="185" y="19"/>
                </a:cubicBezTo>
                <a:cubicBezTo>
                  <a:pt x="183" y="19"/>
                  <a:pt x="182" y="19"/>
                  <a:pt x="181" y="19"/>
                </a:cubicBezTo>
                <a:cubicBezTo>
                  <a:pt x="178" y="20"/>
                  <a:pt x="175" y="19"/>
                  <a:pt x="172" y="19"/>
                </a:cubicBezTo>
                <a:cubicBezTo>
                  <a:pt x="171" y="19"/>
                  <a:pt x="170" y="19"/>
                  <a:pt x="168" y="19"/>
                </a:cubicBezTo>
                <a:cubicBezTo>
                  <a:pt x="167" y="19"/>
                  <a:pt x="165" y="20"/>
                  <a:pt x="164" y="20"/>
                </a:cubicBezTo>
                <a:cubicBezTo>
                  <a:pt x="163" y="20"/>
                  <a:pt x="161" y="19"/>
                  <a:pt x="160" y="20"/>
                </a:cubicBezTo>
                <a:cubicBezTo>
                  <a:pt x="159" y="21"/>
                  <a:pt x="158" y="20"/>
                  <a:pt x="157" y="20"/>
                </a:cubicBezTo>
                <a:cubicBezTo>
                  <a:pt x="156" y="20"/>
                  <a:pt x="156" y="20"/>
                  <a:pt x="155" y="20"/>
                </a:cubicBezTo>
                <a:cubicBezTo>
                  <a:pt x="154" y="20"/>
                  <a:pt x="152" y="21"/>
                  <a:pt x="150" y="20"/>
                </a:cubicBezTo>
                <a:cubicBezTo>
                  <a:pt x="150" y="20"/>
                  <a:pt x="149" y="20"/>
                  <a:pt x="149" y="20"/>
                </a:cubicBezTo>
                <a:cubicBezTo>
                  <a:pt x="147" y="20"/>
                  <a:pt x="145" y="21"/>
                  <a:pt x="143" y="21"/>
                </a:cubicBezTo>
                <a:cubicBezTo>
                  <a:pt x="142" y="21"/>
                  <a:pt x="140" y="21"/>
                  <a:pt x="138" y="21"/>
                </a:cubicBezTo>
                <a:cubicBezTo>
                  <a:pt x="137" y="21"/>
                  <a:pt x="135" y="21"/>
                  <a:pt x="134" y="21"/>
                </a:cubicBezTo>
                <a:cubicBezTo>
                  <a:pt x="131" y="22"/>
                  <a:pt x="127" y="21"/>
                  <a:pt x="124" y="22"/>
                </a:cubicBezTo>
                <a:cubicBezTo>
                  <a:pt x="122" y="22"/>
                  <a:pt x="119" y="21"/>
                  <a:pt x="116" y="21"/>
                </a:cubicBezTo>
                <a:cubicBezTo>
                  <a:pt x="115" y="21"/>
                  <a:pt x="113" y="21"/>
                  <a:pt x="111" y="21"/>
                </a:cubicBezTo>
                <a:cubicBezTo>
                  <a:pt x="108" y="21"/>
                  <a:pt x="105" y="21"/>
                  <a:pt x="103" y="20"/>
                </a:cubicBezTo>
                <a:cubicBezTo>
                  <a:pt x="101" y="20"/>
                  <a:pt x="101" y="22"/>
                  <a:pt x="101" y="22"/>
                </a:cubicBezTo>
                <a:cubicBezTo>
                  <a:pt x="102" y="24"/>
                  <a:pt x="101" y="26"/>
                  <a:pt x="102" y="27"/>
                </a:cubicBezTo>
                <a:cubicBezTo>
                  <a:pt x="101" y="29"/>
                  <a:pt x="102" y="32"/>
                  <a:pt x="102" y="34"/>
                </a:cubicBezTo>
                <a:cubicBezTo>
                  <a:pt x="102" y="36"/>
                  <a:pt x="102" y="39"/>
                  <a:pt x="102" y="41"/>
                </a:cubicBezTo>
                <a:cubicBezTo>
                  <a:pt x="102" y="42"/>
                  <a:pt x="102" y="43"/>
                  <a:pt x="103" y="44"/>
                </a:cubicBezTo>
                <a:cubicBezTo>
                  <a:pt x="103" y="45"/>
                  <a:pt x="103" y="47"/>
                  <a:pt x="103" y="48"/>
                </a:cubicBezTo>
                <a:cubicBezTo>
                  <a:pt x="103" y="48"/>
                  <a:pt x="103" y="49"/>
                  <a:pt x="102" y="50"/>
                </a:cubicBezTo>
                <a:moveTo>
                  <a:pt x="657" y="216"/>
                </a:moveTo>
                <a:cubicBezTo>
                  <a:pt x="658" y="216"/>
                  <a:pt x="659" y="217"/>
                  <a:pt x="660" y="217"/>
                </a:cubicBezTo>
                <a:cubicBezTo>
                  <a:pt x="662" y="217"/>
                  <a:pt x="665" y="216"/>
                  <a:pt x="668" y="216"/>
                </a:cubicBezTo>
                <a:cubicBezTo>
                  <a:pt x="672" y="216"/>
                  <a:pt x="675" y="217"/>
                  <a:pt x="679" y="217"/>
                </a:cubicBezTo>
                <a:cubicBezTo>
                  <a:pt x="681" y="217"/>
                  <a:pt x="684" y="217"/>
                  <a:pt x="686" y="218"/>
                </a:cubicBezTo>
                <a:cubicBezTo>
                  <a:pt x="687" y="218"/>
                  <a:pt x="689" y="218"/>
                  <a:pt x="690" y="218"/>
                </a:cubicBezTo>
                <a:cubicBezTo>
                  <a:pt x="692" y="218"/>
                  <a:pt x="694" y="218"/>
                  <a:pt x="696" y="218"/>
                </a:cubicBezTo>
                <a:cubicBezTo>
                  <a:pt x="699" y="217"/>
                  <a:pt x="702" y="219"/>
                  <a:pt x="705" y="218"/>
                </a:cubicBezTo>
                <a:cubicBezTo>
                  <a:pt x="708" y="217"/>
                  <a:pt x="712" y="218"/>
                  <a:pt x="715" y="217"/>
                </a:cubicBezTo>
                <a:cubicBezTo>
                  <a:pt x="717" y="217"/>
                  <a:pt x="719" y="217"/>
                  <a:pt x="721" y="217"/>
                </a:cubicBezTo>
                <a:cubicBezTo>
                  <a:pt x="726" y="217"/>
                  <a:pt x="730" y="217"/>
                  <a:pt x="735" y="217"/>
                </a:cubicBezTo>
                <a:cubicBezTo>
                  <a:pt x="738" y="217"/>
                  <a:pt x="740" y="216"/>
                  <a:pt x="742" y="216"/>
                </a:cubicBezTo>
                <a:cubicBezTo>
                  <a:pt x="744" y="216"/>
                  <a:pt x="745" y="215"/>
                  <a:pt x="747" y="215"/>
                </a:cubicBezTo>
                <a:cubicBezTo>
                  <a:pt x="751" y="215"/>
                  <a:pt x="755" y="215"/>
                  <a:pt x="759" y="215"/>
                </a:cubicBezTo>
                <a:cubicBezTo>
                  <a:pt x="762" y="215"/>
                  <a:pt x="766" y="214"/>
                  <a:pt x="770" y="214"/>
                </a:cubicBezTo>
                <a:cubicBezTo>
                  <a:pt x="773" y="214"/>
                  <a:pt x="775" y="214"/>
                  <a:pt x="778" y="214"/>
                </a:cubicBezTo>
                <a:cubicBezTo>
                  <a:pt x="778" y="213"/>
                  <a:pt x="777" y="211"/>
                  <a:pt x="777" y="210"/>
                </a:cubicBezTo>
                <a:cubicBezTo>
                  <a:pt x="775" y="206"/>
                  <a:pt x="774" y="203"/>
                  <a:pt x="772" y="199"/>
                </a:cubicBezTo>
                <a:cubicBezTo>
                  <a:pt x="770" y="196"/>
                  <a:pt x="768" y="192"/>
                  <a:pt x="767" y="188"/>
                </a:cubicBezTo>
                <a:cubicBezTo>
                  <a:pt x="766" y="187"/>
                  <a:pt x="765" y="185"/>
                  <a:pt x="764" y="183"/>
                </a:cubicBezTo>
                <a:cubicBezTo>
                  <a:pt x="762" y="180"/>
                  <a:pt x="762" y="177"/>
                  <a:pt x="760" y="174"/>
                </a:cubicBezTo>
                <a:cubicBezTo>
                  <a:pt x="758" y="171"/>
                  <a:pt x="757" y="168"/>
                  <a:pt x="755" y="165"/>
                </a:cubicBezTo>
                <a:cubicBezTo>
                  <a:pt x="753" y="162"/>
                  <a:pt x="752" y="159"/>
                  <a:pt x="750" y="157"/>
                </a:cubicBezTo>
                <a:cubicBezTo>
                  <a:pt x="749" y="155"/>
                  <a:pt x="747" y="153"/>
                  <a:pt x="746" y="151"/>
                </a:cubicBezTo>
                <a:cubicBezTo>
                  <a:pt x="746" y="151"/>
                  <a:pt x="745" y="150"/>
                  <a:pt x="745" y="150"/>
                </a:cubicBezTo>
                <a:cubicBezTo>
                  <a:pt x="744" y="149"/>
                  <a:pt x="744" y="147"/>
                  <a:pt x="743" y="146"/>
                </a:cubicBezTo>
                <a:cubicBezTo>
                  <a:pt x="743" y="145"/>
                  <a:pt x="743" y="145"/>
                  <a:pt x="743" y="145"/>
                </a:cubicBezTo>
                <a:cubicBezTo>
                  <a:pt x="743" y="143"/>
                  <a:pt x="744" y="142"/>
                  <a:pt x="745" y="141"/>
                </a:cubicBezTo>
                <a:cubicBezTo>
                  <a:pt x="746" y="140"/>
                  <a:pt x="746" y="140"/>
                  <a:pt x="747" y="140"/>
                </a:cubicBezTo>
                <a:cubicBezTo>
                  <a:pt x="748" y="138"/>
                  <a:pt x="749" y="137"/>
                  <a:pt x="750" y="135"/>
                </a:cubicBezTo>
                <a:cubicBezTo>
                  <a:pt x="751" y="133"/>
                  <a:pt x="752" y="131"/>
                  <a:pt x="753" y="129"/>
                </a:cubicBezTo>
                <a:cubicBezTo>
                  <a:pt x="755" y="125"/>
                  <a:pt x="756" y="122"/>
                  <a:pt x="758" y="118"/>
                </a:cubicBezTo>
                <a:cubicBezTo>
                  <a:pt x="759" y="116"/>
                  <a:pt x="761" y="113"/>
                  <a:pt x="762" y="110"/>
                </a:cubicBezTo>
                <a:cubicBezTo>
                  <a:pt x="763" y="109"/>
                  <a:pt x="764" y="107"/>
                  <a:pt x="765" y="105"/>
                </a:cubicBezTo>
                <a:cubicBezTo>
                  <a:pt x="766" y="101"/>
                  <a:pt x="768" y="98"/>
                  <a:pt x="770" y="94"/>
                </a:cubicBezTo>
                <a:cubicBezTo>
                  <a:pt x="772" y="90"/>
                  <a:pt x="775" y="86"/>
                  <a:pt x="776" y="82"/>
                </a:cubicBezTo>
                <a:cubicBezTo>
                  <a:pt x="777" y="79"/>
                  <a:pt x="779" y="77"/>
                  <a:pt x="780" y="74"/>
                </a:cubicBezTo>
                <a:cubicBezTo>
                  <a:pt x="781" y="73"/>
                  <a:pt x="781" y="72"/>
                  <a:pt x="780" y="71"/>
                </a:cubicBezTo>
                <a:cubicBezTo>
                  <a:pt x="780" y="70"/>
                  <a:pt x="779" y="71"/>
                  <a:pt x="778" y="71"/>
                </a:cubicBezTo>
                <a:cubicBezTo>
                  <a:pt x="775" y="71"/>
                  <a:pt x="772" y="71"/>
                  <a:pt x="769" y="70"/>
                </a:cubicBezTo>
                <a:cubicBezTo>
                  <a:pt x="769" y="70"/>
                  <a:pt x="769" y="70"/>
                  <a:pt x="768" y="70"/>
                </a:cubicBezTo>
                <a:cubicBezTo>
                  <a:pt x="767" y="70"/>
                  <a:pt x="766" y="70"/>
                  <a:pt x="765" y="70"/>
                </a:cubicBezTo>
                <a:cubicBezTo>
                  <a:pt x="760" y="70"/>
                  <a:pt x="756" y="70"/>
                  <a:pt x="751" y="70"/>
                </a:cubicBezTo>
                <a:cubicBezTo>
                  <a:pt x="747" y="70"/>
                  <a:pt x="743" y="69"/>
                  <a:pt x="739" y="69"/>
                </a:cubicBezTo>
                <a:cubicBezTo>
                  <a:pt x="738" y="69"/>
                  <a:pt x="736" y="69"/>
                  <a:pt x="735" y="69"/>
                </a:cubicBezTo>
                <a:cubicBezTo>
                  <a:pt x="733" y="69"/>
                  <a:pt x="731" y="69"/>
                  <a:pt x="729" y="69"/>
                </a:cubicBezTo>
                <a:cubicBezTo>
                  <a:pt x="729" y="69"/>
                  <a:pt x="729" y="68"/>
                  <a:pt x="728" y="68"/>
                </a:cubicBezTo>
                <a:cubicBezTo>
                  <a:pt x="728" y="68"/>
                  <a:pt x="728" y="68"/>
                  <a:pt x="728" y="68"/>
                </a:cubicBezTo>
                <a:cubicBezTo>
                  <a:pt x="725" y="68"/>
                  <a:pt x="722" y="68"/>
                  <a:pt x="720" y="68"/>
                </a:cubicBezTo>
                <a:cubicBezTo>
                  <a:pt x="715" y="68"/>
                  <a:pt x="711" y="68"/>
                  <a:pt x="706" y="68"/>
                </a:cubicBezTo>
                <a:cubicBezTo>
                  <a:pt x="706" y="68"/>
                  <a:pt x="704" y="67"/>
                  <a:pt x="704" y="69"/>
                </a:cubicBezTo>
                <a:cubicBezTo>
                  <a:pt x="704" y="71"/>
                  <a:pt x="704" y="73"/>
                  <a:pt x="704" y="75"/>
                </a:cubicBezTo>
                <a:cubicBezTo>
                  <a:pt x="704" y="76"/>
                  <a:pt x="705" y="78"/>
                  <a:pt x="705" y="79"/>
                </a:cubicBezTo>
                <a:cubicBezTo>
                  <a:pt x="704" y="81"/>
                  <a:pt x="704" y="83"/>
                  <a:pt x="704" y="86"/>
                </a:cubicBezTo>
                <a:cubicBezTo>
                  <a:pt x="704" y="87"/>
                  <a:pt x="704" y="89"/>
                  <a:pt x="704" y="90"/>
                </a:cubicBezTo>
                <a:cubicBezTo>
                  <a:pt x="705" y="93"/>
                  <a:pt x="704" y="97"/>
                  <a:pt x="704" y="100"/>
                </a:cubicBezTo>
                <a:cubicBezTo>
                  <a:pt x="704" y="101"/>
                  <a:pt x="704" y="103"/>
                  <a:pt x="704" y="104"/>
                </a:cubicBezTo>
                <a:cubicBezTo>
                  <a:pt x="704" y="106"/>
                  <a:pt x="704" y="108"/>
                  <a:pt x="704" y="110"/>
                </a:cubicBezTo>
                <a:cubicBezTo>
                  <a:pt x="705" y="112"/>
                  <a:pt x="704" y="113"/>
                  <a:pt x="704" y="115"/>
                </a:cubicBezTo>
                <a:cubicBezTo>
                  <a:pt x="705" y="120"/>
                  <a:pt x="705" y="125"/>
                  <a:pt x="704" y="130"/>
                </a:cubicBezTo>
                <a:cubicBezTo>
                  <a:pt x="704" y="132"/>
                  <a:pt x="704" y="135"/>
                  <a:pt x="704" y="137"/>
                </a:cubicBezTo>
                <a:cubicBezTo>
                  <a:pt x="704" y="139"/>
                  <a:pt x="704" y="141"/>
                  <a:pt x="704" y="143"/>
                </a:cubicBezTo>
                <a:cubicBezTo>
                  <a:pt x="703" y="146"/>
                  <a:pt x="704" y="148"/>
                  <a:pt x="703" y="150"/>
                </a:cubicBezTo>
                <a:cubicBezTo>
                  <a:pt x="703" y="150"/>
                  <a:pt x="703" y="151"/>
                  <a:pt x="703" y="151"/>
                </a:cubicBezTo>
                <a:cubicBezTo>
                  <a:pt x="703" y="153"/>
                  <a:pt x="704" y="155"/>
                  <a:pt x="704" y="156"/>
                </a:cubicBezTo>
                <a:cubicBezTo>
                  <a:pt x="704" y="159"/>
                  <a:pt x="703" y="161"/>
                  <a:pt x="703" y="163"/>
                </a:cubicBezTo>
                <a:cubicBezTo>
                  <a:pt x="703" y="164"/>
                  <a:pt x="702" y="164"/>
                  <a:pt x="702" y="165"/>
                </a:cubicBezTo>
                <a:cubicBezTo>
                  <a:pt x="703" y="169"/>
                  <a:pt x="703" y="172"/>
                  <a:pt x="703" y="176"/>
                </a:cubicBezTo>
                <a:cubicBezTo>
                  <a:pt x="703" y="178"/>
                  <a:pt x="703" y="180"/>
                  <a:pt x="702" y="182"/>
                </a:cubicBezTo>
                <a:cubicBezTo>
                  <a:pt x="701" y="183"/>
                  <a:pt x="700" y="184"/>
                  <a:pt x="698" y="185"/>
                </a:cubicBezTo>
                <a:cubicBezTo>
                  <a:pt x="697" y="186"/>
                  <a:pt x="695" y="187"/>
                  <a:pt x="694" y="188"/>
                </a:cubicBezTo>
                <a:cubicBezTo>
                  <a:pt x="693" y="188"/>
                  <a:pt x="693" y="189"/>
                  <a:pt x="692" y="190"/>
                </a:cubicBezTo>
                <a:cubicBezTo>
                  <a:pt x="691" y="191"/>
                  <a:pt x="689" y="192"/>
                  <a:pt x="687" y="193"/>
                </a:cubicBezTo>
                <a:cubicBezTo>
                  <a:pt x="685" y="195"/>
                  <a:pt x="683" y="196"/>
                  <a:pt x="681" y="198"/>
                </a:cubicBezTo>
                <a:cubicBezTo>
                  <a:pt x="680" y="198"/>
                  <a:pt x="679" y="199"/>
                  <a:pt x="678" y="200"/>
                </a:cubicBezTo>
                <a:cubicBezTo>
                  <a:pt x="676" y="202"/>
                  <a:pt x="674" y="203"/>
                  <a:pt x="672" y="205"/>
                </a:cubicBezTo>
                <a:cubicBezTo>
                  <a:pt x="671" y="206"/>
                  <a:pt x="670" y="206"/>
                  <a:pt x="670" y="207"/>
                </a:cubicBezTo>
                <a:cubicBezTo>
                  <a:pt x="668" y="208"/>
                  <a:pt x="666" y="210"/>
                  <a:pt x="664" y="211"/>
                </a:cubicBezTo>
                <a:cubicBezTo>
                  <a:pt x="662" y="212"/>
                  <a:pt x="660" y="214"/>
                  <a:pt x="658" y="215"/>
                </a:cubicBezTo>
                <a:cubicBezTo>
                  <a:pt x="658" y="215"/>
                  <a:pt x="657" y="216"/>
                  <a:pt x="657" y="216"/>
                </a:cubicBezTo>
                <a:moveTo>
                  <a:pt x="28" y="218"/>
                </a:moveTo>
                <a:cubicBezTo>
                  <a:pt x="28" y="218"/>
                  <a:pt x="29" y="218"/>
                  <a:pt x="29" y="218"/>
                </a:cubicBezTo>
                <a:cubicBezTo>
                  <a:pt x="30" y="217"/>
                  <a:pt x="30" y="217"/>
                  <a:pt x="32" y="218"/>
                </a:cubicBezTo>
                <a:cubicBezTo>
                  <a:pt x="32" y="218"/>
                  <a:pt x="33" y="218"/>
                  <a:pt x="33" y="218"/>
                </a:cubicBezTo>
                <a:cubicBezTo>
                  <a:pt x="35" y="218"/>
                  <a:pt x="37" y="218"/>
                  <a:pt x="40" y="218"/>
                </a:cubicBezTo>
                <a:cubicBezTo>
                  <a:pt x="44" y="218"/>
                  <a:pt x="48" y="218"/>
                  <a:pt x="52" y="217"/>
                </a:cubicBezTo>
                <a:cubicBezTo>
                  <a:pt x="55" y="217"/>
                  <a:pt x="58" y="217"/>
                  <a:pt x="60" y="217"/>
                </a:cubicBezTo>
                <a:cubicBezTo>
                  <a:pt x="61" y="217"/>
                  <a:pt x="62" y="217"/>
                  <a:pt x="62" y="217"/>
                </a:cubicBezTo>
                <a:cubicBezTo>
                  <a:pt x="63" y="217"/>
                  <a:pt x="64" y="217"/>
                  <a:pt x="64" y="217"/>
                </a:cubicBezTo>
                <a:cubicBezTo>
                  <a:pt x="68" y="216"/>
                  <a:pt x="72" y="217"/>
                  <a:pt x="76" y="216"/>
                </a:cubicBezTo>
                <a:cubicBezTo>
                  <a:pt x="79" y="216"/>
                  <a:pt x="83" y="216"/>
                  <a:pt x="87" y="217"/>
                </a:cubicBezTo>
                <a:cubicBezTo>
                  <a:pt x="88" y="217"/>
                  <a:pt x="88" y="217"/>
                  <a:pt x="89" y="217"/>
                </a:cubicBezTo>
                <a:cubicBezTo>
                  <a:pt x="92" y="217"/>
                  <a:pt x="95" y="217"/>
                  <a:pt x="98" y="217"/>
                </a:cubicBezTo>
                <a:cubicBezTo>
                  <a:pt x="98" y="217"/>
                  <a:pt x="98" y="217"/>
                  <a:pt x="98" y="218"/>
                </a:cubicBezTo>
                <a:cubicBezTo>
                  <a:pt x="98" y="218"/>
                  <a:pt x="98" y="218"/>
                  <a:pt x="99" y="219"/>
                </a:cubicBezTo>
                <a:cubicBezTo>
                  <a:pt x="99" y="218"/>
                  <a:pt x="99" y="218"/>
                  <a:pt x="99" y="218"/>
                </a:cubicBezTo>
                <a:cubicBezTo>
                  <a:pt x="102" y="218"/>
                  <a:pt x="105" y="218"/>
                  <a:pt x="107" y="218"/>
                </a:cubicBezTo>
                <a:cubicBezTo>
                  <a:pt x="111" y="218"/>
                  <a:pt x="114" y="218"/>
                  <a:pt x="117" y="218"/>
                </a:cubicBezTo>
                <a:cubicBezTo>
                  <a:pt x="118" y="218"/>
                  <a:pt x="118" y="218"/>
                  <a:pt x="119" y="218"/>
                </a:cubicBezTo>
                <a:cubicBezTo>
                  <a:pt x="120" y="218"/>
                  <a:pt x="121" y="218"/>
                  <a:pt x="123" y="218"/>
                </a:cubicBezTo>
                <a:cubicBezTo>
                  <a:pt x="125" y="218"/>
                  <a:pt x="127" y="219"/>
                  <a:pt x="129" y="218"/>
                </a:cubicBezTo>
                <a:cubicBezTo>
                  <a:pt x="131" y="218"/>
                  <a:pt x="134" y="218"/>
                  <a:pt x="136" y="218"/>
                </a:cubicBezTo>
                <a:cubicBezTo>
                  <a:pt x="136" y="218"/>
                  <a:pt x="137" y="218"/>
                  <a:pt x="137" y="218"/>
                </a:cubicBezTo>
                <a:cubicBezTo>
                  <a:pt x="136" y="217"/>
                  <a:pt x="135" y="217"/>
                  <a:pt x="135" y="217"/>
                </a:cubicBezTo>
                <a:cubicBezTo>
                  <a:pt x="133" y="216"/>
                  <a:pt x="133" y="215"/>
                  <a:pt x="131" y="214"/>
                </a:cubicBezTo>
                <a:cubicBezTo>
                  <a:pt x="128" y="213"/>
                  <a:pt x="126" y="210"/>
                  <a:pt x="123" y="208"/>
                </a:cubicBezTo>
                <a:cubicBezTo>
                  <a:pt x="121" y="208"/>
                  <a:pt x="120" y="206"/>
                  <a:pt x="119" y="205"/>
                </a:cubicBezTo>
                <a:cubicBezTo>
                  <a:pt x="115" y="203"/>
                  <a:pt x="111" y="200"/>
                  <a:pt x="107" y="198"/>
                </a:cubicBezTo>
                <a:cubicBezTo>
                  <a:pt x="106" y="197"/>
                  <a:pt x="105" y="196"/>
                  <a:pt x="103" y="196"/>
                </a:cubicBezTo>
                <a:cubicBezTo>
                  <a:pt x="101" y="194"/>
                  <a:pt x="98" y="192"/>
                  <a:pt x="96" y="190"/>
                </a:cubicBezTo>
                <a:cubicBezTo>
                  <a:pt x="94" y="189"/>
                  <a:pt x="92" y="188"/>
                  <a:pt x="92" y="185"/>
                </a:cubicBezTo>
                <a:cubicBezTo>
                  <a:pt x="91" y="184"/>
                  <a:pt x="91" y="182"/>
                  <a:pt x="91" y="181"/>
                </a:cubicBezTo>
                <a:cubicBezTo>
                  <a:pt x="91" y="180"/>
                  <a:pt x="92" y="179"/>
                  <a:pt x="92" y="178"/>
                </a:cubicBezTo>
                <a:cubicBezTo>
                  <a:pt x="92" y="177"/>
                  <a:pt x="92" y="175"/>
                  <a:pt x="94" y="175"/>
                </a:cubicBezTo>
                <a:cubicBezTo>
                  <a:pt x="94" y="175"/>
                  <a:pt x="94" y="175"/>
                  <a:pt x="94" y="175"/>
                </a:cubicBezTo>
                <a:cubicBezTo>
                  <a:pt x="94" y="172"/>
                  <a:pt x="94" y="170"/>
                  <a:pt x="94" y="168"/>
                </a:cubicBezTo>
                <a:cubicBezTo>
                  <a:pt x="94" y="166"/>
                  <a:pt x="94" y="165"/>
                  <a:pt x="94" y="163"/>
                </a:cubicBezTo>
                <a:cubicBezTo>
                  <a:pt x="94" y="160"/>
                  <a:pt x="94" y="157"/>
                  <a:pt x="94" y="154"/>
                </a:cubicBezTo>
                <a:cubicBezTo>
                  <a:pt x="94" y="151"/>
                  <a:pt x="94" y="148"/>
                  <a:pt x="94" y="145"/>
                </a:cubicBezTo>
                <a:cubicBezTo>
                  <a:pt x="94" y="143"/>
                  <a:pt x="94" y="140"/>
                  <a:pt x="94" y="137"/>
                </a:cubicBezTo>
                <a:cubicBezTo>
                  <a:pt x="93" y="133"/>
                  <a:pt x="93" y="129"/>
                  <a:pt x="93" y="125"/>
                </a:cubicBezTo>
                <a:cubicBezTo>
                  <a:pt x="92" y="118"/>
                  <a:pt x="92" y="112"/>
                  <a:pt x="91" y="105"/>
                </a:cubicBezTo>
                <a:cubicBezTo>
                  <a:pt x="91" y="102"/>
                  <a:pt x="91" y="99"/>
                  <a:pt x="90" y="96"/>
                </a:cubicBezTo>
                <a:cubicBezTo>
                  <a:pt x="90" y="93"/>
                  <a:pt x="90" y="90"/>
                  <a:pt x="90" y="86"/>
                </a:cubicBezTo>
                <a:cubicBezTo>
                  <a:pt x="87" y="86"/>
                  <a:pt x="86" y="87"/>
                  <a:pt x="84" y="86"/>
                </a:cubicBezTo>
                <a:cubicBezTo>
                  <a:pt x="80" y="86"/>
                  <a:pt x="76" y="86"/>
                  <a:pt x="72" y="86"/>
                </a:cubicBezTo>
                <a:cubicBezTo>
                  <a:pt x="70" y="87"/>
                  <a:pt x="67" y="86"/>
                  <a:pt x="65" y="86"/>
                </a:cubicBezTo>
                <a:cubicBezTo>
                  <a:pt x="61" y="86"/>
                  <a:pt x="56" y="86"/>
                  <a:pt x="52" y="86"/>
                </a:cubicBezTo>
                <a:cubicBezTo>
                  <a:pt x="49" y="85"/>
                  <a:pt x="45" y="85"/>
                  <a:pt x="42" y="85"/>
                </a:cubicBezTo>
                <a:cubicBezTo>
                  <a:pt x="38" y="86"/>
                  <a:pt x="34" y="86"/>
                  <a:pt x="31" y="86"/>
                </a:cubicBezTo>
                <a:cubicBezTo>
                  <a:pt x="29" y="86"/>
                  <a:pt x="27" y="86"/>
                  <a:pt x="25" y="86"/>
                </a:cubicBezTo>
                <a:cubicBezTo>
                  <a:pt x="23" y="86"/>
                  <a:pt x="20" y="85"/>
                  <a:pt x="17" y="85"/>
                </a:cubicBezTo>
                <a:cubicBezTo>
                  <a:pt x="17" y="85"/>
                  <a:pt x="16" y="86"/>
                  <a:pt x="16" y="86"/>
                </a:cubicBezTo>
                <a:cubicBezTo>
                  <a:pt x="18" y="89"/>
                  <a:pt x="19" y="92"/>
                  <a:pt x="20" y="95"/>
                </a:cubicBezTo>
                <a:cubicBezTo>
                  <a:pt x="22" y="97"/>
                  <a:pt x="23" y="100"/>
                  <a:pt x="25" y="102"/>
                </a:cubicBezTo>
                <a:cubicBezTo>
                  <a:pt x="26" y="104"/>
                  <a:pt x="27" y="106"/>
                  <a:pt x="28" y="108"/>
                </a:cubicBezTo>
                <a:cubicBezTo>
                  <a:pt x="29" y="109"/>
                  <a:pt x="30" y="111"/>
                  <a:pt x="30" y="112"/>
                </a:cubicBezTo>
                <a:cubicBezTo>
                  <a:pt x="31" y="114"/>
                  <a:pt x="32" y="116"/>
                  <a:pt x="33" y="117"/>
                </a:cubicBezTo>
                <a:cubicBezTo>
                  <a:pt x="34" y="118"/>
                  <a:pt x="35" y="119"/>
                  <a:pt x="36" y="120"/>
                </a:cubicBezTo>
                <a:cubicBezTo>
                  <a:pt x="38" y="124"/>
                  <a:pt x="40" y="128"/>
                  <a:pt x="42" y="131"/>
                </a:cubicBezTo>
                <a:cubicBezTo>
                  <a:pt x="44" y="133"/>
                  <a:pt x="45" y="135"/>
                  <a:pt x="46" y="136"/>
                </a:cubicBezTo>
                <a:cubicBezTo>
                  <a:pt x="47" y="137"/>
                  <a:pt x="47" y="138"/>
                  <a:pt x="48" y="139"/>
                </a:cubicBezTo>
                <a:cubicBezTo>
                  <a:pt x="49" y="141"/>
                  <a:pt x="51" y="142"/>
                  <a:pt x="52" y="144"/>
                </a:cubicBezTo>
                <a:cubicBezTo>
                  <a:pt x="53" y="145"/>
                  <a:pt x="53" y="147"/>
                  <a:pt x="53" y="148"/>
                </a:cubicBezTo>
                <a:cubicBezTo>
                  <a:pt x="54" y="149"/>
                  <a:pt x="53" y="149"/>
                  <a:pt x="53" y="150"/>
                </a:cubicBezTo>
                <a:cubicBezTo>
                  <a:pt x="54" y="150"/>
                  <a:pt x="54" y="150"/>
                  <a:pt x="55" y="150"/>
                </a:cubicBezTo>
                <a:cubicBezTo>
                  <a:pt x="54" y="151"/>
                  <a:pt x="54" y="152"/>
                  <a:pt x="54" y="153"/>
                </a:cubicBezTo>
                <a:cubicBezTo>
                  <a:pt x="54" y="153"/>
                  <a:pt x="53" y="153"/>
                  <a:pt x="53" y="153"/>
                </a:cubicBezTo>
                <a:cubicBezTo>
                  <a:pt x="53" y="154"/>
                  <a:pt x="53" y="154"/>
                  <a:pt x="53" y="155"/>
                </a:cubicBezTo>
                <a:cubicBezTo>
                  <a:pt x="52" y="156"/>
                  <a:pt x="51" y="157"/>
                  <a:pt x="51" y="159"/>
                </a:cubicBezTo>
                <a:cubicBezTo>
                  <a:pt x="50" y="160"/>
                  <a:pt x="49" y="162"/>
                  <a:pt x="49" y="163"/>
                </a:cubicBezTo>
                <a:cubicBezTo>
                  <a:pt x="47" y="166"/>
                  <a:pt x="44" y="169"/>
                  <a:pt x="43" y="173"/>
                </a:cubicBezTo>
                <a:cubicBezTo>
                  <a:pt x="41" y="175"/>
                  <a:pt x="39" y="177"/>
                  <a:pt x="38" y="179"/>
                </a:cubicBezTo>
                <a:cubicBezTo>
                  <a:pt x="38" y="182"/>
                  <a:pt x="36" y="185"/>
                  <a:pt x="35" y="187"/>
                </a:cubicBezTo>
                <a:cubicBezTo>
                  <a:pt x="34" y="189"/>
                  <a:pt x="33" y="192"/>
                  <a:pt x="31" y="194"/>
                </a:cubicBezTo>
                <a:cubicBezTo>
                  <a:pt x="30" y="197"/>
                  <a:pt x="28" y="199"/>
                  <a:pt x="27" y="203"/>
                </a:cubicBezTo>
                <a:cubicBezTo>
                  <a:pt x="27" y="204"/>
                  <a:pt x="27" y="205"/>
                  <a:pt x="26" y="206"/>
                </a:cubicBezTo>
                <a:cubicBezTo>
                  <a:pt x="25" y="208"/>
                  <a:pt x="25" y="209"/>
                  <a:pt x="24" y="210"/>
                </a:cubicBezTo>
                <a:cubicBezTo>
                  <a:pt x="24" y="211"/>
                  <a:pt x="23" y="212"/>
                  <a:pt x="22" y="213"/>
                </a:cubicBezTo>
                <a:cubicBezTo>
                  <a:pt x="22" y="214"/>
                  <a:pt x="21" y="215"/>
                  <a:pt x="20" y="217"/>
                </a:cubicBezTo>
                <a:cubicBezTo>
                  <a:pt x="28" y="217"/>
                  <a:pt x="28" y="217"/>
                  <a:pt x="28" y="217"/>
                </a:cubicBezTo>
                <a:cubicBezTo>
                  <a:pt x="28" y="217"/>
                  <a:pt x="28" y="218"/>
                  <a:pt x="28" y="218"/>
                </a:cubicBezTo>
                <a:moveTo>
                  <a:pt x="115" y="185"/>
                </a:moveTo>
                <a:cubicBezTo>
                  <a:pt x="114" y="186"/>
                  <a:pt x="114" y="186"/>
                  <a:pt x="114" y="186"/>
                </a:cubicBezTo>
                <a:cubicBezTo>
                  <a:pt x="115" y="186"/>
                  <a:pt x="116" y="187"/>
                  <a:pt x="117" y="187"/>
                </a:cubicBezTo>
                <a:cubicBezTo>
                  <a:pt x="118" y="188"/>
                  <a:pt x="120" y="189"/>
                  <a:pt x="121" y="190"/>
                </a:cubicBezTo>
                <a:cubicBezTo>
                  <a:pt x="122" y="191"/>
                  <a:pt x="124" y="192"/>
                  <a:pt x="125" y="193"/>
                </a:cubicBezTo>
                <a:cubicBezTo>
                  <a:pt x="127" y="194"/>
                  <a:pt x="129" y="194"/>
                  <a:pt x="130" y="196"/>
                </a:cubicBezTo>
                <a:cubicBezTo>
                  <a:pt x="131" y="197"/>
                  <a:pt x="132" y="197"/>
                  <a:pt x="133" y="198"/>
                </a:cubicBezTo>
                <a:cubicBezTo>
                  <a:pt x="136" y="200"/>
                  <a:pt x="139" y="203"/>
                  <a:pt x="143" y="205"/>
                </a:cubicBezTo>
                <a:cubicBezTo>
                  <a:pt x="145" y="207"/>
                  <a:pt x="149" y="209"/>
                  <a:pt x="152" y="210"/>
                </a:cubicBezTo>
                <a:cubicBezTo>
                  <a:pt x="152" y="210"/>
                  <a:pt x="152" y="211"/>
                  <a:pt x="153" y="211"/>
                </a:cubicBezTo>
                <a:cubicBezTo>
                  <a:pt x="152" y="203"/>
                  <a:pt x="152" y="196"/>
                  <a:pt x="152" y="188"/>
                </a:cubicBezTo>
                <a:cubicBezTo>
                  <a:pt x="152" y="188"/>
                  <a:pt x="152" y="187"/>
                  <a:pt x="152" y="187"/>
                </a:cubicBezTo>
                <a:cubicBezTo>
                  <a:pt x="152" y="187"/>
                  <a:pt x="151" y="186"/>
                  <a:pt x="151" y="186"/>
                </a:cubicBezTo>
                <a:cubicBezTo>
                  <a:pt x="149" y="186"/>
                  <a:pt x="148" y="185"/>
                  <a:pt x="146" y="185"/>
                </a:cubicBezTo>
                <a:cubicBezTo>
                  <a:pt x="144" y="185"/>
                  <a:pt x="141" y="185"/>
                  <a:pt x="139" y="185"/>
                </a:cubicBezTo>
                <a:cubicBezTo>
                  <a:pt x="138" y="185"/>
                  <a:pt x="136" y="185"/>
                  <a:pt x="135" y="185"/>
                </a:cubicBezTo>
                <a:cubicBezTo>
                  <a:pt x="132" y="185"/>
                  <a:pt x="130" y="186"/>
                  <a:pt x="127" y="186"/>
                </a:cubicBezTo>
                <a:cubicBezTo>
                  <a:pt x="125" y="186"/>
                  <a:pt x="123" y="185"/>
                  <a:pt x="121" y="185"/>
                </a:cubicBezTo>
                <a:cubicBezTo>
                  <a:pt x="119" y="185"/>
                  <a:pt x="117" y="185"/>
                  <a:pt x="115" y="185"/>
                </a:cubicBezTo>
                <a:moveTo>
                  <a:pt x="674" y="185"/>
                </a:moveTo>
                <a:cubicBezTo>
                  <a:pt x="674" y="185"/>
                  <a:pt x="673" y="186"/>
                  <a:pt x="673" y="186"/>
                </a:cubicBezTo>
                <a:cubicBezTo>
                  <a:pt x="672" y="186"/>
                  <a:pt x="670" y="186"/>
                  <a:pt x="669" y="186"/>
                </a:cubicBezTo>
                <a:cubicBezTo>
                  <a:pt x="663" y="186"/>
                  <a:pt x="658" y="185"/>
                  <a:pt x="652" y="185"/>
                </a:cubicBezTo>
                <a:cubicBezTo>
                  <a:pt x="650" y="185"/>
                  <a:pt x="647" y="185"/>
                  <a:pt x="645" y="185"/>
                </a:cubicBezTo>
                <a:cubicBezTo>
                  <a:pt x="645" y="185"/>
                  <a:pt x="645" y="184"/>
                  <a:pt x="645" y="184"/>
                </a:cubicBezTo>
                <a:cubicBezTo>
                  <a:pt x="644" y="184"/>
                  <a:pt x="643" y="184"/>
                  <a:pt x="642" y="184"/>
                </a:cubicBezTo>
                <a:cubicBezTo>
                  <a:pt x="641" y="185"/>
                  <a:pt x="641" y="185"/>
                  <a:pt x="641" y="186"/>
                </a:cubicBezTo>
                <a:cubicBezTo>
                  <a:pt x="641" y="188"/>
                  <a:pt x="641" y="191"/>
                  <a:pt x="641" y="193"/>
                </a:cubicBezTo>
                <a:cubicBezTo>
                  <a:pt x="641" y="197"/>
                  <a:pt x="642" y="202"/>
                  <a:pt x="642" y="206"/>
                </a:cubicBezTo>
                <a:cubicBezTo>
                  <a:pt x="642" y="207"/>
                  <a:pt x="642" y="208"/>
                  <a:pt x="643" y="209"/>
                </a:cubicBezTo>
                <a:cubicBezTo>
                  <a:pt x="644" y="208"/>
                  <a:pt x="646" y="207"/>
                  <a:pt x="647" y="206"/>
                </a:cubicBezTo>
                <a:cubicBezTo>
                  <a:pt x="650" y="204"/>
                  <a:pt x="653" y="202"/>
                  <a:pt x="656" y="200"/>
                </a:cubicBezTo>
                <a:cubicBezTo>
                  <a:pt x="659" y="198"/>
                  <a:pt x="663" y="195"/>
                  <a:pt x="666" y="192"/>
                </a:cubicBezTo>
                <a:cubicBezTo>
                  <a:pt x="669" y="190"/>
                  <a:pt x="671" y="188"/>
                  <a:pt x="674" y="187"/>
                </a:cubicBezTo>
                <a:cubicBezTo>
                  <a:pt x="674" y="186"/>
                  <a:pt x="674" y="186"/>
                  <a:pt x="675" y="186"/>
                </a:cubicBezTo>
                <a:cubicBezTo>
                  <a:pt x="675" y="186"/>
                  <a:pt x="674" y="186"/>
                  <a:pt x="674" y="185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34" name="Group 17">
            <a:extLst>
              <a:ext uri="{FF2B5EF4-FFF2-40B4-BE49-F238E27FC236}">
                <a16:creationId xmlns:a16="http://schemas.microsoft.com/office/drawing/2014/main" id="{F3B04157-E2D8-4DCE-87ED-9931CAC8A73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53598" y="3782812"/>
            <a:ext cx="1535358" cy="263335"/>
            <a:chOff x="3642" y="637"/>
            <a:chExt cx="1341" cy="230"/>
          </a:xfrm>
          <a:solidFill>
            <a:schemeClr val="tx1"/>
          </a:solidFill>
        </p:grpSpPr>
        <p:sp>
          <p:nvSpPr>
            <p:cNvPr id="36" name="Freeform 18">
              <a:extLst>
                <a:ext uri="{FF2B5EF4-FFF2-40B4-BE49-F238E27FC236}">
                  <a16:creationId xmlns:a16="http://schemas.microsoft.com/office/drawing/2014/main" id="{CEBB4FC5-B593-4C81-B3E7-3571812E1E8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42" y="637"/>
              <a:ext cx="1341" cy="230"/>
            </a:xfrm>
            <a:custGeom>
              <a:avLst/>
              <a:gdLst>
                <a:gd name="T0" fmla="*/ 526 w 740"/>
                <a:gd name="T1" fmla="*/ 6 h 125"/>
                <a:gd name="T2" fmla="*/ 574 w 740"/>
                <a:gd name="T3" fmla="*/ 5 h 125"/>
                <a:gd name="T4" fmla="*/ 651 w 740"/>
                <a:gd name="T5" fmla="*/ 2 h 125"/>
                <a:gd name="T6" fmla="*/ 688 w 740"/>
                <a:gd name="T7" fmla="*/ 1 h 125"/>
                <a:gd name="T8" fmla="*/ 732 w 740"/>
                <a:gd name="T9" fmla="*/ 5 h 125"/>
                <a:gd name="T10" fmla="*/ 700 w 740"/>
                <a:gd name="T11" fmla="*/ 40 h 125"/>
                <a:gd name="T12" fmla="*/ 668 w 740"/>
                <a:gd name="T13" fmla="*/ 69 h 125"/>
                <a:gd name="T14" fmla="*/ 708 w 740"/>
                <a:gd name="T15" fmla="*/ 90 h 125"/>
                <a:gd name="T16" fmla="*/ 737 w 740"/>
                <a:gd name="T17" fmla="*/ 119 h 125"/>
                <a:gd name="T18" fmla="*/ 669 w 740"/>
                <a:gd name="T19" fmla="*/ 124 h 125"/>
                <a:gd name="T20" fmla="*/ 619 w 740"/>
                <a:gd name="T21" fmla="*/ 123 h 125"/>
                <a:gd name="T22" fmla="*/ 538 w 740"/>
                <a:gd name="T23" fmla="*/ 125 h 125"/>
                <a:gd name="T24" fmla="*/ 484 w 740"/>
                <a:gd name="T25" fmla="*/ 123 h 125"/>
                <a:gd name="T26" fmla="*/ 418 w 740"/>
                <a:gd name="T27" fmla="*/ 119 h 125"/>
                <a:gd name="T28" fmla="*/ 377 w 740"/>
                <a:gd name="T29" fmla="*/ 119 h 125"/>
                <a:gd name="T30" fmla="*/ 302 w 740"/>
                <a:gd name="T31" fmla="*/ 120 h 125"/>
                <a:gd name="T32" fmla="*/ 236 w 740"/>
                <a:gd name="T33" fmla="*/ 121 h 125"/>
                <a:gd name="T34" fmla="*/ 154 w 740"/>
                <a:gd name="T35" fmla="*/ 122 h 125"/>
                <a:gd name="T36" fmla="*/ 109 w 740"/>
                <a:gd name="T37" fmla="*/ 121 h 125"/>
                <a:gd name="T38" fmla="*/ 59 w 740"/>
                <a:gd name="T39" fmla="*/ 122 h 125"/>
                <a:gd name="T40" fmla="*/ 3 w 740"/>
                <a:gd name="T41" fmla="*/ 111 h 125"/>
                <a:gd name="T42" fmla="*/ 59 w 740"/>
                <a:gd name="T43" fmla="*/ 73 h 125"/>
                <a:gd name="T44" fmla="*/ 31 w 740"/>
                <a:gd name="T45" fmla="*/ 37 h 125"/>
                <a:gd name="T46" fmla="*/ 7 w 740"/>
                <a:gd name="T47" fmla="*/ 5 h 125"/>
                <a:gd name="T48" fmla="*/ 73 w 740"/>
                <a:gd name="T49" fmla="*/ 4 h 125"/>
                <a:gd name="T50" fmla="*/ 138 w 740"/>
                <a:gd name="T51" fmla="*/ 5 h 125"/>
                <a:gd name="T52" fmla="*/ 189 w 740"/>
                <a:gd name="T53" fmla="*/ 5 h 125"/>
                <a:gd name="T54" fmla="*/ 262 w 740"/>
                <a:gd name="T55" fmla="*/ 9 h 125"/>
                <a:gd name="T56" fmla="*/ 318 w 740"/>
                <a:gd name="T57" fmla="*/ 10 h 125"/>
                <a:gd name="T58" fmla="*/ 401 w 740"/>
                <a:gd name="T59" fmla="*/ 5 h 125"/>
                <a:gd name="T60" fmla="*/ 633 w 740"/>
                <a:gd name="T61" fmla="*/ 65 h 125"/>
                <a:gd name="T62" fmla="*/ 678 w 740"/>
                <a:gd name="T63" fmla="*/ 33 h 125"/>
                <a:gd name="T64" fmla="*/ 683 w 740"/>
                <a:gd name="T65" fmla="*/ 16 h 125"/>
                <a:gd name="T66" fmla="*/ 635 w 740"/>
                <a:gd name="T67" fmla="*/ 17 h 125"/>
                <a:gd name="T68" fmla="*/ 556 w 740"/>
                <a:gd name="T69" fmla="*/ 21 h 125"/>
                <a:gd name="T70" fmla="*/ 465 w 740"/>
                <a:gd name="T71" fmla="*/ 18 h 125"/>
                <a:gd name="T72" fmla="*/ 398 w 740"/>
                <a:gd name="T73" fmla="*/ 20 h 125"/>
                <a:gd name="T74" fmla="*/ 337 w 740"/>
                <a:gd name="T75" fmla="*/ 23 h 125"/>
                <a:gd name="T76" fmla="*/ 277 w 740"/>
                <a:gd name="T77" fmla="*/ 24 h 125"/>
                <a:gd name="T78" fmla="*/ 212 w 740"/>
                <a:gd name="T79" fmla="*/ 21 h 125"/>
                <a:gd name="T80" fmla="*/ 138 w 740"/>
                <a:gd name="T81" fmla="*/ 20 h 125"/>
                <a:gd name="T82" fmla="*/ 62 w 740"/>
                <a:gd name="T83" fmla="*/ 18 h 125"/>
                <a:gd name="T84" fmla="*/ 50 w 740"/>
                <a:gd name="T85" fmla="*/ 30 h 125"/>
                <a:gd name="T86" fmla="*/ 99 w 740"/>
                <a:gd name="T87" fmla="*/ 52 h 125"/>
                <a:gd name="T88" fmla="*/ 66 w 740"/>
                <a:gd name="T89" fmla="*/ 85 h 125"/>
                <a:gd name="T90" fmla="*/ 52 w 740"/>
                <a:gd name="T91" fmla="*/ 106 h 125"/>
                <a:gd name="T92" fmla="*/ 118 w 740"/>
                <a:gd name="T93" fmla="*/ 106 h 125"/>
                <a:gd name="T94" fmla="*/ 191 w 740"/>
                <a:gd name="T95" fmla="*/ 108 h 125"/>
                <a:gd name="T96" fmla="*/ 264 w 740"/>
                <a:gd name="T97" fmla="*/ 106 h 125"/>
                <a:gd name="T98" fmla="*/ 325 w 740"/>
                <a:gd name="T99" fmla="*/ 104 h 125"/>
                <a:gd name="T100" fmla="*/ 379 w 740"/>
                <a:gd name="T101" fmla="*/ 103 h 125"/>
                <a:gd name="T102" fmla="*/ 430 w 740"/>
                <a:gd name="T103" fmla="*/ 104 h 125"/>
                <a:gd name="T104" fmla="*/ 480 w 740"/>
                <a:gd name="T105" fmla="*/ 107 h 125"/>
                <a:gd name="T106" fmla="*/ 517 w 740"/>
                <a:gd name="T107" fmla="*/ 110 h 125"/>
                <a:gd name="T108" fmla="*/ 582 w 740"/>
                <a:gd name="T109" fmla="*/ 109 h 125"/>
                <a:gd name="T110" fmla="*/ 617 w 740"/>
                <a:gd name="T111" fmla="*/ 108 h 125"/>
                <a:gd name="T112" fmla="*/ 669 w 740"/>
                <a:gd name="T113" fmla="*/ 108 h 125"/>
                <a:gd name="T114" fmla="*/ 680 w 740"/>
                <a:gd name="T115" fmla="*/ 9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40" h="125">
                  <a:moveTo>
                    <a:pt x="458" y="5"/>
                  </a:moveTo>
                  <a:cubicBezTo>
                    <a:pt x="458" y="4"/>
                    <a:pt x="459" y="4"/>
                    <a:pt x="459" y="4"/>
                  </a:cubicBezTo>
                  <a:cubicBezTo>
                    <a:pt x="462" y="4"/>
                    <a:pt x="465" y="4"/>
                    <a:pt x="468" y="4"/>
                  </a:cubicBezTo>
                  <a:cubicBezTo>
                    <a:pt x="471" y="4"/>
                    <a:pt x="473" y="4"/>
                    <a:pt x="476" y="4"/>
                  </a:cubicBezTo>
                  <a:cubicBezTo>
                    <a:pt x="478" y="4"/>
                    <a:pt x="480" y="4"/>
                    <a:pt x="481" y="4"/>
                  </a:cubicBezTo>
                  <a:cubicBezTo>
                    <a:pt x="484" y="4"/>
                    <a:pt x="487" y="4"/>
                    <a:pt x="489" y="5"/>
                  </a:cubicBezTo>
                  <a:cubicBezTo>
                    <a:pt x="491" y="5"/>
                    <a:pt x="493" y="4"/>
                    <a:pt x="495" y="5"/>
                  </a:cubicBezTo>
                  <a:cubicBezTo>
                    <a:pt x="499" y="6"/>
                    <a:pt x="503" y="4"/>
                    <a:pt x="507" y="5"/>
                  </a:cubicBezTo>
                  <a:cubicBezTo>
                    <a:pt x="511" y="5"/>
                    <a:pt x="516" y="5"/>
                    <a:pt x="520" y="5"/>
                  </a:cubicBezTo>
                  <a:cubicBezTo>
                    <a:pt x="522" y="5"/>
                    <a:pt x="524" y="6"/>
                    <a:pt x="526" y="6"/>
                  </a:cubicBezTo>
                  <a:cubicBezTo>
                    <a:pt x="526" y="6"/>
                    <a:pt x="527" y="5"/>
                    <a:pt x="527" y="5"/>
                  </a:cubicBezTo>
                  <a:cubicBezTo>
                    <a:pt x="529" y="5"/>
                    <a:pt x="531" y="5"/>
                    <a:pt x="532" y="5"/>
                  </a:cubicBezTo>
                  <a:cubicBezTo>
                    <a:pt x="535" y="5"/>
                    <a:pt x="538" y="5"/>
                    <a:pt x="542" y="5"/>
                  </a:cubicBezTo>
                  <a:cubicBezTo>
                    <a:pt x="543" y="5"/>
                    <a:pt x="545" y="6"/>
                    <a:pt x="547" y="6"/>
                  </a:cubicBezTo>
                  <a:cubicBezTo>
                    <a:pt x="548" y="6"/>
                    <a:pt x="550" y="6"/>
                    <a:pt x="552" y="6"/>
                  </a:cubicBezTo>
                  <a:cubicBezTo>
                    <a:pt x="554" y="6"/>
                    <a:pt x="556" y="6"/>
                    <a:pt x="558" y="5"/>
                  </a:cubicBezTo>
                  <a:cubicBezTo>
                    <a:pt x="560" y="5"/>
                    <a:pt x="561" y="5"/>
                    <a:pt x="563" y="5"/>
                  </a:cubicBezTo>
                  <a:cubicBezTo>
                    <a:pt x="564" y="5"/>
                    <a:pt x="566" y="5"/>
                    <a:pt x="567" y="5"/>
                  </a:cubicBezTo>
                  <a:cubicBezTo>
                    <a:pt x="567" y="5"/>
                    <a:pt x="568" y="6"/>
                    <a:pt x="568" y="6"/>
                  </a:cubicBezTo>
                  <a:cubicBezTo>
                    <a:pt x="570" y="5"/>
                    <a:pt x="572" y="5"/>
                    <a:pt x="574" y="5"/>
                  </a:cubicBezTo>
                  <a:cubicBezTo>
                    <a:pt x="578" y="5"/>
                    <a:pt x="582" y="5"/>
                    <a:pt x="586" y="4"/>
                  </a:cubicBezTo>
                  <a:cubicBezTo>
                    <a:pt x="589" y="4"/>
                    <a:pt x="592" y="4"/>
                    <a:pt x="595" y="3"/>
                  </a:cubicBezTo>
                  <a:cubicBezTo>
                    <a:pt x="598" y="3"/>
                    <a:pt x="601" y="3"/>
                    <a:pt x="604" y="3"/>
                  </a:cubicBezTo>
                  <a:cubicBezTo>
                    <a:pt x="608" y="2"/>
                    <a:pt x="613" y="2"/>
                    <a:pt x="617" y="2"/>
                  </a:cubicBezTo>
                  <a:cubicBezTo>
                    <a:pt x="621" y="2"/>
                    <a:pt x="625" y="2"/>
                    <a:pt x="629" y="2"/>
                  </a:cubicBezTo>
                  <a:cubicBezTo>
                    <a:pt x="630" y="3"/>
                    <a:pt x="631" y="2"/>
                    <a:pt x="632" y="2"/>
                  </a:cubicBezTo>
                  <a:cubicBezTo>
                    <a:pt x="634" y="3"/>
                    <a:pt x="637" y="2"/>
                    <a:pt x="639" y="2"/>
                  </a:cubicBezTo>
                  <a:cubicBezTo>
                    <a:pt x="640" y="1"/>
                    <a:pt x="641" y="2"/>
                    <a:pt x="642" y="2"/>
                  </a:cubicBezTo>
                  <a:cubicBezTo>
                    <a:pt x="643" y="2"/>
                    <a:pt x="643" y="1"/>
                    <a:pt x="644" y="1"/>
                  </a:cubicBezTo>
                  <a:cubicBezTo>
                    <a:pt x="646" y="1"/>
                    <a:pt x="649" y="2"/>
                    <a:pt x="651" y="2"/>
                  </a:cubicBezTo>
                  <a:cubicBezTo>
                    <a:pt x="653" y="1"/>
                    <a:pt x="655" y="1"/>
                    <a:pt x="656" y="1"/>
                  </a:cubicBezTo>
                  <a:cubicBezTo>
                    <a:pt x="657" y="1"/>
                    <a:pt x="659" y="1"/>
                    <a:pt x="660" y="1"/>
                  </a:cubicBezTo>
                  <a:cubicBezTo>
                    <a:pt x="661" y="1"/>
                    <a:pt x="663" y="2"/>
                    <a:pt x="664" y="1"/>
                  </a:cubicBezTo>
                  <a:cubicBezTo>
                    <a:pt x="666" y="0"/>
                    <a:pt x="668" y="1"/>
                    <a:pt x="670" y="0"/>
                  </a:cubicBezTo>
                  <a:cubicBezTo>
                    <a:pt x="670" y="0"/>
                    <a:pt x="670" y="0"/>
                    <a:pt x="671" y="0"/>
                  </a:cubicBezTo>
                  <a:cubicBezTo>
                    <a:pt x="674" y="0"/>
                    <a:pt x="676" y="0"/>
                    <a:pt x="679" y="0"/>
                  </a:cubicBezTo>
                  <a:cubicBezTo>
                    <a:pt x="680" y="0"/>
                    <a:pt x="681" y="0"/>
                    <a:pt x="682" y="0"/>
                  </a:cubicBezTo>
                  <a:cubicBezTo>
                    <a:pt x="683" y="0"/>
                    <a:pt x="684" y="1"/>
                    <a:pt x="684" y="1"/>
                  </a:cubicBezTo>
                  <a:cubicBezTo>
                    <a:pt x="685" y="1"/>
                    <a:pt x="685" y="0"/>
                    <a:pt x="686" y="0"/>
                  </a:cubicBezTo>
                  <a:cubicBezTo>
                    <a:pt x="686" y="1"/>
                    <a:pt x="687" y="1"/>
                    <a:pt x="688" y="1"/>
                  </a:cubicBezTo>
                  <a:cubicBezTo>
                    <a:pt x="689" y="0"/>
                    <a:pt x="691" y="0"/>
                    <a:pt x="692" y="0"/>
                  </a:cubicBezTo>
                  <a:cubicBezTo>
                    <a:pt x="692" y="1"/>
                    <a:pt x="692" y="1"/>
                    <a:pt x="692" y="1"/>
                  </a:cubicBezTo>
                  <a:cubicBezTo>
                    <a:pt x="693" y="1"/>
                    <a:pt x="695" y="1"/>
                    <a:pt x="696" y="1"/>
                  </a:cubicBezTo>
                  <a:cubicBezTo>
                    <a:pt x="699" y="1"/>
                    <a:pt x="702" y="1"/>
                    <a:pt x="704" y="1"/>
                  </a:cubicBezTo>
                  <a:cubicBezTo>
                    <a:pt x="705" y="1"/>
                    <a:pt x="706" y="1"/>
                    <a:pt x="707" y="1"/>
                  </a:cubicBezTo>
                  <a:cubicBezTo>
                    <a:pt x="710" y="1"/>
                    <a:pt x="713" y="1"/>
                    <a:pt x="716" y="1"/>
                  </a:cubicBezTo>
                  <a:cubicBezTo>
                    <a:pt x="718" y="1"/>
                    <a:pt x="720" y="1"/>
                    <a:pt x="722" y="1"/>
                  </a:cubicBezTo>
                  <a:cubicBezTo>
                    <a:pt x="724" y="1"/>
                    <a:pt x="727" y="2"/>
                    <a:pt x="729" y="2"/>
                  </a:cubicBezTo>
                  <a:cubicBezTo>
                    <a:pt x="729" y="2"/>
                    <a:pt x="729" y="3"/>
                    <a:pt x="729" y="3"/>
                  </a:cubicBezTo>
                  <a:cubicBezTo>
                    <a:pt x="731" y="3"/>
                    <a:pt x="732" y="4"/>
                    <a:pt x="732" y="5"/>
                  </a:cubicBezTo>
                  <a:cubicBezTo>
                    <a:pt x="733" y="7"/>
                    <a:pt x="734" y="8"/>
                    <a:pt x="735" y="8"/>
                  </a:cubicBezTo>
                  <a:cubicBezTo>
                    <a:pt x="737" y="8"/>
                    <a:pt x="738" y="9"/>
                    <a:pt x="737" y="11"/>
                  </a:cubicBezTo>
                  <a:cubicBezTo>
                    <a:pt x="739" y="11"/>
                    <a:pt x="739" y="12"/>
                    <a:pt x="739" y="13"/>
                  </a:cubicBezTo>
                  <a:cubicBezTo>
                    <a:pt x="739" y="14"/>
                    <a:pt x="740" y="15"/>
                    <a:pt x="740" y="16"/>
                  </a:cubicBezTo>
                  <a:cubicBezTo>
                    <a:pt x="739" y="19"/>
                    <a:pt x="737" y="21"/>
                    <a:pt x="735" y="23"/>
                  </a:cubicBezTo>
                  <a:cubicBezTo>
                    <a:pt x="731" y="25"/>
                    <a:pt x="728" y="27"/>
                    <a:pt x="724" y="28"/>
                  </a:cubicBezTo>
                  <a:cubicBezTo>
                    <a:pt x="723" y="29"/>
                    <a:pt x="722" y="29"/>
                    <a:pt x="720" y="31"/>
                  </a:cubicBezTo>
                  <a:cubicBezTo>
                    <a:pt x="720" y="32"/>
                    <a:pt x="718" y="32"/>
                    <a:pt x="716" y="33"/>
                  </a:cubicBezTo>
                  <a:cubicBezTo>
                    <a:pt x="714" y="34"/>
                    <a:pt x="712" y="35"/>
                    <a:pt x="709" y="36"/>
                  </a:cubicBezTo>
                  <a:cubicBezTo>
                    <a:pt x="706" y="37"/>
                    <a:pt x="703" y="39"/>
                    <a:pt x="700" y="40"/>
                  </a:cubicBezTo>
                  <a:cubicBezTo>
                    <a:pt x="697" y="41"/>
                    <a:pt x="695" y="43"/>
                    <a:pt x="693" y="44"/>
                  </a:cubicBezTo>
                  <a:cubicBezTo>
                    <a:pt x="690" y="45"/>
                    <a:pt x="687" y="46"/>
                    <a:pt x="684" y="48"/>
                  </a:cubicBezTo>
                  <a:cubicBezTo>
                    <a:pt x="682" y="49"/>
                    <a:pt x="680" y="50"/>
                    <a:pt x="678" y="51"/>
                  </a:cubicBezTo>
                  <a:cubicBezTo>
                    <a:pt x="676" y="52"/>
                    <a:pt x="673" y="54"/>
                    <a:pt x="671" y="55"/>
                  </a:cubicBezTo>
                  <a:cubicBezTo>
                    <a:pt x="669" y="55"/>
                    <a:pt x="668" y="56"/>
                    <a:pt x="666" y="57"/>
                  </a:cubicBezTo>
                  <a:cubicBezTo>
                    <a:pt x="666" y="57"/>
                    <a:pt x="666" y="57"/>
                    <a:pt x="665" y="57"/>
                  </a:cubicBezTo>
                  <a:cubicBezTo>
                    <a:pt x="662" y="57"/>
                    <a:pt x="660" y="62"/>
                    <a:pt x="656" y="62"/>
                  </a:cubicBezTo>
                  <a:cubicBezTo>
                    <a:pt x="656" y="62"/>
                    <a:pt x="656" y="63"/>
                    <a:pt x="656" y="63"/>
                  </a:cubicBezTo>
                  <a:cubicBezTo>
                    <a:pt x="658" y="64"/>
                    <a:pt x="660" y="65"/>
                    <a:pt x="662" y="66"/>
                  </a:cubicBezTo>
                  <a:cubicBezTo>
                    <a:pt x="664" y="67"/>
                    <a:pt x="666" y="68"/>
                    <a:pt x="668" y="69"/>
                  </a:cubicBezTo>
                  <a:cubicBezTo>
                    <a:pt x="671" y="71"/>
                    <a:pt x="675" y="73"/>
                    <a:pt x="678" y="75"/>
                  </a:cubicBezTo>
                  <a:cubicBezTo>
                    <a:pt x="681" y="76"/>
                    <a:pt x="683" y="78"/>
                    <a:pt x="686" y="79"/>
                  </a:cubicBezTo>
                  <a:cubicBezTo>
                    <a:pt x="687" y="80"/>
                    <a:pt x="688" y="80"/>
                    <a:pt x="689" y="81"/>
                  </a:cubicBezTo>
                  <a:cubicBezTo>
                    <a:pt x="689" y="82"/>
                    <a:pt x="690" y="83"/>
                    <a:pt x="691" y="83"/>
                  </a:cubicBezTo>
                  <a:cubicBezTo>
                    <a:pt x="691" y="83"/>
                    <a:pt x="691" y="83"/>
                    <a:pt x="691" y="82"/>
                  </a:cubicBezTo>
                  <a:cubicBezTo>
                    <a:pt x="691" y="83"/>
                    <a:pt x="691" y="83"/>
                    <a:pt x="692" y="83"/>
                  </a:cubicBezTo>
                  <a:cubicBezTo>
                    <a:pt x="693" y="84"/>
                    <a:pt x="695" y="85"/>
                    <a:pt x="696" y="85"/>
                  </a:cubicBezTo>
                  <a:cubicBezTo>
                    <a:pt x="697" y="85"/>
                    <a:pt x="698" y="85"/>
                    <a:pt x="698" y="86"/>
                  </a:cubicBezTo>
                  <a:cubicBezTo>
                    <a:pt x="700" y="87"/>
                    <a:pt x="702" y="87"/>
                    <a:pt x="704" y="88"/>
                  </a:cubicBezTo>
                  <a:cubicBezTo>
                    <a:pt x="705" y="90"/>
                    <a:pt x="707" y="89"/>
                    <a:pt x="708" y="90"/>
                  </a:cubicBezTo>
                  <a:cubicBezTo>
                    <a:pt x="709" y="92"/>
                    <a:pt x="711" y="92"/>
                    <a:pt x="713" y="93"/>
                  </a:cubicBezTo>
                  <a:cubicBezTo>
                    <a:pt x="716" y="94"/>
                    <a:pt x="718" y="95"/>
                    <a:pt x="721" y="96"/>
                  </a:cubicBezTo>
                  <a:cubicBezTo>
                    <a:pt x="723" y="97"/>
                    <a:pt x="725" y="98"/>
                    <a:pt x="727" y="99"/>
                  </a:cubicBezTo>
                  <a:cubicBezTo>
                    <a:pt x="729" y="100"/>
                    <a:pt x="731" y="101"/>
                    <a:pt x="733" y="102"/>
                  </a:cubicBezTo>
                  <a:cubicBezTo>
                    <a:pt x="734" y="102"/>
                    <a:pt x="735" y="104"/>
                    <a:pt x="735" y="104"/>
                  </a:cubicBezTo>
                  <a:cubicBezTo>
                    <a:pt x="736" y="106"/>
                    <a:pt x="737" y="107"/>
                    <a:pt x="737" y="108"/>
                  </a:cubicBezTo>
                  <a:cubicBezTo>
                    <a:pt x="738" y="109"/>
                    <a:pt x="738" y="111"/>
                    <a:pt x="738" y="112"/>
                  </a:cubicBezTo>
                  <a:cubicBezTo>
                    <a:pt x="738" y="113"/>
                    <a:pt x="738" y="114"/>
                    <a:pt x="739" y="115"/>
                  </a:cubicBezTo>
                  <a:cubicBezTo>
                    <a:pt x="739" y="115"/>
                    <a:pt x="739" y="116"/>
                    <a:pt x="739" y="116"/>
                  </a:cubicBezTo>
                  <a:cubicBezTo>
                    <a:pt x="738" y="117"/>
                    <a:pt x="737" y="118"/>
                    <a:pt x="737" y="119"/>
                  </a:cubicBezTo>
                  <a:cubicBezTo>
                    <a:pt x="734" y="120"/>
                    <a:pt x="732" y="119"/>
                    <a:pt x="730" y="121"/>
                  </a:cubicBezTo>
                  <a:cubicBezTo>
                    <a:pt x="729" y="122"/>
                    <a:pt x="728" y="122"/>
                    <a:pt x="726" y="122"/>
                  </a:cubicBezTo>
                  <a:cubicBezTo>
                    <a:pt x="725" y="122"/>
                    <a:pt x="723" y="122"/>
                    <a:pt x="721" y="122"/>
                  </a:cubicBezTo>
                  <a:cubicBezTo>
                    <a:pt x="718" y="123"/>
                    <a:pt x="714" y="123"/>
                    <a:pt x="711" y="123"/>
                  </a:cubicBezTo>
                  <a:cubicBezTo>
                    <a:pt x="708" y="123"/>
                    <a:pt x="705" y="124"/>
                    <a:pt x="701" y="124"/>
                  </a:cubicBezTo>
                  <a:cubicBezTo>
                    <a:pt x="698" y="123"/>
                    <a:pt x="694" y="124"/>
                    <a:pt x="690" y="124"/>
                  </a:cubicBezTo>
                  <a:cubicBezTo>
                    <a:pt x="688" y="124"/>
                    <a:pt x="686" y="124"/>
                    <a:pt x="684" y="124"/>
                  </a:cubicBezTo>
                  <a:cubicBezTo>
                    <a:pt x="684" y="124"/>
                    <a:pt x="683" y="124"/>
                    <a:pt x="683" y="124"/>
                  </a:cubicBezTo>
                  <a:cubicBezTo>
                    <a:pt x="680" y="124"/>
                    <a:pt x="678" y="124"/>
                    <a:pt x="675" y="124"/>
                  </a:cubicBezTo>
                  <a:cubicBezTo>
                    <a:pt x="673" y="124"/>
                    <a:pt x="671" y="124"/>
                    <a:pt x="669" y="124"/>
                  </a:cubicBezTo>
                  <a:cubicBezTo>
                    <a:pt x="668" y="124"/>
                    <a:pt x="666" y="124"/>
                    <a:pt x="665" y="123"/>
                  </a:cubicBezTo>
                  <a:cubicBezTo>
                    <a:pt x="664" y="123"/>
                    <a:pt x="664" y="124"/>
                    <a:pt x="663" y="124"/>
                  </a:cubicBezTo>
                  <a:cubicBezTo>
                    <a:pt x="660" y="124"/>
                    <a:pt x="658" y="123"/>
                    <a:pt x="655" y="123"/>
                  </a:cubicBezTo>
                  <a:cubicBezTo>
                    <a:pt x="651" y="123"/>
                    <a:pt x="647" y="123"/>
                    <a:pt x="643" y="123"/>
                  </a:cubicBezTo>
                  <a:cubicBezTo>
                    <a:pt x="643" y="123"/>
                    <a:pt x="642" y="123"/>
                    <a:pt x="641" y="123"/>
                  </a:cubicBezTo>
                  <a:cubicBezTo>
                    <a:pt x="640" y="123"/>
                    <a:pt x="639" y="123"/>
                    <a:pt x="638" y="123"/>
                  </a:cubicBezTo>
                  <a:cubicBezTo>
                    <a:pt x="636" y="123"/>
                    <a:pt x="633" y="123"/>
                    <a:pt x="631" y="123"/>
                  </a:cubicBezTo>
                  <a:cubicBezTo>
                    <a:pt x="630" y="123"/>
                    <a:pt x="629" y="123"/>
                    <a:pt x="627" y="123"/>
                  </a:cubicBezTo>
                  <a:cubicBezTo>
                    <a:pt x="626" y="123"/>
                    <a:pt x="624" y="123"/>
                    <a:pt x="622" y="123"/>
                  </a:cubicBezTo>
                  <a:cubicBezTo>
                    <a:pt x="621" y="123"/>
                    <a:pt x="620" y="123"/>
                    <a:pt x="619" y="123"/>
                  </a:cubicBezTo>
                  <a:cubicBezTo>
                    <a:pt x="618" y="123"/>
                    <a:pt x="617" y="122"/>
                    <a:pt x="616" y="123"/>
                  </a:cubicBezTo>
                  <a:cubicBezTo>
                    <a:pt x="615" y="123"/>
                    <a:pt x="615" y="123"/>
                    <a:pt x="615" y="123"/>
                  </a:cubicBezTo>
                  <a:cubicBezTo>
                    <a:pt x="614" y="123"/>
                    <a:pt x="613" y="123"/>
                    <a:pt x="611" y="123"/>
                  </a:cubicBezTo>
                  <a:cubicBezTo>
                    <a:pt x="607" y="123"/>
                    <a:pt x="603" y="124"/>
                    <a:pt x="599" y="124"/>
                  </a:cubicBezTo>
                  <a:cubicBezTo>
                    <a:pt x="598" y="124"/>
                    <a:pt x="597" y="123"/>
                    <a:pt x="596" y="123"/>
                  </a:cubicBezTo>
                  <a:cubicBezTo>
                    <a:pt x="593" y="124"/>
                    <a:pt x="590" y="124"/>
                    <a:pt x="587" y="124"/>
                  </a:cubicBezTo>
                  <a:cubicBezTo>
                    <a:pt x="584" y="124"/>
                    <a:pt x="580" y="125"/>
                    <a:pt x="577" y="124"/>
                  </a:cubicBezTo>
                  <a:cubicBezTo>
                    <a:pt x="572" y="124"/>
                    <a:pt x="567" y="125"/>
                    <a:pt x="562" y="125"/>
                  </a:cubicBezTo>
                  <a:cubicBezTo>
                    <a:pt x="559" y="124"/>
                    <a:pt x="556" y="124"/>
                    <a:pt x="553" y="124"/>
                  </a:cubicBezTo>
                  <a:cubicBezTo>
                    <a:pt x="548" y="124"/>
                    <a:pt x="543" y="125"/>
                    <a:pt x="538" y="125"/>
                  </a:cubicBezTo>
                  <a:cubicBezTo>
                    <a:pt x="535" y="125"/>
                    <a:pt x="532" y="124"/>
                    <a:pt x="530" y="124"/>
                  </a:cubicBezTo>
                  <a:cubicBezTo>
                    <a:pt x="528" y="124"/>
                    <a:pt x="527" y="123"/>
                    <a:pt x="525" y="123"/>
                  </a:cubicBezTo>
                  <a:cubicBezTo>
                    <a:pt x="526" y="124"/>
                    <a:pt x="525" y="124"/>
                    <a:pt x="524" y="124"/>
                  </a:cubicBezTo>
                  <a:cubicBezTo>
                    <a:pt x="522" y="124"/>
                    <a:pt x="521" y="123"/>
                    <a:pt x="519" y="124"/>
                  </a:cubicBezTo>
                  <a:cubicBezTo>
                    <a:pt x="519" y="124"/>
                    <a:pt x="518" y="124"/>
                    <a:pt x="518" y="124"/>
                  </a:cubicBezTo>
                  <a:cubicBezTo>
                    <a:pt x="515" y="123"/>
                    <a:pt x="513" y="123"/>
                    <a:pt x="510" y="123"/>
                  </a:cubicBezTo>
                  <a:cubicBezTo>
                    <a:pt x="508" y="123"/>
                    <a:pt x="506" y="123"/>
                    <a:pt x="504" y="123"/>
                  </a:cubicBezTo>
                  <a:cubicBezTo>
                    <a:pt x="501" y="123"/>
                    <a:pt x="498" y="123"/>
                    <a:pt x="495" y="123"/>
                  </a:cubicBezTo>
                  <a:cubicBezTo>
                    <a:pt x="493" y="123"/>
                    <a:pt x="491" y="123"/>
                    <a:pt x="489" y="123"/>
                  </a:cubicBezTo>
                  <a:cubicBezTo>
                    <a:pt x="487" y="123"/>
                    <a:pt x="486" y="123"/>
                    <a:pt x="484" y="123"/>
                  </a:cubicBezTo>
                  <a:cubicBezTo>
                    <a:pt x="482" y="123"/>
                    <a:pt x="479" y="122"/>
                    <a:pt x="477" y="122"/>
                  </a:cubicBezTo>
                  <a:cubicBezTo>
                    <a:pt x="475" y="123"/>
                    <a:pt x="473" y="122"/>
                    <a:pt x="472" y="122"/>
                  </a:cubicBezTo>
                  <a:cubicBezTo>
                    <a:pt x="470" y="121"/>
                    <a:pt x="468" y="122"/>
                    <a:pt x="467" y="122"/>
                  </a:cubicBezTo>
                  <a:cubicBezTo>
                    <a:pt x="466" y="121"/>
                    <a:pt x="466" y="121"/>
                    <a:pt x="465" y="121"/>
                  </a:cubicBezTo>
                  <a:cubicBezTo>
                    <a:pt x="465" y="121"/>
                    <a:pt x="464" y="121"/>
                    <a:pt x="463" y="121"/>
                  </a:cubicBezTo>
                  <a:cubicBezTo>
                    <a:pt x="460" y="121"/>
                    <a:pt x="457" y="120"/>
                    <a:pt x="453" y="120"/>
                  </a:cubicBezTo>
                  <a:cubicBezTo>
                    <a:pt x="449" y="120"/>
                    <a:pt x="445" y="120"/>
                    <a:pt x="441" y="119"/>
                  </a:cubicBezTo>
                  <a:cubicBezTo>
                    <a:pt x="440" y="119"/>
                    <a:pt x="437" y="119"/>
                    <a:pt x="436" y="119"/>
                  </a:cubicBezTo>
                  <a:cubicBezTo>
                    <a:pt x="433" y="120"/>
                    <a:pt x="431" y="119"/>
                    <a:pt x="428" y="119"/>
                  </a:cubicBezTo>
                  <a:cubicBezTo>
                    <a:pt x="425" y="119"/>
                    <a:pt x="422" y="119"/>
                    <a:pt x="418" y="119"/>
                  </a:cubicBezTo>
                  <a:cubicBezTo>
                    <a:pt x="417" y="118"/>
                    <a:pt x="415" y="118"/>
                    <a:pt x="413" y="118"/>
                  </a:cubicBezTo>
                  <a:cubicBezTo>
                    <a:pt x="410" y="119"/>
                    <a:pt x="407" y="118"/>
                    <a:pt x="404" y="119"/>
                  </a:cubicBezTo>
                  <a:cubicBezTo>
                    <a:pt x="403" y="119"/>
                    <a:pt x="402" y="119"/>
                    <a:pt x="401" y="119"/>
                  </a:cubicBezTo>
                  <a:cubicBezTo>
                    <a:pt x="397" y="119"/>
                    <a:pt x="393" y="118"/>
                    <a:pt x="389" y="118"/>
                  </a:cubicBezTo>
                  <a:cubicBezTo>
                    <a:pt x="387" y="118"/>
                    <a:pt x="385" y="119"/>
                    <a:pt x="383" y="119"/>
                  </a:cubicBezTo>
                  <a:cubicBezTo>
                    <a:pt x="383" y="117"/>
                    <a:pt x="383" y="117"/>
                    <a:pt x="383" y="117"/>
                  </a:cubicBezTo>
                  <a:cubicBezTo>
                    <a:pt x="383" y="117"/>
                    <a:pt x="382" y="117"/>
                    <a:pt x="382" y="117"/>
                  </a:cubicBezTo>
                  <a:cubicBezTo>
                    <a:pt x="382" y="118"/>
                    <a:pt x="382" y="118"/>
                    <a:pt x="381" y="119"/>
                  </a:cubicBezTo>
                  <a:cubicBezTo>
                    <a:pt x="380" y="118"/>
                    <a:pt x="379" y="118"/>
                    <a:pt x="378" y="119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3" y="118"/>
                    <a:pt x="370" y="119"/>
                    <a:pt x="367" y="119"/>
                  </a:cubicBezTo>
                  <a:cubicBezTo>
                    <a:pt x="365" y="119"/>
                    <a:pt x="362" y="119"/>
                    <a:pt x="360" y="119"/>
                  </a:cubicBezTo>
                  <a:cubicBezTo>
                    <a:pt x="359" y="119"/>
                    <a:pt x="359" y="120"/>
                    <a:pt x="358" y="120"/>
                  </a:cubicBezTo>
                  <a:cubicBezTo>
                    <a:pt x="355" y="120"/>
                    <a:pt x="352" y="120"/>
                    <a:pt x="349" y="120"/>
                  </a:cubicBezTo>
                  <a:cubicBezTo>
                    <a:pt x="346" y="120"/>
                    <a:pt x="343" y="120"/>
                    <a:pt x="340" y="120"/>
                  </a:cubicBezTo>
                  <a:cubicBezTo>
                    <a:pt x="337" y="120"/>
                    <a:pt x="333" y="120"/>
                    <a:pt x="330" y="120"/>
                  </a:cubicBezTo>
                  <a:cubicBezTo>
                    <a:pt x="326" y="120"/>
                    <a:pt x="322" y="120"/>
                    <a:pt x="318" y="120"/>
                  </a:cubicBezTo>
                  <a:cubicBezTo>
                    <a:pt x="316" y="120"/>
                    <a:pt x="314" y="119"/>
                    <a:pt x="313" y="120"/>
                  </a:cubicBezTo>
                  <a:cubicBezTo>
                    <a:pt x="311" y="121"/>
                    <a:pt x="309" y="120"/>
                    <a:pt x="307" y="121"/>
                  </a:cubicBezTo>
                  <a:cubicBezTo>
                    <a:pt x="306" y="121"/>
                    <a:pt x="304" y="120"/>
                    <a:pt x="302" y="120"/>
                  </a:cubicBezTo>
                  <a:cubicBezTo>
                    <a:pt x="299" y="120"/>
                    <a:pt x="296" y="120"/>
                    <a:pt x="293" y="120"/>
                  </a:cubicBezTo>
                  <a:cubicBezTo>
                    <a:pt x="293" y="120"/>
                    <a:pt x="292" y="120"/>
                    <a:pt x="292" y="120"/>
                  </a:cubicBezTo>
                  <a:cubicBezTo>
                    <a:pt x="290" y="122"/>
                    <a:pt x="288" y="120"/>
                    <a:pt x="286" y="120"/>
                  </a:cubicBezTo>
                  <a:cubicBezTo>
                    <a:pt x="284" y="121"/>
                    <a:pt x="283" y="121"/>
                    <a:pt x="281" y="121"/>
                  </a:cubicBezTo>
                  <a:cubicBezTo>
                    <a:pt x="280" y="121"/>
                    <a:pt x="280" y="120"/>
                    <a:pt x="280" y="120"/>
                  </a:cubicBezTo>
                  <a:cubicBezTo>
                    <a:pt x="277" y="120"/>
                    <a:pt x="275" y="121"/>
                    <a:pt x="273" y="121"/>
                  </a:cubicBezTo>
                  <a:cubicBezTo>
                    <a:pt x="270" y="121"/>
                    <a:pt x="266" y="120"/>
                    <a:pt x="262" y="121"/>
                  </a:cubicBezTo>
                  <a:cubicBezTo>
                    <a:pt x="259" y="121"/>
                    <a:pt x="255" y="121"/>
                    <a:pt x="252" y="121"/>
                  </a:cubicBezTo>
                  <a:cubicBezTo>
                    <a:pt x="249" y="121"/>
                    <a:pt x="247" y="121"/>
                    <a:pt x="244" y="121"/>
                  </a:cubicBezTo>
                  <a:cubicBezTo>
                    <a:pt x="241" y="121"/>
                    <a:pt x="238" y="121"/>
                    <a:pt x="236" y="121"/>
                  </a:cubicBezTo>
                  <a:cubicBezTo>
                    <a:pt x="233" y="121"/>
                    <a:pt x="231" y="121"/>
                    <a:pt x="229" y="121"/>
                  </a:cubicBezTo>
                  <a:cubicBezTo>
                    <a:pt x="227" y="121"/>
                    <a:pt x="225" y="121"/>
                    <a:pt x="223" y="121"/>
                  </a:cubicBezTo>
                  <a:cubicBezTo>
                    <a:pt x="221" y="121"/>
                    <a:pt x="218" y="121"/>
                    <a:pt x="216" y="121"/>
                  </a:cubicBezTo>
                  <a:cubicBezTo>
                    <a:pt x="214" y="122"/>
                    <a:pt x="212" y="122"/>
                    <a:pt x="210" y="122"/>
                  </a:cubicBezTo>
                  <a:cubicBezTo>
                    <a:pt x="208" y="122"/>
                    <a:pt x="205" y="122"/>
                    <a:pt x="203" y="122"/>
                  </a:cubicBezTo>
                  <a:cubicBezTo>
                    <a:pt x="198" y="122"/>
                    <a:pt x="194" y="123"/>
                    <a:pt x="189" y="123"/>
                  </a:cubicBezTo>
                  <a:cubicBezTo>
                    <a:pt x="185" y="123"/>
                    <a:pt x="181" y="123"/>
                    <a:pt x="177" y="123"/>
                  </a:cubicBezTo>
                  <a:cubicBezTo>
                    <a:pt x="175" y="123"/>
                    <a:pt x="173" y="122"/>
                    <a:pt x="171" y="122"/>
                  </a:cubicBezTo>
                  <a:cubicBezTo>
                    <a:pt x="169" y="122"/>
                    <a:pt x="167" y="122"/>
                    <a:pt x="164" y="122"/>
                  </a:cubicBezTo>
                  <a:cubicBezTo>
                    <a:pt x="161" y="122"/>
                    <a:pt x="158" y="122"/>
                    <a:pt x="154" y="122"/>
                  </a:cubicBezTo>
                  <a:cubicBezTo>
                    <a:pt x="154" y="122"/>
                    <a:pt x="153" y="122"/>
                    <a:pt x="152" y="122"/>
                  </a:cubicBezTo>
                  <a:cubicBezTo>
                    <a:pt x="152" y="122"/>
                    <a:pt x="151" y="121"/>
                    <a:pt x="150" y="121"/>
                  </a:cubicBezTo>
                  <a:cubicBezTo>
                    <a:pt x="150" y="121"/>
                    <a:pt x="150" y="122"/>
                    <a:pt x="149" y="122"/>
                  </a:cubicBezTo>
                  <a:cubicBezTo>
                    <a:pt x="147" y="122"/>
                    <a:pt x="145" y="122"/>
                    <a:pt x="143" y="122"/>
                  </a:cubicBezTo>
                  <a:cubicBezTo>
                    <a:pt x="141" y="121"/>
                    <a:pt x="138" y="122"/>
                    <a:pt x="136" y="122"/>
                  </a:cubicBezTo>
                  <a:cubicBezTo>
                    <a:pt x="133" y="121"/>
                    <a:pt x="131" y="122"/>
                    <a:pt x="128" y="122"/>
                  </a:cubicBezTo>
                  <a:cubicBezTo>
                    <a:pt x="127" y="122"/>
                    <a:pt x="126" y="122"/>
                    <a:pt x="125" y="122"/>
                  </a:cubicBezTo>
                  <a:cubicBezTo>
                    <a:pt x="123" y="121"/>
                    <a:pt x="121" y="122"/>
                    <a:pt x="119" y="121"/>
                  </a:cubicBezTo>
                  <a:cubicBezTo>
                    <a:pt x="117" y="121"/>
                    <a:pt x="115" y="121"/>
                    <a:pt x="113" y="121"/>
                  </a:cubicBezTo>
                  <a:cubicBezTo>
                    <a:pt x="112" y="121"/>
                    <a:pt x="110" y="121"/>
                    <a:pt x="109" y="121"/>
                  </a:cubicBezTo>
                  <a:cubicBezTo>
                    <a:pt x="107" y="121"/>
                    <a:pt x="106" y="121"/>
                    <a:pt x="104" y="121"/>
                  </a:cubicBezTo>
                  <a:cubicBezTo>
                    <a:pt x="102" y="121"/>
                    <a:pt x="99" y="122"/>
                    <a:pt x="97" y="122"/>
                  </a:cubicBezTo>
                  <a:cubicBezTo>
                    <a:pt x="95" y="122"/>
                    <a:pt x="93" y="123"/>
                    <a:pt x="91" y="123"/>
                  </a:cubicBezTo>
                  <a:cubicBezTo>
                    <a:pt x="91" y="123"/>
                    <a:pt x="90" y="122"/>
                    <a:pt x="89" y="122"/>
                  </a:cubicBezTo>
                  <a:cubicBezTo>
                    <a:pt x="89" y="123"/>
                    <a:pt x="89" y="123"/>
                    <a:pt x="89" y="123"/>
                  </a:cubicBezTo>
                  <a:cubicBezTo>
                    <a:pt x="89" y="123"/>
                    <a:pt x="89" y="123"/>
                    <a:pt x="89" y="123"/>
                  </a:cubicBezTo>
                  <a:cubicBezTo>
                    <a:pt x="86" y="123"/>
                    <a:pt x="83" y="123"/>
                    <a:pt x="81" y="123"/>
                  </a:cubicBezTo>
                  <a:cubicBezTo>
                    <a:pt x="79" y="123"/>
                    <a:pt x="77" y="123"/>
                    <a:pt x="75" y="122"/>
                  </a:cubicBezTo>
                  <a:cubicBezTo>
                    <a:pt x="71" y="122"/>
                    <a:pt x="66" y="122"/>
                    <a:pt x="61" y="122"/>
                  </a:cubicBezTo>
                  <a:cubicBezTo>
                    <a:pt x="61" y="122"/>
                    <a:pt x="60" y="122"/>
                    <a:pt x="59" y="122"/>
                  </a:cubicBezTo>
                  <a:cubicBezTo>
                    <a:pt x="57" y="122"/>
                    <a:pt x="55" y="123"/>
                    <a:pt x="52" y="122"/>
                  </a:cubicBezTo>
                  <a:cubicBezTo>
                    <a:pt x="52" y="121"/>
                    <a:pt x="51" y="122"/>
                    <a:pt x="51" y="122"/>
                  </a:cubicBezTo>
                  <a:cubicBezTo>
                    <a:pt x="49" y="122"/>
                    <a:pt x="47" y="121"/>
                    <a:pt x="45" y="121"/>
                  </a:cubicBezTo>
                  <a:cubicBezTo>
                    <a:pt x="44" y="121"/>
                    <a:pt x="42" y="122"/>
                    <a:pt x="41" y="122"/>
                  </a:cubicBezTo>
                  <a:cubicBezTo>
                    <a:pt x="37" y="121"/>
                    <a:pt x="33" y="121"/>
                    <a:pt x="29" y="121"/>
                  </a:cubicBezTo>
                  <a:cubicBezTo>
                    <a:pt x="25" y="120"/>
                    <a:pt x="20" y="119"/>
                    <a:pt x="15" y="118"/>
                  </a:cubicBezTo>
                  <a:cubicBezTo>
                    <a:pt x="13" y="118"/>
                    <a:pt x="11" y="116"/>
                    <a:pt x="8" y="115"/>
                  </a:cubicBezTo>
                  <a:cubicBezTo>
                    <a:pt x="8" y="115"/>
                    <a:pt x="8" y="115"/>
                    <a:pt x="8" y="115"/>
                  </a:cubicBezTo>
                  <a:cubicBezTo>
                    <a:pt x="5" y="115"/>
                    <a:pt x="5" y="113"/>
                    <a:pt x="4" y="112"/>
                  </a:cubicBezTo>
                  <a:cubicBezTo>
                    <a:pt x="4" y="111"/>
                    <a:pt x="3" y="111"/>
                    <a:pt x="3" y="111"/>
                  </a:cubicBezTo>
                  <a:cubicBezTo>
                    <a:pt x="2" y="110"/>
                    <a:pt x="2" y="109"/>
                    <a:pt x="2" y="107"/>
                  </a:cubicBezTo>
                  <a:cubicBezTo>
                    <a:pt x="4" y="107"/>
                    <a:pt x="3" y="106"/>
                    <a:pt x="2" y="105"/>
                  </a:cubicBezTo>
                  <a:cubicBezTo>
                    <a:pt x="5" y="102"/>
                    <a:pt x="8" y="100"/>
                    <a:pt x="11" y="98"/>
                  </a:cubicBezTo>
                  <a:cubicBezTo>
                    <a:pt x="14" y="97"/>
                    <a:pt x="16" y="95"/>
                    <a:pt x="19" y="94"/>
                  </a:cubicBezTo>
                  <a:cubicBezTo>
                    <a:pt x="21" y="93"/>
                    <a:pt x="22" y="92"/>
                    <a:pt x="24" y="91"/>
                  </a:cubicBezTo>
                  <a:cubicBezTo>
                    <a:pt x="27" y="89"/>
                    <a:pt x="31" y="87"/>
                    <a:pt x="34" y="85"/>
                  </a:cubicBezTo>
                  <a:cubicBezTo>
                    <a:pt x="36" y="84"/>
                    <a:pt x="38" y="83"/>
                    <a:pt x="40" y="82"/>
                  </a:cubicBezTo>
                  <a:cubicBezTo>
                    <a:pt x="42" y="81"/>
                    <a:pt x="44" y="80"/>
                    <a:pt x="46" y="79"/>
                  </a:cubicBezTo>
                  <a:cubicBezTo>
                    <a:pt x="48" y="78"/>
                    <a:pt x="49" y="77"/>
                    <a:pt x="51" y="76"/>
                  </a:cubicBezTo>
                  <a:cubicBezTo>
                    <a:pt x="54" y="75"/>
                    <a:pt x="56" y="74"/>
                    <a:pt x="59" y="73"/>
                  </a:cubicBezTo>
                  <a:cubicBezTo>
                    <a:pt x="61" y="72"/>
                    <a:pt x="63" y="70"/>
                    <a:pt x="66" y="69"/>
                  </a:cubicBezTo>
                  <a:cubicBezTo>
                    <a:pt x="69" y="67"/>
                    <a:pt x="73" y="65"/>
                    <a:pt x="76" y="63"/>
                  </a:cubicBezTo>
                  <a:cubicBezTo>
                    <a:pt x="77" y="62"/>
                    <a:pt x="79" y="62"/>
                    <a:pt x="80" y="61"/>
                  </a:cubicBezTo>
                  <a:cubicBezTo>
                    <a:pt x="79" y="59"/>
                    <a:pt x="78" y="59"/>
                    <a:pt x="76" y="58"/>
                  </a:cubicBezTo>
                  <a:cubicBezTo>
                    <a:pt x="75" y="58"/>
                    <a:pt x="74" y="58"/>
                    <a:pt x="73" y="57"/>
                  </a:cubicBezTo>
                  <a:cubicBezTo>
                    <a:pt x="71" y="56"/>
                    <a:pt x="69" y="55"/>
                    <a:pt x="67" y="54"/>
                  </a:cubicBezTo>
                  <a:cubicBezTo>
                    <a:pt x="65" y="54"/>
                    <a:pt x="63" y="53"/>
                    <a:pt x="61" y="52"/>
                  </a:cubicBezTo>
                  <a:cubicBezTo>
                    <a:pt x="57" y="50"/>
                    <a:pt x="53" y="48"/>
                    <a:pt x="48" y="46"/>
                  </a:cubicBezTo>
                  <a:cubicBezTo>
                    <a:pt x="45" y="44"/>
                    <a:pt x="43" y="42"/>
                    <a:pt x="40" y="41"/>
                  </a:cubicBezTo>
                  <a:cubicBezTo>
                    <a:pt x="37" y="39"/>
                    <a:pt x="34" y="38"/>
                    <a:pt x="31" y="37"/>
                  </a:cubicBezTo>
                  <a:cubicBezTo>
                    <a:pt x="29" y="36"/>
                    <a:pt x="27" y="35"/>
                    <a:pt x="25" y="34"/>
                  </a:cubicBezTo>
                  <a:cubicBezTo>
                    <a:pt x="24" y="33"/>
                    <a:pt x="23" y="33"/>
                    <a:pt x="22" y="33"/>
                  </a:cubicBezTo>
                  <a:cubicBezTo>
                    <a:pt x="20" y="31"/>
                    <a:pt x="17" y="30"/>
                    <a:pt x="15" y="28"/>
                  </a:cubicBezTo>
                  <a:cubicBezTo>
                    <a:pt x="12" y="27"/>
                    <a:pt x="9" y="25"/>
                    <a:pt x="6" y="23"/>
                  </a:cubicBezTo>
                  <a:cubicBezTo>
                    <a:pt x="5" y="23"/>
                    <a:pt x="4" y="22"/>
                    <a:pt x="3" y="21"/>
                  </a:cubicBezTo>
                  <a:cubicBezTo>
                    <a:pt x="2" y="20"/>
                    <a:pt x="0" y="18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" y="14"/>
                    <a:pt x="1" y="13"/>
                    <a:pt x="1" y="12"/>
                  </a:cubicBezTo>
                  <a:cubicBezTo>
                    <a:pt x="2" y="12"/>
                    <a:pt x="3" y="11"/>
                    <a:pt x="3" y="10"/>
                  </a:cubicBezTo>
                  <a:cubicBezTo>
                    <a:pt x="4" y="8"/>
                    <a:pt x="6" y="7"/>
                    <a:pt x="7" y="5"/>
                  </a:cubicBezTo>
                  <a:cubicBezTo>
                    <a:pt x="9" y="3"/>
                    <a:pt x="12" y="4"/>
                    <a:pt x="14" y="4"/>
                  </a:cubicBezTo>
                  <a:cubicBezTo>
                    <a:pt x="19" y="4"/>
                    <a:pt x="24" y="4"/>
                    <a:pt x="28" y="4"/>
                  </a:cubicBezTo>
                  <a:cubicBezTo>
                    <a:pt x="30" y="4"/>
                    <a:pt x="33" y="4"/>
                    <a:pt x="35" y="4"/>
                  </a:cubicBezTo>
                  <a:cubicBezTo>
                    <a:pt x="36" y="4"/>
                    <a:pt x="36" y="4"/>
                    <a:pt x="37" y="4"/>
                  </a:cubicBezTo>
                  <a:cubicBezTo>
                    <a:pt x="37" y="4"/>
                    <a:pt x="38" y="4"/>
                    <a:pt x="38" y="4"/>
                  </a:cubicBezTo>
                  <a:cubicBezTo>
                    <a:pt x="39" y="4"/>
                    <a:pt x="40" y="3"/>
                    <a:pt x="42" y="4"/>
                  </a:cubicBezTo>
                  <a:cubicBezTo>
                    <a:pt x="44" y="4"/>
                    <a:pt x="46" y="4"/>
                    <a:pt x="48" y="4"/>
                  </a:cubicBezTo>
                  <a:cubicBezTo>
                    <a:pt x="48" y="4"/>
                    <a:pt x="49" y="4"/>
                    <a:pt x="50" y="4"/>
                  </a:cubicBezTo>
                  <a:cubicBezTo>
                    <a:pt x="55" y="4"/>
                    <a:pt x="60" y="3"/>
                    <a:pt x="65" y="3"/>
                  </a:cubicBezTo>
                  <a:cubicBezTo>
                    <a:pt x="68" y="3"/>
                    <a:pt x="70" y="4"/>
                    <a:pt x="73" y="4"/>
                  </a:cubicBezTo>
                  <a:cubicBezTo>
                    <a:pt x="75" y="4"/>
                    <a:pt x="76" y="4"/>
                    <a:pt x="78" y="4"/>
                  </a:cubicBezTo>
                  <a:cubicBezTo>
                    <a:pt x="79" y="4"/>
                    <a:pt x="80" y="5"/>
                    <a:pt x="81" y="5"/>
                  </a:cubicBezTo>
                  <a:cubicBezTo>
                    <a:pt x="82" y="5"/>
                    <a:pt x="82" y="4"/>
                    <a:pt x="83" y="4"/>
                  </a:cubicBezTo>
                  <a:cubicBezTo>
                    <a:pt x="84" y="4"/>
                    <a:pt x="86" y="4"/>
                    <a:pt x="88" y="4"/>
                  </a:cubicBezTo>
                  <a:cubicBezTo>
                    <a:pt x="90" y="4"/>
                    <a:pt x="93" y="4"/>
                    <a:pt x="95" y="4"/>
                  </a:cubicBezTo>
                  <a:cubicBezTo>
                    <a:pt x="98" y="4"/>
                    <a:pt x="100" y="5"/>
                    <a:pt x="103" y="5"/>
                  </a:cubicBezTo>
                  <a:cubicBezTo>
                    <a:pt x="107" y="5"/>
                    <a:pt x="111" y="5"/>
                    <a:pt x="115" y="5"/>
                  </a:cubicBezTo>
                  <a:cubicBezTo>
                    <a:pt x="119" y="5"/>
                    <a:pt x="123" y="4"/>
                    <a:pt x="127" y="5"/>
                  </a:cubicBezTo>
                  <a:cubicBezTo>
                    <a:pt x="129" y="5"/>
                    <a:pt x="130" y="4"/>
                    <a:pt x="132" y="4"/>
                  </a:cubicBezTo>
                  <a:cubicBezTo>
                    <a:pt x="134" y="5"/>
                    <a:pt x="136" y="5"/>
                    <a:pt x="138" y="5"/>
                  </a:cubicBezTo>
                  <a:cubicBezTo>
                    <a:pt x="141" y="4"/>
                    <a:pt x="143" y="5"/>
                    <a:pt x="146" y="5"/>
                  </a:cubicBezTo>
                  <a:cubicBezTo>
                    <a:pt x="151" y="5"/>
                    <a:pt x="156" y="5"/>
                    <a:pt x="160" y="5"/>
                  </a:cubicBezTo>
                  <a:cubicBezTo>
                    <a:pt x="161" y="5"/>
                    <a:pt x="162" y="5"/>
                    <a:pt x="163" y="5"/>
                  </a:cubicBezTo>
                  <a:cubicBezTo>
                    <a:pt x="167" y="5"/>
                    <a:pt x="170" y="5"/>
                    <a:pt x="174" y="5"/>
                  </a:cubicBezTo>
                  <a:cubicBezTo>
                    <a:pt x="176" y="5"/>
                    <a:pt x="177" y="5"/>
                    <a:pt x="179" y="5"/>
                  </a:cubicBezTo>
                  <a:cubicBezTo>
                    <a:pt x="180" y="5"/>
                    <a:pt x="181" y="5"/>
                    <a:pt x="182" y="5"/>
                  </a:cubicBezTo>
                  <a:cubicBezTo>
                    <a:pt x="182" y="5"/>
                    <a:pt x="182" y="5"/>
                    <a:pt x="182" y="4"/>
                  </a:cubicBezTo>
                  <a:cubicBezTo>
                    <a:pt x="183" y="5"/>
                    <a:pt x="183" y="5"/>
                    <a:pt x="183" y="5"/>
                  </a:cubicBezTo>
                  <a:cubicBezTo>
                    <a:pt x="184" y="5"/>
                    <a:pt x="184" y="5"/>
                    <a:pt x="184" y="5"/>
                  </a:cubicBezTo>
                  <a:cubicBezTo>
                    <a:pt x="186" y="3"/>
                    <a:pt x="187" y="5"/>
                    <a:pt x="189" y="5"/>
                  </a:cubicBezTo>
                  <a:cubicBezTo>
                    <a:pt x="191" y="5"/>
                    <a:pt x="194" y="4"/>
                    <a:pt x="196" y="5"/>
                  </a:cubicBezTo>
                  <a:cubicBezTo>
                    <a:pt x="198" y="5"/>
                    <a:pt x="200" y="4"/>
                    <a:pt x="202" y="5"/>
                  </a:cubicBezTo>
                  <a:cubicBezTo>
                    <a:pt x="205" y="5"/>
                    <a:pt x="207" y="4"/>
                    <a:pt x="209" y="5"/>
                  </a:cubicBezTo>
                  <a:cubicBezTo>
                    <a:pt x="212" y="6"/>
                    <a:pt x="214" y="5"/>
                    <a:pt x="217" y="6"/>
                  </a:cubicBezTo>
                  <a:cubicBezTo>
                    <a:pt x="217" y="6"/>
                    <a:pt x="218" y="5"/>
                    <a:pt x="219" y="5"/>
                  </a:cubicBezTo>
                  <a:cubicBezTo>
                    <a:pt x="224" y="6"/>
                    <a:pt x="229" y="6"/>
                    <a:pt x="235" y="7"/>
                  </a:cubicBezTo>
                  <a:cubicBezTo>
                    <a:pt x="236" y="7"/>
                    <a:pt x="237" y="7"/>
                    <a:pt x="238" y="7"/>
                  </a:cubicBezTo>
                  <a:cubicBezTo>
                    <a:pt x="240" y="7"/>
                    <a:pt x="243" y="7"/>
                    <a:pt x="245" y="7"/>
                  </a:cubicBezTo>
                  <a:cubicBezTo>
                    <a:pt x="247" y="7"/>
                    <a:pt x="250" y="7"/>
                    <a:pt x="252" y="8"/>
                  </a:cubicBezTo>
                  <a:cubicBezTo>
                    <a:pt x="255" y="8"/>
                    <a:pt x="258" y="7"/>
                    <a:pt x="262" y="9"/>
                  </a:cubicBezTo>
                  <a:cubicBezTo>
                    <a:pt x="263" y="9"/>
                    <a:pt x="265" y="9"/>
                    <a:pt x="266" y="9"/>
                  </a:cubicBezTo>
                  <a:cubicBezTo>
                    <a:pt x="267" y="9"/>
                    <a:pt x="268" y="9"/>
                    <a:pt x="268" y="9"/>
                  </a:cubicBezTo>
                  <a:cubicBezTo>
                    <a:pt x="272" y="9"/>
                    <a:pt x="276" y="9"/>
                    <a:pt x="280" y="10"/>
                  </a:cubicBezTo>
                  <a:cubicBezTo>
                    <a:pt x="283" y="10"/>
                    <a:pt x="286" y="10"/>
                    <a:pt x="288" y="10"/>
                  </a:cubicBezTo>
                  <a:cubicBezTo>
                    <a:pt x="290" y="10"/>
                    <a:pt x="292" y="10"/>
                    <a:pt x="293" y="10"/>
                  </a:cubicBezTo>
                  <a:cubicBezTo>
                    <a:pt x="294" y="10"/>
                    <a:pt x="294" y="10"/>
                    <a:pt x="295" y="10"/>
                  </a:cubicBezTo>
                  <a:cubicBezTo>
                    <a:pt x="295" y="10"/>
                    <a:pt x="295" y="10"/>
                    <a:pt x="296" y="10"/>
                  </a:cubicBezTo>
                  <a:cubicBezTo>
                    <a:pt x="296" y="10"/>
                    <a:pt x="296" y="10"/>
                    <a:pt x="296" y="10"/>
                  </a:cubicBezTo>
                  <a:cubicBezTo>
                    <a:pt x="301" y="11"/>
                    <a:pt x="306" y="9"/>
                    <a:pt x="311" y="10"/>
                  </a:cubicBezTo>
                  <a:cubicBezTo>
                    <a:pt x="313" y="10"/>
                    <a:pt x="316" y="10"/>
                    <a:pt x="318" y="10"/>
                  </a:cubicBezTo>
                  <a:cubicBezTo>
                    <a:pt x="320" y="10"/>
                    <a:pt x="322" y="9"/>
                    <a:pt x="324" y="9"/>
                  </a:cubicBezTo>
                  <a:cubicBezTo>
                    <a:pt x="328" y="9"/>
                    <a:pt x="333" y="9"/>
                    <a:pt x="337" y="8"/>
                  </a:cubicBezTo>
                  <a:cubicBezTo>
                    <a:pt x="341" y="8"/>
                    <a:pt x="344" y="8"/>
                    <a:pt x="347" y="8"/>
                  </a:cubicBezTo>
                  <a:cubicBezTo>
                    <a:pt x="348" y="8"/>
                    <a:pt x="349" y="8"/>
                    <a:pt x="350" y="8"/>
                  </a:cubicBezTo>
                  <a:cubicBezTo>
                    <a:pt x="354" y="8"/>
                    <a:pt x="357" y="8"/>
                    <a:pt x="361" y="7"/>
                  </a:cubicBezTo>
                  <a:cubicBezTo>
                    <a:pt x="363" y="7"/>
                    <a:pt x="364" y="8"/>
                    <a:pt x="365" y="7"/>
                  </a:cubicBezTo>
                  <a:cubicBezTo>
                    <a:pt x="367" y="6"/>
                    <a:pt x="369" y="7"/>
                    <a:pt x="371" y="6"/>
                  </a:cubicBezTo>
                  <a:cubicBezTo>
                    <a:pt x="373" y="6"/>
                    <a:pt x="376" y="6"/>
                    <a:pt x="378" y="6"/>
                  </a:cubicBezTo>
                  <a:cubicBezTo>
                    <a:pt x="381" y="6"/>
                    <a:pt x="384" y="5"/>
                    <a:pt x="386" y="5"/>
                  </a:cubicBezTo>
                  <a:cubicBezTo>
                    <a:pt x="391" y="5"/>
                    <a:pt x="396" y="5"/>
                    <a:pt x="401" y="5"/>
                  </a:cubicBezTo>
                  <a:cubicBezTo>
                    <a:pt x="405" y="5"/>
                    <a:pt x="409" y="4"/>
                    <a:pt x="413" y="4"/>
                  </a:cubicBezTo>
                  <a:cubicBezTo>
                    <a:pt x="414" y="4"/>
                    <a:pt x="416" y="4"/>
                    <a:pt x="418" y="4"/>
                  </a:cubicBezTo>
                  <a:cubicBezTo>
                    <a:pt x="421" y="4"/>
                    <a:pt x="425" y="4"/>
                    <a:pt x="428" y="3"/>
                  </a:cubicBezTo>
                  <a:cubicBezTo>
                    <a:pt x="430" y="3"/>
                    <a:pt x="433" y="4"/>
                    <a:pt x="435" y="4"/>
                  </a:cubicBezTo>
                  <a:cubicBezTo>
                    <a:pt x="436" y="4"/>
                    <a:pt x="437" y="3"/>
                    <a:pt x="438" y="3"/>
                  </a:cubicBezTo>
                  <a:cubicBezTo>
                    <a:pt x="443" y="3"/>
                    <a:pt x="447" y="3"/>
                    <a:pt x="452" y="3"/>
                  </a:cubicBezTo>
                  <a:cubicBezTo>
                    <a:pt x="453" y="3"/>
                    <a:pt x="455" y="3"/>
                    <a:pt x="457" y="3"/>
                  </a:cubicBezTo>
                  <a:cubicBezTo>
                    <a:pt x="457" y="3"/>
                    <a:pt x="457" y="4"/>
                    <a:pt x="458" y="4"/>
                  </a:cubicBezTo>
                  <a:cubicBezTo>
                    <a:pt x="458" y="4"/>
                    <a:pt x="458" y="5"/>
                    <a:pt x="458" y="5"/>
                  </a:cubicBezTo>
                  <a:moveTo>
                    <a:pt x="633" y="65"/>
                  </a:moveTo>
                  <a:cubicBezTo>
                    <a:pt x="633" y="65"/>
                    <a:pt x="633" y="65"/>
                    <a:pt x="633" y="65"/>
                  </a:cubicBezTo>
                  <a:cubicBezTo>
                    <a:pt x="634" y="64"/>
                    <a:pt x="633" y="62"/>
                    <a:pt x="634" y="61"/>
                  </a:cubicBezTo>
                  <a:cubicBezTo>
                    <a:pt x="634" y="60"/>
                    <a:pt x="634" y="58"/>
                    <a:pt x="635" y="57"/>
                  </a:cubicBezTo>
                  <a:cubicBezTo>
                    <a:pt x="638" y="55"/>
                    <a:pt x="641" y="53"/>
                    <a:pt x="644" y="51"/>
                  </a:cubicBezTo>
                  <a:cubicBezTo>
                    <a:pt x="647" y="49"/>
                    <a:pt x="651" y="48"/>
                    <a:pt x="654" y="45"/>
                  </a:cubicBezTo>
                  <a:cubicBezTo>
                    <a:pt x="654" y="45"/>
                    <a:pt x="654" y="45"/>
                    <a:pt x="655" y="44"/>
                  </a:cubicBezTo>
                  <a:cubicBezTo>
                    <a:pt x="657" y="44"/>
                    <a:pt x="658" y="43"/>
                    <a:pt x="660" y="42"/>
                  </a:cubicBezTo>
                  <a:cubicBezTo>
                    <a:pt x="664" y="40"/>
                    <a:pt x="669" y="38"/>
                    <a:pt x="673" y="36"/>
                  </a:cubicBezTo>
                  <a:cubicBezTo>
                    <a:pt x="674" y="35"/>
                    <a:pt x="675" y="35"/>
                    <a:pt x="675" y="35"/>
                  </a:cubicBezTo>
                  <a:cubicBezTo>
                    <a:pt x="676" y="34"/>
                    <a:pt x="677" y="34"/>
                    <a:pt x="678" y="33"/>
                  </a:cubicBezTo>
                  <a:cubicBezTo>
                    <a:pt x="680" y="32"/>
                    <a:pt x="682" y="31"/>
                    <a:pt x="684" y="30"/>
                  </a:cubicBezTo>
                  <a:cubicBezTo>
                    <a:pt x="686" y="30"/>
                    <a:pt x="688" y="28"/>
                    <a:pt x="690" y="27"/>
                  </a:cubicBezTo>
                  <a:cubicBezTo>
                    <a:pt x="693" y="26"/>
                    <a:pt x="697" y="25"/>
                    <a:pt x="700" y="23"/>
                  </a:cubicBezTo>
                  <a:cubicBezTo>
                    <a:pt x="703" y="21"/>
                    <a:pt x="707" y="20"/>
                    <a:pt x="710" y="18"/>
                  </a:cubicBezTo>
                  <a:cubicBezTo>
                    <a:pt x="710" y="18"/>
                    <a:pt x="710" y="17"/>
                    <a:pt x="711" y="17"/>
                  </a:cubicBezTo>
                  <a:cubicBezTo>
                    <a:pt x="710" y="17"/>
                    <a:pt x="709" y="16"/>
                    <a:pt x="708" y="16"/>
                  </a:cubicBezTo>
                  <a:cubicBezTo>
                    <a:pt x="705" y="16"/>
                    <a:pt x="702" y="16"/>
                    <a:pt x="700" y="16"/>
                  </a:cubicBezTo>
                  <a:cubicBezTo>
                    <a:pt x="697" y="17"/>
                    <a:pt x="694" y="15"/>
                    <a:pt x="692" y="16"/>
                  </a:cubicBezTo>
                  <a:cubicBezTo>
                    <a:pt x="692" y="16"/>
                    <a:pt x="691" y="16"/>
                    <a:pt x="691" y="16"/>
                  </a:cubicBezTo>
                  <a:cubicBezTo>
                    <a:pt x="689" y="16"/>
                    <a:pt x="686" y="16"/>
                    <a:pt x="683" y="16"/>
                  </a:cubicBezTo>
                  <a:cubicBezTo>
                    <a:pt x="681" y="16"/>
                    <a:pt x="678" y="16"/>
                    <a:pt x="675" y="16"/>
                  </a:cubicBezTo>
                  <a:cubicBezTo>
                    <a:pt x="675" y="16"/>
                    <a:pt x="674" y="16"/>
                    <a:pt x="674" y="16"/>
                  </a:cubicBezTo>
                  <a:cubicBezTo>
                    <a:pt x="672" y="16"/>
                    <a:pt x="669" y="16"/>
                    <a:pt x="667" y="16"/>
                  </a:cubicBezTo>
                  <a:cubicBezTo>
                    <a:pt x="662" y="17"/>
                    <a:pt x="656" y="17"/>
                    <a:pt x="651" y="17"/>
                  </a:cubicBezTo>
                  <a:cubicBezTo>
                    <a:pt x="648" y="17"/>
                    <a:pt x="646" y="17"/>
                    <a:pt x="643" y="17"/>
                  </a:cubicBezTo>
                  <a:cubicBezTo>
                    <a:pt x="641" y="16"/>
                    <a:pt x="640" y="17"/>
                    <a:pt x="638" y="17"/>
                  </a:cubicBezTo>
                  <a:cubicBezTo>
                    <a:pt x="638" y="16"/>
                    <a:pt x="638" y="16"/>
                    <a:pt x="638" y="16"/>
                  </a:cubicBezTo>
                  <a:cubicBezTo>
                    <a:pt x="638" y="16"/>
                    <a:pt x="637" y="17"/>
                    <a:pt x="637" y="17"/>
                  </a:cubicBezTo>
                  <a:cubicBezTo>
                    <a:pt x="637" y="17"/>
                    <a:pt x="637" y="16"/>
                    <a:pt x="636" y="16"/>
                  </a:cubicBezTo>
                  <a:cubicBezTo>
                    <a:pt x="636" y="16"/>
                    <a:pt x="636" y="17"/>
                    <a:pt x="635" y="17"/>
                  </a:cubicBezTo>
                  <a:cubicBezTo>
                    <a:pt x="633" y="17"/>
                    <a:pt x="632" y="17"/>
                    <a:pt x="630" y="17"/>
                  </a:cubicBezTo>
                  <a:cubicBezTo>
                    <a:pt x="627" y="17"/>
                    <a:pt x="623" y="18"/>
                    <a:pt x="620" y="18"/>
                  </a:cubicBezTo>
                  <a:cubicBezTo>
                    <a:pt x="617" y="18"/>
                    <a:pt x="613" y="18"/>
                    <a:pt x="610" y="18"/>
                  </a:cubicBezTo>
                  <a:cubicBezTo>
                    <a:pt x="608" y="18"/>
                    <a:pt x="605" y="18"/>
                    <a:pt x="603" y="19"/>
                  </a:cubicBezTo>
                  <a:cubicBezTo>
                    <a:pt x="600" y="19"/>
                    <a:pt x="598" y="19"/>
                    <a:pt x="595" y="19"/>
                  </a:cubicBezTo>
                  <a:cubicBezTo>
                    <a:pt x="591" y="19"/>
                    <a:pt x="587" y="20"/>
                    <a:pt x="583" y="20"/>
                  </a:cubicBezTo>
                  <a:cubicBezTo>
                    <a:pt x="580" y="20"/>
                    <a:pt x="577" y="20"/>
                    <a:pt x="574" y="20"/>
                  </a:cubicBezTo>
                  <a:cubicBezTo>
                    <a:pt x="572" y="20"/>
                    <a:pt x="571" y="20"/>
                    <a:pt x="569" y="20"/>
                  </a:cubicBezTo>
                  <a:cubicBezTo>
                    <a:pt x="566" y="20"/>
                    <a:pt x="564" y="20"/>
                    <a:pt x="561" y="20"/>
                  </a:cubicBezTo>
                  <a:cubicBezTo>
                    <a:pt x="559" y="20"/>
                    <a:pt x="558" y="21"/>
                    <a:pt x="556" y="21"/>
                  </a:cubicBezTo>
                  <a:cubicBezTo>
                    <a:pt x="552" y="21"/>
                    <a:pt x="548" y="20"/>
                    <a:pt x="544" y="20"/>
                  </a:cubicBezTo>
                  <a:cubicBezTo>
                    <a:pt x="538" y="20"/>
                    <a:pt x="532" y="20"/>
                    <a:pt x="527" y="21"/>
                  </a:cubicBezTo>
                  <a:cubicBezTo>
                    <a:pt x="525" y="21"/>
                    <a:pt x="524" y="20"/>
                    <a:pt x="522" y="20"/>
                  </a:cubicBezTo>
                  <a:cubicBezTo>
                    <a:pt x="520" y="20"/>
                    <a:pt x="518" y="20"/>
                    <a:pt x="516" y="20"/>
                  </a:cubicBezTo>
                  <a:cubicBezTo>
                    <a:pt x="513" y="20"/>
                    <a:pt x="509" y="19"/>
                    <a:pt x="506" y="19"/>
                  </a:cubicBezTo>
                  <a:cubicBezTo>
                    <a:pt x="503" y="19"/>
                    <a:pt x="501" y="19"/>
                    <a:pt x="498" y="19"/>
                  </a:cubicBezTo>
                  <a:cubicBezTo>
                    <a:pt x="494" y="19"/>
                    <a:pt x="490" y="19"/>
                    <a:pt x="486" y="19"/>
                  </a:cubicBezTo>
                  <a:cubicBezTo>
                    <a:pt x="485" y="19"/>
                    <a:pt x="484" y="19"/>
                    <a:pt x="483" y="19"/>
                  </a:cubicBezTo>
                  <a:cubicBezTo>
                    <a:pt x="480" y="19"/>
                    <a:pt x="478" y="19"/>
                    <a:pt x="476" y="19"/>
                  </a:cubicBezTo>
                  <a:cubicBezTo>
                    <a:pt x="472" y="19"/>
                    <a:pt x="469" y="18"/>
                    <a:pt x="465" y="18"/>
                  </a:cubicBezTo>
                  <a:cubicBezTo>
                    <a:pt x="463" y="18"/>
                    <a:pt x="461" y="18"/>
                    <a:pt x="459" y="18"/>
                  </a:cubicBezTo>
                  <a:cubicBezTo>
                    <a:pt x="457" y="18"/>
                    <a:pt x="454" y="17"/>
                    <a:pt x="452" y="18"/>
                  </a:cubicBezTo>
                  <a:cubicBezTo>
                    <a:pt x="449" y="19"/>
                    <a:pt x="446" y="18"/>
                    <a:pt x="442" y="17"/>
                  </a:cubicBezTo>
                  <a:cubicBezTo>
                    <a:pt x="442" y="18"/>
                    <a:pt x="442" y="18"/>
                    <a:pt x="443" y="18"/>
                  </a:cubicBezTo>
                  <a:cubicBezTo>
                    <a:pt x="443" y="18"/>
                    <a:pt x="442" y="18"/>
                    <a:pt x="442" y="18"/>
                  </a:cubicBezTo>
                  <a:cubicBezTo>
                    <a:pt x="439" y="18"/>
                    <a:pt x="436" y="18"/>
                    <a:pt x="433" y="18"/>
                  </a:cubicBezTo>
                  <a:cubicBezTo>
                    <a:pt x="431" y="18"/>
                    <a:pt x="428" y="19"/>
                    <a:pt x="425" y="19"/>
                  </a:cubicBezTo>
                  <a:cubicBezTo>
                    <a:pt x="422" y="19"/>
                    <a:pt x="418" y="19"/>
                    <a:pt x="414" y="19"/>
                  </a:cubicBezTo>
                  <a:cubicBezTo>
                    <a:pt x="411" y="19"/>
                    <a:pt x="409" y="19"/>
                    <a:pt x="406" y="19"/>
                  </a:cubicBezTo>
                  <a:cubicBezTo>
                    <a:pt x="404" y="19"/>
                    <a:pt x="401" y="19"/>
                    <a:pt x="398" y="20"/>
                  </a:cubicBezTo>
                  <a:cubicBezTo>
                    <a:pt x="396" y="20"/>
                    <a:pt x="394" y="20"/>
                    <a:pt x="392" y="20"/>
                  </a:cubicBezTo>
                  <a:cubicBezTo>
                    <a:pt x="390" y="20"/>
                    <a:pt x="387" y="20"/>
                    <a:pt x="385" y="20"/>
                  </a:cubicBezTo>
                  <a:cubicBezTo>
                    <a:pt x="382" y="20"/>
                    <a:pt x="379" y="21"/>
                    <a:pt x="377" y="21"/>
                  </a:cubicBezTo>
                  <a:cubicBezTo>
                    <a:pt x="374" y="21"/>
                    <a:pt x="372" y="21"/>
                    <a:pt x="370" y="21"/>
                  </a:cubicBezTo>
                  <a:cubicBezTo>
                    <a:pt x="368" y="21"/>
                    <a:pt x="366" y="21"/>
                    <a:pt x="364" y="21"/>
                  </a:cubicBezTo>
                  <a:cubicBezTo>
                    <a:pt x="361" y="21"/>
                    <a:pt x="358" y="22"/>
                    <a:pt x="355" y="22"/>
                  </a:cubicBezTo>
                  <a:cubicBezTo>
                    <a:pt x="353" y="22"/>
                    <a:pt x="351" y="23"/>
                    <a:pt x="350" y="22"/>
                  </a:cubicBezTo>
                  <a:cubicBezTo>
                    <a:pt x="347" y="22"/>
                    <a:pt x="344" y="24"/>
                    <a:pt x="341" y="22"/>
                  </a:cubicBezTo>
                  <a:cubicBezTo>
                    <a:pt x="341" y="22"/>
                    <a:pt x="341" y="22"/>
                    <a:pt x="341" y="22"/>
                  </a:cubicBezTo>
                  <a:cubicBezTo>
                    <a:pt x="339" y="23"/>
                    <a:pt x="338" y="23"/>
                    <a:pt x="337" y="23"/>
                  </a:cubicBezTo>
                  <a:cubicBezTo>
                    <a:pt x="336" y="23"/>
                    <a:pt x="334" y="22"/>
                    <a:pt x="334" y="23"/>
                  </a:cubicBezTo>
                  <a:cubicBezTo>
                    <a:pt x="332" y="24"/>
                    <a:pt x="330" y="24"/>
                    <a:pt x="328" y="24"/>
                  </a:cubicBezTo>
                  <a:cubicBezTo>
                    <a:pt x="325" y="24"/>
                    <a:pt x="323" y="24"/>
                    <a:pt x="320" y="24"/>
                  </a:cubicBezTo>
                  <a:cubicBezTo>
                    <a:pt x="316" y="24"/>
                    <a:pt x="311" y="24"/>
                    <a:pt x="306" y="24"/>
                  </a:cubicBezTo>
                  <a:cubicBezTo>
                    <a:pt x="305" y="24"/>
                    <a:pt x="304" y="24"/>
                    <a:pt x="303" y="24"/>
                  </a:cubicBezTo>
                  <a:cubicBezTo>
                    <a:pt x="302" y="25"/>
                    <a:pt x="301" y="25"/>
                    <a:pt x="300" y="24"/>
                  </a:cubicBezTo>
                  <a:cubicBezTo>
                    <a:pt x="299" y="25"/>
                    <a:pt x="298" y="25"/>
                    <a:pt x="297" y="24"/>
                  </a:cubicBezTo>
                  <a:cubicBezTo>
                    <a:pt x="296" y="24"/>
                    <a:pt x="296" y="25"/>
                    <a:pt x="296" y="25"/>
                  </a:cubicBezTo>
                  <a:cubicBezTo>
                    <a:pt x="293" y="25"/>
                    <a:pt x="290" y="25"/>
                    <a:pt x="287" y="25"/>
                  </a:cubicBezTo>
                  <a:cubicBezTo>
                    <a:pt x="284" y="25"/>
                    <a:pt x="281" y="24"/>
                    <a:pt x="277" y="24"/>
                  </a:cubicBezTo>
                  <a:cubicBezTo>
                    <a:pt x="275" y="24"/>
                    <a:pt x="273" y="23"/>
                    <a:pt x="271" y="23"/>
                  </a:cubicBezTo>
                  <a:cubicBezTo>
                    <a:pt x="269" y="23"/>
                    <a:pt x="268" y="23"/>
                    <a:pt x="266" y="23"/>
                  </a:cubicBezTo>
                  <a:cubicBezTo>
                    <a:pt x="266" y="23"/>
                    <a:pt x="265" y="23"/>
                    <a:pt x="265" y="23"/>
                  </a:cubicBezTo>
                  <a:cubicBezTo>
                    <a:pt x="261" y="23"/>
                    <a:pt x="257" y="22"/>
                    <a:pt x="253" y="22"/>
                  </a:cubicBezTo>
                  <a:cubicBezTo>
                    <a:pt x="250" y="23"/>
                    <a:pt x="247" y="22"/>
                    <a:pt x="244" y="22"/>
                  </a:cubicBezTo>
                  <a:cubicBezTo>
                    <a:pt x="241" y="22"/>
                    <a:pt x="238" y="21"/>
                    <a:pt x="235" y="21"/>
                  </a:cubicBezTo>
                  <a:cubicBezTo>
                    <a:pt x="235" y="21"/>
                    <a:pt x="234" y="20"/>
                    <a:pt x="233" y="20"/>
                  </a:cubicBezTo>
                  <a:cubicBezTo>
                    <a:pt x="232" y="20"/>
                    <a:pt x="231" y="20"/>
                    <a:pt x="230" y="20"/>
                  </a:cubicBezTo>
                  <a:cubicBezTo>
                    <a:pt x="227" y="20"/>
                    <a:pt x="224" y="21"/>
                    <a:pt x="221" y="20"/>
                  </a:cubicBezTo>
                  <a:cubicBezTo>
                    <a:pt x="218" y="20"/>
                    <a:pt x="215" y="20"/>
                    <a:pt x="212" y="21"/>
                  </a:cubicBezTo>
                  <a:cubicBezTo>
                    <a:pt x="212" y="20"/>
                    <a:pt x="211" y="20"/>
                    <a:pt x="210" y="20"/>
                  </a:cubicBezTo>
                  <a:cubicBezTo>
                    <a:pt x="208" y="20"/>
                    <a:pt x="206" y="19"/>
                    <a:pt x="204" y="19"/>
                  </a:cubicBezTo>
                  <a:cubicBezTo>
                    <a:pt x="199" y="19"/>
                    <a:pt x="194" y="19"/>
                    <a:pt x="189" y="19"/>
                  </a:cubicBezTo>
                  <a:cubicBezTo>
                    <a:pt x="188" y="19"/>
                    <a:pt x="187" y="17"/>
                    <a:pt x="186" y="19"/>
                  </a:cubicBezTo>
                  <a:cubicBezTo>
                    <a:pt x="183" y="19"/>
                    <a:pt x="180" y="19"/>
                    <a:pt x="176" y="19"/>
                  </a:cubicBezTo>
                  <a:cubicBezTo>
                    <a:pt x="173" y="20"/>
                    <a:pt x="171" y="20"/>
                    <a:pt x="168" y="20"/>
                  </a:cubicBezTo>
                  <a:cubicBezTo>
                    <a:pt x="167" y="20"/>
                    <a:pt x="166" y="20"/>
                    <a:pt x="165" y="20"/>
                  </a:cubicBezTo>
                  <a:cubicBezTo>
                    <a:pt x="164" y="19"/>
                    <a:pt x="163" y="19"/>
                    <a:pt x="161" y="19"/>
                  </a:cubicBezTo>
                  <a:cubicBezTo>
                    <a:pt x="158" y="19"/>
                    <a:pt x="155" y="20"/>
                    <a:pt x="152" y="20"/>
                  </a:cubicBezTo>
                  <a:cubicBezTo>
                    <a:pt x="147" y="20"/>
                    <a:pt x="142" y="20"/>
                    <a:pt x="138" y="20"/>
                  </a:cubicBezTo>
                  <a:cubicBezTo>
                    <a:pt x="137" y="20"/>
                    <a:pt x="135" y="20"/>
                    <a:pt x="134" y="19"/>
                  </a:cubicBezTo>
                  <a:cubicBezTo>
                    <a:pt x="132" y="19"/>
                    <a:pt x="130" y="18"/>
                    <a:pt x="129" y="19"/>
                  </a:cubicBezTo>
                  <a:cubicBezTo>
                    <a:pt x="126" y="20"/>
                    <a:pt x="124" y="19"/>
                    <a:pt x="121" y="20"/>
                  </a:cubicBezTo>
                  <a:cubicBezTo>
                    <a:pt x="117" y="20"/>
                    <a:pt x="113" y="19"/>
                    <a:pt x="109" y="19"/>
                  </a:cubicBezTo>
                  <a:cubicBezTo>
                    <a:pt x="106" y="20"/>
                    <a:pt x="103" y="18"/>
                    <a:pt x="101" y="20"/>
                  </a:cubicBezTo>
                  <a:cubicBezTo>
                    <a:pt x="101" y="20"/>
                    <a:pt x="100" y="20"/>
                    <a:pt x="100" y="20"/>
                  </a:cubicBezTo>
                  <a:cubicBezTo>
                    <a:pt x="95" y="19"/>
                    <a:pt x="90" y="19"/>
                    <a:pt x="85" y="19"/>
                  </a:cubicBezTo>
                  <a:cubicBezTo>
                    <a:pt x="82" y="19"/>
                    <a:pt x="79" y="19"/>
                    <a:pt x="76" y="19"/>
                  </a:cubicBezTo>
                  <a:cubicBezTo>
                    <a:pt x="74" y="19"/>
                    <a:pt x="72" y="18"/>
                    <a:pt x="70" y="18"/>
                  </a:cubicBezTo>
                  <a:cubicBezTo>
                    <a:pt x="67" y="18"/>
                    <a:pt x="64" y="18"/>
                    <a:pt x="62" y="18"/>
                  </a:cubicBezTo>
                  <a:cubicBezTo>
                    <a:pt x="61" y="18"/>
                    <a:pt x="61" y="18"/>
                    <a:pt x="60" y="18"/>
                  </a:cubicBezTo>
                  <a:cubicBezTo>
                    <a:pt x="57" y="19"/>
                    <a:pt x="55" y="19"/>
                    <a:pt x="52" y="19"/>
                  </a:cubicBezTo>
                  <a:cubicBezTo>
                    <a:pt x="50" y="19"/>
                    <a:pt x="48" y="19"/>
                    <a:pt x="47" y="19"/>
                  </a:cubicBezTo>
                  <a:cubicBezTo>
                    <a:pt x="44" y="19"/>
                    <a:pt x="41" y="19"/>
                    <a:pt x="39" y="19"/>
                  </a:cubicBezTo>
                  <a:cubicBezTo>
                    <a:pt x="36" y="19"/>
                    <a:pt x="33" y="19"/>
                    <a:pt x="31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29" y="17"/>
                    <a:pt x="28" y="19"/>
                    <a:pt x="27" y="19"/>
                  </a:cubicBezTo>
                  <a:cubicBezTo>
                    <a:pt x="29" y="20"/>
                    <a:pt x="31" y="21"/>
                    <a:pt x="33" y="22"/>
                  </a:cubicBezTo>
                  <a:cubicBezTo>
                    <a:pt x="37" y="23"/>
                    <a:pt x="40" y="25"/>
                    <a:pt x="43" y="26"/>
                  </a:cubicBezTo>
                  <a:cubicBezTo>
                    <a:pt x="45" y="28"/>
                    <a:pt x="47" y="29"/>
                    <a:pt x="50" y="30"/>
                  </a:cubicBezTo>
                  <a:cubicBezTo>
                    <a:pt x="52" y="31"/>
                    <a:pt x="54" y="32"/>
                    <a:pt x="56" y="33"/>
                  </a:cubicBezTo>
                  <a:cubicBezTo>
                    <a:pt x="59" y="35"/>
                    <a:pt x="62" y="37"/>
                    <a:pt x="65" y="38"/>
                  </a:cubicBezTo>
                  <a:cubicBezTo>
                    <a:pt x="68" y="39"/>
                    <a:pt x="72" y="41"/>
                    <a:pt x="76" y="42"/>
                  </a:cubicBezTo>
                  <a:cubicBezTo>
                    <a:pt x="76" y="42"/>
                    <a:pt x="77" y="43"/>
                    <a:pt x="77" y="43"/>
                  </a:cubicBezTo>
                  <a:cubicBezTo>
                    <a:pt x="80" y="42"/>
                    <a:pt x="81" y="44"/>
                    <a:pt x="83" y="44"/>
                  </a:cubicBezTo>
                  <a:cubicBezTo>
                    <a:pt x="85" y="45"/>
                    <a:pt x="87" y="46"/>
                    <a:pt x="89" y="47"/>
                  </a:cubicBezTo>
                  <a:cubicBezTo>
                    <a:pt x="90" y="48"/>
                    <a:pt x="90" y="48"/>
                    <a:pt x="91" y="49"/>
                  </a:cubicBezTo>
                  <a:cubicBezTo>
                    <a:pt x="92" y="49"/>
                    <a:pt x="92" y="49"/>
                    <a:pt x="93" y="49"/>
                  </a:cubicBezTo>
                  <a:cubicBezTo>
                    <a:pt x="94" y="50"/>
                    <a:pt x="95" y="51"/>
                    <a:pt x="97" y="51"/>
                  </a:cubicBezTo>
                  <a:cubicBezTo>
                    <a:pt x="98" y="52"/>
                    <a:pt x="98" y="52"/>
                    <a:pt x="99" y="52"/>
                  </a:cubicBezTo>
                  <a:cubicBezTo>
                    <a:pt x="100" y="52"/>
                    <a:pt x="102" y="51"/>
                    <a:pt x="103" y="54"/>
                  </a:cubicBezTo>
                  <a:cubicBezTo>
                    <a:pt x="103" y="54"/>
                    <a:pt x="103" y="54"/>
                    <a:pt x="103" y="54"/>
                  </a:cubicBezTo>
                  <a:cubicBezTo>
                    <a:pt x="105" y="54"/>
                    <a:pt x="105" y="57"/>
                    <a:pt x="106" y="58"/>
                  </a:cubicBezTo>
                  <a:cubicBezTo>
                    <a:pt x="108" y="61"/>
                    <a:pt x="105" y="66"/>
                    <a:pt x="102" y="67"/>
                  </a:cubicBezTo>
                  <a:cubicBezTo>
                    <a:pt x="100" y="68"/>
                    <a:pt x="98" y="69"/>
                    <a:pt x="96" y="70"/>
                  </a:cubicBezTo>
                  <a:cubicBezTo>
                    <a:pt x="95" y="71"/>
                    <a:pt x="94" y="71"/>
                    <a:pt x="93" y="72"/>
                  </a:cubicBezTo>
                  <a:cubicBezTo>
                    <a:pt x="92" y="72"/>
                    <a:pt x="90" y="73"/>
                    <a:pt x="89" y="73"/>
                  </a:cubicBezTo>
                  <a:cubicBezTo>
                    <a:pt x="86" y="75"/>
                    <a:pt x="82" y="77"/>
                    <a:pt x="79" y="79"/>
                  </a:cubicBezTo>
                  <a:cubicBezTo>
                    <a:pt x="77" y="80"/>
                    <a:pt x="75" y="81"/>
                    <a:pt x="73" y="82"/>
                  </a:cubicBezTo>
                  <a:cubicBezTo>
                    <a:pt x="71" y="83"/>
                    <a:pt x="69" y="84"/>
                    <a:pt x="66" y="85"/>
                  </a:cubicBezTo>
                  <a:cubicBezTo>
                    <a:pt x="63" y="87"/>
                    <a:pt x="60" y="88"/>
                    <a:pt x="57" y="90"/>
                  </a:cubicBezTo>
                  <a:cubicBezTo>
                    <a:pt x="55" y="91"/>
                    <a:pt x="53" y="93"/>
                    <a:pt x="50" y="94"/>
                  </a:cubicBezTo>
                  <a:cubicBezTo>
                    <a:pt x="50" y="94"/>
                    <a:pt x="49" y="94"/>
                    <a:pt x="49" y="94"/>
                  </a:cubicBezTo>
                  <a:cubicBezTo>
                    <a:pt x="49" y="94"/>
                    <a:pt x="49" y="95"/>
                    <a:pt x="49" y="95"/>
                  </a:cubicBezTo>
                  <a:cubicBezTo>
                    <a:pt x="48" y="95"/>
                    <a:pt x="48" y="95"/>
                    <a:pt x="48" y="95"/>
                  </a:cubicBezTo>
                  <a:cubicBezTo>
                    <a:pt x="42" y="98"/>
                    <a:pt x="36" y="102"/>
                    <a:pt x="30" y="105"/>
                  </a:cubicBezTo>
                  <a:cubicBezTo>
                    <a:pt x="30" y="105"/>
                    <a:pt x="30" y="105"/>
                    <a:pt x="30" y="106"/>
                  </a:cubicBezTo>
                  <a:cubicBezTo>
                    <a:pt x="33" y="106"/>
                    <a:pt x="37" y="106"/>
                    <a:pt x="40" y="106"/>
                  </a:cubicBezTo>
                  <a:cubicBezTo>
                    <a:pt x="43" y="106"/>
                    <a:pt x="45" y="107"/>
                    <a:pt x="48" y="106"/>
                  </a:cubicBezTo>
                  <a:cubicBezTo>
                    <a:pt x="49" y="106"/>
                    <a:pt x="50" y="106"/>
                    <a:pt x="52" y="106"/>
                  </a:cubicBezTo>
                  <a:cubicBezTo>
                    <a:pt x="53" y="106"/>
                    <a:pt x="55" y="107"/>
                    <a:pt x="57" y="107"/>
                  </a:cubicBezTo>
                  <a:cubicBezTo>
                    <a:pt x="59" y="107"/>
                    <a:pt x="60" y="107"/>
                    <a:pt x="61" y="107"/>
                  </a:cubicBezTo>
                  <a:cubicBezTo>
                    <a:pt x="63" y="107"/>
                    <a:pt x="64" y="107"/>
                    <a:pt x="66" y="107"/>
                  </a:cubicBezTo>
                  <a:cubicBezTo>
                    <a:pt x="68" y="107"/>
                    <a:pt x="69" y="107"/>
                    <a:pt x="71" y="107"/>
                  </a:cubicBezTo>
                  <a:cubicBezTo>
                    <a:pt x="73" y="107"/>
                    <a:pt x="74" y="107"/>
                    <a:pt x="76" y="107"/>
                  </a:cubicBezTo>
                  <a:cubicBezTo>
                    <a:pt x="78" y="107"/>
                    <a:pt x="81" y="107"/>
                    <a:pt x="83" y="107"/>
                  </a:cubicBezTo>
                  <a:cubicBezTo>
                    <a:pt x="86" y="107"/>
                    <a:pt x="90" y="107"/>
                    <a:pt x="93" y="107"/>
                  </a:cubicBezTo>
                  <a:cubicBezTo>
                    <a:pt x="98" y="107"/>
                    <a:pt x="104" y="106"/>
                    <a:pt x="109" y="106"/>
                  </a:cubicBezTo>
                  <a:cubicBezTo>
                    <a:pt x="110" y="106"/>
                    <a:pt x="112" y="106"/>
                    <a:pt x="113" y="106"/>
                  </a:cubicBezTo>
                  <a:cubicBezTo>
                    <a:pt x="115" y="106"/>
                    <a:pt x="116" y="106"/>
                    <a:pt x="118" y="106"/>
                  </a:cubicBezTo>
                  <a:cubicBezTo>
                    <a:pt x="121" y="106"/>
                    <a:pt x="124" y="106"/>
                    <a:pt x="127" y="106"/>
                  </a:cubicBezTo>
                  <a:cubicBezTo>
                    <a:pt x="129" y="106"/>
                    <a:pt x="131" y="106"/>
                    <a:pt x="132" y="106"/>
                  </a:cubicBezTo>
                  <a:cubicBezTo>
                    <a:pt x="134" y="106"/>
                    <a:pt x="135" y="106"/>
                    <a:pt x="137" y="106"/>
                  </a:cubicBezTo>
                  <a:cubicBezTo>
                    <a:pt x="140" y="106"/>
                    <a:pt x="143" y="106"/>
                    <a:pt x="147" y="106"/>
                  </a:cubicBezTo>
                  <a:cubicBezTo>
                    <a:pt x="150" y="106"/>
                    <a:pt x="153" y="106"/>
                    <a:pt x="156" y="106"/>
                  </a:cubicBezTo>
                  <a:cubicBezTo>
                    <a:pt x="159" y="107"/>
                    <a:pt x="161" y="106"/>
                    <a:pt x="164" y="106"/>
                  </a:cubicBezTo>
                  <a:cubicBezTo>
                    <a:pt x="167" y="106"/>
                    <a:pt x="171" y="107"/>
                    <a:pt x="174" y="107"/>
                  </a:cubicBezTo>
                  <a:cubicBezTo>
                    <a:pt x="178" y="107"/>
                    <a:pt x="182" y="107"/>
                    <a:pt x="186" y="107"/>
                  </a:cubicBezTo>
                  <a:cubicBezTo>
                    <a:pt x="187" y="107"/>
                    <a:pt x="189" y="108"/>
                    <a:pt x="191" y="108"/>
                  </a:cubicBezTo>
                  <a:cubicBezTo>
                    <a:pt x="191" y="108"/>
                    <a:pt x="191" y="108"/>
                    <a:pt x="191" y="108"/>
                  </a:cubicBezTo>
                  <a:cubicBezTo>
                    <a:pt x="194" y="107"/>
                    <a:pt x="197" y="107"/>
                    <a:pt x="199" y="107"/>
                  </a:cubicBezTo>
                  <a:cubicBezTo>
                    <a:pt x="202" y="107"/>
                    <a:pt x="204" y="107"/>
                    <a:pt x="207" y="107"/>
                  </a:cubicBezTo>
                  <a:cubicBezTo>
                    <a:pt x="208" y="107"/>
                    <a:pt x="210" y="106"/>
                    <a:pt x="211" y="106"/>
                  </a:cubicBezTo>
                  <a:cubicBezTo>
                    <a:pt x="213" y="106"/>
                    <a:pt x="215" y="106"/>
                    <a:pt x="217" y="106"/>
                  </a:cubicBezTo>
                  <a:cubicBezTo>
                    <a:pt x="220" y="106"/>
                    <a:pt x="222" y="106"/>
                    <a:pt x="225" y="106"/>
                  </a:cubicBezTo>
                  <a:cubicBezTo>
                    <a:pt x="228" y="105"/>
                    <a:pt x="230" y="106"/>
                    <a:pt x="233" y="106"/>
                  </a:cubicBezTo>
                  <a:cubicBezTo>
                    <a:pt x="236" y="105"/>
                    <a:pt x="240" y="105"/>
                    <a:pt x="243" y="105"/>
                  </a:cubicBezTo>
                  <a:cubicBezTo>
                    <a:pt x="246" y="105"/>
                    <a:pt x="250" y="105"/>
                    <a:pt x="253" y="105"/>
                  </a:cubicBezTo>
                  <a:cubicBezTo>
                    <a:pt x="255" y="105"/>
                    <a:pt x="257" y="105"/>
                    <a:pt x="259" y="105"/>
                  </a:cubicBezTo>
                  <a:cubicBezTo>
                    <a:pt x="260" y="105"/>
                    <a:pt x="263" y="104"/>
                    <a:pt x="264" y="106"/>
                  </a:cubicBezTo>
                  <a:cubicBezTo>
                    <a:pt x="265" y="105"/>
                    <a:pt x="266" y="105"/>
                    <a:pt x="267" y="105"/>
                  </a:cubicBezTo>
                  <a:cubicBezTo>
                    <a:pt x="268" y="105"/>
                    <a:pt x="269" y="105"/>
                    <a:pt x="270" y="105"/>
                  </a:cubicBezTo>
                  <a:cubicBezTo>
                    <a:pt x="271" y="105"/>
                    <a:pt x="272" y="105"/>
                    <a:pt x="273" y="105"/>
                  </a:cubicBezTo>
                  <a:cubicBezTo>
                    <a:pt x="275" y="105"/>
                    <a:pt x="277" y="105"/>
                    <a:pt x="278" y="105"/>
                  </a:cubicBezTo>
                  <a:cubicBezTo>
                    <a:pt x="281" y="105"/>
                    <a:pt x="285" y="105"/>
                    <a:pt x="288" y="105"/>
                  </a:cubicBezTo>
                  <a:cubicBezTo>
                    <a:pt x="290" y="105"/>
                    <a:pt x="291" y="105"/>
                    <a:pt x="293" y="105"/>
                  </a:cubicBezTo>
                  <a:cubicBezTo>
                    <a:pt x="296" y="105"/>
                    <a:pt x="299" y="105"/>
                    <a:pt x="302" y="105"/>
                  </a:cubicBezTo>
                  <a:cubicBezTo>
                    <a:pt x="304" y="105"/>
                    <a:pt x="305" y="105"/>
                    <a:pt x="307" y="105"/>
                  </a:cubicBezTo>
                  <a:cubicBezTo>
                    <a:pt x="309" y="105"/>
                    <a:pt x="312" y="105"/>
                    <a:pt x="315" y="104"/>
                  </a:cubicBezTo>
                  <a:cubicBezTo>
                    <a:pt x="319" y="104"/>
                    <a:pt x="322" y="104"/>
                    <a:pt x="325" y="104"/>
                  </a:cubicBezTo>
                  <a:cubicBezTo>
                    <a:pt x="329" y="104"/>
                    <a:pt x="332" y="105"/>
                    <a:pt x="336" y="104"/>
                  </a:cubicBezTo>
                  <a:cubicBezTo>
                    <a:pt x="337" y="104"/>
                    <a:pt x="339" y="104"/>
                    <a:pt x="340" y="104"/>
                  </a:cubicBezTo>
                  <a:cubicBezTo>
                    <a:pt x="341" y="104"/>
                    <a:pt x="343" y="105"/>
                    <a:pt x="345" y="104"/>
                  </a:cubicBezTo>
                  <a:cubicBezTo>
                    <a:pt x="349" y="103"/>
                    <a:pt x="353" y="104"/>
                    <a:pt x="357" y="104"/>
                  </a:cubicBezTo>
                  <a:cubicBezTo>
                    <a:pt x="359" y="103"/>
                    <a:pt x="361" y="103"/>
                    <a:pt x="362" y="103"/>
                  </a:cubicBezTo>
                  <a:cubicBezTo>
                    <a:pt x="364" y="103"/>
                    <a:pt x="365" y="104"/>
                    <a:pt x="367" y="103"/>
                  </a:cubicBezTo>
                  <a:cubicBezTo>
                    <a:pt x="369" y="103"/>
                    <a:pt x="370" y="103"/>
                    <a:pt x="372" y="103"/>
                  </a:cubicBezTo>
                  <a:cubicBezTo>
                    <a:pt x="373" y="103"/>
                    <a:pt x="373" y="103"/>
                    <a:pt x="373" y="104"/>
                  </a:cubicBezTo>
                  <a:cubicBezTo>
                    <a:pt x="374" y="103"/>
                    <a:pt x="374" y="103"/>
                    <a:pt x="375" y="103"/>
                  </a:cubicBezTo>
                  <a:cubicBezTo>
                    <a:pt x="376" y="103"/>
                    <a:pt x="378" y="103"/>
                    <a:pt x="379" y="103"/>
                  </a:cubicBezTo>
                  <a:cubicBezTo>
                    <a:pt x="380" y="103"/>
                    <a:pt x="381" y="103"/>
                    <a:pt x="382" y="103"/>
                  </a:cubicBezTo>
                  <a:cubicBezTo>
                    <a:pt x="385" y="103"/>
                    <a:pt x="387" y="104"/>
                    <a:pt x="389" y="103"/>
                  </a:cubicBezTo>
                  <a:cubicBezTo>
                    <a:pt x="391" y="103"/>
                    <a:pt x="393" y="104"/>
                    <a:pt x="394" y="103"/>
                  </a:cubicBezTo>
                  <a:cubicBezTo>
                    <a:pt x="395" y="102"/>
                    <a:pt x="397" y="103"/>
                    <a:pt x="398" y="103"/>
                  </a:cubicBezTo>
                  <a:cubicBezTo>
                    <a:pt x="402" y="102"/>
                    <a:pt x="406" y="103"/>
                    <a:pt x="410" y="103"/>
                  </a:cubicBezTo>
                  <a:cubicBezTo>
                    <a:pt x="410" y="103"/>
                    <a:pt x="410" y="103"/>
                    <a:pt x="410" y="103"/>
                  </a:cubicBezTo>
                  <a:cubicBezTo>
                    <a:pt x="412" y="103"/>
                    <a:pt x="413" y="102"/>
                    <a:pt x="415" y="103"/>
                  </a:cubicBezTo>
                  <a:cubicBezTo>
                    <a:pt x="416" y="103"/>
                    <a:pt x="417" y="103"/>
                    <a:pt x="418" y="103"/>
                  </a:cubicBezTo>
                  <a:cubicBezTo>
                    <a:pt x="419" y="103"/>
                    <a:pt x="420" y="103"/>
                    <a:pt x="422" y="103"/>
                  </a:cubicBezTo>
                  <a:cubicBezTo>
                    <a:pt x="424" y="103"/>
                    <a:pt x="427" y="103"/>
                    <a:pt x="430" y="104"/>
                  </a:cubicBezTo>
                  <a:cubicBezTo>
                    <a:pt x="431" y="104"/>
                    <a:pt x="432" y="103"/>
                    <a:pt x="433" y="103"/>
                  </a:cubicBezTo>
                  <a:cubicBezTo>
                    <a:pt x="435" y="103"/>
                    <a:pt x="437" y="103"/>
                    <a:pt x="439" y="104"/>
                  </a:cubicBezTo>
                  <a:cubicBezTo>
                    <a:pt x="440" y="104"/>
                    <a:pt x="441" y="104"/>
                    <a:pt x="442" y="105"/>
                  </a:cubicBezTo>
                  <a:cubicBezTo>
                    <a:pt x="448" y="103"/>
                    <a:pt x="454" y="105"/>
                    <a:pt x="460" y="105"/>
                  </a:cubicBezTo>
                  <a:cubicBezTo>
                    <a:pt x="460" y="106"/>
                    <a:pt x="459" y="106"/>
                    <a:pt x="459" y="106"/>
                  </a:cubicBezTo>
                  <a:cubicBezTo>
                    <a:pt x="460" y="106"/>
                    <a:pt x="462" y="106"/>
                    <a:pt x="463" y="106"/>
                  </a:cubicBezTo>
                  <a:cubicBezTo>
                    <a:pt x="465" y="105"/>
                    <a:pt x="467" y="106"/>
                    <a:pt x="469" y="106"/>
                  </a:cubicBezTo>
                  <a:cubicBezTo>
                    <a:pt x="472" y="106"/>
                    <a:pt x="474" y="106"/>
                    <a:pt x="476" y="106"/>
                  </a:cubicBezTo>
                  <a:cubicBezTo>
                    <a:pt x="477" y="106"/>
                    <a:pt x="478" y="106"/>
                    <a:pt x="478" y="107"/>
                  </a:cubicBezTo>
                  <a:cubicBezTo>
                    <a:pt x="479" y="107"/>
                    <a:pt x="479" y="107"/>
                    <a:pt x="480" y="107"/>
                  </a:cubicBezTo>
                  <a:cubicBezTo>
                    <a:pt x="481" y="106"/>
                    <a:pt x="483" y="106"/>
                    <a:pt x="484" y="107"/>
                  </a:cubicBezTo>
                  <a:cubicBezTo>
                    <a:pt x="484" y="108"/>
                    <a:pt x="484" y="108"/>
                    <a:pt x="485" y="108"/>
                  </a:cubicBezTo>
                  <a:cubicBezTo>
                    <a:pt x="486" y="107"/>
                    <a:pt x="488" y="107"/>
                    <a:pt x="489" y="107"/>
                  </a:cubicBezTo>
                  <a:cubicBezTo>
                    <a:pt x="491" y="108"/>
                    <a:pt x="493" y="108"/>
                    <a:pt x="495" y="107"/>
                  </a:cubicBezTo>
                  <a:cubicBezTo>
                    <a:pt x="496" y="107"/>
                    <a:pt x="497" y="108"/>
                    <a:pt x="498" y="108"/>
                  </a:cubicBezTo>
                  <a:cubicBezTo>
                    <a:pt x="501" y="108"/>
                    <a:pt x="505" y="107"/>
                    <a:pt x="508" y="108"/>
                  </a:cubicBezTo>
                  <a:cubicBezTo>
                    <a:pt x="511" y="109"/>
                    <a:pt x="515" y="108"/>
                    <a:pt x="518" y="108"/>
                  </a:cubicBezTo>
                  <a:cubicBezTo>
                    <a:pt x="518" y="108"/>
                    <a:pt x="518" y="109"/>
                    <a:pt x="518" y="109"/>
                  </a:cubicBezTo>
                  <a:cubicBezTo>
                    <a:pt x="518" y="109"/>
                    <a:pt x="517" y="109"/>
                    <a:pt x="516" y="109"/>
                  </a:cubicBezTo>
                  <a:cubicBezTo>
                    <a:pt x="516" y="109"/>
                    <a:pt x="517" y="110"/>
                    <a:pt x="517" y="110"/>
                  </a:cubicBezTo>
                  <a:cubicBezTo>
                    <a:pt x="517" y="110"/>
                    <a:pt x="518" y="109"/>
                    <a:pt x="518" y="109"/>
                  </a:cubicBezTo>
                  <a:cubicBezTo>
                    <a:pt x="519" y="109"/>
                    <a:pt x="519" y="108"/>
                    <a:pt x="519" y="108"/>
                  </a:cubicBezTo>
                  <a:cubicBezTo>
                    <a:pt x="521" y="108"/>
                    <a:pt x="523" y="109"/>
                    <a:pt x="525" y="109"/>
                  </a:cubicBezTo>
                  <a:cubicBezTo>
                    <a:pt x="528" y="108"/>
                    <a:pt x="531" y="108"/>
                    <a:pt x="534" y="108"/>
                  </a:cubicBezTo>
                  <a:cubicBezTo>
                    <a:pt x="538" y="109"/>
                    <a:pt x="542" y="109"/>
                    <a:pt x="547" y="109"/>
                  </a:cubicBezTo>
                  <a:cubicBezTo>
                    <a:pt x="550" y="109"/>
                    <a:pt x="554" y="108"/>
                    <a:pt x="557" y="109"/>
                  </a:cubicBezTo>
                  <a:cubicBezTo>
                    <a:pt x="560" y="109"/>
                    <a:pt x="563" y="109"/>
                    <a:pt x="567" y="109"/>
                  </a:cubicBezTo>
                  <a:cubicBezTo>
                    <a:pt x="568" y="110"/>
                    <a:pt x="569" y="110"/>
                    <a:pt x="570" y="109"/>
                  </a:cubicBezTo>
                  <a:cubicBezTo>
                    <a:pt x="572" y="108"/>
                    <a:pt x="574" y="109"/>
                    <a:pt x="576" y="109"/>
                  </a:cubicBezTo>
                  <a:cubicBezTo>
                    <a:pt x="578" y="109"/>
                    <a:pt x="580" y="109"/>
                    <a:pt x="582" y="109"/>
                  </a:cubicBezTo>
                  <a:cubicBezTo>
                    <a:pt x="583" y="109"/>
                    <a:pt x="583" y="109"/>
                    <a:pt x="584" y="109"/>
                  </a:cubicBezTo>
                  <a:cubicBezTo>
                    <a:pt x="585" y="107"/>
                    <a:pt x="588" y="109"/>
                    <a:pt x="590" y="108"/>
                  </a:cubicBezTo>
                  <a:cubicBezTo>
                    <a:pt x="592" y="108"/>
                    <a:pt x="595" y="109"/>
                    <a:pt x="598" y="107"/>
                  </a:cubicBezTo>
                  <a:cubicBezTo>
                    <a:pt x="598" y="107"/>
                    <a:pt x="598" y="107"/>
                    <a:pt x="598" y="107"/>
                  </a:cubicBezTo>
                  <a:cubicBezTo>
                    <a:pt x="599" y="108"/>
                    <a:pt x="600" y="108"/>
                    <a:pt x="601" y="108"/>
                  </a:cubicBezTo>
                  <a:cubicBezTo>
                    <a:pt x="604" y="108"/>
                    <a:pt x="606" y="107"/>
                    <a:pt x="608" y="107"/>
                  </a:cubicBezTo>
                  <a:cubicBezTo>
                    <a:pt x="609" y="107"/>
                    <a:pt x="610" y="107"/>
                    <a:pt x="611" y="107"/>
                  </a:cubicBezTo>
                  <a:cubicBezTo>
                    <a:pt x="612" y="107"/>
                    <a:pt x="614" y="107"/>
                    <a:pt x="615" y="108"/>
                  </a:cubicBezTo>
                  <a:cubicBezTo>
                    <a:pt x="615" y="108"/>
                    <a:pt x="616" y="108"/>
                    <a:pt x="616" y="108"/>
                  </a:cubicBezTo>
                  <a:cubicBezTo>
                    <a:pt x="616" y="108"/>
                    <a:pt x="616" y="108"/>
                    <a:pt x="617" y="108"/>
                  </a:cubicBezTo>
                  <a:cubicBezTo>
                    <a:pt x="618" y="107"/>
                    <a:pt x="619" y="107"/>
                    <a:pt x="620" y="107"/>
                  </a:cubicBezTo>
                  <a:cubicBezTo>
                    <a:pt x="623" y="107"/>
                    <a:pt x="625" y="107"/>
                    <a:pt x="628" y="107"/>
                  </a:cubicBezTo>
                  <a:cubicBezTo>
                    <a:pt x="630" y="107"/>
                    <a:pt x="632" y="107"/>
                    <a:pt x="635" y="107"/>
                  </a:cubicBezTo>
                  <a:cubicBezTo>
                    <a:pt x="635" y="107"/>
                    <a:pt x="635" y="107"/>
                    <a:pt x="636" y="107"/>
                  </a:cubicBezTo>
                  <a:cubicBezTo>
                    <a:pt x="637" y="107"/>
                    <a:pt x="638" y="107"/>
                    <a:pt x="639" y="107"/>
                  </a:cubicBezTo>
                  <a:cubicBezTo>
                    <a:pt x="641" y="107"/>
                    <a:pt x="644" y="107"/>
                    <a:pt x="646" y="107"/>
                  </a:cubicBezTo>
                  <a:cubicBezTo>
                    <a:pt x="647" y="107"/>
                    <a:pt x="648" y="107"/>
                    <a:pt x="649" y="107"/>
                  </a:cubicBezTo>
                  <a:cubicBezTo>
                    <a:pt x="653" y="107"/>
                    <a:pt x="656" y="107"/>
                    <a:pt x="660" y="107"/>
                  </a:cubicBezTo>
                  <a:cubicBezTo>
                    <a:pt x="662" y="107"/>
                    <a:pt x="663" y="108"/>
                    <a:pt x="665" y="108"/>
                  </a:cubicBezTo>
                  <a:cubicBezTo>
                    <a:pt x="666" y="108"/>
                    <a:pt x="667" y="108"/>
                    <a:pt x="669" y="108"/>
                  </a:cubicBezTo>
                  <a:cubicBezTo>
                    <a:pt x="671" y="108"/>
                    <a:pt x="674" y="108"/>
                    <a:pt x="677" y="108"/>
                  </a:cubicBezTo>
                  <a:cubicBezTo>
                    <a:pt x="678" y="108"/>
                    <a:pt x="680" y="108"/>
                    <a:pt x="682" y="108"/>
                  </a:cubicBezTo>
                  <a:cubicBezTo>
                    <a:pt x="682" y="108"/>
                    <a:pt x="682" y="108"/>
                    <a:pt x="682" y="108"/>
                  </a:cubicBezTo>
                  <a:cubicBezTo>
                    <a:pt x="684" y="108"/>
                    <a:pt x="686" y="108"/>
                    <a:pt x="688" y="108"/>
                  </a:cubicBezTo>
                  <a:cubicBezTo>
                    <a:pt x="690" y="108"/>
                    <a:pt x="691" y="108"/>
                    <a:pt x="693" y="108"/>
                  </a:cubicBezTo>
                  <a:cubicBezTo>
                    <a:pt x="695" y="108"/>
                    <a:pt x="698" y="108"/>
                    <a:pt x="700" y="108"/>
                  </a:cubicBezTo>
                  <a:cubicBezTo>
                    <a:pt x="701" y="108"/>
                    <a:pt x="703" y="107"/>
                    <a:pt x="705" y="107"/>
                  </a:cubicBezTo>
                  <a:cubicBezTo>
                    <a:pt x="701" y="105"/>
                    <a:pt x="698" y="103"/>
                    <a:pt x="694" y="101"/>
                  </a:cubicBezTo>
                  <a:cubicBezTo>
                    <a:pt x="691" y="100"/>
                    <a:pt x="688" y="98"/>
                    <a:pt x="686" y="97"/>
                  </a:cubicBezTo>
                  <a:cubicBezTo>
                    <a:pt x="684" y="96"/>
                    <a:pt x="682" y="95"/>
                    <a:pt x="680" y="94"/>
                  </a:cubicBezTo>
                  <a:cubicBezTo>
                    <a:pt x="679" y="93"/>
                    <a:pt x="678" y="93"/>
                    <a:pt x="677" y="92"/>
                  </a:cubicBezTo>
                  <a:cubicBezTo>
                    <a:pt x="677" y="92"/>
                    <a:pt x="676" y="92"/>
                    <a:pt x="676" y="92"/>
                  </a:cubicBezTo>
                  <a:cubicBezTo>
                    <a:pt x="675" y="91"/>
                    <a:pt x="674" y="90"/>
                    <a:pt x="672" y="89"/>
                  </a:cubicBezTo>
                  <a:cubicBezTo>
                    <a:pt x="669" y="87"/>
                    <a:pt x="666" y="85"/>
                    <a:pt x="663" y="84"/>
                  </a:cubicBezTo>
                  <a:cubicBezTo>
                    <a:pt x="659" y="82"/>
                    <a:pt x="655" y="80"/>
                    <a:pt x="650" y="79"/>
                  </a:cubicBezTo>
                  <a:cubicBezTo>
                    <a:pt x="647" y="78"/>
                    <a:pt x="644" y="76"/>
                    <a:pt x="641" y="74"/>
                  </a:cubicBezTo>
                  <a:cubicBezTo>
                    <a:pt x="639" y="73"/>
                    <a:pt x="637" y="71"/>
                    <a:pt x="636" y="70"/>
                  </a:cubicBezTo>
                  <a:cubicBezTo>
                    <a:pt x="635" y="68"/>
                    <a:pt x="634" y="67"/>
                    <a:pt x="633" y="6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7" name="Freeform 19">
              <a:extLst>
                <a:ext uri="{FF2B5EF4-FFF2-40B4-BE49-F238E27FC236}">
                  <a16:creationId xmlns:a16="http://schemas.microsoft.com/office/drawing/2014/main" id="{0426DD85-BA7F-4DBB-9B53-CB2E496AB6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1" y="665"/>
              <a:ext cx="1239" cy="174"/>
            </a:xfrm>
            <a:custGeom>
              <a:avLst/>
              <a:gdLst>
                <a:gd name="T0" fmla="*/ 636 w 684"/>
                <a:gd name="T1" fmla="*/ 69 h 95"/>
                <a:gd name="T2" fmla="*/ 659 w 684"/>
                <a:gd name="T3" fmla="*/ 82 h 95"/>
                <a:gd name="T4" fmla="*/ 661 w 684"/>
                <a:gd name="T5" fmla="*/ 93 h 95"/>
                <a:gd name="T6" fmla="*/ 638 w 684"/>
                <a:gd name="T7" fmla="*/ 93 h 95"/>
                <a:gd name="T8" fmla="*/ 609 w 684"/>
                <a:gd name="T9" fmla="*/ 92 h 95"/>
                <a:gd name="T10" fmla="*/ 589 w 684"/>
                <a:gd name="T11" fmla="*/ 93 h 95"/>
                <a:gd name="T12" fmla="*/ 571 w 684"/>
                <a:gd name="T13" fmla="*/ 92 h 95"/>
                <a:gd name="T14" fmla="*/ 549 w 684"/>
                <a:gd name="T15" fmla="*/ 94 h 95"/>
                <a:gd name="T16" fmla="*/ 507 w 684"/>
                <a:gd name="T17" fmla="*/ 93 h 95"/>
                <a:gd name="T18" fmla="*/ 489 w 684"/>
                <a:gd name="T19" fmla="*/ 94 h 95"/>
                <a:gd name="T20" fmla="*/ 468 w 684"/>
                <a:gd name="T21" fmla="*/ 92 h 95"/>
                <a:gd name="T22" fmla="*/ 451 w 684"/>
                <a:gd name="T23" fmla="*/ 92 h 95"/>
                <a:gd name="T24" fmla="*/ 433 w 684"/>
                <a:gd name="T25" fmla="*/ 90 h 95"/>
                <a:gd name="T26" fmla="*/ 395 w 684"/>
                <a:gd name="T27" fmla="*/ 88 h 95"/>
                <a:gd name="T28" fmla="*/ 371 w 684"/>
                <a:gd name="T29" fmla="*/ 88 h 95"/>
                <a:gd name="T30" fmla="*/ 348 w 684"/>
                <a:gd name="T31" fmla="*/ 88 h 95"/>
                <a:gd name="T32" fmla="*/ 330 w 684"/>
                <a:gd name="T33" fmla="*/ 89 h 95"/>
                <a:gd name="T34" fmla="*/ 288 w 684"/>
                <a:gd name="T35" fmla="*/ 89 h 95"/>
                <a:gd name="T36" fmla="*/ 251 w 684"/>
                <a:gd name="T37" fmla="*/ 90 h 95"/>
                <a:gd name="T38" fmla="*/ 232 w 684"/>
                <a:gd name="T39" fmla="*/ 90 h 95"/>
                <a:gd name="T40" fmla="*/ 190 w 684"/>
                <a:gd name="T41" fmla="*/ 91 h 95"/>
                <a:gd name="T42" fmla="*/ 164 w 684"/>
                <a:gd name="T43" fmla="*/ 93 h 95"/>
                <a:gd name="T44" fmla="*/ 120 w 684"/>
                <a:gd name="T45" fmla="*/ 91 h 95"/>
                <a:gd name="T46" fmla="*/ 86 w 684"/>
                <a:gd name="T47" fmla="*/ 91 h 95"/>
                <a:gd name="T48" fmla="*/ 44 w 684"/>
                <a:gd name="T49" fmla="*/ 92 h 95"/>
                <a:gd name="T50" fmla="*/ 21 w 684"/>
                <a:gd name="T51" fmla="*/ 91 h 95"/>
                <a:gd name="T52" fmla="*/ 22 w 684"/>
                <a:gd name="T53" fmla="*/ 80 h 95"/>
                <a:gd name="T54" fmla="*/ 46 w 684"/>
                <a:gd name="T55" fmla="*/ 67 h 95"/>
                <a:gd name="T56" fmla="*/ 75 w 684"/>
                <a:gd name="T57" fmla="*/ 52 h 95"/>
                <a:gd name="T58" fmla="*/ 70 w 684"/>
                <a:gd name="T59" fmla="*/ 36 h 95"/>
                <a:gd name="T60" fmla="*/ 50 w 684"/>
                <a:gd name="T61" fmla="*/ 28 h 95"/>
                <a:gd name="T62" fmla="*/ 16 w 684"/>
                <a:gd name="T63" fmla="*/ 11 h 95"/>
                <a:gd name="T64" fmla="*/ 12 w 684"/>
                <a:gd name="T65" fmla="*/ 4 h 95"/>
                <a:gd name="T66" fmla="*/ 43 w 684"/>
                <a:gd name="T67" fmla="*/ 3 h 95"/>
                <a:gd name="T68" fmla="*/ 82 w 684"/>
                <a:gd name="T69" fmla="*/ 4 h 95"/>
                <a:gd name="T70" fmla="*/ 125 w 684"/>
                <a:gd name="T71" fmla="*/ 5 h 95"/>
                <a:gd name="T72" fmla="*/ 159 w 684"/>
                <a:gd name="T73" fmla="*/ 4 h 95"/>
                <a:gd name="T74" fmla="*/ 194 w 684"/>
                <a:gd name="T75" fmla="*/ 5 h 95"/>
                <a:gd name="T76" fmla="*/ 226 w 684"/>
                <a:gd name="T77" fmla="*/ 7 h 95"/>
                <a:gd name="T78" fmla="*/ 260 w 684"/>
                <a:gd name="T79" fmla="*/ 10 h 95"/>
                <a:gd name="T80" fmla="*/ 279 w 684"/>
                <a:gd name="T81" fmla="*/ 9 h 95"/>
                <a:gd name="T82" fmla="*/ 314 w 684"/>
                <a:gd name="T83" fmla="*/ 7 h 95"/>
                <a:gd name="T84" fmla="*/ 343 w 684"/>
                <a:gd name="T85" fmla="*/ 6 h 95"/>
                <a:gd name="T86" fmla="*/ 379 w 684"/>
                <a:gd name="T87" fmla="*/ 4 h 95"/>
                <a:gd name="T88" fmla="*/ 416 w 684"/>
                <a:gd name="T89" fmla="*/ 3 h 95"/>
                <a:gd name="T90" fmla="*/ 449 w 684"/>
                <a:gd name="T91" fmla="*/ 4 h 95"/>
                <a:gd name="T92" fmla="*/ 489 w 684"/>
                <a:gd name="T93" fmla="*/ 5 h 95"/>
                <a:gd name="T94" fmla="*/ 534 w 684"/>
                <a:gd name="T95" fmla="*/ 5 h 95"/>
                <a:gd name="T96" fmla="*/ 576 w 684"/>
                <a:gd name="T97" fmla="*/ 4 h 95"/>
                <a:gd name="T98" fmla="*/ 609 w 684"/>
                <a:gd name="T99" fmla="*/ 1 h 95"/>
                <a:gd name="T100" fmla="*/ 624 w 684"/>
                <a:gd name="T101" fmla="*/ 2 h 95"/>
                <a:gd name="T102" fmla="*/ 664 w 684"/>
                <a:gd name="T103" fmla="*/ 1 h 95"/>
                <a:gd name="T104" fmla="*/ 683 w 684"/>
                <a:gd name="T105" fmla="*/ 3 h 95"/>
                <a:gd name="T106" fmla="*/ 648 w 684"/>
                <a:gd name="T107" fmla="*/ 20 h 95"/>
                <a:gd name="T108" fmla="*/ 617 w 684"/>
                <a:gd name="T109" fmla="*/ 36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84" h="95">
                  <a:moveTo>
                    <a:pt x="606" y="50"/>
                  </a:moveTo>
                  <a:cubicBezTo>
                    <a:pt x="607" y="52"/>
                    <a:pt x="608" y="53"/>
                    <a:pt x="609" y="55"/>
                  </a:cubicBezTo>
                  <a:cubicBezTo>
                    <a:pt x="610" y="56"/>
                    <a:pt x="612" y="58"/>
                    <a:pt x="614" y="59"/>
                  </a:cubicBezTo>
                  <a:cubicBezTo>
                    <a:pt x="617" y="61"/>
                    <a:pt x="620" y="63"/>
                    <a:pt x="623" y="64"/>
                  </a:cubicBezTo>
                  <a:cubicBezTo>
                    <a:pt x="628" y="65"/>
                    <a:pt x="632" y="67"/>
                    <a:pt x="636" y="69"/>
                  </a:cubicBezTo>
                  <a:cubicBezTo>
                    <a:pt x="639" y="70"/>
                    <a:pt x="642" y="72"/>
                    <a:pt x="645" y="74"/>
                  </a:cubicBezTo>
                  <a:cubicBezTo>
                    <a:pt x="647" y="75"/>
                    <a:pt x="648" y="76"/>
                    <a:pt x="649" y="77"/>
                  </a:cubicBezTo>
                  <a:cubicBezTo>
                    <a:pt x="649" y="77"/>
                    <a:pt x="650" y="77"/>
                    <a:pt x="650" y="77"/>
                  </a:cubicBezTo>
                  <a:cubicBezTo>
                    <a:pt x="651" y="78"/>
                    <a:pt x="652" y="78"/>
                    <a:pt x="653" y="79"/>
                  </a:cubicBezTo>
                  <a:cubicBezTo>
                    <a:pt x="655" y="80"/>
                    <a:pt x="657" y="81"/>
                    <a:pt x="659" y="82"/>
                  </a:cubicBezTo>
                  <a:cubicBezTo>
                    <a:pt x="661" y="83"/>
                    <a:pt x="664" y="85"/>
                    <a:pt x="667" y="86"/>
                  </a:cubicBezTo>
                  <a:cubicBezTo>
                    <a:pt x="671" y="88"/>
                    <a:pt x="674" y="90"/>
                    <a:pt x="678" y="92"/>
                  </a:cubicBezTo>
                  <a:cubicBezTo>
                    <a:pt x="676" y="92"/>
                    <a:pt x="674" y="93"/>
                    <a:pt x="673" y="93"/>
                  </a:cubicBezTo>
                  <a:cubicBezTo>
                    <a:pt x="671" y="93"/>
                    <a:pt x="668" y="93"/>
                    <a:pt x="666" y="93"/>
                  </a:cubicBezTo>
                  <a:cubicBezTo>
                    <a:pt x="664" y="93"/>
                    <a:pt x="663" y="93"/>
                    <a:pt x="661" y="93"/>
                  </a:cubicBezTo>
                  <a:cubicBezTo>
                    <a:pt x="659" y="93"/>
                    <a:pt x="657" y="93"/>
                    <a:pt x="655" y="93"/>
                  </a:cubicBezTo>
                  <a:cubicBezTo>
                    <a:pt x="655" y="93"/>
                    <a:pt x="655" y="93"/>
                    <a:pt x="655" y="93"/>
                  </a:cubicBezTo>
                  <a:cubicBezTo>
                    <a:pt x="653" y="93"/>
                    <a:pt x="651" y="93"/>
                    <a:pt x="650" y="93"/>
                  </a:cubicBezTo>
                  <a:cubicBezTo>
                    <a:pt x="647" y="93"/>
                    <a:pt x="644" y="93"/>
                    <a:pt x="642" y="93"/>
                  </a:cubicBezTo>
                  <a:cubicBezTo>
                    <a:pt x="640" y="93"/>
                    <a:pt x="639" y="93"/>
                    <a:pt x="638" y="93"/>
                  </a:cubicBezTo>
                  <a:cubicBezTo>
                    <a:pt x="636" y="93"/>
                    <a:pt x="635" y="92"/>
                    <a:pt x="633" y="92"/>
                  </a:cubicBezTo>
                  <a:cubicBezTo>
                    <a:pt x="629" y="92"/>
                    <a:pt x="626" y="92"/>
                    <a:pt x="622" y="92"/>
                  </a:cubicBezTo>
                  <a:cubicBezTo>
                    <a:pt x="621" y="92"/>
                    <a:pt x="620" y="92"/>
                    <a:pt x="619" y="92"/>
                  </a:cubicBezTo>
                  <a:cubicBezTo>
                    <a:pt x="617" y="92"/>
                    <a:pt x="614" y="92"/>
                    <a:pt x="612" y="92"/>
                  </a:cubicBezTo>
                  <a:cubicBezTo>
                    <a:pt x="611" y="92"/>
                    <a:pt x="610" y="92"/>
                    <a:pt x="609" y="92"/>
                  </a:cubicBezTo>
                  <a:cubicBezTo>
                    <a:pt x="608" y="92"/>
                    <a:pt x="608" y="92"/>
                    <a:pt x="608" y="92"/>
                  </a:cubicBezTo>
                  <a:cubicBezTo>
                    <a:pt x="605" y="92"/>
                    <a:pt x="603" y="92"/>
                    <a:pt x="601" y="92"/>
                  </a:cubicBezTo>
                  <a:cubicBezTo>
                    <a:pt x="598" y="92"/>
                    <a:pt x="596" y="92"/>
                    <a:pt x="593" y="92"/>
                  </a:cubicBezTo>
                  <a:cubicBezTo>
                    <a:pt x="592" y="92"/>
                    <a:pt x="591" y="92"/>
                    <a:pt x="590" y="93"/>
                  </a:cubicBezTo>
                  <a:cubicBezTo>
                    <a:pt x="589" y="93"/>
                    <a:pt x="589" y="93"/>
                    <a:pt x="589" y="93"/>
                  </a:cubicBezTo>
                  <a:cubicBezTo>
                    <a:pt x="589" y="93"/>
                    <a:pt x="588" y="93"/>
                    <a:pt x="588" y="93"/>
                  </a:cubicBezTo>
                  <a:cubicBezTo>
                    <a:pt x="587" y="92"/>
                    <a:pt x="585" y="92"/>
                    <a:pt x="584" y="92"/>
                  </a:cubicBezTo>
                  <a:cubicBezTo>
                    <a:pt x="583" y="92"/>
                    <a:pt x="582" y="92"/>
                    <a:pt x="581" y="92"/>
                  </a:cubicBezTo>
                  <a:cubicBezTo>
                    <a:pt x="579" y="92"/>
                    <a:pt x="577" y="93"/>
                    <a:pt x="574" y="93"/>
                  </a:cubicBezTo>
                  <a:cubicBezTo>
                    <a:pt x="573" y="93"/>
                    <a:pt x="572" y="93"/>
                    <a:pt x="571" y="92"/>
                  </a:cubicBezTo>
                  <a:cubicBezTo>
                    <a:pt x="571" y="92"/>
                    <a:pt x="571" y="92"/>
                    <a:pt x="571" y="92"/>
                  </a:cubicBezTo>
                  <a:cubicBezTo>
                    <a:pt x="568" y="94"/>
                    <a:pt x="565" y="93"/>
                    <a:pt x="563" y="93"/>
                  </a:cubicBezTo>
                  <a:cubicBezTo>
                    <a:pt x="561" y="94"/>
                    <a:pt x="558" y="92"/>
                    <a:pt x="557" y="94"/>
                  </a:cubicBezTo>
                  <a:cubicBezTo>
                    <a:pt x="556" y="94"/>
                    <a:pt x="556" y="94"/>
                    <a:pt x="555" y="94"/>
                  </a:cubicBezTo>
                  <a:cubicBezTo>
                    <a:pt x="553" y="94"/>
                    <a:pt x="551" y="94"/>
                    <a:pt x="549" y="94"/>
                  </a:cubicBezTo>
                  <a:cubicBezTo>
                    <a:pt x="547" y="94"/>
                    <a:pt x="545" y="93"/>
                    <a:pt x="543" y="94"/>
                  </a:cubicBezTo>
                  <a:cubicBezTo>
                    <a:pt x="542" y="95"/>
                    <a:pt x="541" y="95"/>
                    <a:pt x="540" y="94"/>
                  </a:cubicBezTo>
                  <a:cubicBezTo>
                    <a:pt x="536" y="94"/>
                    <a:pt x="533" y="94"/>
                    <a:pt x="530" y="94"/>
                  </a:cubicBezTo>
                  <a:cubicBezTo>
                    <a:pt x="527" y="93"/>
                    <a:pt x="523" y="94"/>
                    <a:pt x="520" y="94"/>
                  </a:cubicBezTo>
                  <a:cubicBezTo>
                    <a:pt x="515" y="94"/>
                    <a:pt x="511" y="94"/>
                    <a:pt x="507" y="93"/>
                  </a:cubicBezTo>
                  <a:cubicBezTo>
                    <a:pt x="504" y="93"/>
                    <a:pt x="501" y="93"/>
                    <a:pt x="498" y="94"/>
                  </a:cubicBezTo>
                  <a:cubicBezTo>
                    <a:pt x="496" y="94"/>
                    <a:pt x="494" y="93"/>
                    <a:pt x="492" y="93"/>
                  </a:cubicBezTo>
                  <a:cubicBezTo>
                    <a:pt x="492" y="93"/>
                    <a:pt x="492" y="94"/>
                    <a:pt x="491" y="94"/>
                  </a:cubicBezTo>
                  <a:cubicBezTo>
                    <a:pt x="491" y="94"/>
                    <a:pt x="490" y="95"/>
                    <a:pt x="490" y="95"/>
                  </a:cubicBezTo>
                  <a:cubicBezTo>
                    <a:pt x="490" y="95"/>
                    <a:pt x="489" y="94"/>
                    <a:pt x="489" y="94"/>
                  </a:cubicBezTo>
                  <a:cubicBezTo>
                    <a:pt x="490" y="94"/>
                    <a:pt x="491" y="94"/>
                    <a:pt x="491" y="94"/>
                  </a:cubicBezTo>
                  <a:cubicBezTo>
                    <a:pt x="491" y="94"/>
                    <a:pt x="491" y="93"/>
                    <a:pt x="491" y="93"/>
                  </a:cubicBezTo>
                  <a:cubicBezTo>
                    <a:pt x="488" y="93"/>
                    <a:pt x="484" y="94"/>
                    <a:pt x="481" y="93"/>
                  </a:cubicBezTo>
                  <a:cubicBezTo>
                    <a:pt x="478" y="92"/>
                    <a:pt x="474" y="93"/>
                    <a:pt x="471" y="93"/>
                  </a:cubicBezTo>
                  <a:cubicBezTo>
                    <a:pt x="470" y="93"/>
                    <a:pt x="469" y="92"/>
                    <a:pt x="468" y="92"/>
                  </a:cubicBezTo>
                  <a:cubicBezTo>
                    <a:pt x="466" y="93"/>
                    <a:pt x="464" y="93"/>
                    <a:pt x="462" y="92"/>
                  </a:cubicBezTo>
                  <a:cubicBezTo>
                    <a:pt x="461" y="92"/>
                    <a:pt x="459" y="92"/>
                    <a:pt x="458" y="93"/>
                  </a:cubicBezTo>
                  <a:cubicBezTo>
                    <a:pt x="457" y="93"/>
                    <a:pt x="457" y="93"/>
                    <a:pt x="457" y="92"/>
                  </a:cubicBezTo>
                  <a:cubicBezTo>
                    <a:pt x="456" y="91"/>
                    <a:pt x="454" y="91"/>
                    <a:pt x="453" y="92"/>
                  </a:cubicBezTo>
                  <a:cubicBezTo>
                    <a:pt x="452" y="92"/>
                    <a:pt x="452" y="92"/>
                    <a:pt x="451" y="92"/>
                  </a:cubicBezTo>
                  <a:cubicBezTo>
                    <a:pt x="451" y="91"/>
                    <a:pt x="450" y="91"/>
                    <a:pt x="449" y="91"/>
                  </a:cubicBezTo>
                  <a:cubicBezTo>
                    <a:pt x="447" y="91"/>
                    <a:pt x="445" y="91"/>
                    <a:pt x="442" y="91"/>
                  </a:cubicBezTo>
                  <a:cubicBezTo>
                    <a:pt x="440" y="91"/>
                    <a:pt x="438" y="90"/>
                    <a:pt x="436" y="91"/>
                  </a:cubicBezTo>
                  <a:cubicBezTo>
                    <a:pt x="435" y="91"/>
                    <a:pt x="433" y="91"/>
                    <a:pt x="432" y="91"/>
                  </a:cubicBezTo>
                  <a:cubicBezTo>
                    <a:pt x="432" y="91"/>
                    <a:pt x="433" y="91"/>
                    <a:pt x="433" y="90"/>
                  </a:cubicBezTo>
                  <a:cubicBezTo>
                    <a:pt x="427" y="90"/>
                    <a:pt x="421" y="88"/>
                    <a:pt x="415" y="90"/>
                  </a:cubicBezTo>
                  <a:cubicBezTo>
                    <a:pt x="414" y="89"/>
                    <a:pt x="413" y="89"/>
                    <a:pt x="412" y="89"/>
                  </a:cubicBezTo>
                  <a:cubicBezTo>
                    <a:pt x="410" y="88"/>
                    <a:pt x="408" y="88"/>
                    <a:pt x="406" y="88"/>
                  </a:cubicBezTo>
                  <a:cubicBezTo>
                    <a:pt x="405" y="88"/>
                    <a:pt x="404" y="89"/>
                    <a:pt x="403" y="89"/>
                  </a:cubicBezTo>
                  <a:cubicBezTo>
                    <a:pt x="400" y="88"/>
                    <a:pt x="397" y="88"/>
                    <a:pt x="395" y="88"/>
                  </a:cubicBezTo>
                  <a:cubicBezTo>
                    <a:pt x="393" y="88"/>
                    <a:pt x="392" y="88"/>
                    <a:pt x="391" y="88"/>
                  </a:cubicBezTo>
                  <a:cubicBezTo>
                    <a:pt x="390" y="88"/>
                    <a:pt x="389" y="88"/>
                    <a:pt x="388" y="88"/>
                  </a:cubicBezTo>
                  <a:cubicBezTo>
                    <a:pt x="386" y="87"/>
                    <a:pt x="385" y="88"/>
                    <a:pt x="383" y="88"/>
                  </a:cubicBezTo>
                  <a:cubicBezTo>
                    <a:pt x="383" y="88"/>
                    <a:pt x="383" y="88"/>
                    <a:pt x="383" y="88"/>
                  </a:cubicBezTo>
                  <a:cubicBezTo>
                    <a:pt x="379" y="88"/>
                    <a:pt x="375" y="87"/>
                    <a:pt x="371" y="88"/>
                  </a:cubicBezTo>
                  <a:cubicBezTo>
                    <a:pt x="370" y="88"/>
                    <a:pt x="368" y="87"/>
                    <a:pt x="367" y="88"/>
                  </a:cubicBezTo>
                  <a:cubicBezTo>
                    <a:pt x="366" y="89"/>
                    <a:pt x="364" y="88"/>
                    <a:pt x="362" y="88"/>
                  </a:cubicBezTo>
                  <a:cubicBezTo>
                    <a:pt x="360" y="89"/>
                    <a:pt x="358" y="88"/>
                    <a:pt x="355" y="88"/>
                  </a:cubicBezTo>
                  <a:cubicBezTo>
                    <a:pt x="354" y="88"/>
                    <a:pt x="353" y="88"/>
                    <a:pt x="352" y="88"/>
                  </a:cubicBezTo>
                  <a:cubicBezTo>
                    <a:pt x="351" y="88"/>
                    <a:pt x="349" y="88"/>
                    <a:pt x="348" y="88"/>
                  </a:cubicBezTo>
                  <a:cubicBezTo>
                    <a:pt x="347" y="88"/>
                    <a:pt x="347" y="88"/>
                    <a:pt x="346" y="89"/>
                  </a:cubicBezTo>
                  <a:cubicBezTo>
                    <a:pt x="346" y="88"/>
                    <a:pt x="346" y="88"/>
                    <a:pt x="345" y="88"/>
                  </a:cubicBezTo>
                  <a:cubicBezTo>
                    <a:pt x="343" y="88"/>
                    <a:pt x="342" y="88"/>
                    <a:pt x="340" y="88"/>
                  </a:cubicBezTo>
                  <a:cubicBezTo>
                    <a:pt x="338" y="89"/>
                    <a:pt x="337" y="88"/>
                    <a:pt x="335" y="88"/>
                  </a:cubicBezTo>
                  <a:cubicBezTo>
                    <a:pt x="334" y="88"/>
                    <a:pt x="332" y="88"/>
                    <a:pt x="330" y="89"/>
                  </a:cubicBezTo>
                  <a:cubicBezTo>
                    <a:pt x="326" y="89"/>
                    <a:pt x="322" y="88"/>
                    <a:pt x="318" y="89"/>
                  </a:cubicBezTo>
                  <a:cubicBezTo>
                    <a:pt x="316" y="90"/>
                    <a:pt x="314" y="89"/>
                    <a:pt x="313" y="89"/>
                  </a:cubicBezTo>
                  <a:cubicBezTo>
                    <a:pt x="312" y="89"/>
                    <a:pt x="310" y="89"/>
                    <a:pt x="309" y="89"/>
                  </a:cubicBezTo>
                  <a:cubicBezTo>
                    <a:pt x="305" y="90"/>
                    <a:pt x="302" y="89"/>
                    <a:pt x="298" y="89"/>
                  </a:cubicBezTo>
                  <a:cubicBezTo>
                    <a:pt x="295" y="89"/>
                    <a:pt x="292" y="89"/>
                    <a:pt x="288" y="89"/>
                  </a:cubicBezTo>
                  <a:cubicBezTo>
                    <a:pt x="285" y="90"/>
                    <a:pt x="282" y="90"/>
                    <a:pt x="280" y="90"/>
                  </a:cubicBezTo>
                  <a:cubicBezTo>
                    <a:pt x="278" y="90"/>
                    <a:pt x="277" y="90"/>
                    <a:pt x="275" y="90"/>
                  </a:cubicBezTo>
                  <a:cubicBezTo>
                    <a:pt x="272" y="90"/>
                    <a:pt x="269" y="90"/>
                    <a:pt x="266" y="90"/>
                  </a:cubicBezTo>
                  <a:cubicBezTo>
                    <a:pt x="264" y="90"/>
                    <a:pt x="263" y="90"/>
                    <a:pt x="261" y="90"/>
                  </a:cubicBezTo>
                  <a:cubicBezTo>
                    <a:pt x="258" y="90"/>
                    <a:pt x="254" y="90"/>
                    <a:pt x="251" y="90"/>
                  </a:cubicBezTo>
                  <a:cubicBezTo>
                    <a:pt x="250" y="90"/>
                    <a:pt x="248" y="90"/>
                    <a:pt x="246" y="90"/>
                  </a:cubicBezTo>
                  <a:cubicBezTo>
                    <a:pt x="245" y="90"/>
                    <a:pt x="244" y="90"/>
                    <a:pt x="243" y="90"/>
                  </a:cubicBezTo>
                  <a:cubicBezTo>
                    <a:pt x="242" y="90"/>
                    <a:pt x="241" y="90"/>
                    <a:pt x="240" y="90"/>
                  </a:cubicBezTo>
                  <a:cubicBezTo>
                    <a:pt x="239" y="90"/>
                    <a:pt x="238" y="90"/>
                    <a:pt x="237" y="91"/>
                  </a:cubicBezTo>
                  <a:cubicBezTo>
                    <a:pt x="236" y="89"/>
                    <a:pt x="233" y="90"/>
                    <a:pt x="232" y="90"/>
                  </a:cubicBezTo>
                  <a:cubicBezTo>
                    <a:pt x="230" y="90"/>
                    <a:pt x="228" y="90"/>
                    <a:pt x="226" y="90"/>
                  </a:cubicBezTo>
                  <a:cubicBezTo>
                    <a:pt x="223" y="90"/>
                    <a:pt x="219" y="90"/>
                    <a:pt x="216" y="90"/>
                  </a:cubicBezTo>
                  <a:cubicBezTo>
                    <a:pt x="213" y="90"/>
                    <a:pt x="209" y="90"/>
                    <a:pt x="206" y="91"/>
                  </a:cubicBezTo>
                  <a:cubicBezTo>
                    <a:pt x="203" y="91"/>
                    <a:pt x="201" y="90"/>
                    <a:pt x="198" y="91"/>
                  </a:cubicBezTo>
                  <a:cubicBezTo>
                    <a:pt x="195" y="91"/>
                    <a:pt x="193" y="91"/>
                    <a:pt x="190" y="91"/>
                  </a:cubicBezTo>
                  <a:cubicBezTo>
                    <a:pt x="188" y="91"/>
                    <a:pt x="186" y="91"/>
                    <a:pt x="184" y="91"/>
                  </a:cubicBezTo>
                  <a:cubicBezTo>
                    <a:pt x="183" y="91"/>
                    <a:pt x="181" y="92"/>
                    <a:pt x="180" y="92"/>
                  </a:cubicBezTo>
                  <a:cubicBezTo>
                    <a:pt x="177" y="92"/>
                    <a:pt x="175" y="92"/>
                    <a:pt x="172" y="92"/>
                  </a:cubicBezTo>
                  <a:cubicBezTo>
                    <a:pt x="170" y="92"/>
                    <a:pt x="167" y="92"/>
                    <a:pt x="164" y="93"/>
                  </a:cubicBezTo>
                  <a:cubicBezTo>
                    <a:pt x="164" y="93"/>
                    <a:pt x="164" y="93"/>
                    <a:pt x="164" y="93"/>
                  </a:cubicBezTo>
                  <a:cubicBezTo>
                    <a:pt x="162" y="93"/>
                    <a:pt x="160" y="92"/>
                    <a:pt x="159" y="92"/>
                  </a:cubicBezTo>
                  <a:cubicBezTo>
                    <a:pt x="155" y="92"/>
                    <a:pt x="151" y="92"/>
                    <a:pt x="147" y="92"/>
                  </a:cubicBezTo>
                  <a:cubicBezTo>
                    <a:pt x="144" y="92"/>
                    <a:pt x="140" y="91"/>
                    <a:pt x="137" y="91"/>
                  </a:cubicBezTo>
                  <a:cubicBezTo>
                    <a:pt x="134" y="91"/>
                    <a:pt x="132" y="92"/>
                    <a:pt x="129" y="91"/>
                  </a:cubicBezTo>
                  <a:cubicBezTo>
                    <a:pt x="126" y="91"/>
                    <a:pt x="123" y="91"/>
                    <a:pt x="120" y="91"/>
                  </a:cubicBezTo>
                  <a:cubicBezTo>
                    <a:pt x="116" y="91"/>
                    <a:pt x="113" y="91"/>
                    <a:pt x="110" y="91"/>
                  </a:cubicBezTo>
                  <a:cubicBezTo>
                    <a:pt x="108" y="91"/>
                    <a:pt x="107" y="91"/>
                    <a:pt x="105" y="91"/>
                  </a:cubicBezTo>
                  <a:cubicBezTo>
                    <a:pt x="104" y="91"/>
                    <a:pt x="102" y="91"/>
                    <a:pt x="100" y="91"/>
                  </a:cubicBezTo>
                  <a:cubicBezTo>
                    <a:pt x="97" y="91"/>
                    <a:pt x="94" y="91"/>
                    <a:pt x="91" y="91"/>
                  </a:cubicBezTo>
                  <a:cubicBezTo>
                    <a:pt x="89" y="91"/>
                    <a:pt x="88" y="91"/>
                    <a:pt x="86" y="91"/>
                  </a:cubicBezTo>
                  <a:cubicBezTo>
                    <a:pt x="85" y="91"/>
                    <a:pt x="83" y="91"/>
                    <a:pt x="82" y="91"/>
                  </a:cubicBezTo>
                  <a:cubicBezTo>
                    <a:pt x="77" y="91"/>
                    <a:pt x="71" y="92"/>
                    <a:pt x="66" y="92"/>
                  </a:cubicBezTo>
                  <a:cubicBezTo>
                    <a:pt x="63" y="92"/>
                    <a:pt x="59" y="92"/>
                    <a:pt x="56" y="92"/>
                  </a:cubicBezTo>
                  <a:cubicBezTo>
                    <a:pt x="54" y="92"/>
                    <a:pt x="51" y="92"/>
                    <a:pt x="49" y="92"/>
                  </a:cubicBezTo>
                  <a:cubicBezTo>
                    <a:pt x="47" y="92"/>
                    <a:pt x="46" y="92"/>
                    <a:pt x="44" y="92"/>
                  </a:cubicBezTo>
                  <a:cubicBezTo>
                    <a:pt x="42" y="92"/>
                    <a:pt x="41" y="92"/>
                    <a:pt x="39" y="92"/>
                  </a:cubicBezTo>
                  <a:cubicBezTo>
                    <a:pt x="37" y="92"/>
                    <a:pt x="36" y="92"/>
                    <a:pt x="34" y="92"/>
                  </a:cubicBezTo>
                  <a:cubicBezTo>
                    <a:pt x="33" y="92"/>
                    <a:pt x="32" y="92"/>
                    <a:pt x="30" y="92"/>
                  </a:cubicBezTo>
                  <a:cubicBezTo>
                    <a:pt x="28" y="92"/>
                    <a:pt x="26" y="91"/>
                    <a:pt x="25" y="91"/>
                  </a:cubicBezTo>
                  <a:cubicBezTo>
                    <a:pt x="23" y="91"/>
                    <a:pt x="22" y="91"/>
                    <a:pt x="21" y="91"/>
                  </a:cubicBezTo>
                  <a:cubicBezTo>
                    <a:pt x="18" y="92"/>
                    <a:pt x="16" y="91"/>
                    <a:pt x="13" y="91"/>
                  </a:cubicBezTo>
                  <a:cubicBezTo>
                    <a:pt x="10" y="91"/>
                    <a:pt x="6" y="91"/>
                    <a:pt x="3" y="91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9" y="87"/>
                    <a:pt x="15" y="83"/>
                    <a:pt x="21" y="80"/>
                  </a:cubicBezTo>
                  <a:cubicBezTo>
                    <a:pt x="21" y="80"/>
                    <a:pt x="21" y="80"/>
                    <a:pt x="22" y="80"/>
                  </a:cubicBezTo>
                  <a:cubicBezTo>
                    <a:pt x="22" y="80"/>
                    <a:pt x="22" y="79"/>
                    <a:pt x="22" y="79"/>
                  </a:cubicBezTo>
                  <a:cubicBezTo>
                    <a:pt x="22" y="79"/>
                    <a:pt x="23" y="79"/>
                    <a:pt x="23" y="79"/>
                  </a:cubicBezTo>
                  <a:cubicBezTo>
                    <a:pt x="26" y="78"/>
                    <a:pt x="28" y="76"/>
                    <a:pt x="30" y="75"/>
                  </a:cubicBezTo>
                  <a:cubicBezTo>
                    <a:pt x="33" y="73"/>
                    <a:pt x="36" y="72"/>
                    <a:pt x="39" y="70"/>
                  </a:cubicBezTo>
                  <a:cubicBezTo>
                    <a:pt x="42" y="69"/>
                    <a:pt x="44" y="68"/>
                    <a:pt x="46" y="67"/>
                  </a:cubicBezTo>
                  <a:cubicBezTo>
                    <a:pt x="48" y="66"/>
                    <a:pt x="50" y="65"/>
                    <a:pt x="52" y="64"/>
                  </a:cubicBezTo>
                  <a:cubicBezTo>
                    <a:pt x="55" y="62"/>
                    <a:pt x="59" y="60"/>
                    <a:pt x="62" y="58"/>
                  </a:cubicBezTo>
                  <a:cubicBezTo>
                    <a:pt x="63" y="58"/>
                    <a:pt x="65" y="57"/>
                    <a:pt x="66" y="57"/>
                  </a:cubicBezTo>
                  <a:cubicBezTo>
                    <a:pt x="67" y="56"/>
                    <a:pt x="68" y="56"/>
                    <a:pt x="69" y="55"/>
                  </a:cubicBezTo>
                  <a:cubicBezTo>
                    <a:pt x="71" y="54"/>
                    <a:pt x="73" y="53"/>
                    <a:pt x="75" y="52"/>
                  </a:cubicBezTo>
                  <a:cubicBezTo>
                    <a:pt x="78" y="51"/>
                    <a:pt x="81" y="46"/>
                    <a:pt x="79" y="43"/>
                  </a:cubicBezTo>
                  <a:cubicBezTo>
                    <a:pt x="78" y="42"/>
                    <a:pt x="78" y="39"/>
                    <a:pt x="76" y="39"/>
                  </a:cubicBezTo>
                  <a:cubicBezTo>
                    <a:pt x="76" y="39"/>
                    <a:pt x="76" y="39"/>
                    <a:pt x="76" y="39"/>
                  </a:cubicBezTo>
                  <a:cubicBezTo>
                    <a:pt x="75" y="36"/>
                    <a:pt x="73" y="37"/>
                    <a:pt x="72" y="37"/>
                  </a:cubicBezTo>
                  <a:cubicBezTo>
                    <a:pt x="71" y="37"/>
                    <a:pt x="71" y="37"/>
                    <a:pt x="70" y="36"/>
                  </a:cubicBezTo>
                  <a:cubicBezTo>
                    <a:pt x="68" y="36"/>
                    <a:pt x="67" y="35"/>
                    <a:pt x="66" y="34"/>
                  </a:cubicBezTo>
                  <a:cubicBezTo>
                    <a:pt x="65" y="34"/>
                    <a:pt x="65" y="34"/>
                    <a:pt x="64" y="34"/>
                  </a:cubicBezTo>
                  <a:cubicBezTo>
                    <a:pt x="63" y="33"/>
                    <a:pt x="63" y="33"/>
                    <a:pt x="62" y="32"/>
                  </a:cubicBezTo>
                  <a:cubicBezTo>
                    <a:pt x="60" y="31"/>
                    <a:pt x="58" y="30"/>
                    <a:pt x="56" y="29"/>
                  </a:cubicBezTo>
                  <a:cubicBezTo>
                    <a:pt x="54" y="29"/>
                    <a:pt x="53" y="27"/>
                    <a:pt x="50" y="28"/>
                  </a:cubicBezTo>
                  <a:cubicBezTo>
                    <a:pt x="50" y="28"/>
                    <a:pt x="49" y="27"/>
                    <a:pt x="49" y="27"/>
                  </a:cubicBezTo>
                  <a:cubicBezTo>
                    <a:pt x="45" y="26"/>
                    <a:pt x="41" y="24"/>
                    <a:pt x="38" y="23"/>
                  </a:cubicBezTo>
                  <a:cubicBezTo>
                    <a:pt x="35" y="22"/>
                    <a:pt x="32" y="20"/>
                    <a:pt x="29" y="18"/>
                  </a:cubicBezTo>
                  <a:cubicBezTo>
                    <a:pt x="27" y="17"/>
                    <a:pt x="25" y="16"/>
                    <a:pt x="23" y="15"/>
                  </a:cubicBezTo>
                  <a:cubicBezTo>
                    <a:pt x="20" y="14"/>
                    <a:pt x="18" y="13"/>
                    <a:pt x="16" y="11"/>
                  </a:cubicBezTo>
                  <a:cubicBezTo>
                    <a:pt x="13" y="10"/>
                    <a:pt x="10" y="8"/>
                    <a:pt x="6" y="7"/>
                  </a:cubicBezTo>
                  <a:cubicBezTo>
                    <a:pt x="4" y="6"/>
                    <a:pt x="2" y="5"/>
                    <a:pt x="0" y="4"/>
                  </a:cubicBezTo>
                  <a:cubicBezTo>
                    <a:pt x="1" y="4"/>
                    <a:pt x="2" y="2"/>
                    <a:pt x="3" y="4"/>
                  </a:cubicBezTo>
                  <a:cubicBezTo>
                    <a:pt x="3" y="4"/>
                    <a:pt x="3" y="4"/>
                    <a:pt x="4" y="4"/>
                  </a:cubicBezTo>
                  <a:cubicBezTo>
                    <a:pt x="6" y="4"/>
                    <a:pt x="9" y="4"/>
                    <a:pt x="12" y="4"/>
                  </a:cubicBezTo>
                  <a:cubicBezTo>
                    <a:pt x="14" y="4"/>
                    <a:pt x="17" y="4"/>
                    <a:pt x="20" y="4"/>
                  </a:cubicBezTo>
                  <a:cubicBezTo>
                    <a:pt x="21" y="4"/>
                    <a:pt x="23" y="4"/>
                    <a:pt x="25" y="4"/>
                  </a:cubicBezTo>
                  <a:cubicBezTo>
                    <a:pt x="28" y="4"/>
                    <a:pt x="30" y="4"/>
                    <a:pt x="33" y="3"/>
                  </a:cubicBezTo>
                  <a:cubicBezTo>
                    <a:pt x="34" y="3"/>
                    <a:pt x="34" y="3"/>
                    <a:pt x="35" y="3"/>
                  </a:cubicBezTo>
                  <a:cubicBezTo>
                    <a:pt x="37" y="3"/>
                    <a:pt x="40" y="3"/>
                    <a:pt x="43" y="3"/>
                  </a:cubicBezTo>
                  <a:cubicBezTo>
                    <a:pt x="45" y="3"/>
                    <a:pt x="47" y="4"/>
                    <a:pt x="49" y="4"/>
                  </a:cubicBezTo>
                  <a:cubicBezTo>
                    <a:pt x="52" y="4"/>
                    <a:pt x="55" y="4"/>
                    <a:pt x="58" y="4"/>
                  </a:cubicBezTo>
                  <a:cubicBezTo>
                    <a:pt x="63" y="4"/>
                    <a:pt x="68" y="4"/>
                    <a:pt x="73" y="5"/>
                  </a:cubicBezTo>
                  <a:cubicBezTo>
                    <a:pt x="73" y="5"/>
                    <a:pt x="74" y="5"/>
                    <a:pt x="74" y="5"/>
                  </a:cubicBezTo>
                  <a:cubicBezTo>
                    <a:pt x="76" y="3"/>
                    <a:pt x="79" y="5"/>
                    <a:pt x="82" y="4"/>
                  </a:cubicBezTo>
                  <a:cubicBezTo>
                    <a:pt x="86" y="4"/>
                    <a:pt x="90" y="5"/>
                    <a:pt x="94" y="5"/>
                  </a:cubicBezTo>
                  <a:cubicBezTo>
                    <a:pt x="97" y="4"/>
                    <a:pt x="99" y="5"/>
                    <a:pt x="102" y="4"/>
                  </a:cubicBezTo>
                  <a:cubicBezTo>
                    <a:pt x="103" y="3"/>
                    <a:pt x="105" y="4"/>
                    <a:pt x="107" y="4"/>
                  </a:cubicBezTo>
                  <a:cubicBezTo>
                    <a:pt x="108" y="5"/>
                    <a:pt x="110" y="5"/>
                    <a:pt x="111" y="5"/>
                  </a:cubicBezTo>
                  <a:cubicBezTo>
                    <a:pt x="115" y="5"/>
                    <a:pt x="120" y="5"/>
                    <a:pt x="125" y="5"/>
                  </a:cubicBezTo>
                  <a:cubicBezTo>
                    <a:pt x="128" y="5"/>
                    <a:pt x="131" y="4"/>
                    <a:pt x="134" y="4"/>
                  </a:cubicBezTo>
                  <a:cubicBezTo>
                    <a:pt x="136" y="4"/>
                    <a:pt x="137" y="4"/>
                    <a:pt x="138" y="5"/>
                  </a:cubicBezTo>
                  <a:cubicBezTo>
                    <a:pt x="139" y="5"/>
                    <a:pt x="140" y="5"/>
                    <a:pt x="141" y="5"/>
                  </a:cubicBezTo>
                  <a:cubicBezTo>
                    <a:pt x="144" y="5"/>
                    <a:pt x="146" y="5"/>
                    <a:pt x="149" y="4"/>
                  </a:cubicBezTo>
                  <a:cubicBezTo>
                    <a:pt x="153" y="4"/>
                    <a:pt x="156" y="4"/>
                    <a:pt x="159" y="4"/>
                  </a:cubicBezTo>
                  <a:cubicBezTo>
                    <a:pt x="160" y="2"/>
                    <a:pt x="161" y="4"/>
                    <a:pt x="162" y="4"/>
                  </a:cubicBezTo>
                  <a:cubicBezTo>
                    <a:pt x="167" y="4"/>
                    <a:pt x="172" y="4"/>
                    <a:pt x="177" y="4"/>
                  </a:cubicBezTo>
                  <a:cubicBezTo>
                    <a:pt x="179" y="4"/>
                    <a:pt x="181" y="5"/>
                    <a:pt x="183" y="5"/>
                  </a:cubicBezTo>
                  <a:cubicBezTo>
                    <a:pt x="184" y="5"/>
                    <a:pt x="185" y="5"/>
                    <a:pt x="185" y="6"/>
                  </a:cubicBezTo>
                  <a:cubicBezTo>
                    <a:pt x="188" y="5"/>
                    <a:pt x="191" y="5"/>
                    <a:pt x="194" y="5"/>
                  </a:cubicBezTo>
                  <a:cubicBezTo>
                    <a:pt x="197" y="6"/>
                    <a:pt x="200" y="5"/>
                    <a:pt x="203" y="5"/>
                  </a:cubicBezTo>
                  <a:cubicBezTo>
                    <a:pt x="204" y="5"/>
                    <a:pt x="205" y="5"/>
                    <a:pt x="206" y="5"/>
                  </a:cubicBezTo>
                  <a:cubicBezTo>
                    <a:pt x="207" y="5"/>
                    <a:pt x="208" y="6"/>
                    <a:pt x="208" y="6"/>
                  </a:cubicBezTo>
                  <a:cubicBezTo>
                    <a:pt x="211" y="6"/>
                    <a:pt x="214" y="7"/>
                    <a:pt x="217" y="7"/>
                  </a:cubicBezTo>
                  <a:cubicBezTo>
                    <a:pt x="220" y="7"/>
                    <a:pt x="223" y="8"/>
                    <a:pt x="226" y="7"/>
                  </a:cubicBezTo>
                  <a:cubicBezTo>
                    <a:pt x="230" y="7"/>
                    <a:pt x="234" y="8"/>
                    <a:pt x="238" y="8"/>
                  </a:cubicBezTo>
                  <a:cubicBezTo>
                    <a:pt x="238" y="8"/>
                    <a:pt x="239" y="8"/>
                    <a:pt x="239" y="8"/>
                  </a:cubicBezTo>
                  <a:cubicBezTo>
                    <a:pt x="241" y="8"/>
                    <a:pt x="242" y="8"/>
                    <a:pt x="244" y="8"/>
                  </a:cubicBezTo>
                  <a:cubicBezTo>
                    <a:pt x="246" y="8"/>
                    <a:pt x="248" y="9"/>
                    <a:pt x="250" y="9"/>
                  </a:cubicBezTo>
                  <a:cubicBezTo>
                    <a:pt x="254" y="9"/>
                    <a:pt x="257" y="10"/>
                    <a:pt x="260" y="10"/>
                  </a:cubicBezTo>
                  <a:cubicBezTo>
                    <a:pt x="263" y="10"/>
                    <a:pt x="266" y="10"/>
                    <a:pt x="269" y="10"/>
                  </a:cubicBezTo>
                  <a:cubicBezTo>
                    <a:pt x="269" y="10"/>
                    <a:pt x="269" y="9"/>
                    <a:pt x="270" y="9"/>
                  </a:cubicBezTo>
                  <a:cubicBezTo>
                    <a:pt x="271" y="10"/>
                    <a:pt x="272" y="10"/>
                    <a:pt x="273" y="9"/>
                  </a:cubicBezTo>
                  <a:cubicBezTo>
                    <a:pt x="274" y="10"/>
                    <a:pt x="275" y="10"/>
                    <a:pt x="276" y="9"/>
                  </a:cubicBezTo>
                  <a:cubicBezTo>
                    <a:pt x="277" y="9"/>
                    <a:pt x="278" y="9"/>
                    <a:pt x="279" y="9"/>
                  </a:cubicBezTo>
                  <a:cubicBezTo>
                    <a:pt x="284" y="9"/>
                    <a:pt x="289" y="9"/>
                    <a:pt x="293" y="9"/>
                  </a:cubicBezTo>
                  <a:cubicBezTo>
                    <a:pt x="296" y="9"/>
                    <a:pt x="298" y="9"/>
                    <a:pt x="301" y="9"/>
                  </a:cubicBezTo>
                  <a:cubicBezTo>
                    <a:pt x="303" y="9"/>
                    <a:pt x="305" y="9"/>
                    <a:pt x="307" y="8"/>
                  </a:cubicBezTo>
                  <a:cubicBezTo>
                    <a:pt x="307" y="7"/>
                    <a:pt x="309" y="8"/>
                    <a:pt x="310" y="8"/>
                  </a:cubicBezTo>
                  <a:cubicBezTo>
                    <a:pt x="311" y="8"/>
                    <a:pt x="312" y="8"/>
                    <a:pt x="314" y="7"/>
                  </a:cubicBezTo>
                  <a:cubicBezTo>
                    <a:pt x="314" y="7"/>
                    <a:pt x="314" y="7"/>
                    <a:pt x="314" y="7"/>
                  </a:cubicBezTo>
                  <a:cubicBezTo>
                    <a:pt x="317" y="9"/>
                    <a:pt x="320" y="7"/>
                    <a:pt x="323" y="7"/>
                  </a:cubicBezTo>
                  <a:cubicBezTo>
                    <a:pt x="324" y="8"/>
                    <a:pt x="326" y="7"/>
                    <a:pt x="328" y="7"/>
                  </a:cubicBezTo>
                  <a:cubicBezTo>
                    <a:pt x="331" y="7"/>
                    <a:pt x="334" y="6"/>
                    <a:pt x="337" y="6"/>
                  </a:cubicBezTo>
                  <a:cubicBezTo>
                    <a:pt x="339" y="6"/>
                    <a:pt x="341" y="6"/>
                    <a:pt x="343" y="6"/>
                  </a:cubicBezTo>
                  <a:cubicBezTo>
                    <a:pt x="345" y="6"/>
                    <a:pt x="347" y="6"/>
                    <a:pt x="350" y="6"/>
                  </a:cubicBezTo>
                  <a:cubicBezTo>
                    <a:pt x="352" y="6"/>
                    <a:pt x="355" y="5"/>
                    <a:pt x="358" y="5"/>
                  </a:cubicBezTo>
                  <a:cubicBezTo>
                    <a:pt x="360" y="5"/>
                    <a:pt x="363" y="5"/>
                    <a:pt x="365" y="5"/>
                  </a:cubicBezTo>
                  <a:cubicBezTo>
                    <a:pt x="367" y="5"/>
                    <a:pt x="369" y="5"/>
                    <a:pt x="371" y="5"/>
                  </a:cubicBezTo>
                  <a:cubicBezTo>
                    <a:pt x="374" y="4"/>
                    <a:pt x="377" y="4"/>
                    <a:pt x="379" y="4"/>
                  </a:cubicBezTo>
                  <a:cubicBezTo>
                    <a:pt x="382" y="4"/>
                    <a:pt x="384" y="4"/>
                    <a:pt x="387" y="4"/>
                  </a:cubicBezTo>
                  <a:cubicBezTo>
                    <a:pt x="391" y="4"/>
                    <a:pt x="395" y="4"/>
                    <a:pt x="398" y="4"/>
                  </a:cubicBezTo>
                  <a:cubicBezTo>
                    <a:pt x="401" y="4"/>
                    <a:pt x="404" y="3"/>
                    <a:pt x="406" y="3"/>
                  </a:cubicBezTo>
                  <a:cubicBezTo>
                    <a:pt x="409" y="3"/>
                    <a:pt x="412" y="3"/>
                    <a:pt x="415" y="3"/>
                  </a:cubicBezTo>
                  <a:cubicBezTo>
                    <a:pt x="415" y="3"/>
                    <a:pt x="416" y="3"/>
                    <a:pt x="416" y="3"/>
                  </a:cubicBezTo>
                  <a:cubicBezTo>
                    <a:pt x="415" y="3"/>
                    <a:pt x="415" y="3"/>
                    <a:pt x="415" y="2"/>
                  </a:cubicBezTo>
                  <a:cubicBezTo>
                    <a:pt x="419" y="3"/>
                    <a:pt x="422" y="4"/>
                    <a:pt x="425" y="3"/>
                  </a:cubicBezTo>
                  <a:cubicBezTo>
                    <a:pt x="427" y="2"/>
                    <a:pt x="430" y="3"/>
                    <a:pt x="432" y="3"/>
                  </a:cubicBezTo>
                  <a:cubicBezTo>
                    <a:pt x="434" y="3"/>
                    <a:pt x="436" y="3"/>
                    <a:pt x="438" y="3"/>
                  </a:cubicBezTo>
                  <a:cubicBezTo>
                    <a:pt x="442" y="3"/>
                    <a:pt x="445" y="4"/>
                    <a:pt x="449" y="4"/>
                  </a:cubicBezTo>
                  <a:cubicBezTo>
                    <a:pt x="451" y="4"/>
                    <a:pt x="453" y="4"/>
                    <a:pt x="456" y="4"/>
                  </a:cubicBezTo>
                  <a:cubicBezTo>
                    <a:pt x="457" y="4"/>
                    <a:pt x="458" y="4"/>
                    <a:pt x="459" y="4"/>
                  </a:cubicBezTo>
                  <a:cubicBezTo>
                    <a:pt x="463" y="4"/>
                    <a:pt x="467" y="4"/>
                    <a:pt x="471" y="4"/>
                  </a:cubicBezTo>
                  <a:cubicBezTo>
                    <a:pt x="474" y="4"/>
                    <a:pt x="476" y="4"/>
                    <a:pt x="479" y="4"/>
                  </a:cubicBezTo>
                  <a:cubicBezTo>
                    <a:pt x="482" y="4"/>
                    <a:pt x="486" y="5"/>
                    <a:pt x="489" y="5"/>
                  </a:cubicBezTo>
                  <a:cubicBezTo>
                    <a:pt x="491" y="5"/>
                    <a:pt x="493" y="5"/>
                    <a:pt x="495" y="5"/>
                  </a:cubicBezTo>
                  <a:cubicBezTo>
                    <a:pt x="497" y="5"/>
                    <a:pt x="498" y="6"/>
                    <a:pt x="500" y="6"/>
                  </a:cubicBezTo>
                  <a:cubicBezTo>
                    <a:pt x="505" y="5"/>
                    <a:pt x="511" y="5"/>
                    <a:pt x="517" y="5"/>
                  </a:cubicBezTo>
                  <a:cubicBezTo>
                    <a:pt x="521" y="5"/>
                    <a:pt x="525" y="6"/>
                    <a:pt x="529" y="6"/>
                  </a:cubicBezTo>
                  <a:cubicBezTo>
                    <a:pt x="531" y="6"/>
                    <a:pt x="532" y="5"/>
                    <a:pt x="534" y="5"/>
                  </a:cubicBezTo>
                  <a:cubicBezTo>
                    <a:pt x="537" y="5"/>
                    <a:pt x="539" y="5"/>
                    <a:pt x="542" y="5"/>
                  </a:cubicBezTo>
                  <a:cubicBezTo>
                    <a:pt x="544" y="5"/>
                    <a:pt x="545" y="5"/>
                    <a:pt x="547" y="5"/>
                  </a:cubicBezTo>
                  <a:cubicBezTo>
                    <a:pt x="550" y="5"/>
                    <a:pt x="553" y="5"/>
                    <a:pt x="556" y="5"/>
                  </a:cubicBezTo>
                  <a:cubicBezTo>
                    <a:pt x="560" y="5"/>
                    <a:pt x="564" y="4"/>
                    <a:pt x="568" y="4"/>
                  </a:cubicBezTo>
                  <a:cubicBezTo>
                    <a:pt x="571" y="4"/>
                    <a:pt x="573" y="4"/>
                    <a:pt x="576" y="4"/>
                  </a:cubicBezTo>
                  <a:cubicBezTo>
                    <a:pt x="578" y="3"/>
                    <a:pt x="581" y="3"/>
                    <a:pt x="583" y="3"/>
                  </a:cubicBezTo>
                  <a:cubicBezTo>
                    <a:pt x="586" y="3"/>
                    <a:pt x="590" y="3"/>
                    <a:pt x="593" y="3"/>
                  </a:cubicBezTo>
                  <a:cubicBezTo>
                    <a:pt x="596" y="3"/>
                    <a:pt x="600" y="2"/>
                    <a:pt x="603" y="2"/>
                  </a:cubicBezTo>
                  <a:cubicBezTo>
                    <a:pt x="605" y="2"/>
                    <a:pt x="606" y="2"/>
                    <a:pt x="608" y="2"/>
                  </a:cubicBezTo>
                  <a:cubicBezTo>
                    <a:pt x="609" y="2"/>
                    <a:pt x="609" y="1"/>
                    <a:pt x="609" y="1"/>
                  </a:cubicBezTo>
                  <a:cubicBezTo>
                    <a:pt x="610" y="1"/>
                    <a:pt x="610" y="2"/>
                    <a:pt x="610" y="2"/>
                  </a:cubicBezTo>
                  <a:cubicBezTo>
                    <a:pt x="610" y="2"/>
                    <a:pt x="611" y="1"/>
                    <a:pt x="611" y="1"/>
                  </a:cubicBezTo>
                  <a:cubicBezTo>
                    <a:pt x="611" y="1"/>
                    <a:pt x="611" y="1"/>
                    <a:pt x="611" y="2"/>
                  </a:cubicBezTo>
                  <a:cubicBezTo>
                    <a:pt x="613" y="2"/>
                    <a:pt x="614" y="1"/>
                    <a:pt x="616" y="2"/>
                  </a:cubicBezTo>
                  <a:cubicBezTo>
                    <a:pt x="619" y="2"/>
                    <a:pt x="621" y="2"/>
                    <a:pt x="624" y="2"/>
                  </a:cubicBezTo>
                  <a:cubicBezTo>
                    <a:pt x="629" y="2"/>
                    <a:pt x="635" y="2"/>
                    <a:pt x="640" y="1"/>
                  </a:cubicBezTo>
                  <a:cubicBezTo>
                    <a:pt x="642" y="1"/>
                    <a:pt x="645" y="1"/>
                    <a:pt x="647" y="1"/>
                  </a:cubicBezTo>
                  <a:cubicBezTo>
                    <a:pt x="647" y="1"/>
                    <a:pt x="648" y="1"/>
                    <a:pt x="648" y="1"/>
                  </a:cubicBezTo>
                  <a:cubicBezTo>
                    <a:pt x="651" y="1"/>
                    <a:pt x="654" y="1"/>
                    <a:pt x="656" y="1"/>
                  </a:cubicBezTo>
                  <a:cubicBezTo>
                    <a:pt x="659" y="1"/>
                    <a:pt x="662" y="1"/>
                    <a:pt x="664" y="1"/>
                  </a:cubicBezTo>
                  <a:cubicBezTo>
                    <a:pt x="664" y="1"/>
                    <a:pt x="665" y="1"/>
                    <a:pt x="665" y="1"/>
                  </a:cubicBezTo>
                  <a:cubicBezTo>
                    <a:pt x="667" y="0"/>
                    <a:pt x="670" y="2"/>
                    <a:pt x="673" y="1"/>
                  </a:cubicBezTo>
                  <a:cubicBezTo>
                    <a:pt x="675" y="1"/>
                    <a:pt x="678" y="1"/>
                    <a:pt x="681" y="1"/>
                  </a:cubicBezTo>
                  <a:cubicBezTo>
                    <a:pt x="682" y="1"/>
                    <a:pt x="683" y="2"/>
                    <a:pt x="684" y="2"/>
                  </a:cubicBezTo>
                  <a:cubicBezTo>
                    <a:pt x="683" y="2"/>
                    <a:pt x="683" y="3"/>
                    <a:pt x="683" y="3"/>
                  </a:cubicBezTo>
                  <a:cubicBezTo>
                    <a:pt x="680" y="5"/>
                    <a:pt x="676" y="6"/>
                    <a:pt x="673" y="8"/>
                  </a:cubicBezTo>
                  <a:cubicBezTo>
                    <a:pt x="670" y="10"/>
                    <a:pt x="666" y="11"/>
                    <a:pt x="663" y="12"/>
                  </a:cubicBezTo>
                  <a:cubicBezTo>
                    <a:pt x="661" y="13"/>
                    <a:pt x="659" y="15"/>
                    <a:pt x="657" y="15"/>
                  </a:cubicBezTo>
                  <a:cubicBezTo>
                    <a:pt x="655" y="16"/>
                    <a:pt x="653" y="17"/>
                    <a:pt x="651" y="18"/>
                  </a:cubicBezTo>
                  <a:cubicBezTo>
                    <a:pt x="650" y="19"/>
                    <a:pt x="649" y="19"/>
                    <a:pt x="648" y="20"/>
                  </a:cubicBezTo>
                  <a:cubicBezTo>
                    <a:pt x="648" y="20"/>
                    <a:pt x="647" y="20"/>
                    <a:pt x="646" y="21"/>
                  </a:cubicBezTo>
                  <a:cubicBezTo>
                    <a:pt x="642" y="23"/>
                    <a:pt x="637" y="25"/>
                    <a:pt x="633" y="27"/>
                  </a:cubicBezTo>
                  <a:cubicBezTo>
                    <a:pt x="631" y="28"/>
                    <a:pt x="630" y="29"/>
                    <a:pt x="628" y="29"/>
                  </a:cubicBezTo>
                  <a:cubicBezTo>
                    <a:pt x="627" y="30"/>
                    <a:pt x="627" y="30"/>
                    <a:pt x="627" y="30"/>
                  </a:cubicBezTo>
                  <a:cubicBezTo>
                    <a:pt x="624" y="33"/>
                    <a:pt x="620" y="34"/>
                    <a:pt x="617" y="36"/>
                  </a:cubicBezTo>
                  <a:cubicBezTo>
                    <a:pt x="614" y="38"/>
                    <a:pt x="611" y="40"/>
                    <a:pt x="608" y="42"/>
                  </a:cubicBezTo>
                  <a:cubicBezTo>
                    <a:pt x="607" y="43"/>
                    <a:pt x="607" y="45"/>
                    <a:pt x="607" y="46"/>
                  </a:cubicBezTo>
                  <a:cubicBezTo>
                    <a:pt x="606" y="47"/>
                    <a:pt x="607" y="49"/>
                    <a:pt x="606" y="50"/>
                  </a:cubicBezTo>
                  <a:cubicBezTo>
                    <a:pt x="606" y="50"/>
                    <a:pt x="606" y="50"/>
                    <a:pt x="606" y="5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38" name="Group 22">
            <a:extLst>
              <a:ext uri="{FF2B5EF4-FFF2-40B4-BE49-F238E27FC236}">
                <a16:creationId xmlns:a16="http://schemas.microsoft.com/office/drawing/2014/main" id="{47ECD7F4-72D7-4BF5-B825-40639BF7793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180108" y="1806503"/>
            <a:ext cx="1958204" cy="531230"/>
            <a:chOff x="3716" y="635"/>
            <a:chExt cx="1386" cy="376"/>
          </a:xfrm>
          <a:solidFill>
            <a:schemeClr val="tx1"/>
          </a:solidFill>
        </p:grpSpPr>
        <p:sp>
          <p:nvSpPr>
            <p:cNvPr id="40" name="Freeform 23">
              <a:extLst>
                <a:ext uri="{FF2B5EF4-FFF2-40B4-BE49-F238E27FC236}">
                  <a16:creationId xmlns:a16="http://schemas.microsoft.com/office/drawing/2014/main" id="{7D11901A-8876-4499-82C3-BD1A0D9801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" y="635"/>
              <a:ext cx="1067" cy="294"/>
            </a:xfrm>
            <a:custGeom>
              <a:avLst/>
              <a:gdLst>
                <a:gd name="T0" fmla="*/ 1 w 589"/>
                <a:gd name="T1" fmla="*/ 28 h 161"/>
                <a:gd name="T2" fmla="*/ 2 w 589"/>
                <a:gd name="T3" fmla="*/ 7 h 161"/>
                <a:gd name="T4" fmla="*/ 33 w 589"/>
                <a:gd name="T5" fmla="*/ 8 h 161"/>
                <a:gd name="T6" fmla="*/ 49 w 589"/>
                <a:gd name="T7" fmla="*/ 7 h 161"/>
                <a:gd name="T8" fmla="*/ 63 w 589"/>
                <a:gd name="T9" fmla="*/ 6 h 161"/>
                <a:gd name="T10" fmla="*/ 84 w 589"/>
                <a:gd name="T11" fmla="*/ 6 h 161"/>
                <a:gd name="T12" fmla="*/ 112 w 589"/>
                <a:gd name="T13" fmla="*/ 5 h 161"/>
                <a:gd name="T14" fmla="*/ 136 w 589"/>
                <a:gd name="T15" fmla="*/ 4 h 161"/>
                <a:gd name="T16" fmla="*/ 146 w 589"/>
                <a:gd name="T17" fmla="*/ 5 h 161"/>
                <a:gd name="T18" fmla="*/ 172 w 589"/>
                <a:gd name="T19" fmla="*/ 4 h 161"/>
                <a:gd name="T20" fmla="*/ 207 w 589"/>
                <a:gd name="T21" fmla="*/ 6 h 161"/>
                <a:gd name="T22" fmla="*/ 231 w 589"/>
                <a:gd name="T23" fmla="*/ 5 h 161"/>
                <a:gd name="T24" fmla="*/ 274 w 589"/>
                <a:gd name="T25" fmla="*/ 3 h 161"/>
                <a:gd name="T26" fmla="*/ 283 w 589"/>
                <a:gd name="T27" fmla="*/ 3 h 161"/>
                <a:gd name="T28" fmla="*/ 301 w 589"/>
                <a:gd name="T29" fmla="*/ 3 h 161"/>
                <a:gd name="T30" fmla="*/ 327 w 589"/>
                <a:gd name="T31" fmla="*/ 1 h 161"/>
                <a:gd name="T32" fmla="*/ 343 w 589"/>
                <a:gd name="T33" fmla="*/ 1 h 161"/>
                <a:gd name="T34" fmla="*/ 352 w 589"/>
                <a:gd name="T35" fmla="*/ 1 h 161"/>
                <a:gd name="T36" fmla="*/ 377 w 589"/>
                <a:gd name="T37" fmla="*/ 2 h 161"/>
                <a:gd name="T38" fmla="*/ 398 w 589"/>
                <a:gd name="T39" fmla="*/ 3 h 161"/>
                <a:gd name="T40" fmla="*/ 419 w 589"/>
                <a:gd name="T41" fmla="*/ 2 h 161"/>
                <a:gd name="T42" fmla="*/ 450 w 589"/>
                <a:gd name="T43" fmla="*/ 2 h 161"/>
                <a:gd name="T44" fmla="*/ 476 w 589"/>
                <a:gd name="T45" fmla="*/ 2 h 161"/>
                <a:gd name="T46" fmla="*/ 507 w 589"/>
                <a:gd name="T47" fmla="*/ 3 h 161"/>
                <a:gd name="T48" fmla="*/ 533 w 589"/>
                <a:gd name="T49" fmla="*/ 5 h 161"/>
                <a:gd name="T50" fmla="*/ 552 w 589"/>
                <a:gd name="T51" fmla="*/ 4 h 161"/>
                <a:gd name="T52" fmla="*/ 571 w 589"/>
                <a:gd name="T53" fmla="*/ 3 h 161"/>
                <a:gd name="T54" fmla="*/ 586 w 589"/>
                <a:gd name="T55" fmla="*/ 7 h 161"/>
                <a:gd name="T56" fmla="*/ 588 w 589"/>
                <a:gd name="T57" fmla="*/ 33 h 161"/>
                <a:gd name="T58" fmla="*/ 589 w 589"/>
                <a:gd name="T59" fmla="*/ 69 h 161"/>
                <a:gd name="T60" fmla="*/ 589 w 589"/>
                <a:gd name="T61" fmla="*/ 106 h 161"/>
                <a:gd name="T62" fmla="*/ 587 w 589"/>
                <a:gd name="T63" fmla="*/ 135 h 161"/>
                <a:gd name="T64" fmla="*/ 587 w 589"/>
                <a:gd name="T65" fmla="*/ 156 h 161"/>
                <a:gd name="T66" fmla="*/ 556 w 589"/>
                <a:gd name="T67" fmla="*/ 157 h 161"/>
                <a:gd name="T68" fmla="*/ 532 w 589"/>
                <a:gd name="T69" fmla="*/ 155 h 161"/>
                <a:gd name="T70" fmla="*/ 521 w 589"/>
                <a:gd name="T71" fmla="*/ 156 h 161"/>
                <a:gd name="T72" fmla="*/ 499 w 589"/>
                <a:gd name="T73" fmla="*/ 155 h 161"/>
                <a:gd name="T74" fmla="*/ 490 w 589"/>
                <a:gd name="T75" fmla="*/ 156 h 161"/>
                <a:gd name="T76" fmla="*/ 446 w 589"/>
                <a:gd name="T77" fmla="*/ 158 h 161"/>
                <a:gd name="T78" fmla="*/ 417 w 589"/>
                <a:gd name="T79" fmla="*/ 159 h 161"/>
                <a:gd name="T80" fmla="*/ 390 w 589"/>
                <a:gd name="T81" fmla="*/ 160 h 161"/>
                <a:gd name="T82" fmla="*/ 370 w 589"/>
                <a:gd name="T83" fmla="*/ 160 h 161"/>
                <a:gd name="T84" fmla="*/ 357 w 589"/>
                <a:gd name="T85" fmla="*/ 160 h 161"/>
                <a:gd name="T86" fmla="*/ 324 w 589"/>
                <a:gd name="T87" fmla="*/ 159 h 161"/>
                <a:gd name="T88" fmla="*/ 299 w 589"/>
                <a:gd name="T89" fmla="*/ 158 h 161"/>
                <a:gd name="T90" fmla="*/ 274 w 589"/>
                <a:gd name="T91" fmla="*/ 158 h 161"/>
                <a:gd name="T92" fmla="*/ 250 w 589"/>
                <a:gd name="T93" fmla="*/ 157 h 161"/>
                <a:gd name="T94" fmla="*/ 229 w 589"/>
                <a:gd name="T95" fmla="*/ 156 h 161"/>
                <a:gd name="T96" fmla="*/ 196 w 589"/>
                <a:gd name="T97" fmla="*/ 154 h 161"/>
                <a:gd name="T98" fmla="*/ 177 w 589"/>
                <a:gd name="T99" fmla="*/ 154 h 161"/>
                <a:gd name="T100" fmla="*/ 152 w 589"/>
                <a:gd name="T101" fmla="*/ 154 h 161"/>
                <a:gd name="T102" fmla="*/ 126 w 589"/>
                <a:gd name="T103" fmla="*/ 155 h 161"/>
                <a:gd name="T104" fmla="*/ 101 w 589"/>
                <a:gd name="T105" fmla="*/ 155 h 161"/>
                <a:gd name="T106" fmla="*/ 75 w 589"/>
                <a:gd name="T107" fmla="*/ 157 h 161"/>
                <a:gd name="T108" fmla="*/ 41 w 589"/>
                <a:gd name="T109" fmla="*/ 158 h 161"/>
                <a:gd name="T110" fmla="*/ 21 w 589"/>
                <a:gd name="T111" fmla="*/ 158 h 161"/>
                <a:gd name="T112" fmla="*/ 8 w 589"/>
                <a:gd name="T113" fmla="*/ 152 h 161"/>
                <a:gd name="T114" fmla="*/ 7 w 589"/>
                <a:gd name="T115" fmla="*/ 123 h 161"/>
                <a:gd name="T116" fmla="*/ 4 w 589"/>
                <a:gd name="T117" fmla="*/ 92 h 161"/>
                <a:gd name="T118" fmla="*/ 5 w 589"/>
                <a:gd name="T119" fmla="*/ 72 h 161"/>
                <a:gd name="T120" fmla="*/ 3 w 589"/>
                <a:gd name="T121" fmla="*/ 45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9" h="161">
                  <a:moveTo>
                    <a:pt x="2" y="36"/>
                  </a:moveTo>
                  <a:cubicBezTo>
                    <a:pt x="2" y="36"/>
                    <a:pt x="2" y="35"/>
                    <a:pt x="2" y="35"/>
                  </a:cubicBezTo>
                  <a:cubicBezTo>
                    <a:pt x="2" y="33"/>
                    <a:pt x="2" y="32"/>
                    <a:pt x="2" y="31"/>
                  </a:cubicBezTo>
                  <a:cubicBezTo>
                    <a:pt x="1" y="30"/>
                    <a:pt x="1" y="29"/>
                    <a:pt x="1" y="28"/>
                  </a:cubicBezTo>
                  <a:cubicBezTo>
                    <a:pt x="1" y="25"/>
                    <a:pt x="1" y="23"/>
                    <a:pt x="1" y="21"/>
                  </a:cubicBezTo>
                  <a:cubicBezTo>
                    <a:pt x="1" y="18"/>
                    <a:pt x="0" y="16"/>
                    <a:pt x="1" y="14"/>
                  </a:cubicBezTo>
                  <a:cubicBezTo>
                    <a:pt x="0" y="12"/>
                    <a:pt x="1" y="11"/>
                    <a:pt x="0" y="9"/>
                  </a:cubicBezTo>
                  <a:cubicBezTo>
                    <a:pt x="0" y="8"/>
                    <a:pt x="0" y="7"/>
                    <a:pt x="2" y="7"/>
                  </a:cubicBezTo>
                  <a:cubicBezTo>
                    <a:pt x="5" y="7"/>
                    <a:pt x="7" y="7"/>
                    <a:pt x="10" y="7"/>
                  </a:cubicBezTo>
                  <a:cubicBezTo>
                    <a:pt x="12" y="7"/>
                    <a:pt x="14" y="8"/>
                    <a:pt x="15" y="8"/>
                  </a:cubicBezTo>
                  <a:cubicBezTo>
                    <a:pt x="18" y="7"/>
                    <a:pt x="21" y="8"/>
                    <a:pt x="23" y="8"/>
                  </a:cubicBezTo>
                  <a:cubicBezTo>
                    <a:pt x="26" y="8"/>
                    <a:pt x="30" y="8"/>
                    <a:pt x="33" y="8"/>
                  </a:cubicBezTo>
                  <a:cubicBezTo>
                    <a:pt x="34" y="7"/>
                    <a:pt x="36" y="8"/>
                    <a:pt x="37" y="7"/>
                  </a:cubicBezTo>
                  <a:cubicBezTo>
                    <a:pt x="39" y="7"/>
                    <a:pt x="41" y="7"/>
                    <a:pt x="42" y="7"/>
                  </a:cubicBezTo>
                  <a:cubicBezTo>
                    <a:pt x="44" y="7"/>
                    <a:pt x="46" y="7"/>
                    <a:pt x="48" y="7"/>
                  </a:cubicBezTo>
                  <a:cubicBezTo>
                    <a:pt x="48" y="7"/>
                    <a:pt x="49" y="7"/>
                    <a:pt x="49" y="7"/>
                  </a:cubicBezTo>
                  <a:cubicBezTo>
                    <a:pt x="51" y="8"/>
                    <a:pt x="53" y="6"/>
                    <a:pt x="55" y="7"/>
                  </a:cubicBezTo>
                  <a:cubicBezTo>
                    <a:pt x="55" y="7"/>
                    <a:pt x="55" y="6"/>
                    <a:pt x="56" y="6"/>
                  </a:cubicBezTo>
                  <a:cubicBezTo>
                    <a:pt x="57" y="7"/>
                    <a:pt x="58" y="7"/>
                    <a:pt x="59" y="6"/>
                  </a:cubicBezTo>
                  <a:cubicBezTo>
                    <a:pt x="60" y="6"/>
                    <a:pt x="62" y="6"/>
                    <a:pt x="63" y="6"/>
                  </a:cubicBezTo>
                  <a:cubicBezTo>
                    <a:pt x="64" y="6"/>
                    <a:pt x="66" y="6"/>
                    <a:pt x="67" y="6"/>
                  </a:cubicBezTo>
                  <a:cubicBezTo>
                    <a:pt x="69" y="6"/>
                    <a:pt x="70" y="6"/>
                    <a:pt x="72" y="6"/>
                  </a:cubicBezTo>
                  <a:cubicBezTo>
                    <a:pt x="74" y="6"/>
                    <a:pt x="77" y="6"/>
                    <a:pt x="80" y="6"/>
                  </a:cubicBezTo>
                  <a:cubicBezTo>
                    <a:pt x="81" y="5"/>
                    <a:pt x="82" y="6"/>
                    <a:pt x="84" y="6"/>
                  </a:cubicBezTo>
                  <a:cubicBezTo>
                    <a:pt x="88" y="6"/>
                    <a:pt x="93" y="6"/>
                    <a:pt x="98" y="6"/>
                  </a:cubicBezTo>
                  <a:cubicBezTo>
                    <a:pt x="98" y="6"/>
                    <a:pt x="99" y="5"/>
                    <a:pt x="100" y="5"/>
                  </a:cubicBezTo>
                  <a:cubicBezTo>
                    <a:pt x="100" y="5"/>
                    <a:pt x="101" y="6"/>
                    <a:pt x="102" y="5"/>
                  </a:cubicBezTo>
                  <a:cubicBezTo>
                    <a:pt x="106" y="5"/>
                    <a:pt x="109" y="5"/>
                    <a:pt x="112" y="5"/>
                  </a:cubicBezTo>
                  <a:cubicBezTo>
                    <a:pt x="114" y="5"/>
                    <a:pt x="115" y="5"/>
                    <a:pt x="116" y="5"/>
                  </a:cubicBezTo>
                  <a:cubicBezTo>
                    <a:pt x="117" y="5"/>
                    <a:pt x="118" y="5"/>
                    <a:pt x="118" y="5"/>
                  </a:cubicBezTo>
                  <a:cubicBezTo>
                    <a:pt x="122" y="5"/>
                    <a:pt x="125" y="5"/>
                    <a:pt x="129" y="5"/>
                  </a:cubicBezTo>
                  <a:cubicBezTo>
                    <a:pt x="131" y="5"/>
                    <a:pt x="134" y="5"/>
                    <a:pt x="136" y="4"/>
                  </a:cubicBezTo>
                  <a:cubicBezTo>
                    <a:pt x="137" y="4"/>
                    <a:pt x="138" y="5"/>
                    <a:pt x="139" y="5"/>
                  </a:cubicBezTo>
                  <a:cubicBezTo>
                    <a:pt x="140" y="5"/>
                    <a:pt x="141" y="5"/>
                    <a:pt x="142" y="4"/>
                  </a:cubicBezTo>
                  <a:cubicBezTo>
                    <a:pt x="143" y="4"/>
                    <a:pt x="143" y="4"/>
                    <a:pt x="143" y="4"/>
                  </a:cubicBezTo>
                  <a:cubicBezTo>
                    <a:pt x="144" y="5"/>
                    <a:pt x="145" y="5"/>
                    <a:pt x="146" y="5"/>
                  </a:cubicBezTo>
                  <a:cubicBezTo>
                    <a:pt x="148" y="4"/>
                    <a:pt x="150" y="4"/>
                    <a:pt x="152" y="5"/>
                  </a:cubicBezTo>
                  <a:cubicBezTo>
                    <a:pt x="155" y="5"/>
                    <a:pt x="158" y="5"/>
                    <a:pt x="161" y="5"/>
                  </a:cubicBezTo>
                  <a:cubicBezTo>
                    <a:pt x="163" y="5"/>
                    <a:pt x="166" y="5"/>
                    <a:pt x="168" y="5"/>
                  </a:cubicBezTo>
                  <a:cubicBezTo>
                    <a:pt x="169" y="5"/>
                    <a:pt x="171" y="5"/>
                    <a:pt x="172" y="4"/>
                  </a:cubicBezTo>
                  <a:cubicBezTo>
                    <a:pt x="172" y="5"/>
                    <a:pt x="172" y="5"/>
                    <a:pt x="172" y="5"/>
                  </a:cubicBezTo>
                  <a:cubicBezTo>
                    <a:pt x="176" y="6"/>
                    <a:pt x="180" y="6"/>
                    <a:pt x="184" y="6"/>
                  </a:cubicBezTo>
                  <a:cubicBezTo>
                    <a:pt x="189" y="7"/>
                    <a:pt x="194" y="6"/>
                    <a:pt x="199" y="6"/>
                  </a:cubicBezTo>
                  <a:cubicBezTo>
                    <a:pt x="202" y="6"/>
                    <a:pt x="204" y="6"/>
                    <a:pt x="207" y="6"/>
                  </a:cubicBezTo>
                  <a:cubicBezTo>
                    <a:pt x="207" y="5"/>
                    <a:pt x="208" y="6"/>
                    <a:pt x="209" y="6"/>
                  </a:cubicBezTo>
                  <a:cubicBezTo>
                    <a:pt x="214" y="6"/>
                    <a:pt x="220" y="6"/>
                    <a:pt x="226" y="6"/>
                  </a:cubicBezTo>
                  <a:cubicBezTo>
                    <a:pt x="227" y="6"/>
                    <a:pt x="229" y="5"/>
                    <a:pt x="231" y="5"/>
                  </a:cubicBezTo>
                  <a:cubicBezTo>
                    <a:pt x="231" y="5"/>
                    <a:pt x="231" y="5"/>
                    <a:pt x="231" y="5"/>
                  </a:cubicBezTo>
                  <a:cubicBezTo>
                    <a:pt x="242" y="6"/>
                    <a:pt x="252" y="4"/>
                    <a:pt x="263" y="3"/>
                  </a:cubicBezTo>
                  <a:cubicBezTo>
                    <a:pt x="264" y="3"/>
                    <a:pt x="266" y="4"/>
                    <a:pt x="267" y="4"/>
                  </a:cubicBezTo>
                  <a:cubicBezTo>
                    <a:pt x="268" y="4"/>
                    <a:pt x="270" y="3"/>
                    <a:pt x="271" y="3"/>
                  </a:cubicBezTo>
                  <a:cubicBezTo>
                    <a:pt x="272" y="3"/>
                    <a:pt x="273" y="3"/>
                    <a:pt x="274" y="3"/>
                  </a:cubicBezTo>
                  <a:cubicBezTo>
                    <a:pt x="275" y="3"/>
                    <a:pt x="275" y="3"/>
                    <a:pt x="275" y="2"/>
                  </a:cubicBezTo>
                  <a:cubicBezTo>
                    <a:pt x="276" y="4"/>
                    <a:pt x="277" y="4"/>
                    <a:pt x="278" y="3"/>
                  </a:cubicBezTo>
                  <a:cubicBezTo>
                    <a:pt x="278" y="3"/>
                    <a:pt x="278" y="3"/>
                    <a:pt x="278" y="3"/>
                  </a:cubicBezTo>
                  <a:cubicBezTo>
                    <a:pt x="280" y="3"/>
                    <a:pt x="282" y="3"/>
                    <a:pt x="283" y="3"/>
                  </a:cubicBezTo>
                  <a:cubicBezTo>
                    <a:pt x="284" y="3"/>
                    <a:pt x="285" y="3"/>
                    <a:pt x="286" y="3"/>
                  </a:cubicBezTo>
                  <a:cubicBezTo>
                    <a:pt x="289" y="3"/>
                    <a:pt x="291" y="3"/>
                    <a:pt x="294" y="3"/>
                  </a:cubicBezTo>
                  <a:cubicBezTo>
                    <a:pt x="294" y="3"/>
                    <a:pt x="294" y="3"/>
                    <a:pt x="294" y="3"/>
                  </a:cubicBezTo>
                  <a:cubicBezTo>
                    <a:pt x="297" y="2"/>
                    <a:pt x="299" y="2"/>
                    <a:pt x="301" y="3"/>
                  </a:cubicBezTo>
                  <a:cubicBezTo>
                    <a:pt x="303" y="3"/>
                    <a:pt x="306" y="2"/>
                    <a:pt x="308" y="2"/>
                  </a:cubicBezTo>
                  <a:cubicBezTo>
                    <a:pt x="310" y="2"/>
                    <a:pt x="311" y="2"/>
                    <a:pt x="312" y="2"/>
                  </a:cubicBezTo>
                  <a:cubicBezTo>
                    <a:pt x="317" y="2"/>
                    <a:pt x="321" y="1"/>
                    <a:pt x="325" y="1"/>
                  </a:cubicBezTo>
                  <a:cubicBezTo>
                    <a:pt x="326" y="1"/>
                    <a:pt x="326" y="1"/>
                    <a:pt x="327" y="1"/>
                  </a:cubicBezTo>
                  <a:cubicBezTo>
                    <a:pt x="327" y="1"/>
                    <a:pt x="327" y="1"/>
                    <a:pt x="327" y="1"/>
                  </a:cubicBezTo>
                  <a:cubicBezTo>
                    <a:pt x="342" y="1"/>
                    <a:pt x="342" y="1"/>
                    <a:pt x="342" y="1"/>
                  </a:cubicBezTo>
                  <a:cubicBezTo>
                    <a:pt x="342" y="1"/>
                    <a:pt x="343" y="0"/>
                    <a:pt x="343" y="0"/>
                  </a:cubicBezTo>
                  <a:cubicBezTo>
                    <a:pt x="343" y="0"/>
                    <a:pt x="343" y="0"/>
                    <a:pt x="343" y="1"/>
                  </a:cubicBezTo>
                  <a:cubicBezTo>
                    <a:pt x="343" y="0"/>
                    <a:pt x="344" y="0"/>
                    <a:pt x="344" y="0"/>
                  </a:cubicBezTo>
                  <a:cubicBezTo>
                    <a:pt x="344" y="0"/>
                    <a:pt x="344" y="0"/>
                    <a:pt x="344" y="0"/>
                  </a:cubicBezTo>
                  <a:cubicBezTo>
                    <a:pt x="344" y="2"/>
                    <a:pt x="346" y="1"/>
                    <a:pt x="347" y="1"/>
                  </a:cubicBezTo>
                  <a:cubicBezTo>
                    <a:pt x="349" y="1"/>
                    <a:pt x="350" y="1"/>
                    <a:pt x="352" y="1"/>
                  </a:cubicBezTo>
                  <a:cubicBezTo>
                    <a:pt x="355" y="1"/>
                    <a:pt x="359" y="1"/>
                    <a:pt x="362" y="1"/>
                  </a:cubicBezTo>
                  <a:cubicBezTo>
                    <a:pt x="364" y="1"/>
                    <a:pt x="367" y="1"/>
                    <a:pt x="369" y="1"/>
                  </a:cubicBezTo>
                  <a:cubicBezTo>
                    <a:pt x="370" y="1"/>
                    <a:pt x="371" y="1"/>
                    <a:pt x="372" y="1"/>
                  </a:cubicBezTo>
                  <a:cubicBezTo>
                    <a:pt x="374" y="1"/>
                    <a:pt x="376" y="2"/>
                    <a:pt x="377" y="2"/>
                  </a:cubicBezTo>
                  <a:cubicBezTo>
                    <a:pt x="380" y="2"/>
                    <a:pt x="382" y="2"/>
                    <a:pt x="384" y="2"/>
                  </a:cubicBezTo>
                  <a:cubicBezTo>
                    <a:pt x="386" y="2"/>
                    <a:pt x="388" y="3"/>
                    <a:pt x="391" y="2"/>
                  </a:cubicBezTo>
                  <a:cubicBezTo>
                    <a:pt x="391" y="2"/>
                    <a:pt x="392" y="2"/>
                    <a:pt x="393" y="2"/>
                  </a:cubicBezTo>
                  <a:cubicBezTo>
                    <a:pt x="395" y="2"/>
                    <a:pt x="396" y="3"/>
                    <a:pt x="398" y="3"/>
                  </a:cubicBezTo>
                  <a:cubicBezTo>
                    <a:pt x="400" y="3"/>
                    <a:pt x="403" y="2"/>
                    <a:pt x="405" y="2"/>
                  </a:cubicBezTo>
                  <a:cubicBezTo>
                    <a:pt x="408" y="2"/>
                    <a:pt x="410" y="2"/>
                    <a:pt x="412" y="2"/>
                  </a:cubicBezTo>
                  <a:cubicBezTo>
                    <a:pt x="414" y="2"/>
                    <a:pt x="416" y="2"/>
                    <a:pt x="418" y="2"/>
                  </a:cubicBezTo>
                  <a:cubicBezTo>
                    <a:pt x="418" y="2"/>
                    <a:pt x="419" y="2"/>
                    <a:pt x="419" y="2"/>
                  </a:cubicBezTo>
                  <a:cubicBezTo>
                    <a:pt x="420" y="2"/>
                    <a:pt x="421" y="2"/>
                    <a:pt x="422" y="2"/>
                  </a:cubicBezTo>
                  <a:cubicBezTo>
                    <a:pt x="425" y="2"/>
                    <a:pt x="428" y="2"/>
                    <a:pt x="430" y="2"/>
                  </a:cubicBezTo>
                  <a:cubicBezTo>
                    <a:pt x="434" y="2"/>
                    <a:pt x="437" y="2"/>
                    <a:pt x="440" y="2"/>
                  </a:cubicBezTo>
                  <a:cubicBezTo>
                    <a:pt x="444" y="2"/>
                    <a:pt x="447" y="3"/>
                    <a:pt x="450" y="2"/>
                  </a:cubicBezTo>
                  <a:cubicBezTo>
                    <a:pt x="452" y="2"/>
                    <a:pt x="454" y="3"/>
                    <a:pt x="456" y="2"/>
                  </a:cubicBezTo>
                  <a:cubicBezTo>
                    <a:pt x="456" y="2"/>
                    <a:pt x="457" y="2"/>
                    <a:pt x="458" y="2"/>
                  </a:cubicBezTo>
                  <a:cubicBezTo>
                    <a:pt x="462" y="2"/>
                    <a:pt x="466" y="2"/>
                    <a:pt x="470" y="2"/>
                  </a:cubicBezTo>
                  <a:cubicBezTo>
                    <a:pt x="472" y="2"/>
                    <a:pt x="474" y="2"/>
                    <a:pt x="476" y="2"/>
                  </a:cubicBezTo>
                  <a:cubicBezTo>
                    <a:pt x="478" y="2"/>
                    <a:pt x="480" y="2"/>
                    <a:pt x="482" y="2"/>
                  </a:cubicBezTo>
                  <a:cubicBezTo>
                    <a:pt x="485" y="2"/>
                    <a:pt x="488" y="2"/>
                    <a:pt x="490" y="2"/>
                  </a:cubicBezTo>
                  <a:cubicBezTo>
                    <a:pt x="493" y="2"/>
                    <a:pt x="495" y="2"/>
                    <a:pt x="497" y="2"/>
                  </a:cubicBezTo>
                  <a:cubicBezTo>
                    <a:pt x="500" y="2"/>
                    <a:pt x="503" y="2"/>
                    <a:pt x="507" y="3"/>
                  </a:cubicBezTo>
                  <a:cubicBezTo>
                    <a:pt x="508" y="3"/>
                    <a:pt x="509" y="3"/>
                    <a:pt x="510" y="3"/>
                  </a:cubicBezTo>
                  <a:cubicBezTo>
                    <a:pt x="512" y="2"/>
                    <a:pt x="513" y="3"/>
                    <a:pt x="515" y="3"/>
                  </a:cubicBezTo>
                  <a:cubicBezTo>
                    <a:pt x="519" y="4"/>
                    <a:pt x="523" y="4"/>
                    <a:pt x="526" y="4"/>
                  </a:cubicBezTo>
                  <a:cubicBezTo>
                    <a:pt x="529" y="4"/>
                    <a:pt x="531" y="5"/>
                    <a:pt x="533" y="5"/>
                  </a:cubicBezTo>
                  <a:cubicBezTo>
                    <a:pt x="535" y="5"/>
                    <a:pt x="537" y="5"/>
                    <a:pt x="539" y="4"/>
                  </a:cubicBezTo>
                  <a:cubicBezTo>
                    <a:pt x="541" y="4"/>
                    <a:pt x="543" y="4"/>
                    <a:pt x="545" y="4"/>
                  </a:cubicBezTo>
                  <a:cubicBezTo>
                    <a:pt x="546" y="3"/>
                    <a:pt x="547" y="4"/>
                    <a:pt x="548" y="4"/>
                  </a:cubicBezTo>
                  <a:cubicBezTo>
                    <a:pt x="550" y="4"/>
                    <a:pt x="551" y="4"/>
                    <a:pt x="552" y="4"/>
                  </a:cubicBezTo>
                  <a:cubicBezTo>
                    <a:pt x="553" y="4"/>
                    <a:pt x="553" y="5"/>
                    <a:pt x="554" y="4"/>
                  </a:cubicBezTo>
                  <a:cubicBezTo>
                    <a:pt x="556" y="4"/>
                    <a:pt x="558" y="5"/>
                    <a:pt x="560" y="4"/>
                  </a:cubicBezTo>
                  <a:cubicBezTo>
                    <a:pt x="563" y="4"/>
                    <a:pt x="566" y="5"/>
                    <a:pt x="569" y="4"/>
                  </a:cubicBezTo>
                  <a:cubicBezTo>
                    <a:pt x="570" y="4"/>
                    <a:pt x="571" y="4"/>
                    <a:pt x="571" y="3"/>
                  </a:cubicBezTo>
                  <a:cubicBezTo>
                    <a:pt x="572" y="4"/>
                    <a:pt x="573" y="4"/>
                    <a:pt x="573" y="4"/>
                  </a:cubicBezTo>
                  <a:cubicBezTo>
                    <a:pt x="576" y="4"/>
                    <a:pt x="578" y="4"/>
                    <a:pt x="581" y="4"/>
                  </a:cubicBezTo>
                  <a:cubicBezTo>
                    <a:pt x="582" y="4"/>
                    <a:pt x="583" y="3"/>
                    <a:pt x="583" y="3"/>
                  </a:cubicBezTo>
                  <a:cubicBezTo>
                    <a:pt x="585" y="3"/>
                    <a:pt x="586" y="5"/>
                    <a:pt x="586" y="7"/>
                  </a:cubicBezTo>
                  <a:cubicBezTo>
                    <a:pt x="586" y="8"/>
                    <a:pt x="586" y="10"/>
                    <a:pt x="586" y="11"/>
                  </a:cubicBezTo>
                  <a:cubicBezTo>
                    <a:pt x="586" y="14"/>
                    <a:pt x="586" y="16"/>
                    <a:pt x="586" y="19"/>
                  </a:cubicBezTo>
                  <a:cubicBezTo>
                    <a:pt x="587" y="23"/>
                    <a:pt x="587" y="28"/>
                    <a:pt x="587" y="32"/>
                  </a:cubicBezTo>
                  <a:cubicBezTo>
                    <a:pt x="587" y="32"/>
                    <a:pt x="588" y="33"/>
                    <a:pt x="588" y="33"/>
                  </a:cubicBezTo>
                  <a:cubicBezTo>
                    <a:pt x="587" y="35"/>
                    <a:pt x="587" y="36"/>
                    <a:pt x="587" y="37"/>
                  </a:cubicBezTo>
                  <a:cubicBezTo>
                    <a:pt x="588" y="41"/>
                    <a:pt x="589" y="44"/>
                    <a:pt x="588" y="48"/>
                  </a:cubicBezTo>
                  <a:cubicBezTo>
                    <a:pt x="588" y="51"/>
                    <a:pt x="588" y="53"/>
                    <a:pt x="588" y="56"/>
                  </a:cubicBezTo>
                  <a:cubicBezTo>
                    <a:pt x="588" y="60"/>
                    <a:pt x="589" y="65"/>
                    <a:pt x="589" y="69"/>
                  </a:cubicBezTo>
                  <a:cubicBezTo>
                    <a:pt x="589" y="73"/>
                    <a:pt x="589" y="76"/>
                    <a:pt x="589" y="80"/>
                  </a:cubicBezTo>
                  <a:cubicBezTo>
                    <a:pt x="589" y="82"/>
                    <a:pt x="588" y="84"/>
                    <a:pt x="588" y="85"/>
                  </a:cubicBezTo>
                  <a:cubicBezTo>
                    <a:pt x="588" y="89"/>
                    <a:pt x="589" y="93"/>
                    <a:pt x="589" y="96"/>
                  </a:cubicBezTo>
                  <a:cubicBezTo>
                    <a:pt x="589" y="100"/>
                    <a:pt x="589" y="103"/>
                    <a:pt x="589" y="106"/>
                  </a:cubicBezTo>
                  <a:cubicBezTo>
                    <a:pt x="589" y="108"/>
                    <a:pt x="588" y="111"/>
                    <a:pt x="589" y="114"/>
                  </a:cubicBezTo>
                  <a:cubicBezTo>
                    <a:pt x="589" y="115"/>
                    <a:pt x="588" y="117"/>
                    <a:pt x="589" y="118"/>
                  </a:cubicBezTo>
                  <a:cubicBezTo>
                    <a:pt x="589" y="121"/>
                    <a:pt x="589" y="124"/>
                    <a:pt x="588" y="126"/>
                  </a:cubicBezTo>
                  <a:cubicBezTo>
                    <a:pt x="588" y="129"/>
                    <a:pt x="588" y="132"/>
                    <a:pt x="587" y="135"/>
                  </a:cubicBezTo>
                  <a:cubicBezTo>
                    <a:pt x="587" y="137"/>
                    <a:pt x="587" y="139"/>
                    <a:pt x="587" y="141"/>
                  </a:cubicBezTo>
                  <a:cubicBezTo>
                    <a:pt x="587" y="143"/>
                    <a:pt x="587" y="146"/>
                    <a:pt x="587" y="148"/>
                  </a:cubicBezTo>
                  <a:cubicBezTo>
                    <a:pt x="587" y="149"/>
                    <a:pt x="587" y="150"/>
                    <a:pt x="587" y="151"/>
                  </a:cubicBezTo>
                  <a:cubicBezTo>
                    <a:pt x="587" y="153"/>
                    <a:pt x="587" y="154"/>
                    <a:pt x="587" y="156"/>
                  </a:cubicBezTo>
                  <a:cubicBezTo>
                    <a:pt x="586" y="156"/>
                    <a:pt x="585" y="157"/>
                    <a:pt x="585" y="157"/>
                  </a:cubicBezTo>
                  <a:cubicBezTo>
                    <a:pt x="582" y="157"/>
                    <a:pt x="580" y="157"/>
                    <a:pt x="577" y="157"/>
                  </a:cubicBezTo>
                  <a:cubicBezTo>
                    <a:pt x="575" y="157"/>
                    <a:pt x="572" y="157"/>
                    <a:pt x="570" y="157"/>
                  </a:cubicBezTo>
                  <a:cubicBezTo>
                    <a:pt x="565" y="157"/>
                    <a:pt x="561" y="157"/>
                    <a:pt x="556" y="157"/>
                  </a:cubicBezTo>
                  <a:cubicBezTo>
                    <a:pt x="554" y="157"/>
                    <a:pt x="552" y="157"/>
                    <a:pt x="550" y="157"/>
                  </a:cubicBezTo>
                  <a:cubicBezTo>
                    <a:pt x="547" y="156"/>
                    <a:pt x="544" y="156"/>
                    <a:pt x="541" y="156"/>
                  </a:cubicBezTo>
                  <a:cubicBezTo>
                    <a:pt x="539" y="156"/>
                    <a:pt x="537" y="156"/>
                    <a:pt x="535" y="156"/>
                  </a:cubicBezTo>
                  <a:cubicBezTo>
                    <a:pt x="534" y="156"/>
                    <a:pt x="533" y="155"/>
                    <a:pt x="532" y="155"/>
                  </a:cubicBezTo>
                  <a:cubicBezTo>
                    <a:pt x="530" y="155"/>
                    <a:pt x="528" y="155"/>
                    <a:pt x="526" y="155"/>
                  </a:cubicBezTo>
                  <a:cubicBezTo>
                    <a:pt x="526" y="155"/>
                    <a:pt x="526" y="156"/>
                    <a:pt x="526" y="156"/>
                  </a:cubicBezTo>
                  <a:cubicBezTo>
                    <a:pt x="525" y="156"/>
                    <a:pt x="525" y="156"/>
                    <a:pt x="525" y="156"/>
                  </a:cubicBezTo>
                  <a:cubicBezTo>
                    <a:pt x="524" y="155"/>
                    <a:pt x="522" y="156"/>
                    <a:pt x="521" y="156"/>
                  </a:cubicBezTo>
                  <a:cubicBezTo>
                    <a:pt x="520" y="156"/>
                    <a:pt x="519" y="155"/>
                    <a:pt x="519" y="155"/>
                  </a:cubicBezTo>
                  <a:cubicBezTo>
                    <a:pt x="518" y="156"/>
                    <a:pt x="517" y="155"/>
                    <a:pt x="515" y="155"/>
                  </a:cubicBezTo>
                  <a:cubicBezTo>
                    <a:pt x="511" y="156"/>
                    <a:pt x="507" y="155"/>
                    <a:pt x="502" y="155"/>
                  </a:cubicBezTo>
                  <a:cubicBezTo>
                    <a:pt x="501" y="155"/>
                    <a:pt x="500" y="155"/>
                    <a:pt x="499" y="155"/>
                  </a:cubicBezTo>
                  <a:cubicBezTo>
                    <a:pt x="498" y="155"/>
                    <a:pt x="498" y="155"/>
                    <a:pt x="497" y="155"/>
                  </a:cubicBezTo>
                  <a:cubicBezTo>
                    <a:pt x="496" y="155"/>
                    <a:pt x="495" y="155"/>
                    <a:pt x="494" y="155"/>
                  </a:cubicBezTo>
                  <a:cubicBezTo>
                    <a:pt x="493" y="156"/>
                    <a:pt x="492" y="155"/>
                    <a:pt x="490" y="155"/>
                  </a:cubicBezTo>
                  <a:cubicBezTo>
                    <a:pt x="490" y="155"/>
                    <a:pt x="490" y="156"/>
                    <a:pt x="490" y="156"/>
                  </a:cubicBezTo>
                  <a:cubicBezTo>
                    <a:pt x="488" y="155"/>
                    <a:pt x="473" y="156"/>
                    <a:pt x="472" y="157"/>
                  </a:cubicBezTo>
                  <a:cubicBezTo>
                    <a:pt x="470" y="157"/>
                    <a:pt x="469" y="157"/>
                    <a:pt x="468" y="157"/>
                  </a:cubicBezTo>
                  <a:cubicBezTo>
                    <a:pt x="464" y="157"/>
                    <a:pt x="459" y="158"/>
                    <a:pt x="455" y="158"/>
                  </a:cubicBezTo>
                  <a:cubicBezTo>
                    <a:pt x="452" y="158"/>
                    <a:pt x="449" y="158"/>
                    <a:pt x="446" y="158"/>
                  </a:cubicBezTo>
                  <a:cubicBezTo>
                    <a:pt x="444" y="159"/>
                    <a:pt x="443" y="158"/>
                    <a:pt x="441" y="159"/>
                  </a:cubicBezTo>
                  <a:cubicBezTo>
                    <a:pt x="438" y="159"/>
                    <a:pt x="435" y="159"/>
                    <a:pt x="432" y="159"/>
                  </a:cubicBezTo>
                  <a:cubicBezTo>
                    <a:pt x="429" y="159"/>
                    <a:pt x="426" y="159"/>
                    <a:pt x="423" y="159"/>
                  </a:cubicBezTo>
                  <a:cubicBezTo>
                    <a:pt x="421" y="159"/>
                    <a:pt x="419" y="159"/>
                    <a:pt x="417" y="159"/>
                  </a:cubicBezTo>
                  <a:cubicBezTo>
                    <a:pt x="413" y="159"/>
                    <a:pt x="409" y="159"/>
                    <a:pt x="405" y="159"/>
                  </a:cubicBezTo>
                  <a:cubicBezTo>
                    <a:pt x="402" y="159"/>
                    <a:pt x="400" y="159"/>
                    <a:pt x="397" y="160"/>
                  </a:cubicBezTo>
                  <a:cubicBezTo>
                    <a:pt x="395" y="160"/>
                    <a:pt x="393" y="159"/>
                    <a:pt x="391" y="161"/>
                  </a:cubicBezTo>
                  <a:cubicBezTo>
                    <a:pt x="391" y="161"/>
                    <a:pt x="391" y="161"/>
                    <a:pt x="390" y="160"/>
                  </a:cubicBezTo>
                  <a:cubicBezTo>
                    <a:pt x="389" y="160"/>
                    <a:pt x="388" y="160"/>
                    <a:pt x="386" y="160"/>
                  </a:cubicBezTo>
                  <a:cubicBezTo>
                    <a:pt x="385" y="160"/>
                    <a:pt x="383" y="160"/>
                    <a:pt x="381" y="160"/>
                  </a:cubicBezTo>
                  <a:cubicBezTo>
                    <a:pt x="380" y="160"/>
                    <a:pt x="378" y="160"/>
                    <a:pt x="376" y="160"/>
                  </a:cubicBezTo>
                  <a:cubicBezTo>
                    <a:pt x="374" y="159"/>
                    <a:pt x="372" y="160"/>
                    <a:pt x="370" y="160"/>
                  </a:cubicBezTo>
                  <a:cubicBezTo>
                    <a:pt x="370" y="160"/>
                    <a:pt x="369" y="160"/>
                    <a:pt x="368" y="160"/>
                  </a:cubicBezTo>
                  <a:cubicBezTo>
                    <a:pt x="368" y="160"/>
                    <a:pt x="367" y="159"/>
                    <a:pt x="367" y="159"/>
                  </a:cubicBezTo>
                  <a:cubicBezTo>
                    <a:pt x="366" y="159"/>
                    <a:pt x="365" y="159"/>
                    <a:pt x="364" y="159"/>
                  </a:cubicBezTo>
                  <a:cubicBezTo>
                    <a:pt x="362" y="159"/>
                    <a:pt x="359" y="159"/>
                    <a:pt x="357" y="160"/>
                  </a:cubicBezTo>
                  <a:cubicBezTo>
                    <a:pt x="354" y="161"/>
                    <a:pt x="351" y="159"/>
                    <a:pt x="347" y="160"/>
                  </a:cubicBezTo>
                  <a:cubicBezTo>
                    <a:pt x="346" y="160"/>
                    <a:pt x="345" y="160"/>
                    <a:pt x="344" y="160"/>
                  </a:cubicBezTo>
                  <a:cubicBezTo>
                    <a:pt x="343" y="160"/>
                    <a:pt x="342" y="160"/>
                    <a:pt x="341" y="160"/>
                  </a:cubicBezTo>
                  <a:cubicBezTo>
                    <a:pt x="339" y="159"/>
                    <a:pt x="325" y="158"/>
                    <a:pt x="324" y="159"/>
                  </a:cubicBezTo>
                  <a:cubicBezTo>
                    <a:pt x="321" y="157"/>
                    <a:pt x="318" y="158"/>
                    <a:pt x="314" y="159"/>
                  </a:cubicBezTo>
                  <a:cubicBezTo>
                    <a:pt x="315" y="159"/>
                    <a:pt x="315" y="158"/>
                    <a:pt x="315" y="158"/>
                  </a:cubicBezTo>
                  <a:cubicBezTo>
                    <a:pt x="315" y="158"/>
                    <a:pt x="315" y="158"/>
                    <a:pt x="315" y="158"/>
                  </a:cubicBezTo>
                  <a:cubicBezTo>
                    <a:pt x="310" y="158"/>
                    <a:pt x="305" y="158"/>
                    <a:pt x="299" y="158"/>
                  </a:cubicBezTo>
                  <a:cubicBezTo>
                    <a:pt x="297" y="158"/>
                    <a:pt x="296" y="158"/>
                    <a:pt x="294" y="158"/>
                  </a:cubicBezTo>
                  <a:cubicBezTo>
                    <a:pt x="290" y="158"/>
                    <a:pt x="287" y="158"/>
                    <a:pt x="283" y="158"/>
                  </a:cubicBezTo>
                  <a:cubicBezTo>
                    <a:pt x="282" y="158"/>
                    <a:pt x="280" y="159"/>
                    <a:pt x="279" y="158"/>
                  </a:cubicBezTo>
                  <a:cubicBezTo>
                    <a:pt x="278" y="158"/>
                    <a:pt x="276" y="158"/>
                    <a:pt x="274" y="158"/>
                  </a:cubicBezTo>
                  <a:cubicBezTo>
                    <a:pt x="273" y="158"/>
                    <a:pt x="271" y="158"/>
                    <a:pt x="270" y="158"/>
                  </a:cubicBezTo>
                  <a:cubicBezTo>
                    <a:pt x="269" y="158"/>
                    <a:pt x="268" y="158"/>
                    <a:pt x="267" y="158"/>
                  </a:cubicBezTo>
                  <a:cubicBezTo>
                    <a:pt x="265" y="158"/>
                    <a:pt x="262" y="158"/>
                    <a:pt x="260" y="158"/>
                  </a:cubicBezTo>
                  <a:cubicBezTo>
                    <a:pt x="257" y="157"/>
                    <a:pt x="253" y="157"/>
                    <a:pt x="250" y="157"/>
                  </a:cubicBezTo>
                  <a:cubicBezTo>
                    <a:pt x="249" y="157"/>
                    <a:pt x="247" y="156"/>
                    <a:pt x="246" y="157"/>
                  </a:cubicBezTo>
                  <a:cubicBezTo>
                    <a:pt x="246" y="157"/>
                    <a:pt x="245" y="157"/>
                    <a:pt x="245" y="157"/>
                  </a:cubicBezTo>
                  <a:cubicBezTo>
                    <a:pt x="242" y="157"/>
                    <a:pt x="240" y="156"/>
                    <a:pt x="237" y="156"/>
                  </a:cubicBezTo>
                  <a:cubicBezTo>
                    <a:pt x="235" y="156"/>
                    <a:pt x="232" y="156"/>
                    <a:pt x="229" y="156"/>
                  </a:cubicBezTo>
                  <a:cubicBezTo>
                    <a:pt x="227" y="156"/>
                    <a:pt x="224" y="155"/>
                    <a:pt x="221" y="155"/>
                  </a:cubicBezTo>
                  <a:cubicBezTo>
                    <a:pt x="220" y="155"/>
                    <a:pt x="218" y="155"/>
                    <a:pt x="217" y="155"/>
                  </a:cubicBezTo>
                  <a:cubicBezTo>
                    <a:pt x="214" y="155"/>
                    <a:pt x="211" y="155"/>
                    <a:pt x="208" y="155"/>
                  </a:cubicBezTo>
                  <a:cubicBezTo>
                    <a:pt x="204" y="154"/>
                    <a:pt x="200" y="154"/>
                    <a:pt x="196" y="154"/>
                  </a:cubicBezTo>
                  <a:cubicBezTo>
                    <a:pt x="192" y="154"/>
                    <a:pt x="189" y="154"/>
                    <a:pt x="185" y="154"/>
                  </a:cubicBezTo>
                  <a:cubicBezTo>
                    <a:pt x="184" y="154"/>
                    <a:pt x="183" y="154"/>
                    <a:pt x="182" y="154"/>
                  </a:cubicBezTo>
                  <a:cubicBezTo>
                    <a:pt x="182" y="154"/>
                    <a:pt x="181" y="154"/>
                    <a:pt x="181" y="154"/>
                  </a:cubicBezTo>
                  <a:cubicBezTo>
                    <a:pt x="180" y="152"/>
                    <a:pt x="178" y="154"/>
                    <a:pt x="177" y="154"/>
                  </a:cubicBezTo>
                  <a:cubicBezTo>
                    <a:pt x="172" y="154"/>
                    <a:pt x="168" y="154"/>
                    <a:pt x="163" y="154"/>
                  </a:cubicBezTo>
                  <a:cubicBezTo>
                    <a:pt x="161" y="154"/>
                    <a:pt x="159" y="154"/>
                    <a:pt x="158" y="154"/>
                  </a:cubicBezTo>
                  <a:cubicBezTo>
                    <a:pt x="157" y="154"/>
                    <a:pt x="156" y="153"/>
                    <a:pt x="156" y="153"/>
                  </a:cubicBezTo>
                  <a:cubicBezTo>
                    <a:pt x="154" y="153"/>
                    <a:pt x="153" y="154"/>
                    <a:pt x="152" y="154"/>
                  </a:cubicBezTo>
                  <a:cubicBezTo>
                    <a:pt x="150" y="154"/>
                    <a:pt x="148" y="153"/>
                    <a:pt x="146" y="153"/>
                  </a:cubicBezTo>
                  <a:cubicBezTo>
                    <a:pt x="142" y="154"/>
                    <a:pt x="139" y="154"/>
                    <a:pt x="135" y="154"/>
                  </a:cubicBezTo>
                  <a:cubicBezTo>
                    <a:pt x="134" y="154"/>
                    <a:pt x="134" y="154"/>
                    <a:pt x="133" y="154"/>
                  </a:cubicBezTo>
                  <a:cubicBezTo>
                    <a:pt x="131" y="154"/>
                    <a:pt x="128" y="155"/>
                    <a:pt x="126" y="155"/>
                  </a:cubicBezTo>
                  <a:cubicBezTo>
                    <a:pt x="124" y="155"/>
                    <a:pt x="123" y="155"/>
                    <a:pt x="121" y="155"/>
                  </a:cubicBezTo>
                  <a:cubicBezTo>
                    <a:pt x="119" y="155"/>
                    <a:pt x="116" y="155"/>
                    <a:pt x="114" y="155"/>
                  </a:cubicBezTo>
                  <a:cubicBezTo>
                    <a:pt x="113" y="155"/>
                    <a:pt x="112" y="155"/>
                    <a:pt x="111" y="155"/>
                  </a:cubicBezTo>
                  <a:cubicBezTo>
                    <a:pt x="107" y="155"/>
                    <a:pt x="104" y="155"/>
                    <a:pt x="101" y="155"/>
                  </a:cubicBezTo>
                  <a:cubicBezTo>
                    <a:pt x="99" y="155"/>
                    <a:pt x="97" y="155"/>
                    <a:pt x="95" y="155"/>
                  </a:cubicBezTo>
                  <a:cubicBezTo>
                    <a:pt x="92" y="155"/>
                    <a:pt x="90" y="156"/>
                    <a:pt x="88" y="156"/>
                  </a:cubicBezTo>
                  <a:cubicBezTo>
                    <a:pt x="87" y="156"/>
                    <a:pt x="85" y="156"/>
                    <a:pt x="84" y="156"/>
                  </a:cubicBezTo>
                  <a:cubicBezTo>
                    <a:pt x="81" y="158"/>
                    <a:pt x="78" y="156"/>
                    <a:pt x="75" y="157"/>
                  </a:cubicBezTo>
                  <a:cubicBezTo>
                    <a:pt x="71" y="157"/>
                    <a:pt x="68" y="157"/>
                    <a:pt x="64" y="158"/>
                  </a:cubicBezTo>
                  <a:cubicBezTo>
                    <a:pt x="61" y="158"/>
                    <a:pt x="58" y="158"/>
                    <a:pt x="56" y="158"/>
                  </a:cubicBezTo>
                  <a:cubicBezTo>
                    <a:pt x="54" y="158"/>
                    <a:pt x="52" y="158"/>
                    <a:pt x="51" y="158"/>
                  </a:cubicBezTo>
                  <a:cubicBezTo>
                    <a:pt x="47" y="158"/>
                    <a:pt x="44" y="158"/>
                    <a:pt x="41" y="158"/>
                  </a:cubicBezTo>
                  <a:cubicBezTo>
                    <a:pt x="38" y="158"/>
                    <a:pt x="35" y="158"/>
                    <a:pt x="33" y="158"/>
                  </a:cubicBezTo>
                  <a:cubicBezTo>
                    <a:pt x="31" y="158"/>
                    <a:pt x="28" y="158"/>
                    <a:pt x="26" y="158"/>
                  </a:cubicBezTo>
                  <a:cubicBezTo>
                    <a:pt x="25" y="158"/>
                    <a:pt x="23" y="158"/>
                    <a:pt x="21" y="158"/>
                  </a:cubicBezTo>
                  <a:cubicBezTo>
                    <a:pt x="21" y="158"/>
                    <a:pt x="21" y="158"/>
                    <a:pt x="21" y="158"/>
                  </a:cubicBezTo>
                  <a:cubicBezTo>
                    <a:pt x="18" y="157"/>
                    <a:pt x="16" y="158"/>
                    <a:pt x="13" y="158"/>
                  </a:cubicBezTo>
                  <a:cubicBezTo>
                    <a:pt x="12" y="158"/>
                    <a:pt x="10" y="158"/>
                    <a:pt x="9" y="158"/>
                  </a:cubicBezTo>
                  <a:cubicBezTo>
                    <a:pt x="9" y="158"/>
                    <a:pt x="8" y="157"/>
                    <a:pt x="8" y="157"/>
                  </a:cubicBezTo>
                  <a:cubicBezTo>
                    <a:pt x="8" y="155"/>
                    <a:pt x="8" y="154"/>
                    <a:pt x="8" y="152"/>
                  </a:cubicBezTo>
                  <a:cubicBezTo>
                    <a:pt x="8" y="151"/>
                    <a:pt x="8" y="150"/>
                    <a:pt x="8" y="149"/>
                  </a:cubicBezTo>
                  <a:cubicBezTo>
                    <a:pt x="8" y="147"/>
                    <a:pt x="8" y="144"/>
                    <a:pt x="8" y="141"/>
                  </a:cubicBezTo>
                  <a:cubicBezTo>
                    <a:pt x="8" y="138"/>
                    <a:pt x="8" y="136"/>
                    <a:pt x="8" y="133"/>
                  </a:cubicBezTo>
                  <a:cubicBezTo>
                    <a:pt x="8" y="129"/>
                    <a:pt x="8" y="126"/>
                    <a:pt x="7" y="123"/>
                  </a:cubicBezTo>
                  <a:cubicBezTo>
                    <a:pt x="7" y="120"/>
                    <a:pt x="7" y="117"/>
                    <a:pt x="6" y="114"/>
                  </a:cubicBezTo>
                  <a:cubicBezTo>
                    <a:pt x="6" y="111"/>
                    <a:pt x="6" y="109"/>
                    <a:pt x="6" y="106"/>
                  </a:cubicBezTo>
                  <a:cubicBezTo>
                    <a:pt x="6" y="104"/>
                    <a:pt x="6" y="102"/>
                    <a:pt x="5" y="100"/>
                  </a:cubicBezTo>
                  <a:cubicBezTo>
                    <a:pt x="5" y="97"/>
                    <a:pt x="5" y="95"/>
                    <a:pt x="4" y="92"/>
                  </a:cubicBezTo>
                  <a:cubicBezTo>
                    <a:pt x="4" y="89"/>
                    <a:pt x="4" y="86"/>
                    <a:pt x="4" y="82"/>
                  </a:cubicBezTo>
                  <a:cubicBezTo>
                    <a:pt x="4" y="81"/>
                    <a:pt x="3" y="80"/>
                    <a:pt x="3" y="79"/>
                  </a:cubicBezTo>
                  <a:cubicBezTo>
                    <a:pt x="3" y="78"/>
                    <a:pt x="3" y="77"/>
                    <a:pt x="3" y="77"/>
                  </a:cubicBezTo>
                  <a:cubicBezTo>
                    <a:pt x="4" y="75"/>
                    <a:pt x="5" y="73"/>
                    <a:pt x="5" y="72"/>
                  </a:cubicBezTo>
                  <a:cubicBezTo>
                    <a:pt x="6" y="71"/>
                    <a:pt x="6" y="71"/>
                    <a:pt x="5" y="70"/>
                  </a:cubicBezTo>
                  <a:cubicBezTo>
                    <a:pt x="5" y="69"/>
                    <a:pt x="5" y="68"/>
                    <a:pt x="5" y="67"/>
                  </a:cubicBezTo>
                  <a:cubicBezTo>
                    <a:pt x="5" y="63"/>
                    <a:pt x="4" y="59"/>
                    <a:pt x="4" y="55"/>
                  </a:cubicBezTo>
                  <a:cubicBezTo>
                    <a:pt x="4" y="52"/>
                    <a:pt x="4" y="48"/>
                    <a:pt x="3" y="45"/>
                  </a:cubicBezTo>
                  <a:cubicBezTo>
                    <a:pt x="3" y="42"/>
                    <a:pt x="3" y="40"/>
                    <a:pt x="2" y="37"/>
                  </a:cubicBezTo>
                  <a:cubicBezTo>
                    <a:pt x="2" y="37"/>
                    <a:pt x="2" y="36"/>
                    <a:pt x="2" y="3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1" name="Freeform 24">
              <a:extLst>
                <a:ext uri="{FF2B5EF4-FFF2-40B4-BE49-F238E27FC236}">
                  <a16:creationId xmlns:a16="http://schemas.microsoft.com/office/drawing/2014/main" id="{A652BFE8-5D78-4639-9338-83560F5B817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7" y="734"/>
              <a:ext cx="225" cy="275"/>
            </a:xfrm>
            <a:custGeom>
              <a:avLst/>
              <a:gdLst>
                <a:gd name="T0" fmla="*/ 1 w 124"/>
                <a:gd name="T1" fmla="*/ 148 h 151"/>
                <a:gd name="T2" fmla="*/ 13 w 124"/>
                <a:gd name="T3" fmla="*/ 139 h 151"/>
                <a:gd name="T4" fmla="*/ 21 w 124"/>
                <a:gd name="T5" fmla="*/ 133 h 151"/>
                <a:gd name="T6" fmla="*/ 30 w 124"/>
                <a:gd name="T7" fmla="*/ 126 h 151"/>
                <a:gd name="T8" fmla="*/ 37 w 124"/>
                <a:gd name="T9" fmla="*/ 121 h 151"/>
                <a:gd name="T10" fmla="*/ 45 w 124"/>
                <a:gd name="T11" fmla="*/ 115 h 151"/>
                <a:gd name="T12" fmla="*/ 45 w 124"/>
                <a:gd name="T13" fmla="*/ 98 h 151"/>
                <a:gd name="T14" fmla="*/ 47 w 124"/>
                <a:gd name="T15" fmla="*/ 89 h 151"/>
                <a:gd name="T16" fmla="*/ 46 w 124"/>
                <a:gd name="T17" fmla="*/ 83 h 151"/>
                <a:gd name="T18" fmla="*/ 47 w 124"/>
                <a:gd name="T19" fmla="*/ 70 h 151"/>
                <a:gd name="T20" fmla="*/ 47 w 124"/>
                <a:gd name="T21" fmla="*/ 47 h 151"/>
                <a:gd name="T22" fmla="*/ 47 w 124"/>
                <a:gd name="T23" fmla="*/ 37 h 151"/>
                <a:gd name="T24" fmla="*/ 47 w 124"/>
                <a:gd name="T25" fmla="*/ 23 h 151"/>
                <a:gd name="T26" fmla="*/ 48 w 124"/>
                <a:gd name="T27" fmla="*/ 11 h 151"/>
                <a:gd name="T28" fmla="*/ 48 w 124"/>
                <a:gd name="T29" fmla="*/ 1 h 151"/>
                <a:gd name="T30" fmla="*/ 63 w 124"/>
                <a:gd name="T31" fmla="*/ 0 h 151"/>
                <a:gd name="T32" fmla="*/ 71 w 124"/>
                <a:gd name="T33" fmla="*/ 1 h 151"/>
                <a:gd name="T34" fmla="*/ 78 w 124"/>
                <a:gd name="T35" fmla="*/ 1 h 151"/>
                <a:gd name="T36" fmla="*/ 94 w 124"/>
                <a:gd name="T37" fmla="*/ 3 h 151"/>
                <a:gd name="T38" fmla="*/ 111 w 124"/>
                <a:gd name="T39" fmla="*/ 2 h 151"/>
                <a:gd name="T40" fmla="*/ 121 w 124"/>
                <a:gd name="T41" fmla="*/ 3 h 151"/>
                <a:gd name="T42" fmla="*/ 123 w 124"/>
                <a:gd name="T43" fmla="*/ 6 h 151"/>
                <a:gd name="T44" fmla="*/ 113 w 124"/>
                <a:gd name="T45" fmla="*/ 26 h 151"/>
                <a:gd name="T46" fmla="*/ 105 w 124"/>
                <a:gd name="T47" fmla="*/ 43 h 151"/>
                <a:gd name="T48" fmla="*/ 96 w 124"/>
                <a:gd name="T49" fmla="*/ 61 h 151"/>
                <a:gd name="T50" fmla="*/ 90 w 124"/>
                <a:gd name="T51" fmla="*/ 72 h 151"/>
                <a:gd name="T52" fmla="*/ 86 w 124"/>
                <a:gd name="T53" fmla="*/ 77 h 151"/>
                <a:gd name="T54" fmla="*/ 88 w 124"/>
                <a:gd name="T55" fmla="*/ 83 h 151"/>
                <a:gd name="T56" fmla="*/ 93 w 124"/>
                <a:gd name="T57" fmla="*/ 89 h 151"/>
                <a:gd name="T58" fmla="*/ 103 w 124"/>
                <a:gd name="T59" fmla="*/ 107 h 151"/>
                <a:gd name="T60" fmla="*/ 110 w 124"/>
                <a:gd name="T61" fmla="*/ 121 h 151"/>
                <a:gd name="T62" fmla="*/ 120 w 124"/>
                <a:gd name="T63" fmla="*/ 143 h 151"/>
                <a:gd name="T64" fmla="*/ 113 w 124"/>
                <a:gd name="T65" fmla="*/ 147 h 151"/>
                <a:gd name="T66" fmla="*/ 90 w 124"/>
                <a:gd name="T67" fmla="*/ 148 h 151"/>
                <a:gd name="T68" fmla="*/ 78 w 124"/>
                <a:gd name="T69" fmla="*/ 149 h 151"/>
                <a:gd name="T70" fmla="*/ 58 w 124"/>
                <a:gd name="T71" fmla="*/ 150 h 151"/>
                <a:gd name="T72" fmla="*/ 39 w 124"/>
                <a:gd name="T73" fmla="*/ 150 h 151"/>
                <a:gd name="T74" fmla="*/ 29 w 124"/>
                <a:gd name="T75" fmla="*/ 150 h 151"/>
                <a:gd name="T76" fmla="*/ 11 w 124"/>
                <a:gd name="T77" fmla="*/ 149 h 151"/>
                <a:gd name="T78" fmla="*/ 0 w 124"/>
                <a:gd name="T79" fmla="*/ 14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4" h="151">
                  <a:moveTo>
                    <a:pt x="0" y="149"/>
                  </a:moveTo>
                  <a:cubicBezTo>
                    <a:pt x="0" y="148"/>
                    <a:pt x="1" y="148"/>
                    <a:pt x="1" y="148"/>
                  </a:cubicBezTo>
                  <a:cubicBezTo>
                    <a:pt x="3" y="146"/>
                    <a:pt x="5" y="145"/>
                    <a:pt x="7" y="144"/>
                  </a:cubicBezTo>
                  <a:cubicBezTo>
                    <a:pt x="9" y="142"/>
                    <a:pt x="11" y="141"/>
                    <a:pt x="13" y="139"/>
                  </a:cubicBezTo>
                  <a:cubicBezTo>
                    <a:pt x="13" y="139"/>
                    <a:pt x="14" y="138"/>
                    <a:pt x="15" y="138"/>
                  </a:cubicBezTo>
                  <a:cubicBezTo>
                    <a:pt x="17" y="136"/>
                    <a:pt x="19" y="134"/>
                    <a:pt x="21" y="133"/>
                  </a:cubicBezTo>
                  <a:cubicBezTo>
                    <a:pt x="22" y="132"/>
                    <a:pt x="23" y="131"/>
                    <a:pt x="24" y="130"/>
                  </a:cubicBezTo>
                  <a:cubicBezTo>
                    <a:pt x="26" y="129"/>
                    <a:pt x="28" y="128"/>
                    <a:pt x="30" y="126"/>
                  </a:cubicBezTo>
                  <a:cubicBezTo>
                    <a:pt x="32" y="125"/>
                    <a:pt x="34" y="124"/>
                    <a:pt x="35" y="123"/>
                  </a:cubicBezTo>
                  <a:cubicBezTo>
                    <a:pt x="36" y="122"/>
                    <a:pt x="36" y="121"/>
                    <a:pt x="37" y="121"/>
                  </a:cubicBezTo>
                  <a:cubicBezTo>
                    <a:pt x="38" y="120"/>
                    <a:pt x="40" y="119"/>
                    <a:pt x="41" y="118"/>
                  </a:cubicBezTo>
                  <a:cubicBezTo>
                    <a:pt x="43" y="117"/>
                    <a:pt x="44" y="116"/>
                    <a:pt x="45" y="115"/>
                  </a:cubicBezTo>
                  <a:cubicBezTo>
                    <a:pt x="46" y="113"/>
                    <a:pt x="46" y="111"/>
                    <a:pt x="46" y="109"/>
                  </a:cubicBezTo>
                  <a:cubicBezTo>
                    <a:pt x="46" y="105"/>
                    <a:pt x="46" y="101"/>
                    <a:pt x="45" y="98"/>
                  </a:cubicBezTo>
                  <a:cubicBezTo>
                    <a:pt x="45" y="97"/>
                    <a:pt x="46" y="96"/>
                    <a:pt x="46" y="95"/>
                  </a:cubicBezTo>
                  <a:cubicBezTo>
                    <a:pt x="46" y="93"/>
                    <a:pt x="47" y="91"/>
                    <a:pt x="47" y="89"/>
                  </a:cubicBezTo>
                  <a:cubicBezTo>
                    <a:pt x="47" y="87"/>
                    <a:pt x="46" y="85"/>
                    <a:pt x="46" y="84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7" y="81"/>
                    <a:pt x="47" y="78"/>
                    <a:pt x="47" y="76"/>
                  </a:cubicBezTo>
                  <a:cubicBezTo>
                    <a:pt x="47" y="74"/>
                    <a:pt x="47" y="72"/>
                    <a:pt x="47" y="70"/>
                  </a:cubicBezTo>
                  <a:cubicBezTo>
                    <a:pt x="47" y="67"/>
                    <a:pt x="47" y="65"/>
                    <a:pt x="47" y="62"/>
                  </a:cubicBezTo>
                  <a:cubicBezTo>
                    <a:pt x="48" y="57"/>
                    <a:pt x="48" y="52"/>
                    <a:pt x="47" y="47"/>
                  </a:cubicBezTo>
                  <a:cubicBezTo>
                    <a:pt x="47" y="46"/>
                    <a:pt x="48" y="44"/>
                    <a:pt x="47" y="43"/>
                  </a:cubicBezTo>
                  <a:cubicBezTo>
                    <a:pt x="47" y="41"/>
                    <a:pt x="47" y="39"/>
                    <a:pt x="47" y="37"/>
                  </a:cubicBezTo>
                  <a:cubicBezTo>
                    <a:pt x="47" y="35"/>
                    <a:pt x="47" y="34"/>
                    <a:pt x="47" y="32"/>
                  </a:cubicBezTo>
                  <a:cubicBezTo>
                    <a:pt x="47" y="29"/>
                    <a:pt x="48" y="26"/>
                    <a:pt x="47" y="23"/>
                  </a:cubicBezTo>
                  <a:cubicBezTo>
                    <a:pt x="47" y="21"/>
                    <a:pt x="47" y="20"/>
                    <a:pt x="47" y="18"/>
                  </a:cubicBezTo>
                  <a:cubicBezTo>
                    <a:pt x="47" y="16"/>
                    <a:pt x="47" y="14"/>
                    <a:pt x="48" y="11"/>
                  </a:cubicBezTo>
                  <a:cubicBezTo>
                    <a:pt x="48" y="10"/>
                    <a:pt x="48" y="9"/>
                    <a:pt x="48" y="8"/>
                  </a:cubicBezTo>
                  <a:cubicBezTo>
                    <a:pt x="48" y="6"/>
                    <a:pt x="48" y="3"/>
                    <a:pt x="48" y="1"/>
                  </a:cubicBezTo>
                  <a:cubicBezTo>
                    <a:pt x="48" y="0"/>
                    <a:pt x="49" y="0"/>
                    <a:pt x="49" y="0"/>
                  </a:cubicBezTo>
                  <a:cubicBezTo>
                    <a:pt x="54" y="0"/>
                    <a:pt x="58" y="0"/>
                    <a:pt x="63" y="0"/>
                  </a:cubicBezTo>
                  <a:cubicBezTo>
                    <a:pt x="65" y="0"/>
                    <a:pt x="68" y="0"/>
                    <a:pt x="71" y="0"/>
                  </a:cubicBezTo>
                  <a:cubicBezTo>
                    <a:pt x="71" y="0"/>
                    <a:pt x="71" y="0"/>
                    <a:pt x="71" y="1"/>
                  </a:cubicBezTo>
                  <a:cubicBezTo>
                    <a:pt x="72" y="1"/>
                    <a:pt x="72" y="1"/>
                    <a:pt x="72" y="1"/>
                  </a:cubicBezTo>
                  <a:cubicBezTo>
                    <a:pt x="74" y="1"/>
                    <a:pt x="76" y="1"/>
                    <a:pt x="78" y="1"/>
                  </a:cubicBezTo>
                  <a:cubicBezTo>
                    <a:pt x="79" y="1"/>
                    <a:pt x="81" y="1"/>
                    <a:pt x="82" y="1"/>
                  </a:cubicBezTo>
                  <a:cubicBezTo>
                    <a:pt x="86" y="2"/>
                    <a:pt x="90" y="2"/>
                    <a:pt x="94" y="3"/>
                  </a:cubicBezTo>
                  <a:cubicBezTo>
                    <a:pt x="99" y="3"/>
                    <a:pt x="104" y="3"/>
                    <a:pt x="108" y="3"/>
                  </a:cubicBezTo>
                  <a:cubicBezTo>
                    <a:pt x="109" y="3"/>
                    <a:pt x="110" y="2"/>
                    <a:pt x="111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5" y="4"/>
                    <a:pt x="118" y="3"/>
                    <a:pt x="121" y="3"/>
                  </a:cubicBezTo>
                  <a:cubicBezTo>
                    <a:pt x="122" y="3"/>
                    <a:pt x="123" y="3"/>
                    <a:pt x="124" y="3"/>
                  </a:cubicBezTo>
                  <a:cubicBezTo>
                    <a:pt x="124" y="4"/>
                    <a:pt x="124" y="5"/>
                    <a:pt x="123" y="6"/>
                  </a:cubicBezTo>
                  <a:cubicBezTo>
                    <a:pt x="122" y="9"/>
                    <a:pt x="120" y="12"/>
                    <a:pt x="119" y="15"/>
                  </a:cubicBezTo>
                  <a:cubicBezTo>
                    <a:pt x="118" y="19"/>
                    <a:pt x="115" y="23"/>
                    <a:pt x="113" y="26"/>
                  </a:cubicBezTo>
                  <a:cubicBezTo>
                    <a:pt x="112" y="30"/>
                    <a:pt x="110" y="34"/>
                    <a:pt x="108" y="38"/>
                  </a:cubicBezTo>
                  <a:cubicBezTo>
                    <a:pt x="107" y="39"/>
                    <a:pt x="106" y="41"/>
                    <a:pt x="105" y="43"/>
                  </a:cubicBezTo>
                  <a:cubicBezTo>
                    <a:pt x="104" y="46"/>
                    <a:pt x="102" y="48"/>
                    <a:pt x="101" y="51"/>
                  </a:cubicBezTo>
                  <a:cubicBezTo>
                    <a:pt x="99" y="54"/>
                    <a:pt x="98" y="58"/>
                    <a:pt x="96" y="61"/>
                  </a:cubicBezTo>
                  <a:cubicBezTo>
                    <a:pt x="95" y="64"/>
                    <a:pt x="94" y="66"/>
                    <a:pt x="93" y="68"/>
                  </a:cubicBezTo>
                  <a:cubicBezTo>
                    <a:pt x="92" y="70"/>
                    <a:pt x="91" y="71"/>
                    <a:pt x="90" y="72"/>
                  </a:cubicBezTo>
                  <a:cubicBezTo>
                    <a:pt x="89" y="73"/>
                    <a:pt x="89" y="73"/>
                    <a:pt x="88" y="73"/>
                  </a:cubicBezTo>
                  <a:cubicBezTo>
                    <a:pt x="87" y="74"/>
                    <a:pt x="86" y="76"/>
                    <a:pt x="86" y="77"/>
                  </a:cubicBezTo>
                  <a:cubicBezTo>
                    <a:pt x="86" y="78"/>
                    <a:pt x="86" y="78"/>
                    <a:pt x="86" y="78"/>
                  </a:cubicBezTo>
                  <a:cubicBezTo>
                    <a:pt x="87" y="80"/>
                    <a:pt x="87" y="81"/>
                    <a:pt x="88" y="83"/>
                  </a:cubicBezTo>
                  <a:cubicBezTo>
                    <a:pt x="88" y="83"/>
                    <a:pt x="89" y="83"/>
                    <a:pt x="89" y="84"/>
                  </a:cubicBezTo>
                  <a:cubicBezTo>
                    <a:pt x="90" y="86"/>
                    <a:pt x="92" y="87"/>
                    <a:pt x="93" y="89"/>
                  </a:cubicBezTo>
                  <a:cubicBezTo>
                    <a:pt x="95" y="92"/>
                    <a:pt x="96" y="95"/>
                    <a:pt x="98" y="98"/>
                  </a:cubicBezTo>
                  <a:cubicBezTo>
                    <a:pt x="100" y="101"/>
                    <a:pt x="101" y="104"/>
                    <a:pt x="103" y="107"/>
                  </a:cubicBezTo>
                  <a:cubicBezTo>
                    <a:pt x="105" y="109"/>
                    <a:pt x="105" y="113"/>
                    <a:pt x="107" y="116"/>
                  </a:cubicBezTo>
                  <a:cubicBezTo>
                    <a:pt x="108" y="117"/>
                    <a:pt x="109" y="119"/>
                    <a:pt x="110" y="121"/>
                  </a:cubicBezTo>
                  <a:cubicBezTo>
                    <a:pt x="112" y="125"/>
                    <a:pt x="113" y="128"/>
                    <a:pt x="115" y="132"/>
                  </a:cubicBezTo>
                  <a:cubicBezTo>
                    <a:pt x="117" y="136"/>
                    <a:pt x="119" y="139"/>
                    <a:pt x="120" y="143"/>
                  </a:cubicBezTo>
                  <a:cubicBezTo>
                    <a:pt x="121" y="144"/>
                    <a:pt x="121" y="145"/>
                    <a:pt x="121" y="147"/>
                  </a:cubicBezTo>
                  <a:cubicBezTo>
                    <a:pt x="118" y="147"/>
                    <a:pt x="116" y="147"/>
                    <a:pt x="113" y="147"/>
                  </a:cubicBezTo>
                  <a:cubicBezTo>
                    <a:pt x="109" y="147"/>
                    <a:pt x="106" y="147"/>
                    <a:pt x="102" y="147"/>
                  </a:cubicBezTo>
                  <a:cubicBezTo>
                    <a:pt x="98" y="148"/>
                    <a:pt x="94" y="147"/>
                    <a:pt x="90" y="148"/>
                  </a:cubicBezTo>
                  <a:cubicBezTo>
                    <a:pt x="88" y="148"/>
                    <a:pt x="87" y="148"/>
                    <a:pt x="85" y="149"/>
                  </a:cubicBezTo>
                  <a:cubicBezTo>
                    <a:pt x="83" y="149"/>
                    <a:pt x="81" y="149"/>
                    <a:pt x="78" y="149"/>
                  </a:cubicBezTo>
                  <a:cubicBezTo>
                    <a:pt x="73" y="150"/>
                    <a:pt x="69" y="150"/>
                    <a:pt x="64" y="150"/>
                  </a:cubicBezTo>
                  <a:cubicBezTo>
                    <a:pt x="62" y="150"/>
                    <a:pt x="60" y="150"/>
                    <a:pt x="58" y="150"/>
                  </a:cubicBezTo>
                  <a:cubicBezTo>
                    <a:pt x="55" y="150"/>
                    <a:pt x="51" y="150"/>
                    <a:pt x="48" y="151"/>
                  </a:cubicBezTo>
                  <a:cubicBezTo>
                    <a:pt x="45" y="151"/>
                    <a:pt x="42" y="150"/>
                    <a:pt x="39" y="150"/>
                  </a:cubicBezTo>
                  <a:cubicBezTo>
                    <a:pt x="37" y="151"/>
                    <a:pt x="35" y="151"/>
                    <a:pt x="33" y="151"/>
                  </a:cubicBezTo>
                  <a:cubicBezTo>
                    <a:pt x="32" y="151"/>
                    <a:pt x="30" y="151"/>
                    <a:pt x="29" y="150"/>
                  </a:cubicBezTo>
                  <a:cubicBezTo>
                    <a:pt x="27" y="150"/>
                    <a:pt x="24" y="150"/>
                    <a:pt x="22" y="149"/>
                  </a:cubicBezTo>
                  <a:cubicBezTo>
                    <a:pt x="18" y="149"/>
                    <a:pt x="15" y="149"/>
                    <a:pt x="11" y="149"/>
                  </a:cubicBezTo>
                  <a:cubicBezTo>
                    <a:pt x="8" y="149"/>
                    <a:pt x="5" y="149"/>
                    <a:pt x="3" y="149"/>
                  </a:cubicBezTo>
                  <a:cubicBezTo>
                    <a:pt x="2" y="149"/>
                    <a:pt x="1" y="149"/>
                    <a:pt x="0" y="14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2" name="Freeform 25">
              <a:extLst>
                <a:ext uri="{FF2B5EF4-FFF2-40B4-BE49-F238E27FC236}">
                  <a16:creationId xmlns:a16="http://schemas.microsoft.com/office/drawing/2014/main" id="{97F6D852-0B98-4E88-9B97-4436FE9DFE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6" y="767"/>
              <a:ext cx="219" cy="244"/>
            </a:xfrm>
            <a:custGeom>
              <a:avLst/>
              <a:gdLst>
                <a:gd name="T0" fmla="*/ 12 w 121"/>
                <a:gd name="T1" fmla="*/ 132 h 134"/>
                <a:gd name="T2" fmla="*/ 6 w 121"/>
                <a:gd name="T3" fmla="*/ 127 h 134"/>
                <a:gd name="T4" fmla="*/ 10 w 121"/>
                <a:gd name="T5" fmla="*/ 121 h 134"/>
                <a:gd name="T6" fmla="*/ 15 w 121"/>
                <a:gd name="T7" fmla="*/ 108 h 134"/>
                <a:gd name="T8" fmla="*/ 23 w 121"/>
                <a:gd name="T9" fmla="*/ 94 h 134"/>
                <a:gd name="T10" fmla="*/ 33 w 121"/>
                <a:gd name="T11" fmla="*/ 78 h 134"/>
                <a:gd name="T12" fmla="*/ 37 w 121"/>
                <a:gd name="T13" fmla="*/ 69 h 134"/>
                <a:gd name="T14" fmla="*/ 38 w 121"/>
                <a:gd name="T15" fmla="*/ 67 h 134"/>
                <a:gd name="T16" fmla="*/ 38 w 121"/>
                <a:gd name="T17" fmla="*/ 64 h 134"/>
                <a:gd name="T18" fmla="*/ 36 w 121"/>
                <a:gd name="T19" fmla="*/ 58 h 134"/>
                <a:gd name="T20" fmla="*/ 30 w 121"/>
                <a:gd name="T21" fmla="*/ 51 h 134"/>
                <a:gd name="T22" fmla="*/ 20 w 121"/>
                <a:gd name="T23" fmla="*/ 35 h 134"/>
                <a:gd name="T24" fmla="*/ 14 w 121"/>
                <a:gd name="T25" fmla="*/ 26 h 134"/>
                <a:gd name="T26" fmla="*/ 9 w 121"/>
                <a:gd name="T27" fmla="*/ 17 h 134"/>
                <a:gd name="T28" fmla="*/ 0 w 121"/>
                <a:gd name="T29" fmla="*/ 1 h 134"/>
                <a:gd name="T30" fmla="*/ 9 w 121"/>
                <a:gd name="T31" fmla="*/ 0 h 134"/>
                <a:gd name="T32" fmla="*/ 26 w 121"/>
                <a:gd name="T33" fmla="*/ 0 h 134"/>
                <a:gd name="T34" fmla="*/ 49 w 121"/>
                <a:gd name="T35" fmla="*/ 1 h 134"/>
                <a:gd name="T36" fmla="*/ 68 w 121"/>
                <a:gd name="T37" fmla="*/ 1 h 134"/>
                <a:gd name="T38" fmla="*/ 74 w 121"/>
                <a:gd name="T39" fmla="*/ 10 h 134"/>
                <a:gd name="T40" fmla="*/ 77 w 121"/>
                <a:gd name="T41" fmla="*/ 40 h 134"/>
                <a:gd name="T42" fmla="*/ 78 w 121"/>
                <a:gd name="T43" fmla="*/ 60 h 134"/>
                <a:gd name="T44" fmla="*/ 78 w 121"/>
                <a:gd name="T45" fmla="*/ 77 h 134"/>
                <a:gd name="T46" fmla="*/ 78 w 121"/>
                <a:gd name="T47" fmla="*/ 89 h 134"/>
                <a:gd name="T48" fmla="*/ 76 w 121"/>
                <a:gd name="T49" fmla="*/ 92 h 134"/>
                <a:gd name="T50" fmla="*/ 76 w 121"/>
                <a:gd name="T51" fmla="*/ 100 h 134"/>
                <a:gd name="T52" fmla="*/ 88 w 121"/>
                <a:gd name="T53" fmla="*/ 110 h 134"/>
                <a:gd name="T54" fmla="*/ 103 w 121"/>
                <a:gd name="T55" fmla="*/ 120 h 134"/>
                <a:gd name="T56" fmla="*/ 115 w 121"/>
                <a:gd name="T57" fmla="*/ 129 h 134"/>
                <a:gd name="T58" fmla="*/ 121 w 121"/>
                <a:gd name="T59" fmla="*/ 133 h 134"/>
                <a:gd name="T60" fmla="*/ 113 w 121"/>
                <a:gd name="T61" fmla="*/ 133 h 134"/>
                <a:gd name="T62" fmla="*/ 103 w 121"/>
                <a:gd name="T63" fmla="*/ 133 h 134"/>
                <a:gd name="T64" fmla="*/ 91 w 121"/>
                <a:gd name="T65" fmla="*/ 132 h 134"/>
                <a:gd name="T66" fmla="*/ 83 w 121"/>
                <a:gd name="T67" fmla="*/ 134 h 134"/>
                <a:gd name="T68" fmla="*/ 82 w 121"/>
                <a:gd name="T69" fmla="*/ 132 h 134"/>
                <a:gd name="T70" fmla="*/ 71 w 121"/>
                <a:gd name="T71" fmla="*/ 131 h 134"/>
                <a:gd name="T72" fmla="*/ 48 w 121"/>
                <a:gd name="T73" fmla="*/ 131 h 134"/>
                <a:gd name="T74" fmla="*/ 44 w 121"/>
                <a:gd name="T75" fmla="*/ 132 h 134"/>
                <a:gd name="T76" fmla="*/ 24 w 121"/>
                <a:gd name="T77" fmla="*/ 132 h 134"/>
                <a:gd name="T78" fmla="*/ 16 w 121"/>
                <a:gd name="T79" fmla="*/ 132 h 134"/>
                <a:gd name="T80" fmla="*/ 12 w 121"/>
                <a:gd name="T81" fmla="*/ 13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1" h="134">
                  <a:moveTo>
                    <a:pt x="12" y="133"/>
                  </a:moveTo>
                  <a:cubicBezTo>
                    <a:pt x="12" y="132"/>
                    <a:pt x="12" y="132"/>
                    <a:pt x="12" y="132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5" y="130"/>
                    <a:pt x="6" y="129"/>
                    <a:pt x="6" y="127"/>
                  </a:cubicBezTo>
                  <a:cubicBezTo>
                    <a:pt x="7" y="126"/>
                    <a:pt x="8" y="126"/>
                    <a:pt x="8" y="125"/>
                  </a:cubicBezTo>
                  <a:cubicBezTo>
                    <a:pt x="9" y="123"/>
                    <a:pt x="9" y="122"/>
                    <a:pt x="10" y="121"/>
                  </a:cubicBezTo>
                  <a:cubicBezTo>
                    <a:pt x="11" y="120"/>
                    <a:pt x="11" y="119"/>
                    <a:pt x="11" y="117"/>
                  </a:cubicBezTo>
                  <a:cubicBezTo>
                    <a:pt x="12" y="114"/>
                    <a:pt x="14" y="111"/>
                    <a:pt x="15" y="108"/>
                  </a:cubicBezTo>
                  <a:cubicBezTo>
                    <a:pt x="17" y="106"/>
                    <a:pt x="18" y="104"/>
                    <a:pt x="19" y="102"/>
                  </a:cubicBezTo>
                  <a:cubicBezTo>
                    <a:pt x="20" y="99"/>
                    <a:pt x="22" y="97"/>
                    <a:pt x="23" y="94"/>
                  </a:cubicBezTo>
                  <a:cubicBezTo>
                    <a:pt x="23" y="91"/>
                    <a:pt x="26" y="90"/>
                    <a:pt x="27" y="87"/>
                  </a:cubicBezTo>
                  <a:cubicBezTo>
                    <a:pt x="28" y="84"/>
                    <a:pt x="31" y="81"/>
                    <a:pt x="33" y="78"/>
                  </a:cubicBezTo>
                  <a:cubicBezTo>
                    <a:pt x="34" y="76"/>
                    <a:pt x="34" y="75"/>
                    <a:pt x="35" y="73"/>
                  </a:cubicBezTo>
                  <a:cubicBezTo>
                    <a:pt x="35" y="72"/>
                    <a:pt x="36" y="71"/>
                    <a:pt x="37" y="69"/>
                  </a:cubicBezTo>
                  <a:cubicBezTo>
                    <a:pt x="37" y="69"/>
                    <a:pt x="37" y="68"/>
                    <a:pt x="37" y="67"/>
                  </a:cubicBezTo>
                  <a:cubicBezTo>
                    <a:pt x="37" y="67"/>
                    <a:pt x="38" y="67"/>
                    <a:pt x="38" y="67"/>
                  </a:cubicBezTo>
                  <a:cubicBezTo>
                    <a:pt x="38" y="66"/>
                    <a:pt x="39" y="66"/>
                    <a:pt x="39" y="65"/>
                  </a:cubicBezTo>
                  <a:cubicBezTo>
                    <a:pt x="38" y="65"/>
                    <a:pt x="38" y="64"/>
                    <a:pt x="38" y="64"/>
                  </a:cubicBezTo>
                  <a:cubicBezTo>
                    <a:pt x="38" y="64"/>
                    <a:pt x="38" y="63"/>
                    <a:pt x="37" y="63"/>
                  </a:cubicBezTo>
                  <a:cubicBezTo>
                    <a:pt x="37" y="62"/>
                    <a:pt x="37" y="60"/>
                    <a:pt x="36" y="58"/>
                  </a:cubicBezTo>
                  <a:cubicBezTo>
                    <a:pt x="35" y="57"/>
                    <a:pt x="33" y="55"/>
                    <a:pt x="32" y="54"/>
                  </a:cubicBezTo>
                  <a:cubicBezTo>
                    <a:pt x="31" y="53"/>
                    <a:pt x="31" y="52"/>
                    <a:pt x="30" y="51"/>
                  </a:cubicBezTo>
                  <a:cubicBezTo>
                    <a:pt x="29" y="49"/>
                    <a:pt x="28" y="48"/>
                    <a:pt x="27" y="46"/>
                  </a:cubicBezTo>
                  <a:cubicBezTo>
                    <a:pt x="24" y="42"/>
                    <a:pt x="22" y="39"/>
                    <a:pt x="20" y="35"/>
                  </a:cubicBezTo>
                  <a:cubicBezTo>
                    <a:pt x="19" y="34"/>
                    <a:pt x="18" y="33"/>
                    <a:pt x="17" y="32"/>
                  </a:cubicBezTo>
                  <a:cubicBezTo>
                    <a:pt x="16" y="30"/>
                    <a:pt x="15" y="28"/>
                    <a:pt x="14" y="26"/>
                  </a:cubicBezTo>
                  <a:cubicBezTo>
                    <a:pt x="14" y="25"/>
                    <a:pt x="13" y="24"/>
                    <a:pt x="12" y="23"/>
                  </a:cubicBezTo>
                  <a:cubicBezTo>
                    <a:pt x="11" y="21"/>
                    <a:pt x="10" y="19"/>
                    <a:pt x="9" y="17"/>
                  </a:cubicBezTo>
                  <a:cubicBezTo>
                    <a:pt x="7" y="14"/>
                    <a:pt x="6" y="12"/>
                    <a:pt x="4" y="9"/>
                  </a:cubicBezTo>
                  <a:cubicBezTo>
                    <a:pt x="3" y="7"/>
                    <a:pt x="2" y="4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4" y="0"/>
                    <a:pt x="7" y="0"/>
                    <a:pt x="9" y="0"/>
                  </a:cubicBezTo>
                  <a:cubicBezTo>
                    <a:pt x="11" y="1"/>
                    <a:pt x="13" y="0"/>
                    <a:pt x="15" y="0"/>
                  </a:cubicBezTo>
                  <a:cubicBezTo>
                    <a:pt x="19" y="0"/>
                    <a:pt x="22" y="0"/>
                    <a:pt x="26" y="0"/>
                  </a:cubicBezTo>
                  <a:cubicBezTo>
                    <a:pt x="29" y="0"/>
                    <a:pt x="33" y="0"/>
                    <a:pt x="36" y="0"/>
                  </a:cubicBezTo>
                  <a:cubicBezTo>
                    <a:pt x="40" y="0"/>
                    <a:pt x="45" y="1"/>
                    <a:pt x="49" y="1"/>
                  </a:cubicBezTo>
                  <a:cubicBezTo>
                    <a:pt x="51" y="1"/>
                    <a:pt x="54" y="1"/>
                    <a:pt x="56" y="1"/>
                  </a:cubicBezTo>
                  <a:cubicBezTo>
                    <a:pt x="60" y="1"/>
                    <a:pt x="64" y="1"/>
                    <a:pt x="68" y="1"/>
                  </a:cubicBezTo>
                  <a:cubicBezTo>
                    <a:pt x="70" y="1"/>
                    <a:pt x="71" y="1"/>
                    <a:pt x="74" y="1"/>
                  </a:cubicBezTo>
                  <a:cubicBezTo>
                    <a:pt x="74" y="4"/>
                    <a:pt x="74" y="7"/>
                    <a:pt x="74" y="10"/>
                  </a:cubicBezTo>
                  <a:cubicBezTo>
                    <a:pt x="75" y="13"/>
                    <a:pt x="75" y="16"/>
                    <a:pt x="75" y="19"/>
                  </a:cubicBezTo>
                  <a:cubicBezTo>
                    <a:pt x="76" y="26"/>
                    <a:pt x="76" y="33"/>
                    <a:pt x="77" y="40"/>
                  </a:cubicBezTo>
                  <a:cubicBezTo>
                    <a:pt x="77" y="44"/>
                    <a:pt x="77" y="48"/>
                    <a:pt x="78" y="52"/>
                  </a:cubicBezTo>
                  <a:cubicBezTo>
                    <a:pt x="78" y="55"/>
                    <a:pt x="78" y="57"/>
                    <a:pt x="78" y="60"/>
                  </a:cubicBezTo>
                  <a:cubicBezTo>
                    <a:pt x="79" y="63"/>
                    <a:pt x="78" y="66"/>
                    <a:pt x="78" y="68"/>
                  </a:cubicBezTo>
                  <a:cubicBezTo>
                    <a:pt x="78" y="71"/>
                    <a:pt x="78" y="74"/>
                    <a:pt x="78" y="77"/>
                  </a:cubicBezTo>
                  <a:cubicBezTo>
                    <a:pt x="78" y="79"/>
                    <a:pt x="78" y="81"/>
                    <a:pt x="78" y="83"/>
                  </a:cubicBezTo>
                  <a:cubicBezTo>
                    <a:pt x="78" y="85"/>
                    <a:pt x="78" y="87"/>
                    <a:pt x="78" y="89"/>
                  </a:cubicBezTo>
                  <a:cubicBezTo>
                    <a:pt x="78" y="90"/>
                    <a:pt x="78" y="90"/>
                    <a:pt x="78" y="90"/>
                  </a:cubicBezTo>
                  <a:cubicBezTo>
                    <a:pt x="76" y="90"/>
                    <a:pt x="76" y="91"/>
                    <a:pt x="76" y="92"/>
                  </a:cubicBezTo>
                  <a:cubicBezTo>
                    <a:pt x="76" y="94"/>
                    <a:pt x="75" y="94"/>
                    <a:pt x="75" y="95"/>
                  </a:cubicBezTo>
                  <a:cubicBezTo>
                    <a:pt x="75" y="97"/>
                    <a:pt x="75" y="98"/>
                    <a:pt x="76" y="100"/>
                  </a:cubicBezTo>
                  <a:cubicBezTo>
                    <a:pt x="76" y="102"/>
                    <a:pt x="78" y="104"/>
                    <a:pt x="80" y="105"/>
                  </a:cubicBezTo>
                  <a:cubicBezTo>
                    <a:pt x="82" y="107"/>
                    <a:pt x="85" y="109"/>
                    <a:pt x="88" y="110"/>
                  </a:cubicBezTo>
                  <a:cubicBezTo>
                    <a:pt x="89" y="111"/>
                    <a:pt x="90" y="112"/>
                    <a:pt x="92" y="113"/>
                  </a:cubicBezTo>
                  <a:cubicBezTo>
                    <a:pt x="95" y="115"/>
                    <a:pt x="99" y="117"/>
                    <a:pt x="103" y="120"/>
                  </a:cubicBezTo>
                  <a:cubicBezTo>
                    <a:pt x="104" y="121"/>
                    <a:pt x="105" y="122"/>
                    <a:pt x="107" y="123"/>
                  </a:cubicBezTo>
                  <a:cubicBezTo>
                    <a:pt x="110" y="124"/>
                    <a:pt x="112" y="127"/>
                    <a:pt x="115" y="129"/>
                  </a:cubicBezTo>
                  <a:cubicBezTo>
                    <a:pt x="117" y="129"/>
                    <a:pt x="118" y="130"/>
                    <a:pt x="119" y="131"/>
                  </a:cubicBezTo>
                  <a:cubicBezTo>
                    <a:pt x="119" y="132"/>
                    <a:pt x="120" y="132"/>
                    <a:pt x="121" y="133"/>
                  </a:cubicBezTo>
                  <a:cubicBezTo>
                    <a:pt x="121" y="133"/>
                    <a:pt x="120" y="133"/>
                    <a:pt x="120" y="133"/>
                  </a:cubicBezTo>
                  <a:cubicBezTo>
                    <a:pt x="118" y="133"/>
                    <a:pt x="115" y="133"/>
                    <a:pt x="113" y="133"/>
                  </a:cubicBezTo>
                  <a:cubicBezTo>
                    <a:pt x="111" y="133"/>
                    <a:pt x="109" y="133"/>
                    <a:pt x="107" y="133"/>
                  </a:cubicBezTo>
                  <a:cubicBezTo>
                    <a:pt x="105" y="133"/>
                    <a:pt x="104" y="133"/>
                    <a:pt x="103" y="133"/>
                  </a:cubicBezTo>
                  <a:cubicBezTo>
                    <a:pt x="103" y="133"/>
                    <a:pt x="102" y="133"/>
                    <a:pt x="101" y="133"/>
                  </a:cubicBezTo>
                  <a:cubicBezTo>
                    <a:pt x="98" y="133"/>
                    <a:pt x="95" y="132"/>
                    <a:pt x="91" y="132"/>
                  </a:cubicBezTo>
                  <a:cubicBezTo>
                    <a:pt x="89" y="132"/>
                    <a:pt x="86" y="132"/>
                    <a:pt x="83" y="133"/>
                  </a:cubicBezTo>
                  <a:cubicBezTo>
                    <a:pt x="83" y="133"/>
                    <a:pt x="83" y="133"/>
                    <a:pt x="83" y="134"/>
                  </a:cubicBezTo>
                  <a:cubicBezTo>
                    <a:pt x="82" y="133"/>
                    <a:pt x="82" y="133"/>
                    <a:pt x="82" y="132"/>
                  </a:cubicBezTo>
                  <a:cubicBezTo>
                    <a:pt x="82" y="132"/>
                    <a:pt x="82" y="132"/>
                    <a:pt x="82" y="132"/>
                  </a:cubicBezTo>
                  <a:cubicBezTo>
                    <a:pt x="79" y="132"/>
                    <a:pt x="76" y="132"/>
                    <a:pt x="73" y="132"/>
                  </a:cubicBezTo>
                  <a:cubicBezTo>
                    <a:pt x="72" y="132"/>
                    <a:pt x="72" y="131"/>
                    <a:pt x="71" y="131"/>
                  </a:cubicBezTo>
                  <a:cubicBezTo>
                    <a:pt x="67" y="131"/>
                    <a:pt x="64" y="130"/>
                    <a:pt x="60" y="131"/>
                  </a:cubicBezTo>
                  <a:cubicBezTo>
                    <a:pt x="56" y="131"/>
                    <a:pt x="52" y="130"/>
                    <a:pt x="48" y="131"/>
                  </a:cubicBezTo>
                  <a:cubicBezTo>
                    <a:pt x="48" y="132"/>
                    <a:pt x="47" y="131"/>
                    <a:pt x="46" y="131"/>
                  </a:cubicBezTo>
                  <a:cubicBezTo>
                    <a:pt x="46" y="131"/>
                    <a:pt x="45" y="132"/>
                    <a:pt x="44" y="132"/>
                  </a:cubicBezTo>
                  <a:cubicBezTo>
                    <a:pt x="42" y="132"/>
                    <a:pt x="39" y="131"/>
                    <a:pt x="36" y="132"/>
                  </a:cubicBezTo>
                  <a:cubicBezTo>
                    <a:pt x="32" y="132"/>
                    <a:pt x="28" y="133"/>
                    <a:pt x="24" y="132"/>
                  </a:cubicBezTo>
                  <a:cubicBezTo>
                    <a:pt x="21" y="132"/>
                    <a:pt x="19" y="133"/>
                    <a:pt x="17" y="133"/>
                  </a:cubicBezTo>
                  <a:cubicBezTo>
                    <a:pt x="17" y="133"/>
                    <a:pt x="16" y="133"/>
                    <a:pt x="16" y="132"/>
                  </a:cubicBezTo>
                  <a:cubicBezTo>
                    <a:pt x="14" y="132"/>
                    <a:pt x="14" y="132"/>
                    <a:pt x="13" y="133"/>
                  </a:cubicBezTo>
                  <a:cubicBezTo>
                    <a:pt x="13" y="133"/>
                    <a:pt x="12" y="133"/>
                    <a:pt x="12" y="13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3" name="Freeform 26">
              <a:extLst>
                <a:ext uri="{FF2B5EF4-FFF2-40B4-BE49-F238E27FC236}">
                  <a16:creationId xmlns:a16="http://schemas.microsoft.com/office/drawing/2014/main" id="{9D93A62E-DC13-43EB-A048-34A3A8A81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3" y="949"/>
              <a:ext cx="71" cy="46"/>
            </a:xfrm>
            <a:custGeom>
              <a:avLst/>
              <a:gdLst>
                <a:gd name="T0" fmla="*/ 1 w 39"/>
                <a:gd name="T1" fmla="*/ 0 h 25"/>
                <a:gd name="T2" fmla="*/ 7 w 39"/>
                <a:gd name="T3" fmla="*/ 0 h 25"/>
                <a:gd name="T4" fmla="*/ 13 w 39"/>
                <a:gd name="T5" fmla="*/ 0 h 25"/>
                <a:gd name="T6" fmla="*/ 21 w 39"/>
                <a:gd name="T7" fmla="*/ 0 h 25"/>
                <a:gd name="T8" fmla="*/ 25 w 39"/>
                <a:gd name="T9" fmla="*/ 0 h 25"/>
                <a:gd name="T10" fmla="*/ 32 w 39"/>
                <a:gd name="T11" fmla="*/ 0 h 25"/>
                <a:gd name="T12" fmla="*/ 37 w 39"/>
                <a:gd name="T13" fmla="*/ 1 h 25"/>
                <a:gd name="T14" fmla="*/ 38 w 39"/>
                <a:gd name="T15" fmla="*/ 2 h 25"/>
                <a:gd name="T16" fmla="*/ 38 w 39"/>
                <a:gd name="T17" fmla="*/ 3 h 25"/>
                <a:gd name="T18" fmla="*/ 39 w 39"/>
                <a:gd name="T19" fmla="*/ 25 h 25"/>
                <a:gd name="T20" fmla="*/ 38 w 39"/>
                <a:gd name="T21" fmla="*/ 25 h 25"/>
                <a:gd name="T22" fmla="*/ 29 w 39"/>
                <a:gd name="T23" fmla="*/ 19 h 25"/>
                <a:gd name="T24" fmla="*/ 19 w 39"/>
                <a:gd name="T25" fmla="*/ 13 h 25"/>
                <a:gd name="T26" fmla="*/ 16 w 39"/>
                <a:gd name="T27" fmla="*/ 11 h 25"/>
                <a:gd name="T28" fmla="*/ 11 w 39"/>
                <a:gd name="T29" fmla="*/ 8 h 25"/>
                <a:gd name="T30" fmla="*/ 7 w 39"/>
                <a:gd name="T31" fmla="*/ 4 h 25"/>
                <a:gd name="T32" fmla="*/ 3 w 39"/>
                <a:gd name="T33" fmla="*/ 2 h 25"/>
                <a:gd name="T34" fmla="*/ 0 w 39"/>
                <a:gd name="T35" fmla="*/ 0 h 25"/>
                <a:gd name="T36" fmla="*/ 1 w 39"/>
                <a:gd name="T3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" h="25">
                  <a:moveTo>
                    <a:pt x="1" y="0"/>
                  </a:moveTo>
                  <a:cubicBezTo>
                    <a:pt x="3" y="0"/>
                    <a:pt x="5" y="0"/>
                    <a:pt x="7" y="0"/>
                  </a:cubicBezTo>
                  <a:cubicBezTo>
                    <a:pt x="9" y="0"/>
                    <a:pt x="11" y="0"/>
                    <a:pt x="13" y="0"/>
                  </a:cubicBezTo>
                  <a:cubicBezTo>
                    <a:pt x="16" y="0"/>
                    <a:pt x="18" y="0"/>
                    <a:pt x="21" y="0"/>
                  </a:cubicBezTo>
                  <a:cubicBezTo>
                    <a:pt x="22" y="0"/>
                    <a:pt x="24" y="0"/>
                    <a:pt x="25" y="0"/>
                  </a:cubicBezTo>
                  <a:cubicBezTo>
                    <a:pt x="27" y="0"/>
                    <a:pt x="30" y="0"/>
                    <a:pt x="32" y="0"/>
                  </a:cubicBezTo>
                  <a:cubicBezTo>
                    <a:pt x="34" y="0"/>
                    <a:pt x="35" y="0"/>
                    <a:pt x="37" y="1"/>
                  </a:cubicBezTo>
                  <a:cubicBezTo>
                    <a:pt x="37" y="1"/>
                    <a:pt x="38" y="1"/>
                    <a:pt x="38" y="2"/>
                  </a:cubicBezTo>
                  <a:cubicBezTo>
                    <a:pt x="38" y="2"/>
                    <a:pt x="38" y="3"/>
                    <a:pt x="38" y="3"/>
                  </a:cubicBezTo>
                  <a:cubicBezTo>
                    <a:pt x="38" y="10"/>
                    <a:pt x="38" y="18"/>
                    <a:pt x="39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5" y="23"/>
                    <a:pt x="31" y="21"/>
                    <a:pt x="29" y="19"/>
                  </a:cubicBezTo>
                  <a:cubicBezTo>
                    <a:pt x="25" y="17"/>
                    <a:pt x="23" y="15"/>
                    <a:pt x="19" y="13"/>
                  </a:cubicBezTo>
                  <a:cubicBezTo>
                    <a:pt x="18" y="12"/>
                    <a:pt x="17" y="12"/>
                    <a:pt x="16" y="11"/>
                  </a:cubicBezTo>
                  <a:cubicBezTo>
                    <a:pt x="15" y="9"/>
                    <a:pt x="13" y="9"/>
                    <a:pt x="11" y="8"/>
                  </a:cubicBezTo>
                  <a:cubicBezTo>
                    <a:pt x="10" y="7"/>
                    <a:pt x="9" y="5"/>
                    <a:pt x="7" y="4"/>
                  </a:cubicBezTo>
                  <a:cubicBezTo>
                    <a:pt x="6" y="3"/>
                    <a:pt x="4" y="3"/>
                    <a:pt x="3" y="2"/>
                  </a:cubicBezTo>
                  <a:cubicBezTo>
                    <a:pt x="2" y="1"/>
                    <a:pt x="1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4" name="Freeform 27">
              <a:extLst>
                <a:ext uri="{FF2B5EF4-FFF2-40B4-BE49-F238E27FC236}">
                  <a16:creationId xmlns:a16="http://schemas.microsoft.com/office/drawing/2014/main" id="{F3617389-C3E1-42F1-BC98-89A2F3664C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8" y="947"/>
              <a:ext cx="62" cy="44"/>
            </a:xfrm>
            <a:custGeom>
              <a:avLst/>
              <a:gdLst>
                <a:gd name="T0" fmla="*/ 33 w 34"/>
                <a:gd name="T1" fmla="*/ 1 h 24"/>
                <a:gd name="T2" fmla="*/ 34 w 34"/>
                <a:gd name="T3" fmla="*/ 2 h 24"/>
                <a:gd name="T4" fmla="*/ 33 w 34"/>
                <a:gd name="T5" fmla="*/ 2 h 24"/>
                <a:gd name="T6" fmla="*/ 25 w 34"/>
                <a:gd name="T7" fmla="*/ 8 h 24"/>
                <a:gd name="T8" fmla="*/ 15 w 34"/>
                <a:gd name="T9" fmla="*/ 16 h 24"/>
                <a:gd name="T10" fmla="*/ 6 w 34"/>
                <a:gd name="T11" fmla="*/ 22 h 24"/>
                <a:gd name="T12" fmla="*/ 2 w 34"/>
                <a:gd name="T13" fmla="*/ 24 h 24"/>
                <a:gd name="T14" fmla="*/ 1 w 34"/>
                <a:gd name="T15" fmla="*/ 21 h 24"/>
                <a:gd name="T16" fmla="*/ 0 w 34"/>
                <a:gd name="T17" fmla="*/ 9 h 24"/>
                <a:gd name="T18" fmla="*/ 0 w 34"/>
                <a:gd name="T19" fmla="*/ 1 h 24"/>
                <a:gd name="T20" fmla="*/ 1 w 34"/>
                <a:gd name="T21" fmla="*/ 0 h 24"/>
                <a:gd name="T22" fmla="*/ 4 w 34"/>
                <a:gd name="T23" fmla="*/ 0 h 24"/>
                <a:gd name="T24" fmla="*/ 4 w 34"/>
                <a:gd name="T25" fmla="*/ 0 h 24"/>
                <a:gd name="T26" fmla="*/ 11 w 34"/>
                <a:gd name="T27" fmla="*/ 1 h 24"/>
                <a:gd name="T28" fmla="*/ 28 w 34"/>
                <a:gd name="T29" fmla="*/ 1 h 24"/>
                <a:gd name="T30" fmla="*/ 32 w 34"/>
                <a:gd name="T31" fmla="*/ 2 h 24"/>
                <a:gd name="T32" fmla="*/ 33 w 34"/>
                <a:gd name="T33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" h="24">
                  <a:moveTo>
                    <a:pt x="33" y="1"/>
                  </a:moveTo>
                  <a:cubicBezTo>
                    <a:pt x="33" y="1"/>
                    <a:pt x="34" y="1"/>
                    <a:pt x="34" y="2"/>
                  </a:cubicBezTo>
                  <a:cubicBezTo>
                    <a:pt x="34" y="2"/>
                    <a:pt x="33" y="2"/>
                    <a:pt x="33" y="2"/>
                  </a:cubicBezTo>
                  <a:cubicBezTo>
                    <a:pt x="30" y="4"/>
                    <a:pt x="28" y="6"/>
                    <a:pt x="25" y="8"/>
                  </a:cubicBezTo>
                  <a:cubicBezTo>
                    <a:pt x="22" y="10"/>
                    <a:pt x="18" y="13"/>
                    <a:pt x="15" y="16"/>
                  </a:cubicBezTo>
                  <a:cubicBezTo>
                    <a:pt x="12" y="18"/>
                    <a:pt x="9" y="20"/>
                    <a:pt x="6" y="22"/>
                  </a:cubicBezTo>
                  <a:cubicBezTo>
                    <a:pt x="5" y="23"/>
                    <a:pt x="3" y="23"/>
                    <a:pt x="2" y="24"/>
                  </a:cubicBezTo>
                  <a:cubicBezTo>
                    <a:pt x="2" y="23"/>
                    <a:pt x="1" y="22"/>
                    <a:pt x="1" y="21"/>
                  </a:cubicBezTo>
                  <a:cubicBezTo>
                    <a:pt x="1" y="17"/>
                    <a:pt x="0" y="13"/>
                    <a:pt x="0" y="9"/>
                  </a:cubicBezTo>
                  <a:cubicBezTo>
                    <a:pt x="0" y="6"/>
                    <a:pt x="0" y="4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7" y="1"/>
                    <a:pt x="9" y="1"/>
                    <a:pt x="11" y="1"/>
                  </a:cubicBezTo>
                  <a:cubicBezTo>
                    <a:pt x="17" y="1"/>
                    <a:pt x="22" y="1"/>
                    <a:pt x="28" y="1"/>
                  </a:cubicBezTo>
                  <a:cubicBezTo>
                    <a:pt x="29" y="2"/>
                    <a:pt x="31" y="2"/>
                    <a:pt x="32" y="2"/>
                  </a:cubicBezTo>
                  <a:cubicBezTo>
                    <a:pt x="32" y="2"/>
                    <a:pt x="33" y="1"/>
                    <a:pt x="33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47" name="Freeform 31">
            <a:extLst>
              <a:ext uri="{FF2B5EF4-FFF2-40B4-BE49-F238E27FC236}">
                <a16:creationId xmlns:a16="http://schemas.microsoft.com/office/drawing/2014/main" id="{F4539B69-4BF8-45F4-90DF-2DD771FC736D}"/>
              </a:ext>
            </a:extLst>
          </p:cNvPr>
          <p:cNvSpPr>
            <a:spLocks noEditPoints="1"/>
          </p:cNvSpPr>
          <p:nvPr/>
        </p:nvSpPr>
        <p:spPr bwMode="auto">
          <a:xfrm>
            <a:off x="2697957" y="1621050"/>
            <a:ext cx="1909973" cy="696508"/>
          </a:xfrm>
          <a:custGeom>
            <a:avLst/>
            <a:gdLst>
              <a:gd name="T0" fmla="*/ 355 w 875"/>
              <a:gd name="T1" fmla="*/ 155 h 319"/>
              <a:gd name="T2" fmla="*/ 259 w 875"/>
              <a:gd name="T3" fmla="*/ 173 h 319"/>
              <a:gd name="T4" fmla="*/ 216 w 875"/>
              <a:gd name="T5" fmla="*/ 233 h 319"/>
              <a:gd name="T6" fmla="*/ 156 w 875"/>
              <a:gd name="T7" fmla="*/ 258 h 319"/>
              <a:gd name="T8" fmla="*/ 74 w 875"/>
              <a:gd name="T9" fmla="*/ 296 h 319"/>
              <a:gd name="T10" fmla="*/ 37 w 875"/>
              <a:gd name="T11" fmla="*/ 287 h 319"/>
              <a:gd name="T12" fmla="*/ 34 w 875"/>
              <a:gd name="T13" fmla="*/ 219 h 319"/>
              <a:gd name="T14" fmla="*/ 13 w 875"/>
              <a:gd name="T15" fmla="*/ 184 h 319"/>
              <a:gd name="T16" fmla="*/ 83 w 875"/>
              <a:gd name="T17" fmla="*/ 145 h 319"/>
              <a:gd name="T18" fmla="*/ 100 w 875"/>
              <a:gd name="T19" fmla="*/ 80 h 319"/>
              <a:gd name="T20" fmla="*/ 170 w 875"/>
              <a:gd name="T21" fmla="*/ 52 h 319"/>
              <a:gd name="T22" fmla="*/ 272 w 875"/>
              <a:gd name="T23" fmla="*/ 18 h 319"/>
              <a:gd name="T24" fmla="*/ 361 w 875"/>
              <a:gd name="T25" fmla="*/ 3 h 319"/>
              <a:gd name="T26" fmla="*/ 431 w 875"/>
              <a:gd name="T27" fmla="*/ 1 h 319"/>
              <a:gd name="T28" fmla="*/ 498 w 875"/>
              <a:gd name="T29" fmla="*/ 5 h 319"/>
              <a:gd name="T30" fmla="*/ 573 w 875"/>
              <a:gd name="T31" fmla="*/ 16 h 319"/>
              <a:gd name="T32" fmla="*/ 666 w 875"/>
              <a:gd name="T33" fmla="*/ 41 h 319"/>
              <a:gd name="T34" fmla="*/ 742 w 875"/>
              <a:gd name="T35" fmla="*/ 73 h 319"/>
              <a:gd name="T36" fmla="*/ 763 w 875"/>
              <a:gd name="T37" fmla="*/ 105 h 319"/>
              <a:gd name="T38" fmla="*/ 809 w 875"/>
              <a:gd name="T39" fmla="*/ 152 h 319"/>
              <a:gd name="T40" fmla="*/ 874 w 875"/>
              <a:gd name="T41" fmla="*/ 196 h 319"/>
              <a:gd name="T42" fmla="*/ 828 w 875"/>
              <a:gd name="T43" fmla="*/ 250 h 319"/>
              <a:gd name="T44" fmla="*/ 823 w 875"/>
              <a:gd name="T45" fmla="*/ 313 h 319"/>
              <a:gd name="T46" fmla="*/ 749 w 875"/>
              <a:gd name="T47" fmla="*/ 272 h 319"/>
              <a:gd name="T48" fmla="*/ 670 w 875"/>
              <a:gd name="T49" fmla="*/ 241 h 319"/>
              <a:gd name="T50" fmla="*/ 655 w 875"/>
              <a:gd name="T51" fmla="*/ 186 h 319"/>
              <a:gd name="T52" fmla="*/ 572 w 875"/>
              <a:gd name="T53" fmla="*/ 163 h 319"/>
              <a:gd name="T54" fmla="*/ 500 w 875"/>
              <a:gd name="T55" fmla="*/ 152 h 319"/>
              <a:gd name="T56" fmla="*/ 435 w 875"/>
              <a:gd name="T57" fmla="*/ 150 h 319"/>
              <a:gd name="T58" fmla="*/ 680 w 875"/>
              <a:gd name="T59" fmla="*/ 64 h 319"/>
              <a:gd name="T60" fmla="*/ 600 w 875"/>
              <a:gd name="T61" fmla="*/ 36 h 319"/>
              <a:gd name="T62" fmla="*/ 504 w 875"/>
              <a:gd name="T63" fmla="*/ 21 h 319"/>
              <a:gd name="T64" fmla="*/ 440 w 875"/>
              <a:gd name="T65" fmla="*/ 16 h 319"/>
              <a:gd name="T66" fmla="*/ 370 w 875"/>
              <a:gd name="T67" fmla="*/ 18 h 319"/>
              <a:gd name="T68" fmla="*/ 294 w 875"/>
              <a:gd name="T69" fmla="*/ 29 h 319"/>
              <a:gd name="T70" fmla="*/ 220 w 875"/>
              <a:gd name="T71" fmla="*/ 50 h 319"/>
              <a:gd name="T72" fmla="*/ 132 w 875"/>
              <a:gd name="T73" fmla="*/ 86 h 319"/>
              <a:gd name="T74" fmla="*/ 130 w 875"/>
              <a:gd name="T75" fmla="*/ 158 h 319"/>
              <a:gd name="T76" fmla="*/ 162 w 875"/>
              <a:gd name="T77" fmla="*/ 188 h 319"/>
              <a:gd name="T78" fmla="*/ 264 w 875"/>
              <a:gd name="T79" fmla="*/ 156 h 319"/>
              <a:gd name="T80" fmla="*/ 372 w 875"/>
              <a:gd name="T81" fmla="*/ 137 h 319"/>
              <a:gd name="T82" fmla="*/ 470 w 875"/>
              <a:gd name="T83" fmla="*/ 135 h 319"/>
              <a:gd name="T84" fmla="*/ 547 w 875"/>
              <a:gd name="T85" fmla="*/ 142 h 319"/>
              <a:gd name="T86" fmla="*/ 648 w 875"/>
              <a:gd name="T87" fmla="*/ 165 h 319"/>
              <a:gd name="T88" fmla="*/ 726 w 875"/>
              <a:gd name="T89" fmla="*/ 192 h 319"/>
              <a:gd name="T90" fmla="*/ 748 w 875"/>
              <a:gd name="T91" fmla="*/ 99 h 319"/>
              <a:gd name="T92" fmla="*/ 750 w 875"/>
              <a:gd name="T93" fmla="*/ 157 h 319"/>
              <a:gd name="T94" fmla="*/ 727 w 875"/>
              <a:gd name="T95" fmla="*/ 221 h 319"/>
              <a:gd name="T96" fmla="*/ 753 w 875"/>
              <a:gd name="T97" fmla="*/ 256 h 319"/>
              <a:gd name="T98" fmla="*/ 819 w 875"/>
              <a:gd name="T99" fmla="*/ 271 h 319"/>
              <a:gd name="T100" fmla="*/ 822 w 875"/>
              <a:gd name="T101" fmla="*/ 213 h 319"/>
              <a:gd name="T102" fmla="*/ 816 w 875"/>
              <a:gd name="T103" fmla="*/ 174 h 319"/>
              <a:gd name="T104" fmla="*/ 759 w 875"/>
              <a:gd name="T105" fmla="*/ 141 h 319"/>
              <a:gd name="T106" fmla="*/ 69 w 875"/>
              <a:gd name="T107" fmla="*/ 231 h 319"/>
              <a:gd name="T108" fmla="*/ 61 w 875"/>
              <a:gd name="T109" fmla="*/ 286 h 319"/>
              <a:gd name="T110" fmla="*/ 137 w 875"/>
              <a:gd name="T111" fmla="*/ 250 h 319"/>
              <a:gd name="T112" fmla="*/ 159 w 875"/>
              <a:gd name="T113" fmla="*/ 225 h 319"/>
              <a:gd name="T114" fmla="*/ 116 w 875"/>
              <a:gd name="T115" fmla="*/ 176 h 319"/>
              <a:gd name="T116" fmla="*/ 85 w 875"/>
              <a:gd name="T117" fmla="*/ 161 h 319"/>
              <a:gd name="T118" fmla="*/ 21 w 875"/>
              <a:gd name="T119" fmla="*/ 198 h 319"/>
              <a:gd name="T120" fmla="*/ 672 w 875"/>
              <a:gd name="T121" fmla="*/ 189 h 319"/>
              <a:gd name="T122" fmla="*/ 200 w 875"/>
              <a:gd name="T123" fmla="*/ 217 h 3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75" h="319">
                <a:moveTo>
                  <a:pt x="396" y="149"/>
                </a:moveTo>
                <a:cubicBezTo>
                  <a:pt x="396" y="150"/>
                  <a:pt x="396" y="150"/>
                  <a:pt x="396" y="151"/>
                </a:cubicBezTo>
                <a:cubicBezTo>
                  <a:pt x="396" y="150"/>
                  <a:pt x="395" y="150"/>
                  <a:pt x="395" y="149"/>
                </a:cubicBezTo>
                <a:cubicBezTo>
                  <a:pt x="395" y="150"/>
                  <a:pt x="395" y="150"/>
                  <a:pt x="395" y="151"/>
                </a:cubicBezTo>
                <a:cubicBezTo>
                  <a:pt x="392" y="150"/>
                  <a:pt x="390" y="151"/>
                  <a:pt x="387" y="151"/>
                </a:cubicBezTo>
                <a:cubicBezTo>
                  <a:pt x="386" y="151"/>
                  <a:pt x="385" y="151"/>
                  <a:pt x="385" y="151"/>
                </a:cubicBezTo>
                <a:cubicBezTo>
                  <a:pt x="384" y="151"/>
                  <a:pt x="383" y="150"/>
                  <a:pt x="383" y="151"/>
                </a:cubicBezTo>
                <a:cubicBezTo>
                  <a:pt x="383" y="151"/>
                  <a:pt x="383" y="152"/>
                  <a:pt x="383" y="152"/>
                </a:cubicBezTo>
                <a:cubicBezTo>
                  <a:pt x="381" y="152"/>
                  <a:pt x="379" y="152"/>
                  <a:pt x="377" y="152"/>
                </a:cubicBezTo>
                <a:cubicBezTo>
                  <a:pt x="376" y="152"/>
                  <a:pt x="376" y="152"/>
                  <a:pt x="375" y="152"/>
                </a:cubicBezTo>
                <a:cubicBezTo>
                  <a:pt x="373" y="153"/>
                  <a:pt x="371" y="153"/>
                  <a:pt x="369" y="153"/>
                </a:cubicBezTo>
                <a:cubicBezTo>
                  <a:pt x="367" y="153"/>
                  <a:pt x="365" y="154"/>
                  <a:pt x="363" y="154"/>
                </a:cubicBezTo>
                <a:cubicBezTo>
                  <a:pt x="360" y="154"/>
                  <a:pt x="357" y="155"/>
                  <a:pt x="355" y="155"/>
                </a:cubicBezTo>
                <a:cubicBezTo>
                  <a:pt x="352" y="155"/>
                  <a:pt x="349" y="156"/>
                  <a:pt x="347" y="156"/>
                </a:cubicBezTo>
                <a:cubicBezTo>
                  <a:pt x="344" y="157"/>
                  <a:pt x="341" y="157"/>
                  <a:pt x="338" y="157"/>
                </a:cubicBezTo>
                <a:cubicBezTo>
                  <a:pt x="336" y="158"/>
                  <a:pt x="333" y="158"/>
                  <a:pt x="330" y="159"/>
                </a:cubicBezTo>
                <a:cubicBezTo>
                  <a:pt x="329" y="159"/>
                  <a:pt x="329" y="159"/>
                  <a:pt x="328" y="159"/>
                </a:cubicBezTo>
                <a:cubicBezTo>
                  <a:pt x="324" y="160"/>
                  <a:pt x="320" y="161"/>
                  <a:pt x="316" y="162"/>
                </a:cubicBezTo>
                <a:cubicBezTo>
                  <a:pt x="314" y="162"/>
                  <a:pt x="311" y="162"/>
                  <a:pt x="309" y="162"/>
                </a:cubicBezTo>
                <a:cubicBezTo>
                  <a:pt x="307" y="163"/>
                  <a:pt x="305" y="164"/>
                  <a:pt x="303" y="164"/>
                </a:cubicBezTo>
                <a:cubicBezTo>
                  <a:pt x="301" y="165"/>
                  <a:pt x="299" y="165"/>
                  <a:pt x="297" y="165"/>
                </a:cubicBezTo>
                <a:cubicBezTo>
                  <a:pt x="296" y="165"/>
                  <a:pt x="294" y="165"/>
                  <a:pt x="293" y="166"/>
                </a:cubicBezTo>
                <a:cubicBezTo>
                  <a:pt x="291" y="166"/>
                  <a:pt x="290" y="167"/>
                  <a:pt x="288" y="167"/>
                </a:cubicBezTo>
                <a:cubicBezTo>
                  <a:pt x="284" y="167"/>
                  <a:pt x="280" y="170"/>
                  <a:pt x="277" y="170"/>
                </a:cubicBezTo>
                <a:cubicBezTo>
                  <a:pt x="272" y="170"/>
                  <a:pt x="269" y="172"/>
                  <a:pt x="265" y="172"/>
                </a:cubicBezTo>
                <a:cubicBezTo>
                  <a:pt x="263" y="172"/>
                  <a:pt x="261" y="173"/>
                  <a:pt x="259" y="173"/>
                </a:cubicBezTo>
                <a:cubicBezTo>
                  <a:pt x="258" y="174"/>
                  <a:pt x="255" y="175"/>
                  <a:pt x="253" y="175"/>
                </a:cubicBezTo>
                <a:cubicBezTo>
                  <a:pt x="249" y="176"/>
                  <a:pt x="245" y="177"/>
                  <a:pt x="241" y="178"/>
                </a:cubicBezTo>
                <a:cubicBezTo>
                  <a:pt x="235" y="180"/>
                  <a:pt x="230" y="182"/>
                  <a:pt x="224" y="183"/>
                </a:cubicBezTo>
                <a:cubicBezTo>
                  <a:pt x="219" y="185"/>
                  <a:pt x="214" y="186"/>
                  <a:pt x="209" y="188"/>
                </a:cubicBezTo>
                <a:cubicBezTo>
                  <a:pt x="209" y="188"/>
                  <a:pt x="208" y="188"/>
                  <a:pt x="208" y="189"/>
                </a:cubicBezTo>
                <a:cubicBezTo>
                  <a:pt x="208" y="190"/>
                  <a:pt x="209" y="191"/>
                  <a:pt x="209" y="192"/>
                </a:cubicBezTo>
                <a:cubicBezTo>
                  <a:pt x="210" y="195"/>
                  <a:pt x="211" y="198"/>
                  <a:pt x="212" y="201"/>
                </a:cubicBezTo>
                <a:cubicBezTo>
                  <a:pt x="212" y="203"/>
                  <a:pt x="212" y="204"/>
                  <a:pt x="212" y="205"/>
                </a:cubicBezTo>
                <a:cubicBezTo>
                  <a:pt x="213" y="206"/>
                  <a:pt x="213" y="208"/>
                  <a:pt x="214" y="210"/>
                </a:cubicBezTo>
                <a:cubicBezTo>
                  <a:pt x="215" y="213"/>
                  <a:pt x="216" y="216"/>
                  <a:pt x="217" y="220"/>
                </a:cubicBezTo>
                <a:cubicBezTo>
                  <a:pt x="217" y="222"/>
                  <a:pt x="218" y="224"/>
                  <a:pt x="219" y="226"/>
                </a:cubicBezTo>
                <a:cubicBezTo>
                  <a:pt x="219" y="227"/>
                  <a:pt x="219" y="228"/>
                  <a:pt x="219" y="228"/>
                </a:cubicBezTo>
                <a:cubicBezTo>
                  <a:pt x="219" y="230"/>
                  <a:pt x="218" y="232"/>
                  <a:pt x="216" y="233"/>
                </a:cubicBezTo>
                <a:cubicBezTo>
                  <a:pt x="215" y="233"/>
                  <a:pt x="215" y="233"/>
                  <a:pt x="215" y="233"/>
                </a:cubicBezTo>
                <a:cubicBezTo>
                  <a:pt x="214" y="234"/>
                  <a:pt x="214" y="235"/>
                  <a:pt x="213" y="236"/>
                </a:cubicBezTo>
                <a:cubicBezTo>
                  <a:pt x="213" y="236"/>
                  <a:pt x="213" y="236"/>
                  <a:pt x="213" y="236"/>
                </a:cubicBezTo>
                <a:cubicBezTo>
                  <a:pt x="213" y="239"/>
                  <a:pt x="211" y="238"/>
                  <a:pt x="209" y="239"/>
                </a:cubicBezTo>
                <a:cubicBezTo>
                  <a:pt x="209" y="239"/>
                  <a:pt x="208" y="239"/>
                  <a:pt x="207" y="239"/>
                </a:cubicBezTo>
                <a:cubicBezTo>
                  <a:pt x="204" y="241"/>
                  <a:pt x="200" y="243"/>
                  <a:pt x="196" y="243"/>
                </a:cubicBezTo>
                <a:cubicBezTo>
                  <a:pt x="194" y="244"/>
                  <a:pt x="192" y="246"/>
                  <a:pt x="189" y="245"/>
                </a:cubicBezTo>
                <a:cubicBezTo>
                  <a:pt x="189" y="245"/>
                  <a:pt x="189" y="245"/>
                  <a:pt x="188" y="245"/>
                </a:cubicBezTo>
                <a:cubicBezTo>
                  <a:pt x="185" y="248"/>
                  <a:pt x="182" y="249"/>
                  <a:pt x="178" y="250"/>
                </a:cubicBezTo>
                <a:cubicBezTo>
                  <a:pt x="176" y="250"/>
                  <a:pt x="174" y="251"/>
                  <a:pt x="173" y="252"/>
                </a:cubicBezTo>
                <a:cubicBezTo>
                  <a:pt x="171" y="253"/>
                  <a:pt x="169" y="253"/>
                  <a:pt x="168" y="254"/>
                </a:cubicBezTo>
                <a:cubicBezTo>
                  <a:pt x="165" y="254"/>
                  <a:pt x="163" y="254"/>
                  <a:pt x="161" y="256"/>
                </a:cubicBezTo>
                <a:cubicBezTo>
                  <a:pt x="159" y="257"/>
                  <a:pt x="157" y="257"/>
                  <a:pt x="156" y="258"/>
                </a:cubicBezTo>
                <a:cubicBezTo>
                  <a:pt x="153" y="259"/>
                  <a:pt x="150" y="260"/>
                  <a:pt x="147" y="261"/>
                </a:cubicBezTo>
                <a:cubicBezTo>
                  <a:pt x="145" y="262"/>
                  <a:pt x="143" y="263"/>
                  <a:pt x="140" y="264"/>
                </a:cubicBezTo>
                <a:cubicBezTo>
                  <a:pt x="136" y="266"/>
                  <a:pt x="132" y="268"/>
                  <a:pt x="128" y="270"/>
                </a:cubicBezTo>
                <a:cubicBezTo>
                  <a:pt x="126" y="271"/>
                  <a:pt x="124" y="271"/>
                  <a:pt x="122" y="271"/>
                </a:cubicBezTo>
                <a:cubicBezTo>
                  <a:pt x="121" y="272"/>
                  <a:pt x="121" y="272"/>
                  <a:pt x="120" y="272"/>
                </a:cubicBezTo>
                <a:cubicBezTo>
                  <a:pt x="119" y="273"/>
                  <a:pt x="118" y="273"/>
                  <a:pt x="117" y="274"/>
                </a:cubicBezTo>
                <a:cubicBezTo>
                  <a:pt x="116" y="275"/>
                  <a:pt x="114" y="275"/>
                  <a:pt x="113" y="276"/>
                </a:cubicBezTo>
                <a:cubicBezTo>
                  <a:pt x="109" y="278"/>
                  <a:pt x="106" y="280"/>
                  <a:pt x="103" y="280"/>
                </a:cubicBezTo>
                <a:cubicBezTo>
                  <a:pt x="101" y="281"/>
                  <a:pt x="99" y="283"/>
                  <a:pt x="97" y="283"/>
                </a:cubicBezTo>
                <a:cubicBezTo>
                  <a:pt x="95" y="285"/>
                  <a:pt x="92" y="286"/>
                  <a:pt x="90" y="287"/>
                </a:cubicBezTo>
                <a:cubicBezTo>
                  <a:pt x="89" y="287"/>
                  <a:pt x="88" y="288"/>
                  <a:pt x="87" y="289"/>
                </a:cubicBezTo>
                <a:cubicBezTo>
                  <a:pt x="86" y="290"/>
                  <a:pt x="84" y="290"/>
                  <a:pt x="83" y="291"/>
                </a:cubicBezTo>
                <a:cubicBezTo>
                  <a:pt x="80" y="293"/>
                  <a:pt x="77" y="294"/>
                  <a:pt x="74" y="296"/>
                </a:cubicBezTo>
                <a:cubicBezTo>
                  <a:pt x="73" y="297"/>
                  <a:pt x="71" y="298"/>
                  <a:pt x="69" y="298"/>
                </a:cubicBezTo>
                <a:cubicBezTo>
                  <a:pt x="68" y="299"/>
                  <a:pt x="67" y="300"/>
                  <a:pt x="65" y="301"/>
                </a:cubicBezTo>
                <a:cubicBezTo>
                  <a:pt x="63" y="302"/>
                  <a:pt x="61" y="302"/>
                  <a:pt x="59" y="303"/>
                </a:cubicBezTo>
                <a:cubicBezTo>
                  <a:pt x="56" y="306"/>
                  <a:pt x="52" y="308"/>
                  <a:pt x="49" y="310"/>
                </a:cubicBezTo>
                <a:cubicBezTo>
                  <a:pt x="47" y="311"/>
                  <a:pt x="46" y="312"/>
                  <a:pt x="44" y="312"/>
                </a:cubicBezTo>
                <a:cubicBezTo>
                  <a:pt x="42" y="312"/>
                  <a:pt x="39" y="313"/>
                  <a:pt x="37" y="310"/>
                </a:cubicBezTo>
                <a:cubicBezTo>
                  <a:pt x="36" y="309"/>
                  <a:pt x="36" y="307"/>
                  <a:pt x="35" y="306"/>
                </a:cubicBezTo>
                <a:cubicBezTo>
                  <a:pt x="35" y="305"/>
                  <a:pt x="36" y="305"/>
                  <a:pt x="36" y="305"/>
                </a:cubicBezTo>
                <a:cubicBezTo>
                  <a:pt x="34" y="305"/>
                  <a:pt x="34" y="304"/>
                  <a:pt x="34" y="302"/>
                </a:cubicBezTo>
                <a:cubicBezTo>
                  <a:pt x="34" y="300"/>
                  <a:pt x="34" y="298"/>
                  <a:pt x="34" y="296"/>
                </a:cubicBezTo>
                <a:cubicBezTo>
                  <a:pt x="34" y="296"/>
                  <a:pt x="34" y="295"/>
                  <a:pt x="35" y="294"/>
                </a:cubicBezTo>
                <a:cubicBezTo>
                  <a:pt x="35" y="294"/>
                  <a:pt x="35" y="294"/>
                  <a:pt x="35" y="293"/>
                </a:cubicBezTo>
                <a:cubicBezTo>
                  <a:pt x="36" y="291"/>
                  <a:pt x="36" y="289"/>
                  <a:pt x="37" y="287"/>
                </a:cubicBezTo>
                <a:cubicBezTo>
                  <a:pt x="38" y="285"/>
                  <a:pt x="38" y="284"/>
                  <a:pt x="39" y="282"/>
                </a:cubicBezTo>
                <a:cubicBezTo>
                  <a:pt x="39" y="280"/>
                  <a:pt x="40" y="279"/>
                  <a:pt x="40" y="278"/>
                </a:cubicBezTo>
                <a:cubicBezTo>
                  <a:pt x="40" y="277"/>
                  <a:pt x="41" y="276"/>
                  <a:pt x="41" y="276"/>
                </a:cubicBezTo>
                <a:cubicBezTo>
                  <a:pt x="42" y="270"/>
                  <a:pt x="44" y="265"/>
                  <a:pt x="46" y="260"/>
                </a:cubicBezTo>
                <a:cubicBezTo>
                  <a:pt x="47" y="255"/>
                  <a:pt x="48" y="250"/>
                  <a:pt x="49" y="246"/>
                </a:cubicBezTo>
                <a:cubicBezTo>
                  <a:pt x="50" y="243"/>
                  <a:pt x="51" y="240"/>
                  <a:pt x="52" y="237"/>
                </a:cubicBezTo>
                <a:cubicBezTo>
                  <a:pt x="53" y="235"/>
                  <a:pt x="53" y="234"/>
                  <a:pt x="54" y="232"/>
                </a:cubicBezTo>
                <a:cubicBezTo>
                  <a:pt x="54" y="231"/>
                  <a:pt x="55" y="230"/>
                  <a:pt x="56" y="228"/>
                </a:cubicBezTo>
                <a:cubicBezTo>
                  <a:pt x="56" y="228"/>
                  <a:pt x="56" y="227"/>
                  <a:pt x="55" y="227"/>
                </a:cubicBezTo>
                <a:cubicBezTo>
                  <a:pt x="53" y="226"/>
                  <a:pt x="51" y="225"/>
                  <a:pt x="49" y="225"/>
                </a:cubicBezTo>
                <a:cubicBezTo>
                  <a:pt x="47" y="224"/>
                  <a:pt x="46" y="223"/>
                  <a:pt x="44" y="222"/>
                </a:cubicBezTo>
                <a:cubicBezTo>
                  <a:pt x="42" y="221"/>
                  <a:pt x="40" y="220"/>
                  <a:pt x="37" y="220"/>
                </a:cubicBezTo>
                <a:cubicBezTo>
                  <a:pt x="36" y="219"/>
                  <a:pt x="35" y="219"/>
                  <a:pt x="34" y="219"/>
                </a:cubicBezTo>
                <a:cubicBezTo>
                  <a:pt x="33" y="219"/>
                  <a:pt x="33" y="218"/>
                  <a:pt x="33" y="218"/>
                </a:cubicBezTo>
                <a:cubicBezTo>
                  <a:pt x="31" y="217"/>
                  <a:pt x="30" y="217"/>
                  <a:pt x="28" y="216"/>
                </a:cubicBezTo>
                <a:cubicBezTo>
                  <a:pt x="26" y="215"/>
                  <a:pt x="23" y="214"/>
                  <a:pt x="20" y="213"/>
                </a:cubicBezTo>
                <a:cubicBezTo>
                  <a:pt x="16" y="212"/>
                  <a:pt x="12" y="210"/>
                  <a:pt x="8" y="208"/>
                </a:cubicBezTo>
                <a:cubicBezTo>
                  <a:pt x="7" y="208"/>
                  <a:pt x="5" y="208"/>
                  <a:pt x="4" y="206"/>
                </a:cubicBezTo>
                <a:cubicBezTo>
                  <a:pt x="3" y="204"/>
                  <a:pt x="1" y="203"/>
                  <a:pt x="0" y="201"/>
                </a:cubicBezTo>
                <a:cubicBezTo>
                  <a:pt x="0" y="200"/>
                  <a:pt x="1" y="199"/>
                  <a:pt x="1" y="199"/>
                </a:cubicBezTo>
                <a:cubicBezTo>
                  <a:pt x="2" y="197"/>
                  <a:pt x="3" y="196"/>
                  <a:pt x="3" y="195"/>
                </a:cubicBezTo>
                <a:cubicBezTo>
                  <a:pt x="2" y="194"/>
                  <a:pt x="3" y="194"/>
                  <a:pt x="3" y="193"/>
                </a:cubicBezTo>
                <a:cubicBezTo>
                  <a:pt x="4" y="192"/>
                  <a:pt x="5" y="191"/>
                  <a:pt x="6" y="189"/>
                </a:cubicBezTo>
                <a:cubicBezTo>
                  <a:pt x="6" y="189"/>
                  <a:pt x="7" y="189"/>
                  <a:pt x="7" y="189"/>
                </a:cubicBezTo>
                <a:cubicBezTo>
                  <a:pt x="8" y="188"/>
                  <a:pt x="9" y="187"/>
                  <a:pt x="10" y="187"/>
                </a:cubicBezTo>
                <a:cubicBezTo>
                  <a:pt x="11" y="186"/>
                  <a:pt x="12" y="185"/>
                  <a:pt x="13" y="184"/>
                </a:cubicBezTo>
                <a:cubicBezTo>
                  <a:pt x="15" y="183"/>
                  <a:pt x="17" y="182"/>
                  <a:pt x="19" y="181"/>
                </a:cubicBezTo>
                <a:cubicBezTo>
                  <a:pt x="20" y="180"/>
                  <a:pt x="22" y="178"/>
                  <a:pt x="24" y="177"/>
                </a:cubicBezTo>
                <a:cubicBezTo>
                  <a:pt x="26" y="176"/>
                  <a:pt x="28" y="175"/>
                  <a:pt x="30" y="174"/>
                </a:cubicBezTo>
                <a:cubicBezTo>
                  <a:pt x="32" y="173"/>
                  <a:pt x="34" y="172"/>
                  <a:pt x="36" y="171"/>
                </a:cubicBezTo>
                <a:cubicBezTo>
                  <a:pt x="37" y="170"/>
                  <a:pt x="38" y="170"/>
                  <a:pt x="40" y="169"/>
                </a:cubicBezTo>
                <a:cubicBezTo>
                  <a:pt x="40" y="169"/>
                  <a:pt x="40" y="169"/>
                  <a:pt x="40" y="169"/>
                </a:cubicBezTo>
                <a:cubicBezTo>
                  <a:pt x="44" y="166"/>
                  <a:pt x="48" y="164"/>
                  <a:pt x="52" y="161"/>
                </a:cubicBezTo>
                <a:cubicBezTo>
                  <a:pt x="53" y="161"/>
                  <a:pt x="54" y="161"/>
                  <a:pt x="55" y="160"/>
                </a:cubicBezTo>
                <a:cubicBezTo>
                  <a:pt x="58" y="158"/>
                  <a:pt x="61" y="156"/>
                  <a:pt x="64" y="155"/>
                </a:cubicBezTo>
                <a:cubicBezTo>
                  <a:pt x="67" y="154"/>
                  <a:pt x="70" y="152"/>
                  <a:pt x="72" y="151"/>
                </a:cubicBezTo>
                <a:cubicBezTo>
                  <a:pt x="72" y="150"/>
                  <a:pt x="73" y="150"/>
                  <a:pt x="74" y="150"/>
                </a:cubicBezTo>
                <a:cubicBezTo>
                  <a:pt x="75" y="150"/>
                  <a:pt x="76" y="148"/>
                  <a:pt x="78" y="148"/>
                </a:cubicBezTo>
                <a:cubicBezTo>
                  <a:pt x="80" y="148"/>
                  <a:pt x="81" y="146"/>
                  <a:pt x="83" y="145"/>
                </a:cubicBezTo>
                <a:cubicBezTo>
                  <a:pt x="87" y="144"/>
                  <a:pt x="90" y="142"/>
                  <a:pt x="94" y="140"/>
                </a:cubicBezTo>
                <a:cubicBezTo>
                  <a:pt x="97" y="138"/>
                  <a:pt x="100" y="137"/>
                  <a:pt x="103" y="136"/>
                </a:cubicBezTo>
                <a:cubicBezTo>
                  <a:pt x="104" y="135"/>
                  <a:pt x="105" y="135"/>
                  <a:pt x="106" y="135"/>
                </a:cubicBezTo>
                <a:cubicBezTo>
                  <a:pt x="107" y="135"/>
                  <a:pt x="108" y="134"/>
                  <a:pt x="109" y="133"/>
                </a:cubicBezTo>
                <a:cubicBezTo>
                  <a:pt x="110" y="133"/>
                  <a:pt x="110" y="132"/>
                  <a:pt x="110" y="131"/>
                </a:cubicBezTo>
                <a:cubicBezTo>
                  <a:pt x="109" y="127"/>
                  <a:pt x="109" y="124"/>
                  <a:pt x="109" y="121"/>
                </a:cubicBezTo>
                <a:cubicBezTo>
                  <a:pt x="109" y="120"/>
                  <a:pt x="108" y="119"/>
                  <a:pt x="108" y="118"/>
                </a:cubicBezTo>
                <a:cubicBezTo>
                  <a:pt x="108" y="115"/>
                  <a:pt x="107" y="113"/>
                  <a:pt x="107" y="111"/>
                </a:cubicBezTo>
                <a:cubicBezTo>
                  <a:pt x="107" y="109"/>
                  <a:pt x="105" y="108"/>
                  <a:pt x="106" y="107"/>
                </a:cubicBezTo>
                <a:cubicBezTo>
                  <a:pt x="106" y="105"/>
                  <a:pt x="105" y="103"/>
                  <a:pt x="104" y="101"/>
                </a:cubicBezTo>
                <a:cubicBezTo>
                  <a:pt x="104" y="97"/>
                  <a:pt x="103" y="93"/>
                  <a:pt x="103" y="89"/>
                </a:cubicBezTo>
                <a:cubicBezTo>
                  <a:pt x="102" y="87"/>
                  <a:pt x="102" y="84"/>
                  <a:pt x="101" y="82"/>
                </a:cubicBezTo>
                <a:cubicBezTo>
                  <a:pt x="101" y="81"/>
                  <a:pt x="100" y="81"/>
                  <a:pt x="100" y="80"/>
                </a:cubicBezTo>
                <a:cubicBezTo>
                  <a:pt x="101" y="80"/>
                  <a:pt x="101" y="79"/>
                  <a:pt x="102" y="79"/>
                </a:cubicBezTo>
                <a:cubicBezTo>
                  <a:pt x="102" y="78"/>
                  <a:pt x="102" y="78"/>
                  <a:pt x="103" y="77"/>
                </a:cubicBezTo>
                <a:cubicBezTo>
                  <a:pt x="103" y="77"/>
                  <a:pt x="104" y="77"/>
                  <a:pt x="105" y="76"/>
                </a:cubicBezTo>
                <a:cubicBezTo>
                  <a:pt x="108" y="75"/>
                  <a:pt x="111" y="75"/>
                  <a:pt x="114" y="76"/>
                </a:cubicBezTo>
                <a:cubicBezTo>
                  <a:pt x="115" y="76"/>
                  <a:pt x="116" y="76"/>
                  <a:pt x="116" y="76"/>
                </a:cubicBezTo>
                <a:cubicBezTo>
                  <a:pt x="117" y="75"/>
                  <a:pt x="119" y="74"/>
                  <a:pt x="120" y="74"/>
                </a:cubicBezTo>
                <a:cubicBezTo>
                  <a:pt x="121" y="73"/>
                  <a:pt x="122" y="73"/>
                  <a:pt x="123" y="73"/>
                </a:cubicBezTo>
                <a:cubicBezTo>
                  <a:pt x="126" y="71"/>
                  <a:pt x="130" y="69"/>
                  <a:pt x="134" y="67"/>
                </a:cubicBezTo>
                <a:cubicBezTo>
                  <a:pt x="137" y="66"/>
                  <a:pt x="141" y="65"/>
                  <a:pt x="144" y="63"/>
                </a:cubicBezTo>
                <a:cubicBezTo>
                  <a:pt x="146" y="62"/>
                  <a:pt x="149" y="62"/>
                  <a:pt x="150" y="60"/>
                </a:cubicBezTo>
                <a:cubicBezTo>
                  <a:pt x="151" y="60"/>
                  <a:pt x="151" y="60"/>
                  <a:pt x="152" y="60"/>
                </a:cubicBezTo>
                <a:cubicBezTo>
                  <a:pt x="154" y="59"/>
                  <a:pt x="155" y="58"/>
                  <a:pt x="157" y="57"/>
                </a:cubicBezTo>
                <a:cubicBezTo>
                  <a:pt x="162" y="55"/>
                  <a:pt x="166" y="54"/>
                  <a:pt x="170" y="52"/>
                </a:cubicBezTo>
                <a:cubicBezTo>
                  <a:pt x="174" y="50"/>
                  <a:pt x="178" y="49"/>
                  <a:pt x="181" y="47"/>
                </a:cubicBezTo>
                <a:cubicBezTo>
                  <a:pt x="183" y="46"/>
                  <a:pt x="185" y="46"/>
                  <a:pt x="187" y="45"/>
                </a:cubicBezTo>
                <a:cubicBezTo>
                  <a:pt x="189" y="44"/>
                  <a:pt x="192" y="43"/>
                  <a:pt x="194" y="42"/>
                </a:cubicBezTo>
                <a:cubicBezTo>
                  <a:pt x="197" y="41"/>
                  <a:pt x="200" y="40"/>
                  <a:pt x="203" y="39"/>
                </a:cubicBezTo>
                <a:cubicBezTo>
                  <a:pt x="206" y="38"/>
                  <a:pt x="208" y="37"/>
                  <a:pt x="211" y="36"/>
                </a:cubicBezTo>
                <a:cubicBezTo>
                  <a:pt x="213" y="35"/>
                  <a:pt x="216" y="35"/>
                  <a:pt x="218" y="34"/>
                </a:cubicBezTo>
                <a:cubicBezTo>
                  <a:pt x="220" y="33"/>
                  <a:pt x="222" y="32"/>
                  <a:pt x="224" y="32"/>
                </a:cubicBezTo>
                <a:cubicBezTo>
                  <a:pt x="228" y="31"/>
                  <a:pt x="231" y="30"/>
                  <a:pt x="234" y="29"/>
                </a:cubicBezTo>
                <a:cubicBezTo>
                  <a:pt x="237" y="28"/>
                  <a:pt x="239" y="27"/>
                  <a:pt x="241" y="27"/>
                </a:cubicBezTo>
                <a:cubicBezTo>
                  <a:pt x="245" y="25"/>
                  <a:pt x="249" y="24"/>
                  <a:pt x="252" y="23"/>
                </a:cubicBezTo>
                <a:cubicBezTo>
                  <a:pt x="255" y="22"/>
                  <a:pt x="257" y="22"/>
                  <a:pt x="259" y="21"/>
                </a:cubicBezTo>
                <a:cubicBezTo>
                  <a:pt x="261" y="20"/>
                  <a:pt x="263" y="20"/>
                  <a:pt x="266" y="19"/>
                </a:cubicBezTo>
                <a:cubicBezTo>
                  <a:pt x="268" y="19"/>
                  <a:pt x="270" y="18"/>
                  <a:pt x="272" y="18"/>
                </a:cubicBezTo>
                <a:cubicBezTo>
                  <a:pt x="275" y="17"/>
                  <a:pt x="277" y="16"/>
                  <a:pt x="279" y="16"/>
                </a:cubicBezTo>
                <a:cubicBezTo>
                  <a:pt x="283" y="15"/>
                  <a:pt x="286" y="15"/>
                  <a:pt x="289" y="14"/>
                </a:cubicBezTo>
                <a:cubicBezTo>
                  <a:pt x="290" y="14"/>
                  <a:pt x="292" y="13"/>
                  <a:pt x="293" y="13"/>
                </a:cubicBezTo>
                <a:cubicBezTo>
                  <a:pt x="293" y="13"/>
                  <a:pt x="294" y="13"/>
                  <a:pt x="294" y="13"/>
                </a:cubicBezTo>
                <a:cubicBezTo>
                  <a:pt x="295" y="13"/>
                  <a:pt x="296" y="13"/>
                  <a:pt x="296" y="13"/>
                </a:cubicBezTo>
                <a:cubicBezTo>
                  <a:pt x="299" y="12"/>
                  <a:pt x="302" y="11"/>
                  <a:pt x="306" y="11"/>
                </a:cubicBezTo>
                <a:cubicBezTo>
                  <a:pt x="310" y="10"/>
                  <a:pt x="314" y="9"/>
                  <a:pt x="318" y="9"/>
                </a:cubicBezTo>
                <a:cubicBezTo>
                  <a:pt x="320" y="8"/>
                  <a:pt x="322" y="8"/>
                  <a:pt x="324" y="8"/>
                </a:cubicBezTo>
                <a:cubicBezTo>
                  <a:pt x="327" y="7"/>
                  <a:pt x="330" y="7"/>
                  <a:pt x="333" y="6"/>
                </a:cubicBezTo>
                <a:cubicBezTo>
                  <a:pt x="338" y="6"/>
                  <a:pt x="343" y="6"/>
                  <a:pt x="347" y="5"/>
                </a:cubicBezTo>
                <a:cubicBezTo>
                  <a:pt x="349" y="5"/>
                  <a:pt x="351" y="4"/>
                  <a:pt x="353" y="4"/>
                </a:cubicBezTo>
                <a:cubicBezTo>
                  <a:pt x="354" y="5"/>
                  <a:pt x="355" y="4"/>
                  <a:pt x="356" y="4"/>
                </a:cubicBezTo>
                <a:cubicBezTo>
                  <a:pt x="357" y="3"/>
                  <a:pt x="359" y="3"/>
                  <a:pt x="361" y="3"/>
                </a:cubicBezTo>
                <a:cubicBezTo>
                  <a:pt x="362" y="3"/>
                  <a:pt x="364" y="2"/>
                  <a:pt x="365" y="2"/>
                </a:cubicBezTo>
                <a:cubicBezTo>
                  <a:pt x="365" y="2"/>
                  <a:pt x="366" y="3"/>
                  <a:pt x="367" y="3"/>
                </a:cubicBezTo>
                <a:cubicBezTo>
                  <a:pt x="368" y="3"/>
                  <a:pt x="369" y="2"/>
                  <a:pt x="371" y="2"/>
                </a:cubicBezTo>
                <a:cubicBezTo>
                  <a:pt x="372" y="2"/>
                  <a:pt x="374" y="2"/>
                  <a:pt x="376" y="3"/>
                </a:cubicBezTo>
                <a:cubicBezTo>
                  <a:pt x="376" y="2"/>
                  <a:pt x="377" y="2"/>
                  <a:pt x="377" y="2"/>
                </a:cubicBezTo>
                <a:cubicBezTo>
                  <a:pt x="381" y="3"/>
                  <a:pt x="385" y="1"/>
                  <a:pt x="389" y="1"/>
                </a:cubicBezTo>
                <a:cubicBezTo>
                  <a:pt x="392" y="1"/>
                  <a:pt x="395" y="1"/>
                  <a:pt x="398" y="1"/>
                </a:cubicBezTo>
                <a:cubicBezTo>
                  <a:pt x="402" y="1"/>
                  <a:pt x="405" y="0"/>
                  <a:pt x="408" y="0"/>
                </a:cubicBezTo>
                <a:cubicBezTo>
                  <a:pt x="411" y="0"/>
                  <a:pt x="414" y="0"/>
                  <a:pt x="418" y="1"/>
                </a:cubicBezTo>
                <a:cubicBezTo>
                  <a:pt x="419" y="1"/>
                  <a:pt x="420" y="2"/>
                  <a:pt x="421" y="2"/>
                </a:cubicBezTo>
                <a:cubicBezTo>
                  <a:pt x="421" y="2"/>
                  <a:pt x="421" y="1"/>
                  <a:pt x="420" y="0"/>
                </a:cubicBezTo>
                <a:cubicBezTo>
                  <a:pt x="423" y="1"/>
                  <a:pt x="425" y="1"/>
                  <a:pt x="428" y="1"/>
                </a:cubicBezTo>
                <a:cubicBezTo>
                  <a:pt x="429" y="1"/>
                  <a:pt x="430" y="1"/>
                  <a:pt x="431" y="1"/>
                </a:cubicBezTo>
                <a:cubicBezTo>
                  <a:pt x="432" y="1"/>
                  <a:pt x="434" y="1"/>
                  <a:pt x="435" y="2"/>
                </a:cubicBezTo>
                <a:cubicBezTo>
                  <a:pt x="435" y="2"/>
                  <a:pt x="435" y="1"/>
                  <a:pt x="435" y="1"/>
                </a:cubicBezTo>
                <a:cubicBezTo>
                  <a:pt x="436" y="1"/>
                  <a:pt x="438" y="2"/>
                  <a:pt x="439" y="2"/>
                </a:cubicBezTo>
                <a:cubicBezTo>
                  <a:pt x="442" y="1"/>
                  <a:pt x="444" y="2"/>
                  <a:pt x="447" y="1"/>
                </a:cubicBezTo>
                <a:cubicBezTo>
                  <a:pt x="450" y="1"/>
                  <a:pt x="452" y="2"/>
                  <a:pt x="455" y="2"/>
                </a:cubicBezTo>
                <a:cubicBezTo>
                  <a:pt x="458" y="2"/>
                  <a:pt x="461" y="2"/>
                  <a:pt x="464" y="2"/>
                </a:cubicBezTo>
                <a:cubicBezTo>
                  <a:pt x="464" y="2"/>
                  <a:pt x="465" y="2"/>
                  <a:pt x="466" y="2"/>
                </a:cubicBezTo>
                <a:cubicBezTo>
                  <a:pt x="467" y="3"/>
                  <a:pt x="469" y="2"/>
                  <a:pt x="471" y="3"/>
                </a:cubicBezTo>
                <a:cubicBezTo>
                  <a:pt x="474" y="3"/>
                  <a:pt x="477" y="3"/>
                  <a:pt x="480" y="3"/>
                </a:cubicBezTo>
                <a:cubicBezTo>
                  <a:pt x="482" y="3"/>
                  <a:pt x="484" y="3"/>
                  <a:pt x="486" y="3"/>
                </a:cubicBezTo>
                <a:cubicBezTo>
                  <a:pt x="489" y="4"/>
                  <a:pt x="491" y="4"/>
                  <a:pt x="493" y="4"/>
                </a:cubicBezTo>
                <a:cubicBezTo>
                  <a:pt x="494" y="4"/>
                  <a:pt x="495" y="4"/>
                  <a:pt x="497" y="4"/>
                </a:cubicBezTo>
                <a:cubicBezTo>
                  <a:pt x="497" y="4"/>
                  <a:pt x="497" y="5"/>
                  <a:pt x="498" y="5"/>
                </a:cubicBezTo>
                <a:cubicBezTo>
                  <a:pt x="498" y="5"/>
                  <a:pt x="499" y="5"/>
                  <a:pt x="499" y="5"/>
                </a:cubicBezTo>
                <a:cubicBezTo>
                  <a:pt x="499" y="4"/>
                  <a:pt x="500" y="4"/>
                  <a:pt x="500" y="4"/>
                </a:cubicBezTo>
                <a:cubicBezTo>
                  <a:pt x="502" y="4"/>
                  <a:pt x="504" y="5"/>
                  <a:pt x="506" y="5"/>
                </a:cubicBezTo>
                <a:cubicBezTo>
                  <a:pt x="509" y="5"/>
                  <a:pt x="511" y="6"/>
                  <a:pt x="514" y="6"/>
                </a:cubicBezTo>
                <a:cubicBezTo>
                  <a:pt x="517" y="7"/>
                  <a:pt x="519" y="7"/>
                  <a:pt x="521" y="8"/>
                </a:cubicBezTo>
                <a:cubicBezTo>
                  <a:pt x="523" y="8"/>
                  <a:pt x="525" y="8"/>
                  <a:pt x="527" y="8"/>
                </a:cubicBezTo>
                <a:cubicBezTo>
                  <a:pt x="530" y="9"/>
                  <a:pt x="534" y="9"/>
                  <a:pt x="538" y="10"/>
                </a:cubicBezTo>
                <a:cubicBezTo>
                  <a:pt x="542" y="10"/>
                  <a:pt x="546" y="11"/>
                  <a:pt x="550" y="12"/>
                </a:cubicBezTo>
                <a:cubicBezTo>
                  <a:pt x="551" y="12"/>
                  <a:pt x="553" y="13"/>
                  <a:pt x="554" y="13"/>
                </a:cubicBezTo>
                <a:cubicBezTo>
                  <a:pt x="554" y="13"/>
                  <a:pt x="554" y="13"/>
                  <a:pt x="554" y="13"/>
                </a:cubicBezTo>
                <a:cubicBezTo>
                  <a:pt x="558" y="13"/>
                  <a:pt x="562" y="14"/>
                  <a:pt x="565" y="14"/>
                </a:cubicBezTo>
                <a:cubicBezTo>
                  <a:pt x="567" y="15"/>
                  <a:pt x="569" y="15"/>
                  <a:pt x="572" y="15"/>
                </a:cubicBezTo>
                <a:cubicBezTo>
                  <a:pt x="572" y="15"/>
                  <a:pt x="572" y="16"/>
                  <a:pt x="573" y="16"/>
                </a:cubicBezTo>
                <a:cubicBezTo>
                  <a:pt x="574" y="16"/>
                  <a:pt x="574" y="16"/>
                  <a:pt x="575" y="16"/>
                </a:cubicBezTo>
                <a:cubicBezTo>
                  <a:pt x="575" y="16"/>
                  <a:pt x="576" y="16"/>
                  <a:pt x="576" y="16"/>
                </a:cubicBezTo>
                <a:cubicBezTo>
                  <a:pt x="579" y="16"/>
                  <a:pt x="582" y="17"/>
                  <a:pt x="585" y="18"/>
                </a:cubicBezTo>
                <a:cubicBezTo>
                  <a:pt x="588" y="18"/>
                  <a:pt x="590" y="19"/>
                  <a:pt x="593" y="19"/>
                </a:cubicBezTo>
                <a:cubicBezTo>
                  <a:pt x="596" y="20"/>
                  <a:pt x="599" y="21"/>
                  <a:pt x="602" y="21"/>
                </a:cubicBezTo>
                <a:cubicBezTo>
                  <a:pt x="605" y="22"/>
                  <a:pt x="607" y="22"/>
                  <a:pt x="610" y="23"/>
                </a:cubicBezTo>
                <a:cubicBezTo>
                  <a:pt x="613" y="24"/>
                  <a:pt x="616" y="25"/>
                  <a:pt x="619" y="26"/>
                </a:cubicBezTo>
                <a:cubicBezTo>
                  <a:pt x="619" y="26"/>
                  <a:pt x="620" y="26"/>
                  <a:pt x="621" y="26"/>
                </a:cubicBezTo>
                <a:cubicBezTo>
                  <a:pt x="626" y="28"/>
                  <a:pt x="630" y="29"/>
                  <a:pt x="635" y="30"/>
                </a:cubicBezTo>
                <a:cubicBezTo>
                  <a:pt x="638" y="31"/>
                  <a:pt x="642" y="32"/>
                  <a:pt x="646" y="34"/>
                </a:cubicBezTo>
                <a:cubicBezTo>
                  <a:pt x="649" y="36"/>
                  <a:pt x="653" y="37"/>
                  <a:pt x="656" y="38"/>
                </a:cubicBezTo>
                <a:cubicBezTo>
                  <a:pt x="657" y="38"/>
                  <a:pt x="658" y="39"/>
                  <a:pt x="659" y="39"/>
                </a:cubicBezTo>
                <a:cubicBezTo>
                  <a:pt x="661" y="40"/>
                  <a:pt x="664" y="40"/>
                  <a:pt x="666" y="41"/>
                </a:cubicBezTo>
                <a:cubicBezTo>
                  <a:pt x="668" y="42"/>
                  <a:pt x="670" y="42"/>
                  <a:pt x="672" y="43"/>
                </a:cubicBezTo>
                <a:cubicBezTo>
                  <a:pt x="674" y="45"/>
                  <a:pt x="676" y="45"/>
                  <a:pt x="678" y="46"/>
                </a:cubicBezTo>
                <a:cubicBezTo>
                  <a:pt x="680" y="47"/>
                  <a:pt x="682" y="48"/>
                  <a:pt x="684" y="49"/>
                </a:cubicBezTo>
                <a:cubicBezTo>
                  <a:pt x="686" y="50"/>
                  <a:pt x="688" y="50"/>
                  <a:pt x="690" y="51"/>
                </a:cubicBezTo>
                <a:cubicBezTo>
                  <a:pt x="692" y="51"/>
                  <a:pt x="693" y="52"/>
                  <a:pt x="695" y="53"/>
                </a:cubicBezTo>
                <a:cubicBezTo>
                  <a:pt x="695" y="53"/>
                  <a:pt x="696" y="53"/>
                  <a:pt x="696" y="53"/>
                </a:cubicBezTo>
                <a:cubicBezTo>
                  <a:pt x="697" y="53"/>
                  <a:pt x="698" y="54"/>
                  <a:pt x="699" y="54"/>
                </a:cubicBezTo>
                <a:cubicBezTo>
                  <a:pt x="701" y="56"/>
                  <a:pt x="704" y="56"/>
                  <a:pt x="706" y="57"/>
                </a:cubicBezTo>
                <a:cubicBezTo>
                  <a:pt x="707" y="57"/>
                  <a:pt x="708" y="58"/>
                  <a:pt x="709" y="58"/>
                </a:cubicBezTo>
                <a:cubicBezTo>
                  <a:pt x="712" y="60"/>
                  <a:pt x="716" y="62"/>
                  <a:pt x="720" y="63"/>
                </a:cubicBezTo>
                <a:cubicBezTo>
                  <a:pt x="720" y="64"/>
                  <a:pt x="721" y="64"/>
                  <a:pt x="722" y="64"/>
                </a:cubicBezTo>
                <a:cubicBezTo>
                  <a:pt x="725" y="65"/>
                  <a:pt x="727" y="66"/>
                  <a:pt x="730" y="68"/>
                </a:cubicBezTo>
                <a:cubicBezTo>
                  <a:pt x="734" y="70"/>
                  <a:pt x="738" y="71"/>
                  <a:pt x="742" y="73"/>
                </a:cubicBezTo>
                <a:cubicBezTo>
                  <a:pt x="743" y="74"/>
                  <a:pt x="745" y="75"/>
                  <a:pt x="746" y="76"/>
                </a:cubicBezTo>
                <a:cubicBezTo>
                  <a:pt x="747" y="77"/>
                  <a:pt x="747" y="77"/>
                  <a:pt x="748" y="77"/>
                </a:cubicBezTo>
                <a:cubicBezTo>
                  <a:pt x="749" y="78"/>
                  <a:pt x="750" y="78"/>
                  <a:pt x="750" y="79"/>
                </a:cubicBezTo>
                <a:cubicBezTo>
                  <a:pt x="751" y="79"/>
                  <a:pt x="752" y="79"/>
                  <a:pt x="754" y="80"/>
                </a:cubicBezTo>
                <a:cubicBezTo>
                  <a:pt x="754" y="78"/>
                  <a:pt x="755" y="77"/>
                  <a:pt x="756" y="78"/>
                </a:cubicBezTo>
                <a:cubicBezTo>
                  <a:pt x="757" y="78"/>
                  <a:pt x="758" y="79"/>
                  <a:pt x="758" y="77"/>
                </a:cubicBezTo>
                <a:cubicBezTo>
                  <a:pt x="758" y="77"/>
                  <a:pt x="760" y="77"/>
                  <a:pt x="760" y="77"/>
                </a:cubicBezTo>
                <a:cubicBezTo>
                  <a:pt x="761" y="78"/>
                  <a:pt x="763" y="78"/>
                  <a:pt x="763" y="78"/>
                </a:cubicBezTo>
                <a:cubicBezTo>
                  <a:pt x="764" y="80"/>
                  <a:pt x="766" y="79"/>
                  <a:pt x="766" y="81"/>
                </a:cubicBezTo>
                <a:cubicBezTo>
                  <a:pt x="766" y="81"/>
                  <a:pt x="766" y="81"/>
                  <a:pt x="767" y="81"/>
                </a:cubicBezTo>
                <a:cubicBezTo>
                  <a:pt x="770" y="83"/>
                  <a:pt x="768" y="85"/>
                  <a:pt x="768" y="87"/>
                </a:cubicBezTo>
                <a:cubicBezTo>
                  <a:pt x="767" y="89"/>
                  <a:pt x="767" y="90"/>
                  <a:pt x="766" y="91"/>
                </a:cubicBezTo>
                <a:cubicBezTo>
                  <a:pt x="765" y="96"/>
                  <a:pt x="764" y="100"/>
                  <a:pt x="763" y="105"/>
                </a:cubicBezTo>
                <a:cubicBezTo>
                  <a:pt x="763" y="105"/>
                  <a:pt x="763" y="106"/>
                  <a:pt x="763" y="106"/>
                </a:cubicBezTo>
                <a:cubicBezTo>
                  <a:pt x="762" y="109"/>
                  <a:pt x="762" y="111"/>
                  <a:pt x="762" y="112"/>
                </a:cubicBezTo>
                <a:cubicBezTo>
                  <a:pt x="761" y="115"/>
                  <a:pt x="761" y="117"/>
                  <a:pt x="760" y="119"/>
                </a:cubicBezTo>
                <a:cubicBezTo>
                  <a:pt x="760" y="120"/>
                  <a:pt x="760" y="121"/>
                  <a:pt x="759" y="122"/>
                </a:cubicBezTo>
                <a:cubicBezTo>
                  <a:pt x="759" y="124"/>
                  <a:pt x="758" y="124"/>
                  <a:pt x="760" y="125"/>
                </a:cubicBezTo>
                <a:cubicBezTo>
                  <a:pt x="762" y="126"/>
                  <a:pt x="763" y="128"/>
                  <a:pt x="765" y="129"/>
                </a:cubicBezTo>
                <a:cubicBezTo>
                  <a:pt x="767" y="129"/>
                  <a:pt x="769" y="130"/>
                  <a:pt x="771" y="130"/>
                </a:cubicBezTo>
                <a:cubicBezTo>
                  <a:pt x="771" y="130"/>
                  <a:pt x="772" y="131"/>
                  <a:pt x="773" y="131"/>
                </a:cubicBezTo>
                <a:cubicBezTo>
                  <a:pt x="775" y="133"/>
                  <a:pt x="778" y="134"/>
                  <a:pt x="781" y="135"/>
                </a:cubicBezTo>
                <a:cubicBezTo>
                  <a:pt x="781" y="135"/>
                  <a:pt x="782" y="136"/>
                  <a:pt x="782" y="136"/>
                </a:cubicBezTo>
                <a:cubicBezTo>
                  <a:pt x="785" y="138"/>
                  <a:pt x="787" y="139"/>
                  <a:pt x="789" y="141"/>
                </a:cubicBezTo>
                <a:cubicBezTo>
                  <a:pt x="793" y="143"/>
                  <a:pt x="797" y="145"/>
                  <a:pt x="800" y="147"/>
                </a:cubicBezTo>
                <a:cubicBezTo>
                  <a:pt x="803" y="148"/>
                  <a:pt x="806" y="150"/>
                  <a:pt x="809" y="152"/>
                </a:cubicBezTo>
                <a:cubicBezTo>
                  <a:pt x="810" y="153"/>
                  <a:pt x="812" y="154"/>
                  <a:pt x="814" y="155"/>
                </a:cubicBezTo>
                <a:cubicBezTo>
                  <a:pt x="814" y="155"/>
                  <a:pt x="814" y="155"/>
                  <a:pt x="815" y="155"/>
                </a:cubicBezTo>
                <a:cubicBezTo>
                  <a:pt x="817" y="158"/>
                  <a:pt x="821" y="159"/>
                  <a:pt x="824" y="161"/>
                </a:cubicBezTo>
                <a:cubicBezTo>
                  <a:pt x="825" y="162"/>
                  <a:pt x="827" y="162"/>
                  <a:pt x="828" y="163"/>
                </a:cubicBezTo>
                <a:cubicBezTo>
                  <a:pt x="829" y="165"/>
                  <a:pt x="831" y="165"/>
                  <a:pt x="832" y="165"/>
                </a:cubicBezTo>
                <a:cubicBezTo>
                  <a:pt x="834" y="167"/>
                  <a:pt x="836" y="168"/>
                  <a:pt x="838" y="168"/>
                </a:cubicBezTo>
                <a:cubicBezTo>
                  <a:pt x="838" y="169"/>
                  <a:pt x="839" y="170"/>
                  <a:pt x="839" y="170"/>
                </a:cubicBezTo>
                <a:cubicBezTo>
                  <a:pt x="842" y="172"/>
                  <a:pt x="846" y="174"/>
                  <a:pt x="849" y="176"/>
                </a:cubicBezTo>
                <a:cubicBezTo>
                  <a:pt x="851" y="177"/>
                  <a:pt x="854" y="179"/>
                  <a:pt x="856" y="180"/>
                </a:cubicBezTo>
                <a:cubicBezTo>
                  <a:pt x="860" y="182"/>
                  <a:pt x="863" y="184"/>
                  <a:pt x="866" y="186"/>
                </a:cubicBezTo>
                <a:cubicBezTo>
                  <a:pt x="867" y="188"/>
                  <a:pt x="869" y="189"/>
                  <a:pt x="869" y="191"/>
                </a:cubicBezTo>
                <a:cubicBezTo>
                  <a:pt x="869" y="192"/>
                  <a:pt x="870" y="192"/>
                  <a:pt x="870" y="193"/>
                </a:cubicBezTo>
                <a:cubicBezTo>
                  <a:pt x="872" y="193"/>
                  <a:pt x="873" y="195"/>
                  <a:pt x="874" y="196"/>
                </a:cubicBezTo>
                <a:cubicBezTo>
                  <a:pt x="875" y="197"/>
                  <a:pt x="875" y="198"/>
                  <a:pt x="874" y="199"/>
                </a:cubicBezTo>
                <a:cubicBezTo>
                  <a:pt x="874" y="199"/>
                  <a:pt x="873" y="200"/>
                  <a:pt x="874" y="201"/>
                </a:cubicBezTo>
                <a:cubicBezTo>
                  <a:pt x="874" y="203"/>
                  <a:pt x="873" y="204"/>
                  <a:pt x="872" y="205"/>
                </a:cubicBezTo>
                <a:cubicBezTo>
                  <a:pt x="868" y="207"/>
                  <a:pt x="865" y="208"/>
                  <a:pt x="861" y="210"/>
                </a:cubicBezTo>
                <a:cubicBezTo>
                  <a:pt x="860" y="211"/>
                  <a:pt x="858" y="212"/>
                  <a:pt x="857" y="213"/>
                </a:cubicBezTo>
                <a:cubicBezTo>
                  <a:pt x="855" y="214"/>
                  <a:pt x="853" y="214"/>
                  <a:pt x="851" y="215"/>
                </a:cubicBezTo>
                <a:cubicBezTo>
                  <a:pt x="848" y="217"/>
                  <a:pt x="846" y="218"/>
                  <a:pt x="843" y="219"/>
                </a:cubicBezTo>
                <a:cubicBezTo>
                  <a:pt x="839" y="221"/>
                  <a:pt x="836" y="223"/>
                  <a:pt x="832" y="225"/>
                </a:cubicBezTo>
                <a:cubicBezTo>
                  <a:pt x="829" y="227"/>
                  <a:pt x="825" y="229"/>
                  <a:pt x="822" y="231"/>
                </a:cubicBezTo>
                <a:cubicBezTo>
                  <a:pt x="821" y="231"/>
                  <a:pt x="820" y="232"/>
                  <a:pt x="821" y="233"/>
                </a:cubicBezTo>
                <a:cubicBezTo>
                  <a:pt x="822" y="234"/>
                  <a:pt x="821" y="234"/>
                  <a:pt x="822" y="235"/>
                </a:cubicBezTo>
                <a:cubicBezTo>
                  <a:pt x="822" y="236"/>
                  <a:pt x="822" y="237"/>
                  <a:pt x="823" y="238"/>
                </a:cubicBezTo>
                <a:cubicBezTo>
                  <a:pt x="824" y="242"/>
                  <a:pt x="826" y="246"/>
                  <a:pt x="828" y="250"/>
                </a:cubicBezTo>
                <a:cubicBezTo>
                  <a:pt x="828" y="251"/>
                  <a:pt x="829" y="253"/>
                  <a:pt x="830" y="255"/>
                </a:cubicBezTo>
                <a:cubicBezTo>
                  <a:pt x="830" y="257"/>
                  <a:pt x="831" y="259"/>
                  <a:pt x="832" y="262"/>
                </a:cubicBezTo>
                <a:cubicBezTo>
                  <a:pt x="832" y="265"/>
                  <a:pt x="834" y="268"/>
                  <a:pt x="834" y="271"/>
                </a:cubicBezTo>
                <a:cubicBezTo>
                  <a:pt x="834" y="274"/>
                  <a:pt x="835" y="276"/>
                  <a:pt x="836" y="278"/>
                </a:cubicBezTo>
                <a:cubicBezTo>
                  <a:pt x="836" y="282"/>
                  <a:pt x="838" y="286"/>
                  <a:pt x="839" y="290"/>
                </a:cubicBezTo>
                <a:cubicBezTo>
                  <a:pt x="839" y="292"/>
                  <a:pt x="839" y="294"/>
                  <a:pt x="839" y="296"/>
                </a:cubicBezTo>
                <a:cubicBezTo>
                  <a:pt x="839" y="296"/>
                  <a:pt x="840" y="296"/>
                  <a:pt x="840" y="297"/>
                </a:cubicBezTo>
                <a:cubicBezTo>
                  <a:pt x="841" y="301"/>
                  <a:pt x="842" y="306"/>
                  <a:pt x="843" y="311"/>
                </a:cubicBezTo>
                <a:cubicBezTo>
                  <a:pt x="842" y="313"/>
                  <a:pt x="841" y="315"/>
                  <a:pt x="840" y="318"/>
                </a:cubicBezTo>
                <a:cubicBezTo>
                  <a:pt x="839" y="317"/>
                  <a:pt x="838" y="317"/>
                  <a:pt x="837" y="318"/>
                </a:cubicBezTo>
                <a:cubicBezTo>
                  <a:pt x="837" y="319"/>
                  <a:pt x="837" y="319"/>
                  <a:pt x="836" y="319"/>
                </a:cubicBezTo>
                <a:cubicBezTo>
                  <a:pt x="834" y="318"/>
                  <a:pt x="832" y="319"/>
                  <a:pt x="830" y="318"/>
                </a:cubicBezTo>
                <a:cubicBezTo>
                  <a:pt x="828" y="316"/>
                  <a:pt x="825" y="315"/>
                  <a:pt x="823" y="313"/>
                </a:cubicBezTo>
                <a:cubicBezTo>
                  <a:pt x="821" y="312"/>
                  <a:pt x="819" y="311"/>
                  <a:pt x="817" y="310"/>
                </a:cubicBezTo>
                <a:cubicBezTo>
                  <a:pt x="815" y="308"/>
                  <a:pt x="812" y="307"/>
                  <a:pt x="809" y="306"/>
                </a:cubicBezTo>
                <a:cubicBezTo>
                  <a:pt x="808" y="305"/>
                  <a:pt x="806" y="304"/>
                  <a:pt x="804" y="303"/>
                </a:cubicBezTo>
                <a:cubicBezTo>
                  <a:pt x="803" y="303"/>
                  <a:pt x="803" y="302"/>
                  <a:pt x="802" y="302"/>
                </a:cubicBezTo>
                <a:cubicBezTo>
                  <a:pt x="802" y="301"/>
                  <a:pt x="802" y="301"/>
                  <a:pt x="801" y="301"/>
                </a:cubicBezTo>
                <a:cubicBezTo>
                  <a:pt x="798" y="300"/>
                  <a:pt x="796" y="298"/>
                  <a:pt x="793" y="297"/>
                </a:cubicBezTo>
                <a:cubicBezTo>
                  <a:pt x="791" y="296"/>
                  <a:pt x="790" y="295"/>
                  <a:pt x="788" y="295"/>
                </a:cubicBezTo>
                <a:cubicBezTo>
                  <a:pt x="786" y="293"/>
                  <a:pt x="784" y="291"/>
                  <a:pt x="782" y="291"/>
                </a:cubicBezTo>
                <a:cubicBezTo>
                  <a:pt x="779" y="290"/>
                  <a:pt x="777" y="287"/>
                  <a:pt x="774" y="286"/>
                </a:cubicBezTo>
                <a:cubicBezTo>
                  <a:pt x="773" y="286"/>
                  <a:pt x="773" y="285"/>
                  <a:pt x="772" y="284"/>
                </a:cubicBezTo>
                <a:cubicBezTo>
                  <a:pt x="771" y="283"/>
                  <a:pt x="770" y="283"/>
                  <a:pt x="768" y="282"/>
                </a:cubicBezTo>
                <a:cubicBezTo>
                  <a:pt x="765" y="280"/>
                  <a:pt x="762" y="278"/>
                  <a:pt x="758" y="277"/>
                </a:cubicBezTo>
                <a:cubicBezTo>
                  <a:pt x="755" y="275"/>
                  <a:pt x="752" y="273"/>
                  <a:pt x="749" y="272"/>
                </a:cubicBezTo>
                <a:cubicBezTo>
                  <a:pt x="747" y="271"/>
                  <a:pt x="744" y="270"/>
                  <a:pt x="742" y="269"/>
                </a:cubicBezTo>
                <a:cubicBezTo>
                  <a:pt x="738" y="267"/>
                  <a:pt x="734" y="265"/>
                  <a:pt x="731" y="264"/>
                </a:cubicBezTo>
                <a:cubicBezTo>
                  <a:pt x="729" y="263"/>
                  <a:pt x="727" y="262"/>
                  <a:pt x="726" y="262"/>
                </a:cubicBezTo>
                <a:cubicBezTo>
                  <a:pt x="724" y="261"/>
                  <a:pt x="722" y="260"/>
                  <a:pt x="720" y="260"/>
                </a:cubicBezTo>
                <a:cubicBezTo>
                  <a:pt x="717" y="258"/>
                  <a:pt x="714" y="257"/>
                  <a:pt x="710" y="256"/>
                </a:cubicBezTo>
                <a:cubicBezTo>
                  <a:pt x="708" y="255"/>
                  <a:pt x="705" y="254"/>
                  <a:pt x="703" y="253"/>
                </a:cubicBezTo>
                <a:cubicBezTo>
                  <a:pt x="703" y="253"/>
                  <a:pt x="702" y="252"/>
                  <a:pt x="702" y="252"/>
                </a:cubicBezTo>
                <a:cubicBezTo>
                  <a:pt x="701" y="252"/>
                  <a:pt x="700" y="252"/>
                  <a:pt x="698" y="251"/>
                </a:cubicBezTo>
                <a:cubicBezTo>
                  <a:pt x="696" y="250"/>
                  <a:pt x="694" y="249"/>
                  <a:pt x="691" y="248"/>
                </a:cubicBezTo>
                <a:cubicBezTo>
                  <a:pt x="688" y="247"/>
                  <a:pt x="686" y="246"/>
                  <a:pt x="683" y="245"/>
                </a:cubicBezTo>
                <a:cubicBezTo>
                  <a:pt x="682" y="245"/>
                  <a:pt x="682" y="244"/>
                  <a:pt x="681" y="243"/>
                </a:cubicBezTo>
                <a:cubicBezTo>
                  <a:pt x="681" y="245"/>
                  <a:pt x="681" y="245"/>
                  <a:pt x="681" y="245"/>
                </a:cubicBezTo>
                <a:cubicBezTo>
                  <a:pt x="678" y="244"/>
                  <a:pt x="674" y="242"/>
                  <a:pt x="670" y="241"/>
                </a:cubicBezTo>
                <a:cubicBezTo>
                  <a:pt x="667" y="241"/>
                  <a:pt x="665" y="239"/>
                  <a:pt x="662" y="238"/>
                </a:cubicBezTo>
                <a:cubicBezTo>
                  <a:pt x="662" y="238"/>
                  <a:pt x="661" y="237"/>
                  <a:pt x="661" y="237"/>
                </a:cubicBezTo>
                <a:cubicBezTo>
                  <a:pt x="660" y="236"/>
                  <a:pt x="659" y="236"/>
                  <a:pt x="657" y="236"/>
                </a:cubicBezTo>
                <a:cubicBezTo>
                  <a:pt x="656" y="237"/>
                  <a:pt x="654" y="237"/>
                  <a:pt x="653" y="236"/>
                </a:cubicBezTo>
                <a:cubicBezTo>
                  <a:pt x="652" y="236"/>
                  <a:pt x="652" y="236"/>
                  <a:pt x="652" y="236"/>
                </a:cubicBezTo>
                <a:cubicBezTo>
                  <a:pt x="651" y="237"/>
                  <a:pt x="650" y="238"/>
                  <a:pt x="650" y="235"/>
                </a:cubicBezTo>
                <a:cubicBezTo>
                  <a:pt x="650" y="235"/>
                  <a:pt x="650" y="235"/>
                  <a:pt x="650" y="235"/>
                </a:cubicBezTo>
                <a:cubicBezTo>
                  <a:pt x="645" y="233"/>
                  <a:pt x="646" y="230"/>
                  <a:pt x="647" y="227"/>
                </a:cubicBezTo>
                <a:cubicBezTo>
                  <a:pt x="647" y="223"/>
                  <a:pt x="648" y="220"/>
                  <a:pt x="649" y="216"/>
                </a:cubicBezTo>
                <a:cubicBezTo>
                  <a:pt x="649" y="213"/>
                  <a:pt x="649" y="211"/>
                  <a:pt x="650" y="208"/>
                </a:cubicBezTo>
                <a:cubicBezTo>
                  <a:pt x="651" y="205"/>
                  <a:pt x="651" y="202"/>
                  <a:pt x="652" y="198"/>
                </a:cubicBezTo>
                <a:cubicBezTo>
                  <a:pt x="652" y="196"/>
                  <a:pt x="653" y="194"/>
                  <a:pt x="654" y="192"/>
                </a:cubicBezTo>
                <a:cubicBezTo>
                  <a:pt x="654" y="190"/>
                  <a:pt x="655" y="188"/>
                  <a:pt x="655" y="186"/>
                </a:cubicBezTo>
                <a:cubicBezTo>
                  <a:pt x="656" y="185"/>
                  <a:pt x="655" y="184"/>
                  <a:pt x="654" y="183"/>
                </a:cubicBezTo>
                <a:cubicBezTo>
                  <a:pt x="651" y="182"/>
                  <a:pt x="647" y="182"/>
                  <a:pt x="644" y="181"/>
                </a:cubicBezTo>
                <a:cubicBezTo>
                  <a:pt x="643" y="180"/>
                  <a:pt x="643" y="180"/>
                  <a:pt x="642" y="180"/>
                </a:cubicBezTo>
                <a:cubicBezTo>
                  <a:pt x="639" y="178"/>
                  <a:pt x="636" y="179"/>
                  <a:pt x="634" y="176"/>
                </a:cubicBezTo>
                <a:cubicBezTo>
                  <a:pt x="634" y="176"/>
                  <a:pt x="633" y="176"/>
                  <a:pt x="632" y="176"/>
                </a:cubicBezTo>
                <a:cubicBezTo>
                  <a:pt x="632" y="176"/>
                  <a:pt x="631" y="175"/>
                  <a:pt x="630" y="175"/>
                </a:cubicBezTo>
                <a:cubicBezTo>
                  <a:pt x="628" y="175"/>
                  <a:pt x="627" y="174"/>
                  <a:pt x="625" y="174"/>
                </a:cubicBezTo>
                <a:cubicBezTo>
                  <a:pt x="623" y="173"/>
                  <a:pt x="620" y="173"/>
                  <a:pt x="618" y="172"/>
                </a:cubicBezTo>
                <a:cubicBezTo>
                  <a:pt x="615" y="172"/>
                  <a:pt x="612" y="171"/>
                  <a:pt x="609" y="170"/>
                </a:cubicBezTo>
                <a:cubicBezTo>
                  <a:pt x="605" y="170"/>
                  <a:pt x="602" y="169"/>
                  <a:pt x="598" y="168"/>
                </a:cubicBezTo>
                <a:cubicBezTo>
                  <a:pt x="595" y="167"/>
                  <a:pt x="591" y="167"/>
                  <a:pt x="588" y="166"/>
                </a:cubicBezTo>
                <a:cubicBezTo>
                  <a:pt x="585" y="165"/>
                  <a:pt x="583" y="165"/>
                  <a:pt x="580" y="164"/>
                </a:cubicBezTo>
                <a:cubicBezTo>
                  <a:pt x="577" y="164"/>
                  <a:pt x="574" y="163"/>
                  <a:pt x="572" y="163"/>
                </a:cubicBezTo>
                <a:cubicBezTo>
                  <a:pt x="571" y="162"/>
                  <a:pt x="570" y="162"/>
                  <a:pt x="569" y="162"/>
                </a:cubicBezTo>
                <a:cubicBezTo>
                  <a:pt x="566" y="161"/>
                  <a:pt x="563" y="161"/>
                  <a:pt x="561" y="160"/>
                </a:cubicBezTo>
                <a:cubicBezTo>
                  <a:pt x="556" y="159"/>
                  <a:pt x="551" y="158"/>
                  <a:pt x="547" y="158"/>
                </a:cubicBezTo>
                <a:cubicBezTo>
                  <a:pt x="546" y="157"/>
                  <a:pt x="545" y="158"/>
                  <a:pt x="544" y="158"/>
                </a:cubicBezTo>
                <a:cubicBezTo>
                  <a:pt x="543" y="157"/>
                  <a:pt x="542" y="157"/>
                  <a:pt x="542" y="157"/>
                </a:cubicBezTo>
                <a:cubicBezTo>
                  <a:pt x="541" y="157"/>
                  <a:pt x="541" y="156"/>
                  <a:pt x="540" y="157"/>
                </a:cubicBezTo>
                <a:cubicBezTo>
                  <a:pt x="538" y="157"/>
                  <a:pt x="535" y="157"/>
                  <a:pt x="532" y="155"/>
                </a:cubicBezTo>
                <a:cubicBezTo>
                  <a:pt x="530" y="155"/>
                  <a:pt x="528" y="155"/>
                  <a:pt x="526" y="155"/>
                </a:cubicBezTo>
                <a:cubicBezTo>
                  <a:pt x="524" y="155"/>
                  <a:pt x="521" y="154"/>
                  <a:pt x="518" y="154"/>
                </a:cubicBezTo>
                <a:cubicBezTo>
                  <a:pt x="516" y="154"/>
                  <a:pt x="514" y="154"/>
                  <a:pt x="512" y="154"/>
                </a:cubicBezTo>
                <a:cubicBezTo>
                  <a:pt x="510" y="153"/>
                  <a:pt x="508" y="154"/>
                  <a:pt x="507" y="153"/>
                </a:cubicBezTo>
                <a:cubicBezTo>
                  <a:pt x="506" y="152"/>
                  <a:pt x="505" y="153"/>
                  <a:pt x="505" y="153"/>
                </a:cubicBezTo>
                <a:cubicBezTo>
                  <a:pt x="503" y="153"/>
                  <a:pt x="502" y="152"/>
                  <a:pt x="500" y="152"/>
                </a:cubicBezTo>
                <a:cubicBezTo>
                  <a:pt x="498" y="152"/>
                  <a:pt x="497" y="151"/>
                  <a:pt x="495" y="152"/>
                </a:cubicBezTo>
                <a:cubicBezTo>
                  <a:pt x="493" y="152"/>
                  <a:pt x="491" y="152"/>
                  <a:pt x="490" y="152"/>
                </a:cubicBezTo>
                <a:cubicBezTo>
                  <a:pt x="488" y="151"/>
                  <a:pt x="486" y="152"/>
                  <a:pt x="484" y="151"/>
                </a:cubicBezTo>
                <a:cubicBezTo>
                  <a:pt x="483" y="151"/>
                  <a:pt x="481" y="151"/>
                  <a:pt x="479" y="151"/>
                </a:cubicBezTo>
                <a:cubicBezTo>
                  <a:pt x="477" y="151"/>
                  <a:pt x="475" y="151"/>
                  <a:pt x="474" y="151"/>
                </a:cubicBezTo>
                <a:cubicBezTo>
                  <a:pt x="473" y="151"/>
                  <a:pt x="473" y="151"/>
                  <a:pt x="472" y="151"/>
                </a:cubicBezTo>
                <a:cubicBezTo>
                  <a:pt x="470" y="151"/>
                  <a:pt x="467" y="150"/>
                  <a:pt x="465" y="150"/>
                </a:cubicBezTo>
                <a:cubicBezTo>
                  <a:pt x="462" y="150"/>
                  <a:pt x="459" y="150"/>
                  <a:pt x="456" y="150"/>
                </a:cubicBezTo>
                <a:cubicBezTo>
                  <a:pt x="455" y="149"/>
                  <a:pt x="454" y="150"/>
                  <a:pt x="452" y="150"/>
                </a:cubicBezTo>
                <a:cubicBezTo>
                  <a:pt x="450" y="150"/>
                  <a:pt x="449" y="150"/>
                  <a:pt x="447" y="150"/>
                </a:cubicBezTo>
                <a:cubicBezTo>
                  <a:pt x="445" y="150"/>
                  <a:pt x="444" y="150"/>
                  <a:pt x="442" y="150"/>
                </a:cubicBezTo>
                <a:cubicBezTo>
                  <a:pt x="441" y="150"/>
                  <a:pt x="440" y="150"/>
                  <a:pt x="439" y="150"/>
                </a:cubicBezTo>
                <a:cubicBezTo>
                  <a:pt x="438" y="149"/>
                  <a:pt x="437" y="150"/>
                  <a:pt x="435" y="150"/>
                </a:cubicBezTo>
                <a:cubicBezTo>
                  <a:pt x="432" y="150"/>
                  <a:pt x="429" y="150"/>
                  <a:pt x="426" y="150"/>
                </a:cubicBezTo>
                <a:cubicBezTo>
                  <a:pt x="424" y="150"/>
                  <a:pt x="421" y="150"/>
                  <a:pt x="419" y="150"/>
                </a:cubicBezTo>
                <a:cubicBezTo>
                  <a:pt x="417" y="150"/>
                  <a:pt x="416" y="150"/>
                  <a:pt x="414" y="150"/>
                </a:cubicBezTo>
                <a:cubicBezTo>
                  <a:pt x="413" y="150"/>
                  <a:pt x="413" y="150"/>
                  <a:pt x="413" y="150"/>
                </a:cubicBezTo>
                <a:cubicBezTo>
                  <a:pt x="412" y="150"/>
                  <a:pt x="411" y="150"/>
                  <a:pt x="409" y="150"/>
                </a:cubicBezTo>
                <a:cubicBezTo>
                  <a:pt x="409" y="150"/>
                  <a:pt x="408" y="149"/>
                  <a:pt x="407" y="150"/>
                </a:cubicBezTo>
                <a:cubicBezTo>
                  <a:pt x="406" y="151"/>
                  <a:pt x="404" y="150"/>
                  <a:pt x="403" y="150"/>
                </a:cubicBezTo>
                <a:cubicBezTo>
                  <a:pt x="402" y="150"/>
                  <a:pt x="402" y="150"/>
                  <a:pt x="402" y="150"/>
                </a:cubicBezTo>
                <a:cubicBezTo>
                  <a:pt x="401" y="150"/>
                  <a:pt x="401" y="150"/>
                  <a:pt x="400" y="150"/>
                </a:cubicBezTo>
                <a:cubicBezTo>
                  <a:pt x="399" y="150"/>
                  <a:pt x="397" y="150"/>
                  <a:pt x="396" y="149"/>
                </a:cubicBezTo>
                <a:moveTo>
                  <a:pt x="689" y="67"/>
                </a:moveTo>
                <a:cubicBezTo>
                  <a:pt x="688" y="67"/>
                  <a:pt x="687" y="67"/>
                  <a:pt x="687" y="67"/>
                </a:cubicBezTo>
                <a:cubicBezTo>
                  <a:pt x="685" y="66"/>
                  <a:pt x="683" y="65"/>
                  <a:pt x="680" y="64"/>
                </a:cubicBezTo>
                <a:cubicBezTo>
                  <a:pt x="676" y="62"/>
                  <a:pt x="671" y="60"/>
                  <a:pt x="667" y="58"/>
                </a:cubicBezTo>
                <a:cubicBezTo>
                  <a:pt x="665" y="58"/>
                  <a:pt x="664" y="58"/>
                  <a:pt x="663" y="57"/>
                </a:cubicBezTo>
                <a:cubicBezTo>
                  <a:pt x="660" y="56"/>
                  <a:pt x="658" y="55"/>
                  <a:pt x="655" y="54"/>
                </a:cubicBezTo>
                <a:cubicBezTo>
                  <a:pt x="653" y="53"/>
                  <a:pt x="651" y="52"/>
                  <a:pt x="648" y="51"/>
                </a:cubicBezTo>
                <a:cubicBezTo>
                  <a:pt x="645" y="50"/>
                  <a:pt x="642" y="49"/>
                  <a:pt x="639" y="48"/>
                </a:cubicBezTo>
                <a:cubicBezTo>
                  <a:pt x="636" y="47"/>
                  <a:pt x="632" y="46"/>
                  <a:pt x="629" y="45"/>
                </a:cubicBezTo>
                <a:cubicBezTo>
                  <a:pt x="629" y="45"/>
                  <a:pt x="628" y="44"/>
                  <a:pt x="628" y="44"/>
                </a:cubicBezTo>
                <a:cubicBezTo>
                  <a:pt x="627" y="44"/>
                  <a:pt x="625" y="44"/>
                  <a:pt x="624" y="43"/>
                </a:cubicBezTo>
                <a:cubicBezTo>
                  <a:pt x="624" y="43"/>
                  <a:pt x="623" y="43"/>
                  <a:pt x="622" y="43"/>
                </a:cubicBezTo>
                <a:cubicBezTo>
                  <a:pt x="621" y="42"/>
                  <a:pt x="620" y="42"/>
                  <a:pt x="619" y="42"/>
                </a:cubicBezTo>
                <a:cubicBezTo>
                  <a:pt x="616" y="41"/>
                  <a:pt x="614" y="40"/>
                  <a:pt x="611" y="40"/>
                </a:cubicBezTo>
                <a:cubicBezTo>
                  <a:pt x="609" y="39"/>
                  <a:pt x="607" y="39"/>
                  <a:pt x="605" y="38"/>
                </a:cubicBezTo>
                <a:cubicBezTo>
                  <a:pt x="603" y="37"/>
                  <a:pt x="601" y="37"/>
                  <a:pt x="600" y="36"/>
                </a:cubicBezTo>
                <a:cubicBezTo>
                  <a:pt x="597" y="36"/>
                  <a:pt x="594" y="36"/>
                  <a:pt x="591" y="35"/>
                </a:cubicBezTo>
                <a:cubicBezTo>
                  <a:pt x="590" y="35"/>
                  <a:pt x="589" y="34"/>
                  <a:pt x="588" y="34"/>
                </a:cubicBezTo>
                <a:cubicBezTo>
                  <a:pt x="585" y="34"/>
                  <a:pt x="583" y="33"/>
                  <a:pt x="581" y="33"/>
                </a:cubicBezTo>
                <a:cubicBezTo>
                  <a:pt x="578" y="33"/>
                  <a:pt x="575" y="32"/>
                  <a:pt x="571" y="32"/>
                </a:cubicBezTo>
                <a:cubicBezTo>
                  <a:pt x="569" y="31"/>
                  <a:pt x="566" y="31"/>
                  <a:pt x="563" y="30"/>
                </a:cubicBezTo>
                <a:cubicBezTo>
                  <a:pt x="562" y="30"/>
                  <a:pt x="561" y="29"/>
                  <a:pt x="559" y="29"/>
                </a:cubicBezTo>
                <a:cubicBezTo>
                  <a:pt x="556" y="29"/>
                  <a:pt x="552" y="28"/>
                  <a:pt x="549" y="27"/>
                </a:cubicBezTo>
                <a:cubicBezTo>
                  <a:pt x="548" y="27"/>
                  <a:pt x="547" y="27"/>
                  <a:pt x="547" y="27"/>
                </a:cubicBezTo>
                <a:cubicBezTo>
                  <a:pt x="545" y="27"/>
                  <a:pt x="543" y="26"/>
                  <a:pt x="541" y="26"/>
                </a:cubicBezTo>
                <a:cubicBezTo>
                  <a:pt x="536" y="25"/>
                  <a:pt x="531" y="25"/>
                  <a:pt x="526" y="24"/>
                </a:cubicBezTo>
                <a:cubicBezTo>
                  <a:pt x="523" y="23"/>
                  <a:pt x="519" y="22"/>
                  <a:pt x="515" y="22"/>
                </a:cubicBezTo>
                <a:cubicBezTo>
                  <a:pt x="514" y="22"/>
                  <a:pt x="512" y="21"/>
                  <a:pt x="511" y="21"/>
                </a:cubicBezTo>
                <a:cubicBezTo>
                  <a:pt x="509" y="21"/>
                  <a:pt x="506" y="21"/>
                  <a:pt x="504" y="21"/>
                </a:cubicBezTo>
                <a:cubicBezTo>
                  <a:pt x="503" y="21"/>
                  <a:pt x="502" y="20"/>
                  <a:pt x="501" y="20"/>
                </a:cubicBezTo>
                <a:cubicBezTo>
                  <a:pt x="500" y="20"/>
                  <a:pt x="498" y="20"/>
                  <a:pt x="496" y="20"/>
                </a:cubicBezTo>
                <a:cubicBezTo>
                  <a:pt x="495" y="20"/>
                  <a:pt x="494" y="19"/>
                  <a:pt x="493" y="19"/>
                </a:cubicBezTo>
                <a:cubicBezTo>
                  <a:pt x="489" y="19"/>
                  <a:pt x="486" y="19"/>
                  <a:pt x="483" y="19"/>
                </a:cubicBezTo>
                <a:cubicBezTo>
                  <a:pt x="479" y="19"/>
                  <a:pt x="475" y="19"/>
                  <a:pt x="471" y="18"/>
                </a:cubicBezTo>
                <a:cubicBezTo>
                  <a:pt x="470" y="18"/>
                  <a:pt x="468" y="18"/>
                  <a:pt x="467" y="18"/>
                </a:cubicBezTo>
                <a:cubicBezTo>
                  <a:pt x="464" y="18"/>
                  <a:pt x="461" y="18"/>
                  <a:pt x="457" y="18"/>
                </a:cubicBezTo>
                <a:cubicBezTo>
                  <a:pt x="457" y="18"/>
                  <a:pt x="456" y="17"/>
                  <a:pt x="456" y="17"/>
                </a:cubicBezTo>
                <a:cubicBezTo>
                  <a:pt x="455" y="17"/>
                  <a:pt x="454" y="18"/>
                  <a:pt x="453" y="17"/>
                </a:cubicBezTo>
                <a:cubicBezTo>
                  <a:pt x="451" y="17"/>
                  <a:pt x="449" y="17"/>
                  <a:pt x="447" y="17"/>
                </a:cubicBezTo>
                <a:cubicBezTo>
                  <a:pt x="445" y="17"/>
                  <a:pt x="443" y="17"/>
                  <a:pt x="441" y="17"/>
                </a:cubicBezTo>
                <a:cubicBezTo>
                  <a:pt x="441" y="17"/>
                  <a:pt x="441" y="17"/>
                  <a:pt x="441" y="17"/>
                </a:cubicBezTo>
                <a:cubicBezTo>
                  <a:pt x="440" y="17"/>
                  <a:pt x="440" y="16"/>
                  <a:pt x="440" y="16"/>
                </a:cubicBezTo>
                <a:cubicBezTo>
                  <a:pt x="438" y="17"/>
                  <a:pt x="436" y="17"/>
                  <a:pt x="434" y="16"/>
                </a:cubicBezTo>
                <a:cubicBezTo>
                  <a:pt x="434" y="16"/>
                  <a:pt x="434" y="17"/>
                  <a:pt x="434" y="17"/>
                </a:cubicBezTo>
                <a:cubicBezTo>
                  <a:pt x="432" y="17"/>
                  <a:pt x="430" y="16"/>
                  <a:pt x="428" y="16"/>
                </a:cubicBezTo>
                <a:cubicBezTo>
                  <a:pt x="426" y="16"/>
                  <a:pt x="424" y="16"/>
                  <a:pt x="422" y="16"/>
                </a:cubicBezTo>
                <a:cubicBezTo>
                  <a:pt x="421" y="16"/>
                  <a:pt x="421" y="16"/>
                  <a:pt x="420" y="17"/>
                </a:cubicBezTo>
                <a:cubicBezTo>
                  <a:pt x="419" y="17"/>
                  <a:pt x="417" y="17"/>
                  <a:pt x="416" y="16"/>
                </a:cubicBezTo>
                <a:cubicBezTo>
                  <a:pt x="416" y="16"/>
                  <a:pt x="415" y="16"/>
                  <a:pt x="415" y="16"/>
                </a:cubicBezTo>
                <a:cubicBezTo>
                  <a:pt x="414" y="16"/>
                  <a:pt x="413" y="16"/>
                  <a:pt x="411" y="16"/>
                </a:cubicBezTo>
                <a:cubicBezTo>
                  <a:pt x="409" y="16"/>
                  <a:pt x="406" y="16"/>
                  <a:pt x="404" y="16"/>
                </a:cubicBezTo>
                <a:cubicBezTo>
                  <a:pt x="400" y="16"/>
                  <a:pt x="396" y="17"/>
                  <a:pt x="392" y="17"/>
                </a:cubicBezTo>
                <a:cubicBezTo>
                  <a:pt x="389" y="17"/>
                  <a:pt x="386" y="17"/>
                  <a:pt x="383" y="18"/>
                </a:cubicBezTo>
                <a:cubicBezTo>
                  <a:pt x="380" y="18"/>
                  <a:pt x="377" y="18"/>
                  <a:pt x="375" y="18"/>
                </a:cubicBezTo>
                <a:cubicBezTo>
                  <a:pt x="373" y="18"/>
                  <a:pt x="372" y="18"/>
                  <a:pt x="370" y="18"/>
                </a:cubicBezTo>
                <a:cubicBezTo>
                  <a:pt x="369" y="19"/>
                  <a:pt x="367" y="19"/>
                  <a:pt x="366" y="19"/>
                </a:cubicBezTo>
                <a:cubicBezTo>
                  <a:pt x="365" y="19"/>
                  <a:pt x="363" y="19"/>
                  <a:pt x="362" y="19"/>
                </a:cubicBezTo>
                <a:cubicBezTo>
                  <a:pt x="360" y="19"/>
                  <a:pt x="358" y="19"/>
                  <a:pt x="355" y="20"/>
                </a:cubicBezTo>
                <a:cubicBezTo>
                  <a:pt x="353" y="20"/>
                  <a:pt x="351" y="21"/>
                  <a:pt x="349" y="21"/>
                </a:cubicBezTo>
                <a:cubicBezTo>
                  <a:pt x="348" y="21"/>
                  <a:pt x="347" y="21"/>
                  <a:pt x="347" y="21"/>
                </a:cubicBezTo>
                <a:cubicBezTo>
                  <a:pt x="343" y="22"/>
                  <a:pt x="339" y="22"/>
                  <a:pt x="335" y="22"/>
                </a:cubicBezTo>
                <a:cubicBezTo>
                  <a:pt x="335" y="23"/>
                  <a:pt x="333" y="22"/>
                  <a:pt x="332" y="22"/>
                </a:cubicBezTo>
                <a:cubicBezTo>
                  <a:pt x="331" y="22"/>
                  <a:pt x="329" y="22"/>
                  <a:pt x="327" y="23"/>
                </a:cubicBezTo>
                <a:cubicBezTo>
                  <a:pt x="324" y="24"/>
                  <a:pt x="321" y="24"/>
                  <a:pt x="318" y="25"/>
                </a:cubicBezTo>
                <a:cubicBezTo>
                  <a:pt x="315" y="26"/>
                  <a:pt x="312" y="25"/>
                  <a:pt x="309" y="26"/>
                </a:cubicBezTo>
                <a:cubicBezTo>
                  <a:pt x="308" y="27"/>
                  <a:pt x="306" y="27"/>
                  <a:pt x="305" y="27"/>
                </a:cubicBezTo>
                <a:cubicBezTo>
                  <a:pt x="302" y="28"/>
                  <a:pt x="298" y="29"/>
                  <a:pt x="295" y="29"/>
                </a:cubicBezTo>
                <a:cubicBezTo>
                  <a:pt x="295" y="29"/>
                  <a:pt x="294" y="29"/>
                  <a:pt x="294" y="29"/>
                </a:cubicBezTo>
                <a:cubicBezTo>
                  <a:pt x="291" y="31"/>
                  <a:pt x="290" y="31"/>
                  <a:pt x="288" y="30"/>
                </a:cubicBezTo>
                <a:cubicBezTo>
                  <a:pt x="288" y="30"/>
                  <a:pt x="287" y="31"/>
                  <a:pt x="287" y="32"/>
                </a:cubicBezTo>
                <a:cubicBezTo>
                  <a:pt x="286" y="30"/>
                  <a:pt x="285" y="30"/>
                  <a:pt x="284" y="31"/>
                </a:cubicBezTo>
                <a:cubicBezTo>
                  <a:pt x="284" y="31"/>
                  <a:pt x="283" y="32"/>
                  <a:pt x="283" y="32"/>
                </a:cubicBezTo>
                <a:cubicBezTo>
                  <a:pt x="281" y="32"/>
                  <a:pt x="280" y="32"/>
                  <a:pt x="279" y="33"/>
                </a:cubicBezTo>
                <a:cubicBezTo>
                  <a:pt x="275" y="34"/>
                  <a:pt x="271" y="35"/>
                  <a:pt x="267" y="36"/>
                </a:cubicBezTo>
                <a:cubicBezTo>
                  <a:pt x="265" y="36"/>
                  <a:pt x="263" y="36"/>
                  <a:pt x="261" y="37"/>
                </a:cubicBezTo>
                <a:cubicBezTo>
                  <a:pt x="258" y="38"/>
                  <a:pt x="255" y="39"/>
                  <a:pt x="252" y="40"/>
                </a:cubicBezTo>
                <a:cubicBezTo>
                  <a:pt x="249" y="41"/>
                  <a:pt x="247" y="42"/>
                  <a:pt x="244" y="43"/>
                </a:cubicBezTo>
                <a:cubicBezTo>
                  <a:pt x="244" y="43"/>
                  <a:pt x="244" y="43"/>
                  <a:pt x="243" y="43"/>
                </a:cubicBezTo>
                <a:cubicBezTo>
                  <a:pt x="240" y="44"/>
                  <a:pt x="238" y="44"/>
                  <a:pt x="235" y="45"/>
                </a:cubicBezTo>
                <a:cubicBezTo>
                  <a:pt x="232" y="46"/>
                  <a:pt x="230" y="47"/>
                  <a:pt x="228" y="48"/>
                </a:cubicBezTo>
                <a:cubicBezTo>
                  <a:pt x="225" y="48"/>
                  <a:pt x="223" y="49"/>
                  <a:pt x="220" y="50"/>
                </a:cubicBezTo>
                <a:cubicBezTo>
                  <a:pt x="218" y="51"/>
                  <a:pt x="215" y="51"/>
                  <a:pt x="212" y="52"/>
                </a:cubicBezTo>
                <a:cubicBezTo>
                  <a:pt x="210" y="53"/>
                  <a:pt x="207" y="54"/>
                  <a:pt x="205" y="55"/>
                </a:cubicBezTo>
                <a:cubicBezTo>
                  <a:pt x="203" y="55"/>
                  <a:pt x="202" y="55"/>
                  <a:pt x="201" y="56"/>
                </a:cubicBezTo>
                <a:cubicBezTo>
                  <a:pt x="199" y="58"/>
                  <a:pt x="197" y="57"/>
                  <a:pt x="195" y="59"/>
                </a:cubicBezTo>
                <a:cubicBezTo>
                  <a:pt x="194" y="60"/>
                  <a:pt x="192" y="60"/>
                  <a:pt x="190" y="61"/>
                </a:cubicBezTo>
                <a:cubicBezTo>
                  <a:pt x="189" y="61"/>
                  <a:pt x="187" y="62"/>
                  <a:pt x="185" y="62"/>
                </a:cubicBezTo>
                <a:cubicBezTo>
                  <a:pt x="185" y="62"/>
                  <a:pt x="185" y="63"/>
                  <a:pt x="184" y="63"/>
                </a:cubicBezTo>
                <a:cubicBezTo>
                  <a:pt x="183" y="63"/>
                  <a:pt x="182" y="64"/>
                  <a:pt x="181" y="64"/>
                </a:cubicBezTo>
                <a:cubicBezTo>
                  <a:pt x="179" y="65"/>
                  <a:pt x="177" y="66"/>
                  <a:pt x="176" y="67"/>
                </a:cubicBezTo>
                <a:cubicBezTo>
                  <a:pt x="172" y="69"/>
                  <a:pt x="167" y="70"/>
                  <a:pt x="163" y="72"/>
                </a:cubicBezTo>
                <a:cubicBezTo>
                  <a:pt x="160" y="74"/>
                  <a:pt x="157" y="75"/>
                  <a:pt x="154" y="76"/>
                </a:cubicBezTo>
                <a:cubicBezTo>
                  <a:pt x="151" y="77"/>
                  <a:pt x="149" y="78"/>
                  <a:pt x="147" y="79"/>
                </a:cubicBezTo>
                <a:cubicBezTo>
                  <a:pt x="142" y="81"/>
                  <a:pt x="137" y="83"/>
                  <a:pt x="132" y="86"/>
                </a:cubicBezTo>
                <a:cubicBezTo>
                  <a:pt x="132" y="86"/>
                  <a:pt x="131" y="86"/>
                  <a:pt x="130" y="87"/>
                </a:cubicBezTo>
                <a:cubicBezTo>
                  <a:pt x="128" y="88"/>
                  <a:pt x="126" y="89"/>
                  <a:pt x="123" y="90"/>
                </a:cubicBezTo>
                <a:cubicBezTo>
                  <a:pt x="122" y="91"/>
                  <a:pt x="120" y="93"/>
                  <a:pt x="120" y="94"/>
                </a:cubicBezTo>
                <a:cubicBezTo>
                  <a:pt x="120" y="96"/>
                  <a:pt x="120" y="98"/>
                  <a:pt x="121" y="99"/>
                </a:cubicBezTo>
                <a:cubicBezTo>
                  <a:pt x="121" y="102"/>
                  <a:pt x="121" y="104"/>
                  <a:pt x="122" y="106"/>
                </a:cubicBezTo>
                <a:cubicBezTo>
                  <a:pt x="123" y="109"/>
                  <a:pt x="123" y="111"/>
                  <a:pt x="124" y="114"/>
                </a:cubicBezTo>
                <a:cubicBezTo>
                  <a:pt x="125" y="117"/>
                  <a:pt x="125" y="120"/>
                  <a:pt x="125" y="123"/>
                </a:cubicBezTo>
                <a:cubicBezTo>
                  <a:pt x="125" y="124"/>
                  <a:pt x="125" y="125"/>
                  <a:pt x="126" y="127"/>
                </a:cubicBezTo>
                <a:cubicBezTo>
                  <a:pt x="126" y="129"/>
                  <a:pt x="127" y="131"/>
                  <a:pt x="127" y="133"/>
                </a:cubicBezTo>
                <a:cubicBezTo>
                  <a:pt x="127" y="135"/>
                  <a:pt x="127" y="138"/>
                  <a:pt x="128" y="140"/>
                </a:cubicBezTo>
                <a:cubicBezTo>
                  <a:pt x="127" y="140"/>
                  <a:pt x="127" y="140"/>
                  <a:pt x="126" y="141"/>
                </a:cubicBezTo>
                <a:cubicBezTo>
                  <a:pt x="127" y="141"/>
                  <a:pt x="127" y="141"/>
                  <a:pt x="128" y="141"/>
                </a:cubicBezTo>
                <a:cubicBezTo>
                  <a:pt x="129" y="147"/>
                  <a:pt x="129" y="152"/>
                  <a:pt x="130" y="158"/>
                </a:cubicBezTo>
                <a:cubicBezTo>
                  <a:pt x="129" y="158"/>
                  <a:pt x="129" y="159"/>
                  <a:pt x="129" y="159"/>
                </a:cubicBezTo>
                <a:cubicBezTo>
                  <a:pt x="130" y="159"/>
                  <a:pt x="130" y="160"/>
                  <a:pt x="130" y="161"/>
                </a:cubicBezTo>
                <a:cubicBezTo>
                  <a:pt x="130" y="163"/>
                  <a:pt x="131" y="165"/>
                  <a:pt x="131" y="168"/>
                </a:cubicBezTo>
                <a:cubicBezTo>
                  <a:pt x="132" y="171"/>
                  <a:pt x="132" y="175"/>
                  <a:pt x="133" y="179"/>
                </a:cubicBezTo>
                <a:cubicBezTo>
                  <a:pt x="133" y="181"/>
                  <a:pt x="133" y="183"/>
                  <a:pt x="133" y="185"/>
                </a:cubicBezTo>
                <a:cubicBezTo>
                  <a:pt x="133" y="187"/>
                  <a:pt x="134" y="188"/>
                  <a:pt x="134" y="190"/>
                </a:cubicBezTo>
                <a:cubicBezTo>
                  <a:pt x="135" y="192"/>
                  <a:pt x="136" y="195"/>
                  <a:pt x="136" y="197"/>
                </a:cubicBezTo>
                <a:cubicBezTo>
                  <a:pt x="136" y="198"/>
                  <a:pt x="137" y="198"/>
                  <a:pt x="138" y="198"/>
                </a:cubicBezTo>
                <a:cubicBezTo>
                  <a:pt x="138" y="198"/>
                  <a:pt x="139" y="198"/>
                  <a:pt x="140" y="197"/>
                </a:cubicBezTo>
                <a:cubicBezTo>
                  <a:pt x="141" y="196"/>
                  <a:pt x="142" y="196"/>
                  <a:pt x="143" y="197"/>
                </a:cubicBezTo>
                <a:cubicBezTo>
                  <a:pt x="143" y="196"/>
                  <a:pt x="143" y="196"/>
                  <a:pt x="143" y="196"/>
                </a:cubicBezTo>
                <a:cubicBezTo>
                  <a:pt x="146" y="194"/>
                  <a:pt x="149" y="193"/>
                  <a:pt x="152" y="192"/>
                </a:cubicBezTo>
                <a:cubicBezTo>
                  <a:pt x="155" y="191"/>
                  <a:pt x="158" y="189"/>
                  <a:pt x="162" y="188"/>
                </a:cubicBezTo>
                <a:cubicBezTo>
                  <a:pt x="165" y="187"/>
                  <a:pt x="168" y="185"/>
                  <a:pt x="172" y="184"/>
                </a:cubicBezTo>
                <a:cubicBezTo>
                  <a:pt x="173" y="183"/>
                  <a:pt x="175" y="183"/>
                  <a:pt x="177" y="182"/>
                </a:cubicBezTo>
                <a:cubicBezTo>
                  <a:pt x="179" y="181"/>
                  <a:pt x="182" y="180"/>
                  <a:pt x="185" y="179"/>
                </a:cubicBezTo>
                <a:cubicBezTo>
                  <a:pt x="189" y="178"/>
                  <a:pt x="193" y="176"/>
                  <a:pt x="197" y="175"/>
                </a:cubicBezTo>
                <a:cubicBezTo>
                  <a:pt x="199" y="174"/>
                  <a:pt x="201" y="174"/>
                  <a:pt x="204" y="173"/>
                </a:cubicBezTo>
                <a:cubicBezTo>
                  <a:pt x="207" y="172"/>
                  <a:pt x="210" y="171"/>
                  <a:pt x="214" y="169"/>
                </a:cubicBezTo>
                <a:cubicBezTo>
                  <a:pt x="217" y="168"/>
                  <a:pt x="221" y="167"/>
                  <a:pt x="225" y="166"/>
                </a:cubicBezTo>
                <a:cubicBezTo>
                  <a:pt x="227" y="166"/>
                  <a:pt x="229" y="165"/>
                  <a:pt x="231" y="165"/>
                </a:cubicBezTo>
                <a:cubicBezTo>
                  <a:pt x="233" y="164"/>
                  <a:pt x="234" y="164"/>
                  <a:pt x="236" y="163"/>
                </a:cubicBezTo>
                <a:cubicBezTo>
                  <a:pt x="237" y="163"/>
                  <a:pt x="238" y="162"/>
                  <a:pt x="239" y="163"/>
                </a:cubicBezTo>
                <a:cubicBezTo>
                  <a:pt x="240" y="162"/>
                  <a:pt x="242" y="161"/>
                  <a:pt x="243" y="161"/>
                </a:cubicBezTo>
                <a:cubicBezTo>
                  <a:pt x="247" y="160"/>
                  <a:pt x="251" y="159"/>
                  <a:pt x="255" y="158"/>
                </a:cubicBezTo>
                <a:cubicBezTo>
                  <a:pt x="258" y="157"/>
                  <a:pt x="261" y="157"/>
                  <a:pt x="264" y="156"/>
                </a:cubicBezTo>
                <a:cubicBezTo>
                  <a:pt x="268" y="154"/>
                  <a:pt x="273" y="154"/>
                  <a:pt x="277" y="153"/>
                </a:cubicBezTo>
                <a:cubicBezTo>
                  <a:pt x="279" y="153"/>
                  <a:pt x="280" y="152"/>
                  <a:pt x="282" y="152"/>
                </a:cubicBezTo>
                <a:cubicBezTo>
                  <a:pt x="283" y="152"/>
                  <a:pt x="285" y="152"/>
                  <a:pt x="287" y="151"/>
                </a:cubicBezTo>
                <a:cubicBezTo>
                  <a:pt x="290" y="150"/>
                  <a:pt x="293" y="150"/>
                  <a:pt x="296" y="149"/>
                </a:cubicBezTo>
                <a:cubicBezTo>
                  <a:pt x="299" y="148"/>
                  <a:pt x="301" y="148"/>
                  <a:pt x="304" y="147"/>
                </a:cubicBezTo>
                <a:cubicBezTo>
                  <a:pt x="305" y="147"/>
                  <a:pt x="307" y="146"/>
                  <a:pt x="309" y="147"/>
                </a:cubicBezTo>
                <a:cubicBezTo>
                  <a:pt x="311" y="146"/>
                  <a:pt x="312" y="145"/>
                  <a:pt x="314" y="145"/>
                </a:cubicBezTo>
                <a:cubicBezTo>
                  <a:pt x="317" y="144"/>
                  <a:pt x="320" y="144"/>
                  <a:pt x="322" y="144"/>
                </a:cubicBezTo>
                <a:cubicBezTo>
                  <a:pt x="324" y="144"/>
                  <a:pt x="327" y="143"/>
                  <a:pt x="329" y="143"/>
                </a:cubicBezTo>
                <a:cubicBezTo>
                  <a:pt x="330" y="143"/>
                  <a:pt x="331" y="142"/>
                  <a:pt x="333" y="142"/>
                </a:cubicBezTo>
                <a:cubicBezTo>
                  <a:pt x="336" y="141"/>
                  <a:pt x="340" y="141"/>
                  <a:pt x="344" y="141"/>
                </a:cubicBezTo>
                <a:cubicBezTo>
                  <a:pt x="349" y="140"/>
                  <a:pt x="354" y="139"/>
                  <a:pt x="359" y="138"/>
                </a:cubicBezTo>
                <a:cubicBezTo>
                  <a:pt x="363" y="138"/>
                  <a:pt x="368" y="137"/>
                  <a:pt x="372" y="137"/>
                </a:cubicBezTo>
                <a:cubicBezTo>
                  <a:pt x="373" y="137"/>
                  <a:pt x="374" y="137"/>
                  <a:pt x="375" y="136"/>
                </a:cubicBezTo>
                <a:cubicBezTo>
                  <a:pt x="378" y="136"/>
                  <a:pt x="380" y="135"/>
                  <a:pt x="382" y="135"/>
                </a:cubicBezTo>
                <a:cubicBezTo>
                  <a:pt x="385" y="135"/>
                  <a:pt x="389" y="135"/>
                  <a:pt x="392" y="135"/>
                </a:cubicBezTo>
                <a:cubicBezTo>
                  <a:pt x="395" y="134"/>
                  <a:pt x="398" y="134"/>
                  <a:pt x="401" y="134"/>
                </a:cubicBezTo>
                <a:cubicBezTo>
                  <a:pt x="404" y="134"/>
                  <a:pt x="407" y="134"/>
                  <a:pt x="410" y="134"/>
                </a:cubicBezTo>
                <a:cubicBezTo>
                  <a:pt x="414" y="134"/>
                  <a:pt x="418" y="134"/>
                  <a:pt x="422" y="134"/>
                </a:cubicBezTo>
                <a:cubicBezTo>
                  <a:pt x="425" y="134"/>
                  <a:pt x="428" y="134"/>
                  <a:pt x="431" y="134"/>
                </a:cubicBezTo>
                <a:cubicBezTo>
                  <a:pt x="431" y="134"/>
                  <a:pt x="432" y="134"/>
                  <a:pt x="432" y="134"/>
                </a:cubicBezTo>
                <a:cubicBezTo>
                  <a:pt x="433" y="134"/>
                  <a:pt x="434" y="134"/>
                  <a:pt x="435" y="134"/>
                </a:cubicBezTo>
                <a:cubicBezTo>
                  <a:pt x="435" y="134"/>
                  <a:pt x="436" y="134"/>
                  <a:pt x="436" y="134"/>
                </a:cubicBezTo>
                <a:cubicBezTo>
                  <a:pt x="441" y="134"/>
                  <a:pt x="445" y="134"/>
                  <a:pt x="450" y="134"/>
                </a:cubicBezTo>
                <a:cubicBezTo>
                  <a:pt x="454" y="135"/>
                  <a:pt x="458" y="135"/>
                  <a:pt x="463" y="135"/>
                </a:cubicBezTo>
                <a:cubicBezTo>
                  <a:pt x="465" y="135"/>
                  <a:pt x="468" y="135"/>
                  <a:pt x="470" y="135"/>
                </a:cubicBezTo>
                <a:cubicBezTo>
                  <a:pt x="472" y="135"/>
                  <a:pt x="474" y="135"/>
                  <a:pt x="475" y="135"/>
                </a:cubicBezTo>
                <a:cubicBezTo>
                  <a:pt x="476" y="135"/>
                  <a:pt x="477" y="135"/>
                  <a:pt x="479" y="135"/>
                </a:cubicBezTo>
                <a:cubicBezTo>
                  <a:pt x="481" y="135"/>
                  <a:pt x="483" y="136"/>
                  <a:pt x="485" y="136"/>
                </a:cubicBezTo>
                <a:cubicBezTo>
                  <a:pt x="487" y="136"/>
                  <a:pt x="490" y="136"/>
                  <a:pt x="492" y="136"/>
                </a:cubicBezTo>
                <a:cubicBezTo>
                  <a:pt x="495" y="136"/>
                  <a:pt x="497" y="136"/>
                  <a:pt x="499" y="137"/>
                </a:cubicBezTo>
                <a:cubicBezTo>
                  <a:pt x="500" y="137"/>
                  <a:pt x="501" y="137"/>
                  <a:pt x="502" y="137"/>
                </a:cubicBezTo>
                <a:cubicBezTo>
                  <a:pt x="504" y="137"/>
                  <a:pt x="505" y="137"/>
                  <a:pt x="506" y="137"/>
                </a:cubicBezTo>
                <a:cubicBezTo>
                  <a:pt x="509" y="137"/>
                  <a:pt x="512" y="138"/>
                  <a:pt x="514" y="138"/>
                </a:cubicBezTo>
                <a:cubicBezTo>
                  <a:pt x="515" y="138"/>
                  <a:pt x="515" y="138"/>
                  <a:pt x="516" y="138"/>
                </a:cubicBezTo>
                <a:cubicBezTo>
                  <a:pt x="519" y="138"/>
                  <a:pt x="521" y="139"/>
                  <a:pt x="524" y="139"/>
                </a:cubicBezTo>
                <a:cubicBezTo>
                  <a:pt x="526" y="139"/>
                  <a:pt x="528" y="140"/>
                  <a:pt x="531" y="140"/>
                </a:cubicBezTo>
                <a:cubicBezTo>
                  <a:pt x="533" y="140"/>
                  <a:pt x="535" y="141"/>
                  <a:pt x="537" y="141"/>
                </a:cubicBezTo>
                <a:cubicBezTo>
                  <a:pt x="540" y="141"/>
                  <a:pt x="543" y="142"/>
                  <a:pt x="547" y="142"/>
                </a:cubicBezTo>
                <a:cubicBezTo>
                  <a:pt x="547" y="142"/>
                  <a:pt x="548" y="143"/>
                  <a:pt x="549" y="143"/>
                </a:cubicBezTo>
                <a:cubicBezTo>
                  <a:pt x="551" y="143"/>
                  <a:pt x="553" y="143"/>
                  <a:pt x="554" y="143"/>
                </a:cubicBezTo>
                <a:cubicBezTo>
                  <a:pt x="558" y="144"/>
                  <a:pt x="562" y="145"/>
                  <a:pt x="566" y="145"/>
                </a:cubicBezTo>
                <a:cubicBezTo>
                  <a:pt x="569" y="146"/>
                  <a:pt x="572" y="147"/>
                  <a:pt x="575" y="147"/>
                </a:cubicBezTo>
                <a:cubicBezTo>
                  <a:pt x="577" y="147"/>
                  <a:pt x="580" y="148"/>
                  <a:pt x="582" y="149"/>
                </a:cubicBezTo>
                <a:cubicBezTo>
                  <a:pt x="584" y="149"/>
                  <a:pt x="586" y="149"/>
                  <a:pt x="588" y="150"/>
                </a:cubicBezTo>
                <a:cubicBezTo>
                  <a:pt x="590" y="151"/>
                  <a:pt x="592" y="151"/>
                  <a:pt x="594" y="151"/>
                </a:cubicBezTo>
                <a:cubicBezTo>
                  <a:pt x="598" y="152"/>
                  <a:pt x="603" y="153"/>
                  <a:pt x="607" y="154"/>
                </a:cubicBezTo>
                <a:cubicBezTo>
                  <a:pt x="609" y="154"/>
                  <a:pt x="612" y="155"/>
                  <a:pt x="614" y="156"/>
                </a:cubicBezTo>
                <a:cubicBezTo>
                  <a:pt x="618" y="157"/>
                  <a:pt x="622" y="157"/>
                  <a:pt x="626" y="158"/>
                </a:cubicBezTo>
                <a:cubicBezTo>
                  <a:pt x="628" y="159"/>
                  <a:pt x="630" y="159"/>
                  <a:pt x="632" y="160"/>
                </a:cubicBezTo>
                <a:cubicBezTo>
                  <a:pt x="635" y="161"/>
                  <a:pt x="638" y="162"/>
                  <a:pt x="640" y="163"/>
                </a:cubicBezTo>
                <a:cubicBezTo>
                  <a:pt x="643" y="163"/>
                  <a:pt x="645" y="164"/>
                  <a:pt x="648" y="165"/>
                </a:cubicBezTo>
                <a:cubicBezTo>
                  <a:pt x="648" y="165"/>
                  <a:pt x="647" y="166"/>
                  <a:pt x="647" y="166"/>
                </a:cubicBezTo>
                <a:cubicBezTo>
                  <a:pt x="648" y="166"/>
                  <a:pt x="649" y="165"/>
                  <a:pt x="649" y="165"/>
                </a:cubicBezTo>
                <a:cubicBezTo>
                  <a:pt x="651" y="166"/>
                  <a:pt x="652" y="166"/>
                  <a:pt x="654" y="167"/>
                </a:cubicBezTo>
                <a:cubicBezTo>
                  <a:pt x="657" y="167"/>
                  <a:pt x="659" y="169"/>
                  <a:pt x="662" y="170"/>
                </a:cubicBezTo>
                <a:cubicBezTo>
                  <a:pt x="664" y="170"/>
                  <a:pt x="667" y="171"/>
                  <a:pt x="669" y="172"/>
                </a:cubicBezTo>
                <a:cubicBezTo>
                  <a:pt x="672" y="173"/>
                  <a:pt x="675" y="174"/>
                  <a:pt x="678" y="175"/>
                </a:cubicBezTo>
                <a:cubicBezTo>
                  <a:pt x="679" y="175"/>
                  <a:pt x="680" y="176"/>
                  <a:pt x="681" y="176"/>
                </a:cubicBezTo>
                <a:cubicBezTo>
                  <a:pt x="684" y="177"/>
                  <a:pt x="687" y="178"/>
                  <a:pt x="690" y="179"/>
                </a:cubicBezTo>
                <a:cubicBezTo>
                  <a:pt x="693" y="180"/>
                  <a:pt x="695" y="182"/>
                  <a:pt x="698" y="183"/>
                </a:cubicBezTo>
                <a:cubicBezTo>
                  <a:pt x="701" y="184"/>
                  <a:pt x="704" y="185"/>
                  <a:pt x="707" y="187"/>
                </a:cubicBezTo>
                <a:cubicBezTo>
                  <a:pt x="710" y="188"/>
                  <a:pt x="712" y="189"/>
                  <a:pt x="714" y="191"/>
                </a:cubicBezTo>
                <a:cubicBezTo>
                  <a:pt x="717" y="192"/>
                  <a:pt x="719" y="193"/>
                  <a:pt x="721" y="195"/>
                </a:cubicBezTo>
                <a:cubicBezTo>
                  <a:pt x="723" y="196"/>
                  <a:pt x="725" y="195"/>
                  <a:pt x="726" y="192"/>
                </a:cubicBezTo>
                <a:cubicBezTo>
                  <a:pt x="726" y="191"/>
                  <a:pt x="726" y="190"/>
                  <a:pt x="726" y="189"/>
                </a:cubicBezTo>
                <a:cubicBezTo>
                  <a:pt x="726" y="189"/>
                  <a:pt x="726" y="188"/>
                  <a:pt x="726" y="188"/>
                </a:cubicBezTo>
                <a:cubicBezTo>
                  <a:pt x="726" y="187"/>
                  <a:pt x="727" y="187"/>
                  <a:pt x="727" y="186"/>
                </a:cubicBezTo>
                <a:cubicBezTo>
                  <a:pt x="726" y="183"/>
                  <a:pt x="728" y="180"/>
                  <a:pt x="729" y="176"/>
                </a:cubicBezTo>
                <a:cubicBezTo>
                  <a:pt x="730" y="173"/>
                  <a:pt x="731" y="170"/>
                  <a:pt x="732" y="166"/>
                </a:cubicBezTo>
                <a:cubicBezTo>
                  <a:pt x="733" y="163"/>
                  <a:pt x="733" y="160"/>
                  <a:pt x="734" y="156"/>
                </a:cubicBezTo>
                <a:cubicBezTo>
                  <a:pt x="735" y="153"/>
                  <a:pt x="736" y="149"/>
                  <a:pt x="736" y="146"/>
                </a:cubicBezTo>
                <a:cubicBezTo>
                  <a:pt x="737" y="142"/>
                  <a:pt x="738" y="137"/>
                  <a:pt x="739" y="133"/>
                </a:cubicBezTo>
                <a:cubicBezTo>
                  <a:pt x="740" y="130"/>
                  <a:pt x="742" y="127"/>
                  <a:pt x="743" y="123"/>
                </a:cubicBezTo>
                <a:cubicBezTo>
                  <a:pt x="743" y="122"/>
                  <a:pt x="744" y="120"/>
                  <a:pt x="744" y="118"/>
                </a:cubicBezTo>
                <a:cubicBezTo>
                  <a:pt x="744" y="117"/>
                  <a:pt x="744" y="117"/>
                  <a:pt x="744" y="116"/>
                </a:cubicBezTo>
                <a:cubicBezTo>
                  <a:pt x="745" y="113"/>
                  <a:pt x="746" y="110"/>
                  <a:pt x="746" y="107"/>
                </a:cubicBezTo>
                <a:cubicBezTo>
                  <a:pt x="746" y="105"/>
                  <a:pt x="747" y="102"/>
                  <a:pt x="748" y="99"/>
                </a:cubicBezTo>
                <a:cubicBezTo>
                  <a:pt x="749" y="97"/>
                  <a:pt x="749" y="96"/>
                  <a:pt x="746" y="95"/>
                </a:cubicBezTo>
                <a:cubicBezTo>
                  <a:pt x="742" y="93"/>
                  <a:pt x="738" y="90"/>
                  <a:pt x="733" y="87"/>
                </a:cubicBezTo>
                <a:cubicBezTo>
                  <a:pt x="731" y="85"/>
                  <a:pt x="728" y="84"/>
                  <a:pt x="726" y="83"/>
                </a:cubicBezTo>
                <a:cubicBezTo>
                  <a:pt x="724" y="82"/>
                  <a:pt x="722" y="81"/>
                  <a:pt x="719" y="80"/>
                </a:cubicBezTo>
                <a:cubicBezTo>
                  <a:pt x="718" y="79"/>
                  <a:pt x="717" y="79"/>
                  <a:pt x="715" y="78"/>
                </a:cubicBezTo>
                <a:cubicBezTo>
                  <a:pt x="714" y="78"/>
                  <a:pt x="714" y="77"/>
                  <a:pt x="713" y="77"/>
                </a:cubicBezTo>
                <a:cubicBezTo>
                  <a:pt x="711" y="76"/>
                  <a:pt x="709" y="75"/>
                  <a:pt x="707" y="74"/>
                </a:cubicBezTo>
                <a:cubicBezTo>
                  <a:pt x="705" y="74"/>
                  <a:pt x="703" y="73"/>
                  <a:pt x="701" y="72"/>
                </a:cubicBezTo>
                <a:cubicBezTo>
                  <a:pt x="698" y="70"/>
                  <a:pt x="695" y="69"/>
                  <a:pt x="693" y="68"/>
                </a:cubicBezTo>
                <a:cubicBezTo>
                  <a:pt x="692" y="68"/>
                  <a:pt x="692" y="68"/>
                  <a:pt x="692" y="68"/>
                </a:cubicBezTo>
                <a:cubicBezTo>
                  <a:pt x="690" y="68"/>
                  <a:pt x="689" y="68"/>
                  <a:pt x="689" y="67"/>
                </a:cubicBezTo>
                <a:moveTo>
                  <a:pt x="749" y="156"/>
                </a:moveTo>
                <a:cubicBezTo>
                  <a:pt x="749" y="156"/>
                  <a:pt x="750" y="157"/>
                  <a:pt x="750" y="157"/>
                </a:cubicBezTo>
                <a:cubicBezTo>
                  <a:pt x="748" y="162"/>
                  <a:pt x="747" y="166"/>
                  <a:pt x="746" y="170"/>
                </a:cubicBezTo>
                <a:cubicBezTo>
                  <a:pt x="746" y="173"/>
                  <a:pt x="744" y="176"/>
                  <a:pt x="744" y="179"/>
                </a:cubicBezTo>
                <a:cubicBezTo>
                  <a:pt x="744" y="180"/>
                  <a:pt x="743" y="181"/>
                  <a:pt x="743" y="181"/>
                </a:cubicBezTo>
                <a:cubicBezTo>
                  <a:pt x="743" y="184"/>
                  <a:pt x="742" y="187"/>
                  <a:pt x="742" y="190"/>
                </a:cubicBezTo>
                <a:cubicBezTo>
                  <a:pt x="741" y="193"/>
                  <a:pt x="741" y="196"/>
                  <a:pt x="740" y="200"/>
                </a:cubicBezTo>
                <a:cubicBezTo>
                  <a:pt x="740" y="200"/>
                  <a:pt x="740" y="201"/>
                  <a:pt x="740" y="202"/>
                </a:cubicBezTo>
                <a:cubicBezTo>
                  <a:pt x="741" y="203"/>
                  <a:pt x="740" y="204"/>
                  <a:pt x="740" y="205"/>
                </a:cubicBezTo>
                <a:cubicBezTo>
                  <a:pt x="739" y="206"/>
                  <a:pt x="739" y="208"/>
                  <a:pt x="737" y="208"/>
                </a:cubicBezTo>
                <a:cubicBezTo>
                  <a:pt x="737" y="208"/>
                  <a:pt x="737" y="209"/>
                  <a:pt x="736" y="209"/>
                </a:cubicBezTo>
                <a:cubicBezTo>
                  <a:pt x="736" y="211"/>
                  <a:pt x="736" y="212"/>
                  <a:pt x="736" y="214"/>
                </a:cubicBezTo>
                <a:cubicBezTo>
                  <a:pt x="733" y="213"/>
                  <a:pt x="733" y="216"/>
                  <a:pt x="731" y="216"/>
                </a:cubicBezTo>
                <a:cubicBezTo>
                  <a:pt x="731" y="217"/>
                  <a:pt x="730" y="218"/>
                  <a:pt x="730" y="218"/>
                </a:cubicBezTo>
                <a:cubicBezTo>
                  <a:pt x="729" y="220"/>
                  <a:pt x="728" y="220"/>
                  <a:pt x="727" y="221"/>
                </a:cubicBezTo>
                <a:cubicBezTo>
                  <a:pt x="726" y="221"/>
                  <a:pt x="725" y="222"/>
                  <a:pt x="725" y="222"/>
                </a:cubicBezTo>
                <a:cubicBezTo>
                  <a:pt x="721" y="223"/>
                  <a:pt x="718" y="223"/>
                  <a:pt x="714" y="223"/>
                </a:cubicBezTo>
                <a:cubicBezTo>
                  <a:pt x="714" y="223"/>
                  <a:pt x="713" y="224"/>
                  <a:pt x="713" y="224"/>
                </a:cubicBezTo>
                <a:cubicBezTo>
                  <a:pt x="713" y="224"/>
                  <a:pt x="713" y="224"/>
                  <a:pt x="713" y="224"/>
                </a:cubicBezTo>
                <a:cubicBezTo>
                  <a:pt x="705" y="226"/>
                  <a:pt x="696" y="228"/>
                  <a:pt x="688" y="229"/>
                </a:cubicBezTo>
                <a:cubicBezTo>
                  <a:pt x="689" y="230"/>
                  <a:pt x="689" y="231"/>
                  <a:pt x="690" y="231"/>
                </a:cubicBezTo>
                <a:cubicBezTo>
                  <a:pt x="695" y="233"/>
                  <a:pt x="699" y="235"/>
                  <a:pt x="704" y="236"/>
                </a:cubicBezTo>
                <a:cubicBezTo>
                  <a:pt x="707" y="238"/>
                  <a:pt x="710" y="239"/>
                  <a:pt x="713" y="240"/>
                </a:cubicBezTo>
                <a:cubicBezTo>
                  <a:pt x="715" y="241"/>
                  <a:pt x="717" y="242"/>
                  <a:pt x="719" y="242"/>
                </a:cubicBezTo>
                <a:cubicBezTo>
                  <a:pt x="722" y="242"/>
                  <a:pt x="725" y="244"/>
                  <a:pt x="728" y="245"/>
                </a:cubicBezTo>
                <a:cubicBezTo>
                  <a:pt x="731" y="246"/>
                  <a:pt x="735" y="248"/>
                  <a:pt x="738" y="249"/>
                </a:cubicBezTo>
                <a:cubicBezTo>
                  <a:pt x="742" y="251"/>
                  <a:pt x="747" y="253"/>
                  <a:pt x="751" y="255"/>
                </a:cubicBezTo>
                <a:cubicBezTo>
                  <a:pt x="752" y="255"/>
                  <a:pt x="752" y="256"/>
                  <a:pt x="753" y="256"/>
                </a:cubicBezTo>
                <a:cubicBezTo>
                  <a:pt x="758" y="259"/>
                  <a:pt x="763" y="261"/>
                  <a:pt x="768" y="264"/>
                </a:cubicBezTo>
                <a:cubicBezTo>
                  <a:pt x="771" y="265"/>
                  <a:pt x="774" y="268"/>
                  <a:pt x="777" y="269"/>
                </a:cubicBezTo>
                <a:cubicBezTo>
                  <a:pt x="781" y="271"/>
                  <a:pt x="783" y="273"/>
                  <a:pt x="787" y="275"/>
                </a:cubicBezTo>
                <a:cubicBezTo>
                  <a:pt x="790" y="277"/>
                  <a:pt x="793" y="279"/>
                  <a:pt x="797" y="281"/>
                </a:cubicBezTo>
                <a:cubicBezTo>
                  <a:pt x="799" y="282"/>
                  <a:pt x="801" y="283"/>
                  <a:pt x="803" y="284"/>
                </a:cubicBezTo>
                <a:cubicBezTo>
                  <a:pt x="806" y="285"/>
                  <a:pt x="809" y="288"/>
                  <a:pt x="811" y="289"/>
                </a:cubicBezTo>
                <a:cubicBezTo>
                  <a:pt x="814" y="291"/>
                  <a:pt x="816" y="292"/>
                  <a:pt x="819" y="293"/>
                </a:cubicBezTo>
                <a:cubicBezTo>
                  <a:pt x="820" y="294"/>
                  <a:pt x="822" y="295"/>
                  <a:pt x="824" y="296"/>
                </a:cubicBezTo>
                <a:cubicBezTo>
                  <a:pt x="824" y="295"/>
                  <a:pt x="825" y="295"/>
                  <a:pt x="825" y="295"/>
                </a:cubicBezTo>
                <a:cubicBezTo>
                  <a:pt x="824" y="292"/>
                  <a:pt x="824" y="289"/>
                  <a:pt x="823" y="286"/>
                </a:cubicBezTo>
                <a:cubicBezTo>
                  <a:pt x="822" y="284"/>
                  <a:pt x="821" y="281"/>
                  <a:pt x="821" y="279"/>
                </a:cubicBezTo>
                <a:cubicBezTo>
                  <a:pt x="820" y="277"/>
                  <a:pt x="820" y="276"/>
                  <a:pt x="819" y="274"/>
                </a:cubicBezTo>
                <a:cubicBezTo>
                  <a:pt x="819" y="273"/>
                  <a:pt x="819" y="272"/>
                  <a:pt x="819" y="271"/>
                </a:cubicBezTo>
                <a:cubicBezTo>
                  <a:pt x="819" y="270"/>
                  <a:pt x="818" y="268"/>
                  <a:pt x="818" y="267"/>
                </a:cubicBezTo>
                <a:cubicBezTo>
                  <a:pt x="817" y="263"/>
                  <a:pt x="817" y="260"/>
                  <a:pt x="815" y="257"/>
                </a:cubicBezTo>
                <a:cubicBezTo>
                  <a:pt x="813" y="253"/>
                  <a:pt x="812" y="249"/>
                  <a:pt x="811" y="246"/>
                </a:cubicBezTo>
                <a:cubicBezTo>
                  <a:pt x="810" y="244"/>
                  <a:pt x="809" y="243"/>
                  <a:pt x="809" y="241"/>
                </a:cubicBezTo>
                <a:cubicBezTo>
                  <a:pt x="808" y="240"/>
                  <a:pt x="808" y="238"/>
                  <a:pt x="807" y="236"/>
                </a:cubicBezTo>
                <a:cubicBezTo>
                  <a:pt x="807" y="235"/>
                  <a:pt x="806" y="235"/>
                  <a:pt x="805" y="234"/>
                </a:cubicBezTo>
                <a:cubicBezTo>
                  <a:pt x="806" y="233"/>
                  <a:pt x="805" y="232"/>
                  <a:pt x="804" y="232"/>
                </a:cubicBezTo>
                <a:cubicBezTo>
                  <a:pt x="803" y="231"/>
                  <a:pt x="802" y="230"/>
                  <a:pt x="803" y="229"/>
                </a:cubicBezTo>
                <a:cubicBezTo>
                  <a:pt x="803" y="229"/>
                  <a:pt x="803" y="228"/>
                  <a:pt x="803" y="228"/>
                </a:cubicBezTo>
                <a:cubicBezTo>
                  <a:pt x="803" y="226"/>
                  <a:pt x="803" y="225"/>
                  <a:pt x="804" y="224"/>
                </a:cubicBezTo>
                <a:cubicBezTo>
                  <a:pt x="805" y="223"/>
                  <a:pt x="805" y="222"/>
                  <a:pt x="805" y="221"/>
                </a:cubicBezTo>
                <a:cubicBezTo>
                  <a:pt x="808" y="220"/>
                  <a:pt x="810" y="220"/>
                  <a:pt x="812" y="219"/>
                </a:cubicBezTo>
                <a:cubicBezTo>
                  <a:pt x="815" y="217"/>
                  <a:pt x="818" y="215"/>
                  <a:pt x="822" y="213"/>
                </a:cubicBezTo>
                <a:cubicBezTo>
                  <a:pt x="825" y="212"/>
                  <a:pt x="828" y="210"/>
                  <a:pt x="832" y="208"/>
                </a:cubicBezTo>
                <a:cubicBezTo>
                  <a:pt x="833" y="208"/>
                  <a:pt x="834" y="207"/>
                  <a:pt x="834" y="207"/>
                </a:cubicBezTo>
                <a:cubicBezTo>
                  <a:pt x="836" y="206"/>
                  <a:pt x="838" y="205"/>
                  <a:pt x="839" y="204"/>
                </a:cubicBezTo>
                <a:cubicBezTo>
                  <a:pt x="840" y="203"/>
                  <a:pt x="842" y="203"/>
                  <a:pt x="843" y="202"/>
                </a:cubicBezTo>
                <a:cubicBezTo>
                  <a:pt x="845" y="201"/>
                  <a:pt x="846" y="201"/>
                  <a:pt x="847" y="200"/>
                </a:cubicBezTo>
                <a:cubicBezTo>
                  <a:pt x="849" y="199"/>
                  <a:pt x="851" y="198"/>
                  <a:pt x="853" y="197"/>
                </a:cubicBezTo>
                <a:cubicBezTo>
                  <a:pt x="851" y="194"/>
                  <a:pt x="847" y="194"/>
                  <a:pt x="845" y="191"/>
                </a:cubicBezTo>
                <a:cubicBezTo>
                  <a:pt x="844" y="191"/>
                  <a:pt x="843" y="191"/>
                  <a:pt x="843" y="190"/>
                </a:cubicBezTo>
                <a:cubicBezTo>
                  <a:pt x="839" y="188"/>
                  <a:pt x="836" y="186"/>
                  <a:pt x="833" y="184"/>
                </a:cubicBezTo>
                <a:cubicBezTo>
                  <a:pt x="830" y="183"/>
                  <a:pt x="827" y="181"/>
                  <a:pt x="825" y="180"/>
                </a:cubicBezTo>
                <a:cubicBezTo>
                  <a:pt x="823" y="178"/>
                  <a:pt x="821" y="177"/>
                  <a:pt x="819" y="176"/>
                </a:cubicBezTo>
                <a:cubicBezTo>
                  <a:pt x="818" y="175"/>
                  <a:pt x="818" y="175"/>
                  <a:pt x="818" y="175"/>
                </a:cubicBezTo>
                <a:cubicBezTo>
                  <a:pt x="817" y="175"/>
                  <a:pt x="817" y="174"/>
                  <a:pt x="816" y="174"/>
                </a:cubicBezTo>
                <a:cubicBezTo>
                  <a:pt x="814" y="173"/>
                  <a:pt x="813" y="172"/>
                  <a:pt x="811" y="171"/>
                </a:cubicBezTo>
                <a:cubicBezTo>
                  <a:pt x="809" y="170"/>
                  <a:pt x="807" y="169"/>
                  <a:pt x="805" y="168"/>
                </a:cubicBezTo>
                <a:cubicBezTo>
                  <a:pt x="803" y="167"/>
                  <a:pt x="801" y="165"/>
                  <a:pt x="799" y="164"/>
                </a:cubicBezTo>
                <a:cubicBezTo>
                  <a:pt x="796" y="163"/>
                  <a:pt x="793" y="161"/>
                  <a:pt x="791" y="159"/>
                </a:cubicBezTo>
                <a:cubicBezTo>
                  <a:pt x="791" y="159"/>
                  <a:pt x="791" y="158"/>
                  <a:pt x="790" y="158"/>
                </a:cubicBezTo>
                <a:cubicBezTo>
                  <a:pt x="790" y="158"/>
                  <a:pt x="789" y="159"/>
                  <a:pt x="789" y="159"/>
                </a:cubicBezTo>
                <a:cubicBezTo>
                  <a:pt x="788" y="157"/>
                  <a:pt x="786" y="156"/>
                  <a:pt x="784" y="155"/>
                </a:cubicBezTo>
                <a:cubicBezTo>
                  <a:pt x="782" y="154"/>
                  <a:pt x="781" y="152"/>
                  <a:pt x="780" y="152"/>
                </a:cubicBezTo>
                <a:cubicBezTo>
                  <a:pt x="778" y="152"/>
                  <a:pt x="777" y="151"/>
                  <a:pt x="775" y="150"/>
                </a:cubicBezTo>
                <a:cubicBezTo>
                  <a:pt x="774" y="150"/>
                  <a:pt x="774" y="149"/>
                  <a:pt x="773" y="149"/>
                </a:cubicBezTo>
                <a:cubicBezTo>
                  <a:pt x="771" y="148"/>
                  <a:pt x="770" y="147"/>
                  <a:pt x="769" y="146"/>
                </a:cubicBezTo>
                <a:cubicBezTo>
                  <a:pt x="767" y="146"/>
                  <a:pt x="766" y="144"/>
                  <a:pt x="765" y="144"/>
                </a:cubicBezTo>
                <a:cubicBezTo>
                  <a:pt x="763" y="143"/>
                  <a:pt x="761" y="142"/>
                  <a:pt x="759" y="141"/>
                </a:cubicBezTo>
                <a:cubicBezTo>
                  <a:pt x="757" y="141"/>
                  <a:pt x="756" y="140"/>
                  <a:pt x="754" y="139"/>
                </a:cubicBezTo>
                <a:cubicBezTo>
                  <a:pt x="753" y="142"/>
                  <a:pt x="753" y="145"/>
                  <a:pt x="752" y="148"/>
                </a:cubicBezTo>
                <a:cubicBezTo>
                  <a:pt x="751" y="151"/>
                  <a:pt x="752" y="154"/>
                  <a:pt x="749" y="156"/>
                </a:cubicBezTo>
                <a:moveTo>
                  <a:pt x="54" y="211"/>
                </a:moveTo>
                <a:cubicBezTo>
                  <a:pt x="54" y="211"/>
                  <a:pt x="54" y="210"/>
                  <a:pt x="54" y="211"/>
                </a:cubicBezTo>
                <a:cubicBezTo>
                  <a:pt x="57" y="212"/>
                  <a:pt x="59" y="211"/>
                  <a:pt x="61" y="213"/>
                </a:cubicBezTo>
                <a:cubicBezTo>
                  <a:pt x="61" y="214"/>
                  <a:pt x="61" y="214"/>
                  <a:pt x="62" y="214"/>
                </a:cubicBezTo>
                <a:cubicBezTo>
                  <a:pt x="64" y="215"/>
                  <a:pt x="67" y="214"/>
                  <a:pt x="68" y="217"/>
                </a:cubicBezTo>
                <a:cubicBezTo>
                  <a:pt x="68" y="217"/>
                  <a:pt x="68" y="218"/>
                  <a:pt x="69" y="218"/>
                </a:cubicBezTo>
                <a:cubicBezTo>
                  <a:pt x="72" y="218"/>
                  <a:pt x="73" y="221"/>
                  <a:pt x="74" y="223"/>
                </a:cubicBezTo>
                <a:cubicBezTo>
                  <a:pt x="74" y="224"/>
                  <a:pt x="74" y="224"/>
                  <a:pt x="74" y="224"/>
                </a:cubicBezTo>
                <a:cubicBezTo>
                  <a:pt x="74" y="226"/>
                  <a:pt x="73" y="228"/>
                  <a:pt x="71" y="229"/>
                </a:cubicBezTo>
                <a:cubicBezTo>
                  <a:pt x="70" y="229"/>
                  <a:pt x="69" y="230"/>
                  <a:pt x="69" y="231"/>
                </a:cubicBezTo>
                <a:cubicBezTo>
                  <a:pt x="67" y="231"/>
                  <a:pt x="67" y="232"/>
                  <a:pt x="67" y="233"/>
                </a:cubicBezTo>
                <a:cubicBezTo>
                  <a:pt x="67" y="235"/>
                  <a:pt x="67" y="236"/>
                  <a:pt x="66" y="238"/>
                </a:cubicBezTo>
                <a:cubicBezTo>
                  <a:pt x="66" y="239"/>
                  <a:pt x="65" y="241"/>
                  <a:pt x="65" y="242"/>
                </a:cubicBezTo>
                <a:cubicBezTo>
                  <a:pt x="64" y="243"/>
                  <a:pt x="63" y="245"/>
                  <a:pt x="63" y="246"/>
                </a:cubicBezTo>
                <a:cubicBezTo>
                  <a:pt x="64" y="249"/>
                  <a:pt x="63" y="251"/>
                  <a:pt x="62" y="253"/>
                </a:cubicBezTo>
                <a:cubicBezTo>
                  <a:pt x="62" y="257"/>
                  <a:pt x="61" y="260"/>
                  <a:pt x="60" y="263"/>
                </a:cubicBezTo>
                <a:cubicBezTo>
                  <a:pt x="59" y="266"/>
                  <a:pt x="59" y="269"/>
                  <a:pt x="58" y="272"/>
                </a:cubicBezTo>
                <a:cubicBezTo>
                  <a:pt x="57" y="275"/>
                  <a:pt x="56" y="278"/>
                  <a:pt x="55" y="281"/>
                </a:cubicBezTo>
                <a:cubicBezTo>
                  <a:pt x="53" y="283"/>
                  <a:pt x="53" y="286"/>
                  <a:pt x="52" y="289"/>
                </a:cubicBezTo>
                <a:cubicBezTo>
                  <a:pt x="51" y="290"/>
                  <a:pt x="52" y="291"/>
                  <a:pt x="53" y="291"/>
                </a:cubicBezTo>
                <a:cubicBezTo>
                  <a:pt x="53" y="291"/>
                  <a:pt x="53" y="291"/>
                  <a:pt x="54" y="290"/>
                </a:cubicBezTo>
                <a:cubicBezTo>
                  <a:pt x="54" y="290"/>
                  <a:pt x="55" y="289"/>
                  <a:pt x="56" y="289"/>
                </a:cubicBezTo>
                <a:cubicBezTo>
                  <a:pt x="58" y="288"/>
                  <a:pt x="59" y="287"/>
                  <a:pt x="61" y="286"/>
                </a:cubicBezTo>
                <a:cubicBezTo>
                  <a:pt x="64" y="285"/>
                  <a:pt x="67" y="284"/>
                  <a:pt x="70" y="282"/>
                </a:cubicBezTo>
                <a:cubicBezTo>
                  <a:pt x="74" y="280"/>
                  <a:pt x="77" y="278"/>
                  <a:pt x="80" y="276"/>
                </a:cubicBezTo>
                <a:cubicBezTo>
                  <a:pt x="81" y="276"/>
                  <a:pt x="82" y="275"/>
                  <a:pt x="82" y="275"/>
                </a:cubicBezTo>
                <a:cubicBezTo>
                  <a:pt x="84" y="275"/>
                  <a:pt x="85" y="274"/>
                  <a:pt x="86" y="274"/>
                </a:cubicBezTo>
                <a:cubicBezTo>
                  <a:pt x="87" y="273"/>
                  <a:pt x="88" y="272"/>
                  <a:pt x="89" y="272"/>
                </a:cubicBezTo>
                <a:cubicBezTo>
                  <a:pt x="91" y="270"/>
                  <a:pt x="93" y="269"/>
                  <a:pt x="95" y="268"/>
                </a:cubicBezTo>
                <a:cubicBezTo>
                  <a:pt x="99" y="266"/>
                  <a:pt x="104" y="264"/>
                  <a:pt x="108" y="262"/>
                </a:cubicBezTo>
                <a:cubicBezTo>
                  <a:pt x="109" y="262"/>
                  <a:pt x="111" y="261"/>
                  <a:pt x="112" y="261"/>
                </a:cubicBezTo>
                <a:cubicBezTo>
                  <a:pt x="112" y="261"/>
                  <a:pt x="113" y="261"/>
                  <a:pt x="113" y="261"/>
                </a:cubicBezTo>
                <a:cubicBezTo>
                  <a:pt x="114" y="260"/>
                  <a:pt x="114" y="259"/>
                  <a:pt x="115" y="259"/>
                </a:cubicBezTo>
                <a:cubicBezTo>
                  <a:pt x="118" y="258"/>
                  <a:pt x="121" y="257"/>
                  <a:pt x="124" y="256"/>
                </a:cubicBezTo>
                <a:cubicBezTo>
                  <a:pt x="126" y="255"/>
                  <a:pt x="128" y="254"/>
                  <a:pt x="130" y="253"/>
                </a:cubicBezTo>
                <a:cubicBezTo>
                  <a:pt x="132" y="252"/>
                  <a:pt x="135" y="251"/>
                  <a:pt x="137" y="250"/>
                </a:cubicBezTo>
                <a:cubicBezTo>
                  <a:pt x="139" y="249"/>
                  <a:pt x="142" y="248"/>
                  <a:pt x="144" y="247"/>
                </a:cubicBezTo>
                <a:cubicBezTo>
                  <a:pt x="148" y="246"/>
                  <a:pt x="152" y="244"/>
                  <a:pt x="157" y="242"/>
                </a:cubicBezTo>
                <a:cubicBezTo>
                  <a:pt x="159" y="242"/>
                  <a:pt x="161" y="242"/>
                  <a:pt x="163" y="241"/>
                </a:cubicBezTo>
                <a:cubicBezTo>
                  <a:pt x="164" y="240"/>
                  <a:pt x="164" y="240"/>
                  <a:pt x="165" y="241"/>
                </a:cubicBezTo>
                <a:cubicBezTo>
                  <a:pt x="164" y="239"/>
                  <a:pt x="166" y="239"/>
                  <a:pt x="167" y="239"/>
                </a:cubicBezTo>
                <a:cubicBezTo>
                  <a:pt x="168" y="239"/>
                  <a:pt x="169" y="239"/>
                  <a:pt x="170" y="238"/>
                </a:cubicBezTo>
                <a:cubicBezTo>
                  <a:pt x="174" y="237"/>
                  <a:pt x="177" y="235"/>
                  <a:pt x="181" y="234"/>
                </a:cubicBezTo>
                <a:cubicBezTo>
                  <a:pt x="182" y="234"/>
                  <a:pt x="184" y="232"/>
                  <a:pt x="186" y="232"/>
                </a:cubicBezTo>
                <a:cubicBezTo>
                  <a:pt x="186" y="232"/>
                  <a:pt x="186" y="232"/>
                  <a:pt x="187" y="232"/>
                </a:cubicBezTo>
                <a:cubicBezTo>
                  <a:pt x="186" y="232"/>
                  <a:pt x="186" y="231"/>
                  <a:pt x="186" y="231"/>
                </a:cubicBezTo>
                <a:cubicBezTo>
                  <a:pt x="182" y="230"/>
                  <a:pt x="179" y="230"/>
                  <a:pt x="176" y="229"/>
                </a:cubicBezTo>
                <a:cubicBezTo>
                  <a:pt x="171" y="228"/>
                  <a:pt x="167" y="227"/>
                  <a:pt x="162" y="226"/>
                </a:cubicBezTo>
                <a:cubicBezTo>
                  <a:pt x="161" y="226"/>
                  <a:pt x="160" y="225"/>
                  <a:pt x="159" y="225"/>
                </a:cubicBezTo>
                <a:cubicBezTo>
                  <a:pt x="156" y="224"/>
                  <a:pt x="153" y="224"/>
                  <a:pt x="150" y="224"/>
                </a:cubicBezTo>
                <a:cubicBezTo>
                  <a:pt x="147" y="223"/>
                  <a:pt x="144" y="223"/>
                  <a:pt x="141" y="223"/>
                </a:cubicBezTo>
                <a:cubicBezTo>
                  <a:pt x="140" y="222"/>
                  <a:pt x="138" y="222"/>
                  <a:pt x="136" y="222"/>
                </a:cubicBezTo>
                <a:cubicBezTo>
                  <a:pt x="133" y="221"/>
                  <a:pt x="131" y="221"/>
                  <a:pt x="129" y="220"/>
                </a:cubicBezTo>
                <a:cubicBezTo>
                  <a:pt x="127" y="219"/>
                  <a:pt x="126" y="219"/>
                  <a:pt x="124" y="218"/>
                </a:cubicBezTo>
                <a:cubicBezTo>
                  <a:pt x="124" y="217"/>
                  <a:pt x="124" y="216"/>
                  <a:pt x="124" y="214"/>
                </a:cubicBezTo>
                <a:cubicBezTo>
                  <a:pt x="124" y="213"/>
                  <a:pt x="124" y="212"/>
                  <a:pt x="123" y="212"/>
                </a:cubicBezTo>
                <a:cubicBezTo>
                  <a:pt x="121" y="211"/>
                  <a:pt x="121" y="209"/>
                  <a:pt x="121" y="207"/>
                </a:cubicBezTo>
                <a:cubicBezTo>
                  <a:pt x="121" y="206"/>
                  <a:pt x="121" y="205"/>
                  <a:pt x="121" y="204"/>
                </a:cubicBezTo>
                <a:cubicBezTo>
                  <a:pt x="121" y="203"/>
                  <a:pt x="119" y="201"/>
                  <a:pt x="120" y="199"/>
                </a:cubicBezTo>
                <a:cubicBezTo>
                  <a:pt x="120" y="199"/>
                  <a:pt x="120" y="198"/>
                  <a:pt x="120" y="198"/>
                </a:cubicBezTo>
                <a:cubicBezTo>
                  <a:pt x="119" y="194"/>
                  <a:pt x="118" y="191"/>
                  <a:pt x="117" y="188"/>
                </a:cubicBezTo>
                <a:cubicBezTo>
                  <a:pt x="117" y="184"/>
                  <a:pt x="117" y="180"/>
                  <a:pt x="116" y="176"/>
                </a:cubicBezTo>
                <a:cubicBezTo>
                  <a:pt x="116" y="174"/>
                  <a:pt x="116" y="173"/>
                  <a:pt x="116" y="171"/>
                </a:cubicBezTo>
                <a:cubicBezTo>
                  <a:pt x="115" y="169"/>
                  <a:pt x="114" y="167"/>
                  <a:pt x="115" y="165"/>
                </a:cubicBezTo>
                <a:cubicBezTo>
                  <a:pt x="115" y="165"/>
                  <a:pt x="115" y="165"/>
                  <a:pt x="115" y="165"/>
                </a:cubicBezTo>
                <a:cubicBezTo>
                  <a:pt x="113" y="163"/>
                  <a:pt x="114" y="162"/>
                  <a:pt x="114" y="160"/>
                </a:cubicBezTo>
                <a:cubicBezTo>
                  <a:pt x="114" y="159"/>
                  <a:pt x="114" y="158"/>
                  <a:pt x="114" y="157"/>
                </a:cubicBezTo>
                <a:cubicBezTo>
                  <a:pt x="113" y="154"/>
                  <a:pt x="112" y="151"/>
                  <a:pt x="113" y="148"/>
                </a:cubicBezTo>
                <a:cubicBezTo>
                  <a:pt x="113" y="148"/>
                  <a:pt x="112" y="147"/>
                  <a:pt x="112" y="147"/>
                </a:cubicBezTo>
                <a:cubicBezTo>
                  <a:pt x="111" y="148"/>
                  <a:pt x="110" y="148"/>
                  <a:pt x="109" y="149"/>
                </a:cubicBezTo>
                <a:cubicBezTo>
                  <a:pt x="107" y="149"/>
                  <a:pt x="105" y="150"/>
                  <a:pt x="103" y="151"/>
                </a:cubicBezTo>
                <a:cubicBezTo>
                  <a:pt x="102" y="151"/>
                  <a:pt x="102" y="151"/>
                  <a:pt x="102" y="152"/>
                </a:cubicBezTo>
                <a:cubicBezTo>
                  <a:pt x="100" y="153"/>
                  <a:pt x="98" y="154"/>
                  <a:pt x="96" y="155"/>
                </a:cubicBezTo>
                <a:cubicBezTo>
                  <a:pt x="94" y="156"/>
                  <a:pt x="92" y="157"/>
                  <a:pt x="90" y="158"/>
                </a:cubicBezTo>
                <a:cubicBezTo>
                  <a:pt x="88" y="159"/>
                  <a:pt x="87" y="160"/>
                  <a:pt x="85" y="161"/>
                </a:cubicBezTo>
                <a:cubicBezTo>
                  <a:pt x="82" y="162"/>
                  <a:pt x="79" y="164"/>
                  <a:pt x="77" y="165"/>
                </a:cubicBezTo>
                <a:cubicBezTo>
                  <a:pt x="75" y="165"/>
                  <a:pt x="74" y="166"/>
                  <a:pt x="73" y="166"/>
                </a:cubicBezTo>
                <a:cubicBezTo>
                  <a:pt x="71" y="167"/>
                  <a:pt x="69" y="169"/>
                  <a:pt x="67" y="170"/>
                </a:cubicBezTo>
                <a:cubicBezTo>
                  <a:pt x="65" y="171"/>
                  <a:pt x="63" y="172"/>
                  <a:pt x="61" y="172"/>
                </a:cubicBezTo>
                <a:cubicBezTo>
                  <a:pt x="59" y="174"/>
                  <a:pt x="56" y="175"/>
                  <a:pt x="54" y="176"/>
                </a:cubicBezTo>
                <a:cubicBezTo>
                  <a:pt x="54" y="176"/>
                  <a:pt x="54" y="177"/>
                  <a:pt x="53" y="177"/>
                </a:cubicBezTo>
                <a:cubicBezTo>
                  <a:pt x="52" y="178"/>
                  <a:pt x="50" y="179"/>
                  <a:pt x="49" y="180"/>
                </a:cubicBezTo>
                <a:cubicBezTo>
                  <a:pt x="48" y="180"/>
                  <a:pt x="47" y="180"/>
                  <a:pt x="46" y="181"/>
                </a:cubicBezTo>
                <a:cubicBezTo>
                  <a:pt x="43" y="183"/>
                  <a:pt x="39" y="185"/>
                  <a:pt x="36" y="187"/>
                </a:cubicBezTo>
                <a:cubicBezTo>
                  <a:pt x="35" y="187"/>
                  <a:pt x="34" y="188"/>
                  <a:pt x="33" y="189"/>
                </a:cubicBezTo>
                <a:cubicBezTo>
                  <a:pt x="31" y="191"/>
                  <a:pt x="29" y="192"/>
                  <a:pt x="27" y="193"/>
                </a:cubicBezTo>
                <a:cubicBezTo>
                  <a:pt x="26" y="194"/>
                  <a:pt x="25" y="194"/>
                  <a:pt x="24" y="195"/>
                </a:cubicBezTo>
                <a:cubicBezTo>
                  <a:pt x="23" y="196"/>
                  <a:pt x="22" y="197"/>
                  <a:pt x="21" y="198"/>
                </a:cubicBezTo>
                <a:cubicBezTo>
                  <a:pt x="24" y="199"/>
                  <a:pt x="27" y="200"/>
                  <a:pt x="30" y="201"/>
                </a:cubicBezTo>
                <a:cubicBezTo>
                  <a:pt x="32" y="202"/>
                  <a:pt x="33" y="202"/>
                  <a:pt x="34" y="203"/>
                </a:cubicBezTo>
                <a:cubicBezTo>
                  <a:pt x="36" y="204"/>
                  <a:pt x="39" y="204"/>
                  <a:pt x="41" y="205"/>
                </a:cubicBezTo>
                <a:cubicBezTo>
                  <a:pt x="42" y="206"/>
                  <a:pt x="43" y="207"/>
                  <a:pt x="45" y="207"/>
                </a:cubicBezTo>
                <a:cubicBezTo>
                  <a:pt x="48" y="207"/>
                  <a:pt x="50" y="208"/>
                  <a:pt x="53" y="210"/>
                </a:cubicBezTo>
                <a:cubicBezTo>
                  <a:pt x="53" y="210"/>
                  <a:pt x="53" y="210"/>
                  <a:pt x="54" y="211"/>
                </a:cubicBezTo>
                <a:moveTo>
                  <a:pt x="712" y="208"/>
                </a:moveTo>
                <a:cubicBezTo>
                  <a:pt x="712" y="206"/>
                  <a:pt x="711" y="206"/>
                  <a:pt x="709" y="205"/>
                </a:cubicBezTo>
                <a:cubicBezTo>
                  <a:pt x="706" y="204"/>
                  <a:pt x="703" y="203"/>
                  <a:pt x="700" y="201"/>
                </a:cubicBezTo>
                <a:cubicBezTo>
                  <a:pt x="699" y="200"/>
                  <a:pt x="698" y="200"/>
                  <a:pt x="696" y="199"/>
                </a:cubicBezTo>
                <a:cubicBezTo>
                  <a:pt x="693" y="198"/>
                  <a:pt x="689" y="196"/>
                  <a:pt x="686" y="195"/>
                </a:cubicBezTo>
                <a:cubicBezTo>
                  <a:pt x="684" y="194"/>
                  <a:pt x="681" y="193"/>
                  <a:pt x="679" y="192"/>
                </a:cubicBezTo>
                <a:cubicBezTo>
                  <a:pt x="676" y="192"/>
                  <a:pt x="674" y="190"/>
                  <a:pt x="672" y="189"/>
                </a:cubicBezTo>
                <a:cubicBezTo>
                  <a:pt x="670" y="189"/>
                  <a:pt x="670" y="189"/>
                  <a:pt x="669" y="191"/>
                </a:cubicBezTo>
                <a:cubicBezTo>
                  <a:pt x="668" y="194"/>
                  <a:pt x="667" y="197"/>
                  <a:pt x="666" y="200"/>
                </a:cubicBezTo>
                <a:cubicBezTo>
                  <a:pt x="666" y="203"/>
                  <a:pt x="666" y="206"/>
                  <a:pt x="665" y="210"/>
                </a:cubicBezTo>
                <a:cubicBezTo>
                  <a:pt x="665" y="212"/>
                  <a:pt x="664" y="214"/>
                  <a:pt x="664" y="216"/>
                </a:cubicBezTo>
                <a:cubicBezTo>
                  <a:pt x="663" y="218"/>
                  <a:pt x="664" y="219"/>
                  <a:pt x="665" y="219"/>
                </a:cubicBezTo>
                <a:cubicBezTo>
                  <a:pt x="668" y="218"/>
                  <a:pt x="671" y="218"/>
                  <a:pt x="674" y="217"/>
                </a:cubicBezTo>
                <a:cubicBezTo>
                  <a:pt x="677" y="216"/>
                  <a:pt x="679" y="215"/>
                  <a:pt x="681" y="215"/>
                </a:cubicBezTo>
                <a:cubicBezTo>
                  <a:pt x="684" y="214"/>
                  <a:pt x="688" y="213"/>
                  <a:pt x="691" y="213"/>
                </a:cubicBezTo>
                <a:cubicBezTo>
                  <a:pt x="694" y="212"/>
                  <a:pt x="696" y="212"/>
                  <a:pt x="699" y="211"/>
                </a:cubicBezTo>
                <a:cubicBezTo>
                  <a:pt x="703" y="210"/>
                  <a:pt x="708" y="209"/>
                  <a:pt x="712" y="208"/>
                </a:cubicBezTo>
                <a:moveTo>
                  <a:pt x="177" y="213"/>
                </a:moveTo>
                <a:cubicBezTo>
                  <a:pt x="180" y="212"/>
                  <a:pt x="184" y="214"/>
                  <a:pt x="188" y="215"/>
                </a:cubicBezTo>
                <a:cubicBezTo>
                  <a:pt x="192" y="215"/>
                  <a:pt x="196" y="217"/>
                  <a:pt x="200" y="217"/>
                </a:cubicBezTo>
                <a:cubicBezTo>
                  <a:pt x="200" y="215"/>
                  <a:pt x="200" y="213"/>
                  <a:pt x="199" y="211"/>
                </a:cubicBezTo>
                <a:cubicBezTo>
                  <a:pt x="198" y="207"/>
                  <a:pt x="197" y="202"/>
                  <a:pt x="196" y="198"/>
                </a:cubicBezTo>
                <a:cubicBezTo>
                  <a:pt x="196" y="196"/>
                  <a:pt x="195" y="194"/>
                  <a:pt x="192" y="194"/>
                </a:cubicBezTo>
                <a:cubicBezTo>
                  <a:pt x="192" y="194"/>
                  <a:pt x="191" y="194"/>
                  <a:pt x="191" y="194"/>
                </a:cubicBezTo>
                <a:cubicBezTo>
                  <a:pt x="179" y="199"/>
                  <a:pt x="168" y="203"/>
                  <a:pt x="157" y="208"/>
                </a:cubicBezTo>
                <a:cubicBezTo>
                  <a:pt x="158" y="208"/>
                  <a:pt x="159" y="208"/>
                  <a:pt x="159" y="209"/>
                </a:cubicBezTo>
                <a:cubicBezTo>
                  <a:pt x="163" y="209"/>
                  <a:pt x="167" y="210"/>
                  <a:pt x="170" y="211"/>
                </a:cubicBezTo>
                <a:cubicBezTo>
                  <a:pt x="172" y="212"/>
                  <a:pt x="174" y="212"/>
                  <a:pt x="177" y="213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0" name="Freeform 35">
            <a:extLst>
              <a:ext uri="{FF2B5EF4-FFF2-40B4-BE49-F238E27FC236}">
                <a16:creationId xmlns:a16="http://schemas.microsoft.com/office/drawing/2014/main" id="{2A39F14E-D9AA-425E-BC4E-145D432D0FC4}"/>
              </a:ext>
            </a:extLst>
          </p:cNvPr>
          <p:cNvSpPr>
            <a:spLocks noEditPoints="1"/>
          </p:cNvSpPr>
          <p:nvPr/>
        </p:nvSpPr>
        <p:spPr bwMode="auto">
          <a:xfrm>
            <a:off x="5298899" y="3705906"/>
            <a:ext cx="1680468" cy="388749"/>
          </a:xfrm>
          <a:custGeom>
            <a:avLst/>
            <a:gdLst>
              <a:gd name="T0" fmla="*/ 766 w 828"/>
              <a:gd name="T1" fmla="*/ 119 h 190"/>
              <a:gd name="T2" fmla="*/ 783 w 828"/>
              <a:gd name="T3" fmla="*/ 166 h 190"/>
              <a:gd name="T4" fmla="*/ 758 w 828"/>
              <a:gd name="T5" fmla="*/ 178 h 190"/>
              <a:gd name="T6" fmla="*/ 696 w 828"/>
              <a:gd name="T7" fmla="*/ 155 h 190"/>
              <a:gd name="T8" fmla="*/ 620 w 828"/>
              <a:gd name="T9" fmla="*/ 131 h 190"/>
              <a:gd name="T10" fmla="*/ 530 w 828"/>
              <a:gd name="T11" fmla="*/ 118 h 190"/>
              <a:gd name="T12" fmla="*/ 462 w 828"/>
              <a:gd name="T13" fmla="*/ 114 h 190"/>
              <a:gd name="T14" fmla="*/ 394 w 828"/>
              <a:gd name="T15" fmla="*/ 114 h 190"/>
              <a:gd name="T16" fmla="*/ 337 w 828"/>
              <a:gd name="T17" fmla="*/ 114 h 190"/>
              <a:gd name="T18" fmla="*/ 269 w 828"/>
              <a:gd name="T19" fmla="*/ 119 h 190"/>
              <a:gd name="T20" fmla="*/ 186 w 828"/>
              <a:gd name="T21" fmla="*/ 131 h 190"/>
              <a:gd name="T22" fmla="*/ 119 w 828"/>
              <a:gd name="T23" fmla="*/ 149 h 190"/>
              <a:gd name="T24" fmla="*/ 71 w 828"/>
              <a:gd name="T25" fmla="*/ 166 h 190"/>
              <a:gd name="T26" fmla="*/ 38 w 828"/>
              <a:gd name="T27" fmla="*/ 185 h 190"/>
              <a:gd name="T28" fmla="*/ 51 w 828"/>
              <a:gd name="T29" fmla="*/ 141 h 190"/>
              <a:gd name="T30" fmla="*/ 37 w 828"/>
              <a:gd name="T31" fmla="*/ 111 h 190"/>
              <a:gd name="T32" fmla="*/ 12 w 828"/>
              <a:gd name="T33" fmla="*/ 88 h 190"/>
              <a:gd name="T34" fmla="*/ 47 w 828"/>
              <a:gd name="T35" fmla="*/ 69 h 190"/>
              <a:gd name="T36" fmla="*/ 116 w 828"/>
              <a:gd name="T37" fmla="*/ 38 h 190"/>
              <a:gd name="T38" fmla="*/ 214 w 828"/>
              <a:gd name="T39" fmla="*/ 11 h 190"/>
              <a:gd name="T40" fmla="*/ 300 w 828"/>
              <a:gd name="T41" fmla="*/ 2 h 190"/>
              <a:gd name="T42" fmla="*/ 388 w 828"/>
              <a:gd name="T43" fmla="*/ 0 h 190"/>
              <a:gd name="T44" fmla="*/ 470 w 828"/>
              <a:gd name="T45" fmla="*/ 2 h 190"/>
              <a:gd name="T46" fmla="*/ 537 w 828"/>
              <a:gd name="T47" fmla="*/ 8 h 190"/>
              <a:gd name="T48" fmla="*/ 621 w 828"/>
              <a:gd name="T49" fmla="*/ 20 h 190"/>
              <a:gd name="T50" fmla="*/ 686 w 828"/>
              <a:gd name="T51" fmla="*/ 34 h 190"/>
              <a:gd name="T52" fmla="*/ 737 w 828"/>
              <a:gd name="T53" fmla="*/ 55 h 190"/>
              <a:gd name="T54" fmla="*/ 797 w 828"/>
              <a:gd name="T55" fmla="*/ 83 h 190"/>
              <a:gd name="T56" fmla="*/ 60 w 828"/>
              <a:gd name="T57" fmla="*/ 164 h 190"/>
              <a:gd name="T58" fmla="*/ 116 w 828"/>
              <a:gd name="T59" fmla="*/ 142 h 190"/>
              <a:gd name="T60" fmla="*/ 178 w 828"/>
              <a:gd name="T61" fmla="*/ 127 h 190"/>
              <a:gd name="T62" fmla="*/ 251 w 828"/>
              <a:gd name="T63" fmla="*/ 114 h 190"/>
              <a:gd name="T64" fmla="*/ 340 w 828"/>
              <a:gd name="T65" fmla="*/ 107 h 190"/>
              <a:gd name="T66" fmla="*/ 418 w 828"/>
              <a:gd name="T67" fmla="*/ 106 h 190"/>
              <a:gd name="T68" fmla="*/ 475 w 828"/>
              <a:gd name="T69" fmla="*/ 108 h 190"/>
              <a:gd name="T70" fmla="*/ 543 w 828"/>
              <a:gd name="T71" fmla="*/ 112 h 190"/>
              <a:gd name="T72" fmla="*/ 635 w 828"/>
              <a:gd name="T73" fmla="*/ 128 h 190"/>
              <a:gd name="T74" fmla="*/ 682 w 828"/>
              <a:gd name="T75" fmla="*/ 142 h 190"/>
              <a:gd name="T76" fmla="*/ 765 w 828"/>
              <a:gd name="T77" fmla="*/ 173 h 190"/>
              <a:gd name="T78" fmla="*/ 761 w 828"/>
              <a:gd name="T79" fmla="*/ 146 h 190"/>
              <a:gd name="T80" fmla="*/ 749 w 828"/>
              <a:gd name="T81" fmla="*/ 114 h 190"/>
              <a:gd name="T82" fmla="*/ 796 w 828"/>
              <a:gd name="T83" fmla="*/ 107 h 190"/>
              <a:gd name="T84" fmla="*/ 795 w 828"/>
              <a:gd name="T85" fmla="*/ 92 h 190"/>
              <a:gd name="T86" fmla="*/ 737 w 828"/>
              <a:gd name="T87" fmla="*/ 62 h 190"/>
              <a:gd name="T88" fmla="*/ 680 w 828"/>
              <a:gd name="T89" fmla="*/ 39 h 190"/>
              <a:gd name="T90" fmla="*/ 624 w 828"/>
              <a:gd name="T91" fmla="*/ 27 h 190"/>
              <a:gd name="T92" fmla="*/ 554 w 828"/>
              <a:gd name="T93" fmla="*/ 17 h 190"/>
              <a:gd name="T94" fmla="*/ 508 w 828"/>
              <a:gd name="T95" fmla="*/ 12 h 190"/>
              <a:gd name="T96" fmla="*/ 441 w 828"/>
              <a:gd name="T97" fmla="*/ 7 h 190"/>
              <a:gd name="T98" fmla="*/ 384 w 828"/>
              <a:gd name="T99" fmla="*/ 7 h 190"/>
              <a:gd name="T100" fmla="*/ 317 w 828"/>
              <a:gd name="T101" fmla="*/ 8 h 190"/>
              <a:gd name="T102" fmla="*/ 237 w 828"/>
              <a:gd name="T103" fmla="*/ 15 h 190"/>
              <a:gd name="T104" fmla="*/ 152 w 828"/>
              <a:gd name="T105" fmla="*/ 35 h 190"/>
              <a:gd name="T106" fmla="*/ 69 w 828"/>
              <a:gd name="T107" fmla="*/ 66 h 190"/>
              <a:gd name="T108" fmla="*/ 15 w 828"/>
              <a:gd name="T109" fmla="*/ 94 h 190"/>
              <a:gd name="T110" fmla="*/ 59 w 828"/>
              <a:gd name="T111" fmla="*/ 106 h 190"/>
              <a:gd name="T112" fmla="*/ 64 w 828"/>
              <a:gd name="T113" fmla="*/ 136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28" h="190">
                <a:moveTo>
                  <a:pt x="828" y="103"/>
                </a:moveTo>
                <a:cubicBezTo>
                  <a:pt x="828" y="105"/>
                  <a:pt x="828" y="107"/>
                  <a:pt x="827" y="110"/>
                </a:cubicBezTo>
                <a:cubicBezTo>
                  <a:pt x="827" y="113"/>
                  <a:pt x="825" y="114"/>
                  <a:pt x="823" y="114"/>
                </a:cubicBezTo>
                <a:cubicBezTo>
                  <a:pt x="817" y="114"/>
                  <a:pt x="812" y="113"/>
                  <a:pt x="807" y="114"/>
                </a:cubicBezTo>
                <a:cubicBezTo>
                  <a:pt x="804" y="115"/>
                  <a:pt x="801" y="115"/>
                  <a:pt x="798" y="115"/>
                </a:cubicBezTo>
                <a:cubicBezTo>
                  <a:pt x="795" y="115"/>
                  <a:pt x="792" y="115"/>
                  <a:pt x="789" y="115"/>
                </a:cubicBezTo>
                <a:cubicBezTo>
                  <a:pt x="784" y="115"/>
                  <a:pt x="779" y="116"/>
                  <a:pt x="775" y="117"/>
                </a:cubicBezTo>
                <a:cubicBezTo>
                  <a:pt x="772" y="118"/>
                  <a:pt x="769" y="118"/>
                  <a:pt x="766" y="119"/>
                </a:cubicBezTo>
                <a:cubicBezTo>
                  <a:pt x="764" y="119"/>
                  <a:pt x="761" y="120"/>
                  <a:pt x="759" y="121"/>
                </a:cubicBezTo>
                <a:cubicBezTo>
                  <a:pt x="758" y="121"/>
                  <a:pt x="757" y="121"/>
                  <a:pt x="755" y="122"/>
                </a:cubicBezTo>
                <a:cubicBezTo>
                  <a:pt x="756" y="124"/>
                  <a:pt x="758" y="125"/>
                  <a:pt x="759" y="127"/>
                </a:cubicBezTo>
                <a:cubicBezTo>
                  <a:pt x="759" y="129"/>
                  <a:pt x="760" y="130"/>
                  <a:pt x="760" y="132"/>
                </a:cubicBezTo>
                <a:cubicBezTo>
                  <a:pt x="761" y="133"/>
                  <a:pt x="761" y="134"/>
                  <a:pt x="762" y="135"/>
                </a:cubicBezTo>
                <a:cubicBezTo>
                  <a:pt x="764" y="138"/>
                  <a:pt x="765" y="141"/>
                  <a:pt x="767" y="143"/>
                </a:cubicBezTo>
                <a:cubicBezTo>
                  <a:pt x="770" y="148"/>
                  <a:pt x="774" y="152"/>
                  <a:pt x="777" y="157"/>
                </a:cubicBezTo>
                <a:cubicBezTo>
                  <a:pt x="779" y="160"/>
                  <a:pt x="781" y="163"/>
                  <a:pt x="783" y="166"/>
                </a:cubicBezTo>
                <a:cubicBezTo>
                  <a:pt x="784" y="167"/>
                  <a:pt x="785" y="169"/>
                  <a:pt x="786" y="171"/>
                </a:cubicBezTo>
                <a:cubicBezTo>
                  <a:pt x="788" y="175"/>
                  <a:pt x="790" y="179"/>
                  <a:pt x="791" y="183"/>
                </a:cubicBezTo>
                <a:cubicBezTo>
                  <a:pt x="792" y="185"/>
                  <a:pt x="793" y="187"/>
                  <a:pt x="791" y="188"/>
                </a:cubicBezTo>
                <a:cubicBezTo>
                  <a:pt x="791" y="189"/>
                  <a:pt x="791" y="189"/>
                  <a:pt x="790" y="189"/>
                </a:cubicBezTo>
                <a:cubicBezTo>
                  <a:pt x="789" y="189"/>
                  <a:pt x="788" y="190"/>
                  <a:pt x="787" y="190"/>
                </a:cubicBezTo>
                <a:cubicBezTo>
                  <a:pt x="786" y="190"/>
                  <a:pt x="784" y="189"/>
                  <a:pt x="783" y="189"/>
                </a:cubicBezTo>
                <a:cubicBezTo>
                  <a:pt x="781" y="186"/>
                  <a:pt x="778" y="185"/>
                  <a:pt x="775" y="184"/>
                </a:cubicBezTo>
                <a:cubicBezTo>
                  <a:pt x="769" y="182"/>
                  <a:pt x="764" y="180"/>
                  <a:pt x="758" y="178"/>
                </a:cubicBezTo>
                <a:cubicBezTo>
                  <a:pt x="755" y="177"/>
                  <a:pt x="751" y="175"/>
                  <a:pt x="747" y="174"/>
                </a:cubicBezTo>
                <a:cubicBezTo>
                  <a:pt x="746" y="174"/>
                  <a:pt x="744" y="173"/>
                  <a:pt x="743" y="172"/>
                </a:cubicBezTo>
                <a:cubicBezTo>
                  <a:pt x="741" y="171"/>
                  <a:pt x="740" y="171"/>
                  <a:pt x="738" y="170"/>
                </a:cubicBezTo>
                <a:cubicBezTo>
                  <a:pt x="736" y="169"/>
                  <a:pt x="734" y="169"/>
                  <a:pt x="732" y="168"/>
                </a:cubicBezTo>
                <a:cubicBezTo>
                  <a:pt x="729" y="167"/>
                  <a:pt x="726" y="166"/>
                  <a:pt x="723" y="165"/>
                </a:cubicBezTo>
                <a:cubicBezTo>
                  <a:pt x="720" y="164"/>
                  <a:pt x="717" y="163"/>
                  <a:pt x="714" y="162"/>
                </a:cubicBezTo>
                <a:cubicBezTo>
                  <a:pt x="712" y="161"/>
                  <a:pt x="710" y="160"/>
                  <a:pt x="708" y="159"/>
                </a:cubicBezTo>
                <a:cubicBezTo>
                  <a:pt x="704" y="158"/>
                  <a:pt x="700" y="156"/>
                  <a:pt x="696" y="155"/>
                </a:cubicBezTo>
                <a:cubicBezTo>
                  <a:pt x="693" y="153"/>
                  <a:pt x="689" y="152"/>
                  <a:pt x="686" y="151"/>
                </a:cubicBezTo>
                <a:cubicBezTo>
                  <a:pt x="684" y="150"/>
                  <a:pt x="681" y="149"/>
                  <a:pt x="678" y="149"/>
                </a:cubicBezTo>
                <a:cubicBezTo>
                  <a:pt x="675" y="148"/>
                  <a:pt x="672" y="147"/>
                  <a:pt x="670" y="146"/>
                </a:cubicBezTo>
                <a:cubicBezTo>
                  <a:pt x="666" y="145"/>
                  <a:pt x="663" y="144"/>
                  <a:pt x="660" y="143"/>
                </a:cubicBezTo>
                <a:cubicBezTo>
                  <a:pt x="658" y="142"/>
                  <a:pt x="656" y="141"/>
                  <a:pt x="653" y="140"/>
                </a:cubicBezTo>
                <a:cubicBezTo>
                  <a:pt x="653" y="140"/>
                  <a:pt x="652" y="140"/>
                  <a:pt x="651" y="140"/>
                </a:cubicBezTo>
                <a:cubicBezTo>
                  <a:pt x="646" y="139"/>
                  <a:pt x="642" y="137"/>
                  <a:pt x="637" y="136"/>
                </a:cubicBezTo>
                <a:cubicBezTo>
                  <a:pt x="632" y="134"/>
                  <a:pt x="626" y="133"/>
                  <a:pt x="620" y="131"/>
                </a:cubicBezTo>
                <a:cubicBezTo>
                  <a:pt x="615" y="130"/>
                  <a:pt x="611" y="129"/>
                  <a:pt x="606" y="128"/>
                </a:cubicBezTo>
                <a:cubicBezTo>
                  <a:pt x="603" y="127"/>
                  <a:pt x="599" y="126"/>
                  <a:pt x="595" y="125"/>
                </a:cubicBezTo>
                <a:cubicBezTo>
                  <a:pt x="591" y="124"/>
                  <a:pt x="586" y="123"/>
                  <a:pt x="581" y="123"/>
                </a:cubicBezTo>
                <a:cubicBezTo>
                  <a:pt x="577" y="122"/>
                  <a:pt x="574" y="122"/>
                  <a:pt x="570" y="121"/>
                </a:cubicBezTo>
                <a:cubicBezTo>
                  <a:pt x="567" y="121"/>
                  <a:pt x="565" y="121"/>
                  <a:pt x="562" y="120"/>
                </a:cubicBezTo>
                <a:cubicBezTo>
                  <a:pt x="559" y="120"/>
                  <a:pt x="555" y="120"/>
                  <a:pt x="552" y="120"/>
                </a:cubicBezTo>
                <a:cubicBezTo>
                  <a:pt x="548" y="120"/>
                  <a:pt x="544" y="119"/>
                  <a:pt x="540" y="119"/>
                </a:cubicBezTo>
                <a:cubicBezTo>
                  <a:pt x="537" y="119"/>
                  <a:pt x="534" y="118"/>
                  <a:pt x="530" y="118"/>
                </a:cubicBezTo>
                <a:cubicBezTo>
                  <a:pt x="526" y="118"/>
                  <a:pt x="522" y="117"/>
                  <a:pt x="518" y="117"/>
                </a:cubicBezTo>
                <a:cubicBezTo>
                  <a:pt x="517" y="117"/>
                  <a:pt x="516" y="117"/>
                  <a:pt x="515" y="117"/>
                </a:cubicBezTo>
                <a:cubicBezTo>
                  <a:pt x="512" y="117"/>
                  <a:pt x="508" y="117"/>
                  <a:pt x="505" y="117"/>
                </a:cubicBezTo>
                <a:cubicBezTo>
                  <a:pt x="500" y="117"/>
                  <a:pt x="496" y="117"/>
                  <a:pt x="491" y="117"/>
                </a:cubicBezTo>
                <a:cubicBezTo>
                  <a:pt x="490" y="117"/>
                  <a:pt x="488" y="116"/>
                  <a:pt x="486" y="116"/>
                </a:cubicBezTo>
                <a:cubicBezTo>
                  <a:pt x="482" y="116"/>
                  <a:pt x="478" y="116"/>
                  <a:pt x="475" y="116"/>
                </a:cubicBezTo>
                <a:cubicBezTo>
                  <a:pt x="473" y="115"/>
                  <a:pt x="471" y="115"/>
                  <a:pt x="469" y="115"/>
                </a:cubicBezTo>
                <a:cubicBezTo>
                  <a:pt x="467" y="115"/>
                  <a:pt x="464" y="115"/>
                  <a:pt x="462" y="114"/>
                </a:cubicBezTo>
                <a:cubicBezTo>
                  <a:pt x="459" y="114"/>
                  <a:pt x="456" y="114"/>
                  <a:pt x="454" y="114"/>
                </a:cubicBezTo>
                <a:cubicBezTo>
                  <a:pt x="452" y="114"/>
                  <a:pt x="451" y="114"/>
                  <a:pt x="450" y="114"/>
                </a:cubicBezTo>
                <a:cubicBezTo>
                  <a:pt x="449" y="113"/>
                  <a:pt x="449" y="113"/>
                  <a:pt x="449" y="113"/>
                </a:cubicBezTo>
                <a:cubicBezTo>
                  <a:pt x="444" y="114"/>
                  <a:pt x="439" y="113"/>
                  <a:pt x="434" y="113"/>
                </a:cubicBezTo>
                <a:cubicBezTo>
                  <a:pt x="431" y="114"/>
                  <a:pt x="427" y="114"/>
                  <a:pt x="423" y="114"/>
                </a:cubicBezTo>
                <a:cubicBezTo>
                  <a:pt x="419" y="113"/>
                  <a:pt x="415" y="113"/>
                  <a:pt x="411" y="113"/>
                </a:cubicBezTo>
                <a:cubicBezTo>
                  <a:pt x="408" y="113"/>
                  <a:pt x="405" y="113"/>
                  <a:pt x="401" y="113"/>
                </a:cubicBezTo>
                <a:cubicBezTo>
                  <a:pt x="399" y="113"/>
                  <a:pt x="397" y="114"/>
                  <a:pt x="394" y="114"/>
                </a:cubicBezTo>
                <a:cubicBezTo>
                  <a:pt x="391" y="114"/>
                  <a:pt x="388" y="114"/>
                  <a:pt x="384" y="114"/>
                </a:cubicBezTo>
                <a:cubicBezTo>
                  <a:pt x="382" y="114"/>
                  <a:pt x="379" y="114"/>
                  <a:pt x="376" y="114"/>
                </a:cubicBezTo>
                <a:cubicBezTo>
                  <a:pt x="374" y="114"/>
                  <a:pt x="371" y="114"/>
                  <a:pt x="368" y="114"/>
                </a:cubicBezTo>
                <a:cubicBezTo>
                  <a:pt x="366" y="114"/>
                  <a:pt x="364" y="114"/>
                  <a:pt x="361" y="114"/>
                </a:cubicBezTo>
                <a:cubicBezTo>
                  <a:pt x="360" y="114"/>
                  <a:pt x="358" y="114"/>
                  <a:pt x="357" y="114"/>
                </a:cubicBezTo>
                <a:cubicBezTo>
                  <a:pt x="356" y="114"/>
                  <a:pt x="356" y="113"/>
                  <a:pt x="356" y="113"/>
                </a:cubicBezTo>
                <a:cubicBezTo>
                  <a:pt x="353" y="113"/>
                  <a:pt x="350" y="113"/>
                  <a:pt x="347" y="113"/>
                </a:cubicBezTo>
                <a:cubicBezTo>
                  <a:pt x="344" y="113"/>
                  <a:pt x="341" y="113"/>
                  <a:pt x="337" y="114"/>
                </a:cubicBezTo>
                <a:cubicBezTo>
                  <a:pt x="334" y="114"/>
                  <a:pt x="331" y="114"/>
                  <a:pt x="327" y="115"/>
                </a:cubicBezTo>
                <a:cubicBezTo>
                  <a:pt x="326" y="115"/>
                  <a:pt x="325" y="115"/>
                  <a:pt x="324" y="115"/>
                </a:cubicBezTo>
                <a:cubicBezTo>
                  <a:pt x="320" y="115"/>
                  <a:pt x="316" y="116"/>
                  <a:pt x="312" y="116"/>
                </a:cubicBezTo>
                <a:cubicBezTo>
                  <a:pt x="309" y="116"/>
                  <a:pt x="306" y="116"/>
                  <a:pt x="303" y="116"/>
                </a:cubicBezTo>
                <a:cubicBezTo>
                  <a:pt x="301" y="116"/>
                  <a:pt x="299" y="116"/>
                  <a:pt x="296" y="117"/>
                </a:cubicBezTo>
                <a:cubicBezTo>
                  <a:pt x="294" y="117"/>
                  <a:pt x="292" y="118"/>
                  <a:pt x="290" y="118"/>
                </a:cubicBezTo>
                <a:cubicBezTo>
                  <a:pt x="286" y="118"/>
                  <a:pt x="282" y="119"/>
                  <a:pt x="278" y="119"/>
                </a:cubicBezTo>
                <a:cubicBezTo>
                  <a:pt x="275" y="119"/>
                  <a:pt x="272" y="119"/>
                  <a:pt x="269" y="119"/>
                </a:cubicBezTo>
                <a:cubicBezTo>
                  <a:pt x="264" y="119"/>
                  <a:pt x="259" y="120"/>
                  <a:pt x="253" y="120"/>
                </a:cubicBezTo>
                <a:cubicBezTo>
                  <a:pt x="250" y="120"/>
                  <a:pt x="247" y="121"/>
                  <a:pt x="245" y="120"/>
                </a:cubicBezTo>
                <a:cubicBezTo>
                  <a:pt x="240" y="120"/>
                  <a:pt x="237" y="121"/>
                  <a:pt x="233" y="122"/>
                </a:cubicBezTo>
                <a:cubicBezTo>
                  <a:pt x="229" y="123"/>
                  <a:pt x="226" y="124"/>
                  <a:pt x="222" y="124"/>
                </a:cubicBezTo>
                <a:cubicBezTo>
                  <a:pt x="220" y="124"/>
                  <a:pt x="217" y="126"/>
                  <a:pt x="214" y="126"/>
                </a:cubicBezTo>
                <a:cubicBezTo>
                  <a:pt x="210" y="127"/>
                  <a:pt x="206" y="128"/>
                  <a:pt x="202" y="128"/>
                </a:cubicBezTo>
                <a:cubicBezTo>
                  <a:pt x="199" y="128"/>
                  <a:pt x="195" y="128"/>
                  <a:pt x="191" y="130"/>
                </a:cubicBezTo>
                <a:cubicBezTo>
                  <a:pt x="190" y="131"/>
                  <a:pt x="188" y="131"/>
                  <a:pt x="186" y="131"/>
                </a:cubicBezTo>
                <a:cubicBezTo>
                  <a:pt x="184" y="132"/>
                  <a:pt x="182" y="133"/>
                  <a:pt x="181" y="133"/>
                </a:cubicBezTo>
                <a:cubicBezTo>
                  <a:pt x="177" y="134"/>
                  <a:pt x="173" y="135"/>
                  <a:pt x="169" y="136"/>
                </a:cubicBezTo>
                <a:cubicBezTo>
                  <a:pt x="166" y="137"/>
                  <a:pt x="163" y="137"/>
                  <a:pt x="161" y="137"/>
                </a:cubicBezTo>
                <a:cubicBezTo>
                  <a:pt x="158" y="138"/>
                  <a:pt x="154" y="140"/>
                  <a:pt x="151" y="141"/>
                </a:cubicBezTo>
                <a:cubicBezTo>
                  <a:pt x="149" y="142"/>
                  <a:pt x="147" y="142"/>
                  <a:pt x="145" y="142"/>
                </a:cubicBezTo>
                <a:cubicBezTo>
                  <a:pt x="143" y="142"/>
                  <a:pt x="141" y="142"/>
                  <a:pt x="140" y="142"/>
                </a:cubicBezTo>
                <a:cubicBezTo>
                  <a:pt x="136" y="144"/>
                  <a:pt x="132" y="144"/>
                  <a:pt x="129" y="146"/>
                </a:cubicBezTo>
                <a:cubicBezTo>
                  <a:pt x="126" y="148"/>
                  <a:pt x="122" y="147"/>
                  <a:pt x="119" y="149"/>
                </a:cubicBezTo>
                <a:cubicBezTo>
                  <a:pt x="116" y="150"/>
                  <a:pt x="114" y="150"/>
                  <a:pt x="111" y="151"/>
                </a:cubicBezTo>
                <a:cubicBezTo>
                  <a:pt x="108" y="152"/>
                  <a:pt x="104" y="154"/>
                  <a:pt x="101" y="155"/>
                </a:cubicBezTo>
                <a:cubicBezTo>
                  <a:pt x="100" y="155"/>
                  <a:pt x="99" y="156"/>
                  <a:pt x="98" y="156"/>
                </a:cubicBezTo>
                <a:cubicBezTo>
                  <a:pt x="97" y="156"/>
                  <a:pt x="96" y="157"/>
                  <a:pt x="95" y="157"/>
                </a:cubicBezTo>
                <a:cubicBezTo>
                  <a:pt x="94" y="157"/>
                  <a:pt x="94" y="157"/>
                  <a:pt x="93" y="158"/>
                </a:cubicBezTo>
                <a:cubicBezTo>
                  <a:pt x="91" y="159"/>
                  <a:pt x="89" y="159"/>
                  <a:pt x="86" y="159"/>
                </a:cubicBezTo>
                <a:cubicBezTo>
                  <a:pt x="85" y="159"/>
                  <a:pt x="84" y="160"/>
                  <a:pt x="83" y="161"/>
                </a:cubicBezTo>
                <a:cubicBezTo>
                  <a:pt x="79" y="163"/>
                  <a:pt x="75" y="164"/>
                  <a:pt x="71" y="166"/>
                </a:cubicBezTo>
                <a:cubicBezTo>
                  <a:pt x="69" y="167"/>
                  <a:pt x="67" y="168"/>
                  <a:pt x="66" y="170"/>
                </a:cubicBezTo>
                <a:cubicBezTo>
                  <a:pt x="65" y="170"/>
                  <a:pt x="65" y="170"/>
                  <a:pt x="65" y="171"/>
                </a:cubicBezTo>
                <a:cubicBezTo>
                  <a:pt x="64" y="172"/>
                  <a:pt x="63" y="173"/>
                  <a:pt x="61" y="173"/>
                </a:cubicBezTo>
                <a:cubicBezTo>
                  <a:pt x="60" y="174"/>
                  <a:pt x="58" y="174"/>
                  <a:pt x="57" y="175"/>
                </a:cubicBezTo>
                <a:cubicBezTo>
                  <a:pt x="56" y="175"/>
                  <a:pt x="55" y="175"/>
                  <a:pt x="54" y="176"/>
                </a:cubicBezTo>
                <a:cubicBezTo>
                  <a:pt x="51" y="177"/>
                  <a:pt x="49" y="178"/>
                  <a:pt x="46" y="179"/>
                </a:cubicBezTo>
                <a:cubicBezTo>
                  <a:pt x="44" y="180"/>
                  <a:pt x="43" y="182"/>
                  <a:pt x="41" y="183"/>
                </a:cubicBezTo>
                <a:cubicBezTo>
                  <a:pt x="40" y="184"/>
                  <a:pt x="39" y="184"/>
                  <a:pt x="38" y="185"/>
                </a:cubicBezTo>
                <a:cubicBezTo>
                  <a:pt x="37" y="185"/>
                  <a:pt x="36" y="185"/>
                  <a:pt x="36" y="184"/>
                </a:cubicBezTo>
                <a:cubicBezTo>
                  <a:pt x="35" y="183"/>
                  <a:pt x="34" y="182"/>
                  <a:pt x="33" y="181"/>
                </a:cubicBezTo>
                <a:cubicBezTo>
                  <a:pt x="33" y="181"/>
                  <a:pt x="34" y="180"/>
                  <a:pt x="33" y="179"/>
                </a:cubicBezTo>
                <a:cubicBezTo>
                  <a:pt x="33" y="178"/>
                  <a:pt x="32" y="177"/>
                  <a:pt x="34" y="176"/>
                </a:cubicBezTo>
                <a:cubicBezTo>
                  <a:pt x="35" y="175"/>
                  <a:pt x="35" y="174"/>
                  <a:pt x="35" y="174"/>
                </a:cubicBezTo>
                <a:cubicBezTo>
                  <a:pt x="36" y="170"/>
                  <a:pt x="38" y="167"/>
                  <a:pt x="39" y="163"/>
                </a:cubicBezTo>
                <a:cubicBezTo>
                  <a:pt x="41" y="159"/>
                  <a:pt x="42" y="155"/>
                  <a:pt x="44" y="152"/>
                </a:cubicBezTo>
                <a:cubicBezTo>
                  <a:pt x="46" y="148"/>
                  <a:pt x="49" y="145"/>
                  <a:pt x="51" y="141"/>
                </a:cubicBezTo>
                <a:cubicBezTo>
                  <a:pt x="52" y="139"/>
                  <a:pt x="54" y="136"/>
                  <a:pt x="56" y="134"/>
                </a:cubicBezTo>
                <a:cubicBezTo>
                  <a:pt x="58" y="130"/>
                  <a:pt x="61" y="126"/>
                  <a:pt x="63" y="122"/>
                </a:cubicBezTo>
                <a:cubicBezTo>
                  <a:pt x="64" y="120"/>
                  <a:pt x="63" y="119"/>
                  <a:pt x="65" y="118"/>
                </a:cubicBezTo>
                <a:cubicBezTo>
                  <a:pt x="65" y="118"/>
                  <a:pt x="65" y="116"/>
                  <a:pt x="64" y="116"/>
                </a:cubicBezTo>
                <a:cubicBezTo>
                  <a:pt x="60" y="115"/>
                  <a:pt x="56" y="114"/>
                  <a:pt x="52" y="114"/>
                </a:cubicBezTo>
                <a:cubicBezTo>
                  <a:pt x="51" y="113"/>
                  <a:pt x="50" y="113"/>
                  <a:pt x="48" y="113"/>
                </a:cubicBezTo>
                <a:cubicBezTo>
                  <a:pt x="46" y="112"/>
                  <a:pt x="44" y="111"/>
                  <a:pt x="41" y="111"/>
                </a:cubicBezTo>
                <a:cubicBezTo>
                  <a:pt x="40" y="110"/>
                  <a:pt x="39" y="111"/>
                  <a:pt x="37" y="111"/>
                </a:cubicBezTo>
                <a:cubicBezTo>
                  <a:pt x="36" y="111"/>
                  <a:pt x="35" y="111"/>
                  <a:pt x="34" y="111"/>
                </a:cubicBezTo>
                <a:cubicBezTo>
                  <a:pt x="31" y="110"/>
                  <a:pt x="27" y="109"/>
                  <a:pt x="23" y="108"/>
                </a:cubicBezTo>
                <a:cubicBezTo>
                  <a:pt x="18" y="107"/>
                  <a:pt x="13" y="105"/>
                  <a:pt x="7" y="104"/>
                </a:cubicBezTo>
                <a:cubicBezTo>
                  <a:pt x="6" y="103"/>
                  <a:pt x="4" y="103"/>
                  <a:pt x="2" y="102"/>
                </a:cubicBezTo>
                <a:cubicBezTo>
                  <a:pt x="1" y="101"/>
                  <a:pt x="1" y="100"/>
                  <a:pt x="0" y="99"/>
                </a:cubicBezTo>
                <a:cubicBezTo>
                  <a:pt x="0" y="98"/>
                  <a:pt x="1" y="97"/>
                  <a:pt x="1" y="96"/>
                </a:cubicBezTo>
                <a:cubicBezTo>
                  <a:pt x="1" y="96"/>
                  <a:pt x="2" y="95"/>
                  <a:pt x="2" y="94"/>
                </a:cubicBezTo>
                <a:cubicBezTo>
                  <a:pt x="5" y="92"/>
                  <a:pt x="9" y="90"/>
                  <a:pt x="12" y="88"/>
                </a:cubicBezTo>
                <a:cubicBezTo>
                  <a:pt x="15" y="87"/>
                  <a:pt x="17" y="85"/>
                  <a:pt x="20" y="83"/>
                </a:cubicBezTo>
                <a:cubicBezTo>
                  <a:pt x="21" y="83"/>
                  <a:pt x="22" y="82"/>
                  <a:pt x="23" y="82"/>
                </a:cubicBezTo>
                <a:cubicBezTo>
                  <a:pt x="24" y="82"/>
                  <a:pt x="24" y="81"/>
                  <a:pt x="24" y="81"/>
                </a:cubicBezTo>
                <a:cubicBezTo>
                  <a:pt x="24" y="79"/>
                  <a:pt x="26" y="79"/>
                  <a:pt x="27" y="79"/>
                </a:cubicBezTo>
                <a:cubicBezTo>
                  <a:pt x="28" y="78"/>
                  <a:pt x="30" y="78"/>
                  <a:pt x="31" y="77"/>
                </a:cubicBezTo>
                <a:cubicBezTo>
                  <a:pt x="33" y="76"/>
                  <a:pt x="35" y="74"/>
                  <a:pt x="37" y="74"/>
                </a:cubicBezTo>
                <a:cubicBezTo>
                  <a:pt x="39" y="73"/>
                  <a:pt x="41" y="72"/>
                  <a:pt x="44" y="71"/>
                </a:cubicBezTo>
                <a:cubicBezTo>
                  <a:pt x="45" y="71"/>
                  <a:pt x="46" y="70"/>
                  <a:pt x="47" y="69"/>
                </a:cubicBezTo>
                <a:cubicBezTo>
                  <a:pt x="51" y="68"/>
                  <a:pt x="55" y="66"/>
                  <a:pt x="58" y="64"/>
                </a:cubicBezTo>
                <a:cubicBezTo>
                  <a:pt x="62" y="62"/>
                  <a:pt x="66" y="60"/>
                  <a:pt x="69" y="58"/>
                </a:cubicBezTo>
                <a:cubicBezTo>
                  <a:pt x="72" y="57"/>
                  <a:pt x="75" y="56"/>
                  <a:pt x="78" y="54"/>
                </a:cubicBezTo>
                <a:cubicBezTo>
                  <a:pt x="81" y="53"/>
                  <a:pt x="84" y="51"/>
                  <a:pt x="87" y="50"/>
                </a:cubicBezTo>
                <a:cubicBezTo>
                  <a:pt x="89" y="48"/>
                  <a:pt x="92" y="47"/>
                  <a:pt x="95" y="46"/>
                </a:cubicBezTo>
                <a:cubicBezTo>
                  <a:pt x="97" y="45"/>
                  <a:pt x="99" y="44"/>
                  <a:pt x="101" y="43"/>
                </a:cubicBezTo>
                <a:cubicBezTo>
                  <a:pt x="103" y="42"/>
                  <a:pt x="105" y="42"/>
                  <a:pt x="107" y="41"/>
                </a:cubicBezTo>
                <a:cubicBezTo>
                  <a:pt x="110" y="40"/>
                  <a:pt x="113" y="39"/>
                  <a:pt x="116" y="38"/>
                </a:cubicBezTo>
                <a:cubicBezTo>
                  <a:pt x="122" y="36"/>
                  <a:pt x="129" y="34"/>
                  <a:pt x="135" y="33"/>
                </a:cubicBezTo>
                <a:cubicBezTo>
                  <a:pt x="140" y="31"/>
                  <a:pt x="145" y="30"/>
                  <a:pt x="151" y="28"/>
                </a:cubicBezTo>
                <a:cubicBezTo>
                  <a:pt x="153" y="27"/>
                  <a:pt x="156" y="26"/>
                  <a:pt x="158" y="25"/>
                </a:cubicBezTo>
                <a:cubicBezTo>
                  <a:pt x="161" y="24"/>
                  <a:pt x="164" y="24"/>
                  <a:pt x="167" y="23"/>
                </a:cubicBezTo>
                <a:cubicBezTo>
                  <a:pt x="169" y="23"/>
                  <a:pt x="171" y="23"/>
                  <a:pt x="172" y="22"/>
                </a:cubicBezTo>
                <a:cubicBezTo>
                  <a:pt x="178" y="20"/>
                  <a:pt x="184" y="18"/>
                  <a:pt x="190" y="17"/>
                </a:cubicBezTo>
                <a:cubicBezTo>
                  <a:pt x="193" y="17"/>
                  <a:pt x="195" y="16"/>
                  <a:pt x="198" y="15"/>
                </a:cubicBezTo>
                <a:cubicBezTo>
                  <a:pt x="204" y="15"/>
                  <a:pt x="209" y="12"/>
                  <a:pt x="214" y="11"/>
                </a:cubicBezTo>
                <a:cubicBezTo>
                  <a:pt x="216" y="11"/>
                  <a:pt x="219" y="11"/>
                  <a:pt x="222" y="10"/>
                </a:cubicBezTo>
                <a:cubicBezTo>
                  <a:pt x="225" y="10"/>
                  <a:pt x="227" y="10"/>
                  <a:pt x="230" y="9"/>
                </a:cubicBezTo>
                <a:cubicBezTo>
                  <a:pt x="236" y="8"/>
                  <a:pt x="242" y="7"/>
                  <a:pt x="247" y="6"/>
                </a:cubicBezTo>
                <a:cubicBezTo>
                  <a:pt x="251" y="5"/>
                  <a:pt x="254" y="5"/>
                  <a:pt x="257" y="5"/>
                </a:cubicBezTo>
                <a:cubicBezTo>
                  <a:pt x="261" y="5"/>
                  <a:pt x="265" y="5"/>
                  <a:pt x="268" y="5"/>
                </a:cubicBezTo>
                <a:cubicBezTo>
                  <a:pt x="272" y="5"/>
                  <a:pt x="275" y="4"/>
                  <a:pt x="278" y="4"/>
                </a:cubicBezTo>
                <a:cubicBezTo>
                  <a:pt x="281" y="4"/>
                  <a:pt x="284" y="3"/>
                  <a:pt x="287" y="3"/>
                </a:cubicBezTo>
                <a:cubicBezTo>
                  <a:pt x="292" y="3"/>
                  <a:pt x="296" y="2"/>
                  <a:pt x="300" y="2"/>
                </a:cubicBezTo>
                <a:cubicBezTo>
                  <a:pt x="304" y="1"/>
                  <a:pt x="308" y="1"/>
                  <a:pt x="312" y="1"/>
                </a:cubicBezTo>
                <a:cubicBezTo>
                  <a:pt x="317" y="1"/>
                  <a:pt x="323" y="1"/>
                  <a:pt x="328" y="1"/>
                </a:cubicBezTo>
                <a:cubicBezTo>
                  <a:pt x="335" y="1"/>
                  <a:pt x="341" y="1"/>
                  <a:pt x="347" y="1"/>
                </a:cubicBezTo>
                <a:cubicBezTo>
                  <a:pt x="349" y="1"/>
                  <a:pt x="351" y="0"/>
                  <a:pt x="354" y="0"/>
                </a:cubicBezTo>
                <a:cubicBezTo>
                  <a:pt x="355" y="0"/>
                  <a:pt x="356" y="0"/>
                  <a:pt x="358" y="0"/>
                </a:cubicBezTo>
                <a:cubicBezTo>
                  <a:pt x="362" y="0"/>
                  <a:pt x="366" y="0"/>
                  <a:pt x="369" y="0"/>
                </a:cubicBezTo>
                <a:cubicBezTo>
                  <a:pt x="371" y="0"/>
                  <a:pt x="374" y="0"/>
                  <a:pt x="376" y="0"/>
                </a:cubicBezTo>
                <a:cubicBezTo>
                  <a:pt x="380" y="0"/>
                  <a:pt x="384" y="0"/>
                  <a:pt x="388" y="0"/>
                </a:cubicBezTo>
                <a:cubicBezTo>
                  <a:pt x="390" y="0"/>
                  <a:pt x="392" y="0"/>
                  <a:pt x="394" y="0"/>
                </a:cubicBezTo>
                <a:cubicBezTo>
                  <a:pt x="401" y="0"/>
                  <a:pt x="408" y="1"/>
                  <a:pt x="415" y="0"/>
                </a:cubicBezTo>
                <a:cubicBezTo>
                  <a:pt x="418" y="0"/>
                  <a:pt x="420" y="0"/>
                  <a:pt x="422" y="0"/>
                </a:cubicBezTo>
                <a:cubicBezTo>
                  <a:pt x="425" y="1"/>
                  <a:pt x="428" y="0"/>
                  <a:pt x="431" y="0"/>
                </a:cubicBezTo>
                <a:cubicBezTo>
                  <a:pt x="435" y="0"/>
                  <a:pt x="438" y="0"/>
                  <a:pt x="442" y="0"/>
                </a:cubicBezTo>
                <a:cubicBezTo>
                  <a:pt x="445" y="0"/>
                  <a:pt x="447" y="1"/>
                  <a:pt x="450" y="1"/>
                </a:cubicBezTo>
                <a:cubicBezTo>
                  <a:pt x="452" y="1"/>
                  <a:pt x="455" y="0"/>
                  <a:pt x="458" y="1"/>
                </a:cubicBezTo>
                <a:cubicBezTo>
                  <a:pt x="462" y="1"/>
                  <a:pt x="466" y="1"/>
                  <a:pt x="470" y="2"/>
                </a:cubicBezTo>
                <a:cubicBezTo>
                  <a:pt x="472" y="2"/>
                  <a:pt x="474" y="2"/>
                  <a:pt x="476" y="2"/>
                </a:cubicBezTo>
                <a:cubicBezTo>
                  <a:pt x="482" y="2"/>
                  <a:pt x="489" y="3"/>
                  <a:pt x="495" y="3"/>
                </a:cubicBezTo>
                <a:cubicBezTo>
                  <a:pt x="498" y="3"/>
                  <a:pt x="500" y="4"/>
                  <a:pt x="503" y="5"/>
                </a:cubicBezTo>
                <a:cubicBezTo>
                  <a:pt x="503" y="5"/>
                  <a:pt x="504" y="5"/>
                  <a:pt x="505" y="5"/>
                </a:cubicBezTo>
                <a:cubicBezTo>
                  <a:pt x="509" y="5"/>
                  <a:pt x="512" y="5"/>
                  <a:pt x="516" y="6"/>
                </a:cubicBezTo>
                <a:cubicBezTo>
                  <a:pt x="518" y="6"/>
                  <a:pt x="520" y="6"/>
                  <a:pt x="522" y="6"/>
                </a:cubicBezTo>
                <a:cubicBezTo>
                  <a:pt x="525" y="7"/>
                  <a:pt x="529" y="7"/>
                  <a:pt x="532" y="8"/>
                </a:cubicBezTo>
                <a:cubicBezTo>
                  <a:pt x="534" y="8"/>
                  <a:pt x="536" y="8"/>
                  <a:pt x="537" y="8"/>
                </a:cubicBezTo>
                <a:cubicBezTo>
                  <a:pt x="542" y="9"/>
                  <a:pt x="546" y="9"/>
                  <a:pt x="551" y="9"/>
                </a:cubicBezTo>
                <a:cubicBezTo>
                  <a:pt x="552" y="9"/>
                  <a:pt x="553" y="10"/>
                  <a:pt x="554" y="10"/>
                </a:cubicBezTo>
                <a:cubicBezTo>
                  <a:pt x="559" y="11"/>
                  <a:pt x="563" y="12"/>
                  <a:pt x="568" y="12"/>
                </a:cubicBezTo>
                <a:cubicBezTo>
                  <a:pt x="572" y="13"/>
                  <a:pt x="575" y="14"/>
                  <a:pt x="579" y="13"/>
                </a:cubicBezTo>
                <a:cubicBezTo>
                  <a:pt x="584" y="13"/>
                  <a:pt x="589" y="13"/>
                  <a:pt x="594" y="15"/>
                </a:cubicBezTo>
                <a:cubicBezTo>
                  <a:pt x="595" y="16"/>
                  <a:pt x="597" y="16"/>
                  <a:pt x="598" y="16"/>
                </a:cubicBezTo>
                <a:cubicBezTo>
                  <a:pt x="602" y="16"/>
                  <a:pt x="606" y="17"/>
                  <a:pt x="610" y="17"/>
                </a:cubicBezTo>
                <a:cubicBezTo>
                  <a:pt x="614" y="18"/>
                  <a:pt x="617" y="19"/>
                  <a:pt x="621" y="20"/>
                </a:cubicBezTo>
                <a:cubicBezTo>
                  <a:pt x="623" y="21"/>
                  <a:pt x="625" y="22"/>
                  <a:pt x="626" y="22"/>
                </a:cubicBezTo>
                <a:cubicBezTo>
                  <a:pt x="629" y="21"/>
                  <a:pt x="631" y="22"/>
                  <a:pt x="633" y="22"/>
                </a:cubicBezTo>
                <a:cubicBezTo>
                  <a:pt x="636" y="23"/>
                  <a:pt x="639" y="24"/>
                  <a:pt x="642" y="24"/>
                </a:cubicBezTo>
                <a:cubicBezTo>
                  <a:pt x="644" y="25"/>
                  <a:pt x="645" y="25"/>
                  <a:pt x="647" y="25"/>
                </a:cubicBezTo>
                <a:cubicBezTo>
                  <a:pt x="651" y="25"/>
                  <a:pt x="655" y="26"/>
                  <a:pt x="659" y="27"/>
                </a:cubicBezTo>
                <a:cubicBezTo>
                  <a:pt x="663" y="28"/>
                  <a:pt x="667" y="30"/>
                  <a:pt x="671" y="31"/>
                </a:cubicBezTo>
                <a:cubicBezTo>
                  <a:pt x="674" y="31"/>
                  <a:pt x="678" y="32"/>
                  <a:pt x="681" y="33"/>
                </a:cubicBezTo>
                <a:cubicBezTo>
                  <a:pt x="683" y="33"/>
                  <a:pt x="684" y="34"/>
                  <a:pt x="686" y="34"/>
                </a:cubicBezTo>
                <a:cubicBezTo>
                  <a:pt x="686" y="34"/>
                  <a:pt x="686" y="35"/>
                  <a:pt x="687" y="35"/>
                </a:cubicBezTo>
                <a:cubicBezTo>
                  <a:pt x="689" y="36"/>
                  <a:pt x="692" y="37"/>
                  <a:pt x="694" y="38"/>
                </a:cubicBezTo>
                <a:cubicBezTo>
                  <a:pt x="699" y="39"/>
                  <a:pt x="703" y="41"/>
                  <a:pt x="708" y="43"/>
                </a:cubicBezTo>
                <a:cubicBezTo>
                  <a:pt x="711" y="44"/>
                  <a:pt x="714" y="45"/>
                  <a:pt x="717" y="47"/>
                </a:cubicBezTo>
                <a:cubicBezTo>
                  <a:pt x="719" y="48"/>
                  <a:pt x="722" y="48"/>
                  <a:pt x="724" y="49"/>
                </a:cubicBezTo>
                <a:cubicBezTo>
                  <a:pt x="724" y="49"/>
                  <a:pt x="724" y="49"/>
                  <a:pt x="724" y="49"/>
                </a:cubicBezTo>
                <a:cubicBezTo>
                  <a:pt x="726" y="51"/>
                  <a:pt x="729" y="51"/>
                  <a:pt x="732" y="53"/>
                </a:cubicBezTo>
                <a:cubicBezTo>
                  <a:pt x="733" y="54"/>
                  <a:pt x="735" y="54"/>
                  <a:pt x="737" y="55"/>
                </a:cubicBezTo>
                <a:cubicBezTo>
                  <a:pt x="739" y="56"/>
                  <a:pt x="741" y="57"/>
                  <a:pt x="743" y="58"/>
                </a:cubicBezTo>
                <a:cubicBezTo>
                  <a:pt x="746" y="59"/>
                  <a:pt x="749" y="60"/>
                  <a:pt x="751" y="62"/>
                </a:cubicBezTo>
                <a:cubicBezTo>
                  <a:pt x="755" y="64"/>
                  <a:pt x="760" y="66"/>
                  <a:pt x="764" y="68"/>
                </a:cubicBezTo>
                <a:cubicBezTo>
                  <a:pt x="766" y="70"/>
                  <a:pt x="768" y="71"/>
                  <a:pt x="771" y="72"/>
                </a:cubicBezTo>
                <a:cubicBezTo>
                  <a:pt x="774" y="73"/>
                  <a:pt x="777" y="75"/>
                  <a:pt x="780" y="76"/>
                </a:cubicBezTo>
                <a:cubicBezTo>
                  <a:pt x="782" y="77"/>
                  <a:pt x="784" y="78"/>
                  <a:pt x="787" y="79"/>
                </a:cubicBezTo>
                <a:cubicBezTo>
                  <a:pt x="789" y="80"/>
                  <a:pt x="791" y="81"/>
                  <a:pt x="793" y="82"/>
                </a:cubicBezTo>
                <a:cubicBezTo>
                  <a:pt x="795" y="83"/>
                  <a:pt x="796" y="83"/>
                  <a:pt x="797" y="83"/>
                </a:cubicBezTo>
                <a:cubicBezTo>
                  <a:pt x="800" y="85"/>
                  <a:pt x="804" y="87"/>
                  <a:pt x="807" y="89"/>
                </a:cubicBezTo>
                <a:cubicBezTo>
                  <a:pt x="811" y="91"/>
                  <a:pt x="814" y="93"/>
                  <a:pt x="818" y="95"/>
                </a:cubicBezTo>
                <a:cubicBezTo>
                  <a:pt x="822" y="97"/>
                  <a:pt x="824" y="101"/>
                  <a:pt x="828" y="103"/>
                </a:cubicBezTo>
                <a:moveTo>
                  <a:pt x="45" y="172"/>
                </a:moveTo>
                <a:cubicBezTo>
                  <a:pt x="45" y="172"/>
                  <a:pt x="45" y="172"/>
                  <a:pt x="45" y="172"/>
                </a:cubicBezTo>
                <a:cubicBezTo>
                  <a:pt x="47" y="171"/>
                  <a:pt x="48" y="170"/>
                  <a:pt x="49" y="169"/>
                </a:cubicBezTo>
                <a:cubicBezTo>
                  <a:pt x="51" y="168"/>
                  <a:pt x="52" y="166"/>
                  <a:pt x="54" y="166"/>
                </a:cubicBezTo>
                <a:cubicBezTo>
                  <a:pt x="56" y="166"/>
                  <a:pt x="58" y="165"/>
                  <a:pt x="60" y="164"/>
                </a:cubicBezTo>
                <a:cubicBezTo>
                  <a:pt x="61" y="163"/>
                  <a:pt x="62" y="163"/>
                  <a:pt x="63" y="162"/>
                </a:cubicBezTo>
                <a:cubicBezTo>
                  <a:pt x="68" y="160"/>
                  <a:pt x="73" y="157"/>
                  <a:pt x="78" y="155"/>
                </a:cubicBezTo>
                <a:cubicBezTo>
                  <a:pt x="79" y="154"/>
                  <a:pt x="80" y="154"/>
                  <a:pt x="81" y="154"/>
                </a:cubicBezTo>
                <a:cubicBezTo>
                  <a:pt x="84" y="154"/>
                  <a:pt x="86" y="154"/>
                  <a:pt x="89" y="152"/>
                </a:cubicBezTo>
                <a:cubicBezTo>
                  <a:pt x="90" y="151"/>
                  <a:pt x="92" y="151"/>
                  <a:pt x="94" y="150"/>
                </a:cubicBezTo>
                <a:cubicBezTo>
                  <a:pt x="97" y="149"/>
                  <a:pt x="101" y="148"/>
                  <a:pt x="104" y="146"/>
                </a:cubicBezTo>
                <a:cubicBezTo>
                  <a:pt x="106" y="145"/>
                  <a:pt x="109" y="145"/>
                  <a:pt x="111" y="144"/>
                </a:cubicBezTo>
                <a:cubicBezTo>
                  <a:pt x="113" y="143"/>
                  <a:pt x="114" y="143"/>
                  <a:pt x="116" y="142"/>
                </a:cubicBezTo>
                <a:cubicBezTo>
                  <a:pt x="117" y="142"/>
                  <a:pt x="119" y="142"/>
                  <a:pt x="121" y="141"/>
                </a:cubicBezTo>
                <a:cubicBezTo>
                  <a:pt x="123" y="141"/>
                  <a:pt x="125" y="141"/>
                  <a:pt x="126" y="140"/>
                </a:cubicBezTo>
                <a:cubicBezTo>
                  <a:pt x="128" y="140"/>
                  <a:pt x="130" y="139"/>
                  <a:pt x="132" y="138"/>
                </a:cubicBezTo>
                <a:cubicBezTo>
                  <a:pt x="136" y="137"/>
                  <a:pt x="140" y="136"/>
                  <a:pt x="144" y="135"/>
                </a:cubicBezTo>
                <a:cubicBezTo>
                  <a:pt x="148" y="134"/>
                  <a:pt x="152" y="133"/>
                  <a:pt x="156" y="132"/>
                </a:cubicBezTo>
                <a:cubicBezTo>
                  <a:pt x="158" y="132"/>
                  <a:pt x="161" y="131"/>
                  <a:pt x="163" y="130"/>
                </a:cubicBezTo>
                <a:cubicBezTo>
                  <a:pt x="167" y="130"/>
                  <a:pt x="171" y="130"/>
                  <a:pt x="174" y="128"/>
                </a:cubicBezTo>
                <a:cubicBezTo>
                  <a:pt x="176" y="128"/>
                  <a:pt x="177" y="127"/>
                  <a:pt x="178" y="127"/>
                </a:cubicBezTo>
                <a:cubicBezTo>
                  <a:pt x="182" y="126"/>
                  <a:pt x="186" y="125"/>
                  <a:pt x="190" y="124"/>
                </a:cubicBezTo>
                <a:cubicBezTo>
                  <a:pt x="192" y="123"/>
                  <a:pt x="194" y="122"/>
                  <a:pt x="196" y="122"/>
                </a:cubicBezTo>
                <a:cubicBezTo>
                  <a:pt x="198" y="121"/>
                  <a:pt x="201" y="122"/>
                  <a:pt x="203" y="122"/>
                </a:cubicBezTo>
                <a:cubicBezTo>
                  <a:pt x="207" y="121"/>
                  <a:pt x="211" y="120"/>
                  <a:pt x="215" y="119"/>
                </a:cubicBezTo>
                <a:cubicBezTo>
                  <a:pt x="217" y="119"/>
                  <a:pt x="219" y="118"/>
                  <a:pt x="222" y="118"/>
                </a:cubicBezTo>
                <a:cubicBezTo>
                  <a:pt x="224" y="118"/>
                  <a:pt x="227" y="118"/>
                  <a:pt x="230" y="117"/>
                </a:cubicBezTo>
                <a:cubicBezTo>
                  <a:pt x="234" y="115"/>
                  <a:pt x="239" y="114"/>
                  <a:pt x="243" y="114"/>
                </a:cubicBezTo>
                <a:cubicBezTo>
                  <a:pt x="246" y="114"/>
                  <a:pt x="249" y="114"/>
                  <a:pt x="251" y="114"/>
                </a:cubicBezTo>
                <a:cubicBezTo>
                  <a:pt x="254" y="114"/>
                  <a:pt x="257" y="113"/>
                  <a:pt x="259" y="113"/>
                </a:cubicBezTo>
                <a:cubicBezTo>
                  <a:pt x="264" y="112"/>
                  <a:pt x="269" y="112"/>
                  <a:pt x="273" y="113"/>
                </a:cubicBezTo>
                <a:cubicBezTo>
                  <a:pt x="275" y="113"/>
                  <a:pt x="277" y="113"/>
                  <a:pt x="279" y="113"/>
                </a:cubicBezTo>
                <a:cubicBezTo>
                  <a:pt x="284" y="112"/>
                  <a:pt x="289" y="110"/>
                  <a:pt x="294" y="110"/>
                </a:cubicBezTo>
                <a:cubicBezTo>
                  <a:pt x="302" y="109"/>
                  <a:pt x="309" y="109"/>
                  <a:pt x="317" y="109"/>
                </a:cubicBezTo>
                <a:cubicBezTo>
                  <a:pt x="317" y="109"/>
                  <a:pt x="318" y="109"/>
                  <a:pt x="319" y="109"/>
                </a:cubicBezTo>
                <a:cubicBezTo>
                  <a:pt x="323" y="108"/>
                  <a:pt x="327" y="108"/>
                  <a:pt x="331" y="108"/>
                </a:cubicBezTo>
                <a:cubicBezTo>
                  <a:pt x="334" y="107"/>
                  <a:pt x="337" y="107"/>
                  <a:pt x="340" y="107"/>
                </a:cubicBezTo>
                <a:cubicBezTo>
                  <a:pt x="344" y="106"/>
                  <a:pt x="348" y="106"/>
                  <a:pt x="351" y="107"/>
                </a:cubicBezTo>
                <a:cubicBezTo>
                  <a:pt x="353" y="107"/>
                  <a:pt x="355" y="107"/>
                  <a:pt x="357" y="107"/>
                </a:cubicBezTo>
                <a:cubicBezTo>
                  <a:pt x="362" y="108"/>
                  <a:pt x="367" y="107"/>
                  <a:pt x="372" y="107"/>
                </a:cubicBezTo>
                <a:cubicBezTo>
                  <a:pt x="374" y="107"/>
                  <a:pt x="377" y="106"/>
                  <a:pt x="380" y="107"/>
                </a:cubicBezTo>
                <a:cubicBezTo>
                  <a:pt x="382" y="107"/>
                  <a:pt x="385" y="108"/>
                  <a:pt x="388" y="107"/>
                </a:cubicBezTo>
                <a:cubicBezTo>
                  <a:pt x="391" y="107"/>
                  <a:pt x="395" y="107"/>
                  <a:pt x="398" y="106"/>
                </a:cubicBezTo>
                <a:cubicBezTo>
                  <a:pt x="401" y="106"/>
                  <a:pt x="403" y="106"/>
                  <a:pt x="406" y="106"/>
                </a:cubicBezTo>
                <a:cubicBezTo>
                  <a:pt x="410" y="106"/>
                  <a:pt x="414" y="106"/>
                  <a:pt x="418" y="106"/>
                </a:cubicBezTo>
                <a:cubicBezTo>
                  <a:pt x="418" y="106"/>
                  <a:pt x="418" y="107"/>
                  <a:pt x="419" y="107"/>
                </a:cubicBezTo>
                <a:cubicBezTo>
                  <a:pt x="421" y="107"/>
                  <a:pt x="423" y="107"/>
                  <a:pt x="425" y="107"/>
                </a:cubicBezTo>
                <a:cubicBezTo>
                  <a:pt x="428" y="107"/>
                  <a:pt x="431" y="106"/>
                  <a:pt x="434" y="106"/>
                </a:cubicBezTo>
                <a:cubicBezTo>
                  <a:pt x="437" y="106"/>
                  <a:pt x="439" y="106"/>
                  <a:pt x="442" y="106"/>
                </a:cubicBezTo>
                <a:cubicBezTo>
                  <a:pt x="447" y="107"/>
                  <a:pt x="452" y="107"/>
                  <a:pt x="457" y="107"/>
                </a:cubicBezTo>
                <a:cubicBezTo>
                  <a:pt x="458" y="107"/>
                  <a:pt x="460" y="107"/>
                  <a:pt x="462" y="107"/>
                </a:cubicBezTo>
                <a:cubicBezTo>
                  <a:pt x="464" y="108"/>
                  <a:pt x="466" y="108"/>
                  <a:pt x="468" y="108"/>
                </a:cubicBezTo>
                <a:cubicBezTo>
                  <a:pt x="470" y="108"/>
                  <a:pt x="473" y="108"/>
                  <a:pt x="475" y="108"/>
                </a:cubicBezTo>
                <a:cubicBezTo>
                  <a:pt x="478" y="108"/>
                  <a:pt x="481" y="109"/>
                  <a:pt x="485" y="109"/>
                </a:cubicBezTo>
                <a:cubicBezTo>
                  <a:pt x="487" y="109"/>
                  <a:pt x="490" y="110"/>
                  <a:pt x="493" y="110"/>
                </a:cubicBezTo>
                <a:cubicBezTo>
                  <a:pt x="495" y="110"/>
                  <a:pt x="498" y="109"/>
                  <a:pt x="500" y="109"/>
                </a:cubicBezTo>
                <a:cubicBezTo>
                  <a:pt x="506" y="110"/>
                  <a:pt x="511" y="110"/>
                  <a:pt x="516" y="110"/>
                </a:cubicBezTo>
                <a:cubicBezTo>
                  <a:pt x="519" y="110"/>
                  <a:pt x="522" y="111"/>
                  <a:pt x="525" y="111"/>
                </a:cubicBezTo>
                <a:cubicBezTo>
                  <a:pt x="529" y="111"/>
                  <a:pt x="533" y="113"/>
                  <a:pt x="536" y="111"/>
                </a:cubicBezTo>
                <a:cubicBezTo>
                  <a:pt x="537" y="111"/>
                  <a:pt x="537" y="111"/>
                  <a:pt x="537" y="111"/>
                </a:cubicBezTo>
                <a:cubicBezTo>
                  <a:pt x="539" y="112"/>
                  <a:pt x="541" y="112"/>
                  <a:pt x="543" y="112"/>
                </a:cubicBezTo>
                <a:cubicBezTo>
                  <a:pt x="545" y="112"/>
                  <a:pt x="547" y="112"/>
                  <a:pt x="549" y="112"/>
                </a:cubicBezTo>
                <a:cubicBezTo>
                  <a:pt x="553" y="113"/>
                  <a:pt x="556" y="113"/>
                  <a:pt x="560" y="113"/>
                </a:cubicBezTo>
                <a:cubicBezTo>
                  <a:pt x="564" y="114"/>
                  <a:pt x="567" y="114"/>
                  <a:pt x="570" y="114"/>
                </a:cubicBezTo>
                <a:cubicBezTo>
                  <a:pt x="575" y="115"/>
                  <a:pt x="580" y="116"/>
                  <a:pt x="585" y="117"/>
                </a:cubicBezTo>
                <a:cubicBezTo>
                  <a:pt x="589" y="117"/>
                  <a:pt x="593" y="118"/>
                  <a:pt x="597" y="119"/>
                </a:cubicBezTo>
                <a:cubicBezTo>
                  <a:pt x="602" y="120"/>
                  <a:pt x="608" y="120"/>
                  <a:pt x="613" y="122"/>
                </a:cubicBezTo>
                <a:cubicBezTo>
                  <a:pt x="617" y="123"/>
                  <a:pt x="622" y="124"/>
                  <a:pt x="626" y="125"/>
                </a:cubicBezTo>
                <a:cubicBezTo>
                  <a:pt x="629" y="126"/>
                  <a:pt x="632" y="127"/>
                  <a:pt x="635" y="128"/>
                </a:cubicBezTo>
                <a:cubicBezTo>
                  <a:pt x="636" y="128"/>
                  <a:pt x="637" y="128"/>
                  <a:pt x="638" y="129"/>
                </a:cubicBezTo>
                <a:cubicBezTo>
                  <a:pt x="641" y="129"/>
                  <a:pt x="644" y="130"/>
                  <a:pt x="647" y="131"/>
                </a:cubicBezTo>
                <a:cubicBezTo>
                  <a:pt x="649" y="131"/>
                  <a:pt x="652" y="132"/>
                  <a:pt x="654" y="133"/>
                </a:cubicBezTo>
                <a:cubicBezTo>
                  <a:pt x="656" y="134"/>
                  <a:pt x="658" y="135"/>
                  <a:pt x="661" y="135"/>
                </a:cubicBezTo>
                <a:cubicBezTo>
                  <a:pt x="661" y="135"/>
                  <a:pt x="661" y="135"/>
                  <a:pt x="662" y="135"/>
                </a:cubicBezTo>
                <a:cubicBezTo>
                  <a:pt x="663" y="136"/>
                  <a:pt x="664" y="136"/>
                  <a:pt x="666" y="137"/>
                </a:cubicBezTo>
                <a:cubicBezTo>
                  <a:pt x="667" y="137"/>
                  <a:pt x="669" y="138"/>
                  <a:pt x="670" y="138"/>
                </a:cubicBezTo>
                <a:cubicBezTo>
                  <a:pt x="674" y="139"/>
                  <a:pt x="678" y="141"/>
                  <a:pt x="682" y="142"/>
                </a:cubicBezTo>
                <a:cubicBezTo>
                  <a:pt x="686" y="144"/>
                  <a:pt x="690" y="145"/>
                  <a:pt x="694" y="146"/>
                </a:cubicBezTo>
                <a:cubicBezTo>
                  <a:pt x="696" y="147"/>
                  <a:pt x="698" y="148"/>
                  <a:pt x="701" y="149"/>
                </a:cubicBezTo>
                <a:cubicBezTo>
                  <a:pt x="705" y="151"/>
                  <a:pt x="710" y="153"/>
                  <a:pt x="714" y="154"/>
                </a:cubicBezTo>
                <a:cubicBezTo>
                  <a:pt x="716" y="155"/>
                  <a:pt x="719" y="156"/>
                  <a:pt x="721" y="157"/>
                </a:cubicBezTo>
                <a:cubicBezTo>
                  <a:pt x="724" y="158"/>
                  <a:pt x="728" y="159"/>
                  <a:pt x="731" y="160"/>
                </a:cubicBezTo>
                <a:cubicBezTo>
                  <a:pt x="734" y="161"/>
                  <a:pt x="738" y="162"/>
                  <a:pt x="741" y="164"/>
                </a:cubicBezTo>
                <a:cubicBezTo>
                  <a:pt x="745" y="165"/>
                  <a:pt x="748" y="167"/>
                  <a:pt x="752" y="168"/>
                </a:cubicBezTo>
                <a:cubicBezTo>
                  <a:pt x="756" y="170"/>
                  <a:pt x="761" y="172"/>
                  <a:pt x="765" y="173"/>
                </a:cubicBezTo>
                <a:cubicBezTo>
                  <a:pt x="768" y="174"/>
                  <a:pt x="771" y="175"/>
                  <a:pt x="773" y="176"/>
                </a:cubicBezTo>
                <a:cubicBezTo>
                  <a:pt x="776" y="177"/>
                  <a:pt x="778" y="177"/>
                  <a:pt x="780" y="178"/>
                </a:cubicBezTo>
                <a:cubicBezTo>
                  <a:pt x="780" y="178"/>
                  <a:pt x="780" y="178"/>
                  <a:pt x="780" y="177"/>
                </a:cubicBezTo>
                <a:cubicBezTo>
                  <a:pt x="779" y="173"/>
                  <a:pt x="776" y="170"/>
                  <a:pt x="774" y="166"/>
                </a:cubicBezTo>
                <a:cubicBezTo>
                  <a:pt x="773" y="164"/>
                  <a:pt x="772" y="162"/>
                  <a:pt x="771" y="160"/>
                </a:cubicBezTo>
                <a:cubicBezTo>
                  <a:pt x="769" y="157"/>
                  <a:pt x="767" y="156"/>
                  <a:pt x="765" y="154"/>
                </a:cubicBezTo>
                <a:cubicBezTo>
                  <a:pt x="764" y="153"/>
                  <a:pt x="764" y="152"/>
                  <a:pt x="763" y="151"/>
                </a:cubicBezTo>
                <a:cubicBezTo>
                  <a:pt x="762" y="149"/>
                  <a:pt x="761" y="148"/>
                  <a:pt x="761" y="146"/>
                </a:cubicBezTo>
                <a:cubicBezTo>
                  <a:pt x="759" y="144"/>
                  <a:pt x="757" y="142"/>
                  <a:pt x="756" y="139"/>
                </a:cubicBezTo>
                <a:cubicBezTo>
                  <a:pt x="755" y="138"/>
                  <a:pt x="754" y="138"/>
                  <a:pt x="754" y="137"/>
                </a:cubicBezTo>
                <a:cubicBezTo>
                  <a:pt x="753" y="135"/>
                  <a:pt x="752" y="132"/>
                  <a:pt x="751" y="130"/>
                </a:cubicBezTo>
                <a:cubicBezTo>
                  <a:pt x="751" y="130"/>
                  <a:pt x="750" y="129"/>
                  <a:pt x="750" y="129"/>
                </a:cubicBezTo>
                <a:cubicBezTo>
                  <a:pt x="749" y="127"/>
                  <a:pt x="749" y="126"/>
                  <a:pt x="748" y="125"/>
                </a:cubicBezTo>
                <a:cubicBezTo>
                  <a:pt x="747" y="123"/>
                  <a:pt x="745" y="122"/>
                  <a:pt x="746" y="119"/>
                </a:cubicBezTo>
                <a:cubicBezTo>
                  <a:pt x="747" y="118"/>
                  <a:pt x="746" y="117"/>
                  <a:pt x="747" y="116"/>
                </a:cubicBezTo>
                <a:cubicBezTo>
                  <a:pt x="747" y="115"/>
                  <a:pt x="748" y="114"/>
                  <a:pt x="749" y="114"/>
                </a:cubicBezTo>
                <a:cubicBezTo>
                  <a:pt x="750" y="113"/>
                  <a:pt x="752" y="114"/>
                  <a:pt x="754" y="113"/>
                </a:cubicBezTo>
                <a:cubicBezTo>
                  <a:pt x="755" y="113"/>
                  <a:pt x="757" y="113"/>
                  <a:pt x="759" y="112"/>
                </a:cubicBezTo>
                <a:cubicBezTo>
                  <a:pt x="762" y="112"/>
                  <a:pt x="764" y="111"/>
                  <a:pt x="767" y="111"/>
                </a:cubicBezTo>
                <a:cubicBezTo>
                  <a:pt x="771" y="110"/>
                  <a:pt x="775" y="110"/>
                  <a:pt x="779" y="109"/>
                </a:cubicBezTo>
                <a:cubicBezTo>
                  <a:pt x="780" y="108"/>
                  <a:pt x="781" y="108"/>
                  <a:pt x="783" y="108"/>
                </a:cubicBezTo>
                <a:cubicBezTo>
                  <a:pt x="785" y="108"/>
                  <a:pt x="788" y="108"/>
                  <a:pt x="791" y="108"/>
                </a:cubicBezTo>
                <a:cubicBezTo>
                  <a:pt x="791" y="108"/>
                  <a:pt x="792" y="108"/>
                  <a:pt x="792" y="108"/>
                </a:cubicBezTo>
                <a:cubicBezTo>
                  <a:pt x="793" y="108"/>
                  <a:pt x="795" y="107"/>
                  <a:pt x="796" y="107"/>
                </a:cubicBezTo>
                <a:cubicBezTo>
                  <a:pt x="799" y="107"/>
                  <a:pt x="802" y="107"/>
                  <a:pt x="805" y="106"/>
                </a:cubicBezTo>
                <a:cubicBezTo>
                  <a:pt x="806" y="106"/>
                  <a:pt x="807" y="106"/>
                  <a:pt x="809" y="106"/>
                </a:cubicBezTo>
                <a:cubicBezTo>
                  <a:pt x="811" y="105"/>
                  <a:pt x="814" y="106"/>
                  <a:pt x="817" y="106"/>
                </a:cubicBezTo>
                <a:cubicBezTo>
                  <a:pt x="817" y="105"/>
                  <a:pt x="816" y="105"/>
                  <a:pt x="816" y="104"/>
                </a:cubicBezTo>
                <a:cubicBezTo>
                  <a:pt x="815" y="103"/>
                  <a:pt x="813" y="102"/>
                  <a:pt x="811" y="101"/>
                </a:cubicBezTo>
                <a:cubicBezTo>
                  <a:pt x="807" y="99"/>
                  <a:pt x="805" y="95"/>
                  <a:pt x="800" y="94"/>
                </a:cubicBezTo>
                <a:cubicBezTo>
                  <a:pt x="799" y="93"/>
                  <a:pt x="798" y="93"/>
                  <a:pt x="797" y="93"/>
                </a:cubicBezTo>
                <a:cubicBezTo>
                  <a:pt x="796" y="93"/>
                  <a:pt x="795" y="93"/>
                  <a:pt x="795" y="92"/>
                </a:cubicBezTo>
                <a:cubicBezTo>
                  <a:pt x="794" y="92"/>
                  <a:pt x="793" y="90"/>
                  <a:pt x="792" y="90"/>
                </a:cubicBezTo>
                <a:cubicBezTo>
                  <a:pt x="789" y="88"/>
                  <a:pt x="785" y="86"/>
                  <a:pt x="782" y="85"/>
                </a:cubicBezTo>
                <a:cubicBezTo>
                  <a:pt x="778" y="83"/>
                  <a:pt x="775" y="80"/>
                  <a:pt x="771" y="79"/>
                </a:cubicBezTo>
                <a:cubicBezTo>
                  <a:pt x="768" y="78"/>
                  <a:pt x="766" y="77"/>
                  <a:pt x="764" y="75"/>
                </a:cubicBezTo>
                <a:cubicBezTo>
                  <a:pt x="763" y="74"/>
                  <a:pt x="761" y="74"/>
                  <a:pt x="759" y="73"/>
                </a:cubicBezTo>
                <a:cubicBezTo>
                  <a:pt x="756" y="71"/>
                  <a:pt x="752" y="70"/>
                  <a:pt x="749" y="68"/>
                </a:cubicBezTo>
                <a:cubicBezTo>
                  <a:pt x="747" y="68"/>
                  <a:pt x="746" y="67"/>
                  <a:pt x="744" y="66"/>
                </a:cubicBezTo>
                <a:cubicBezTo>
                  <a:pt x="742" y="65"/>
                  <a:pt x="739" y="64"/>
                  <a:pt x="737" y="62"/>
                </a:cubicBezTo>
                <a:cubicBezTo>
                  <a:pt x="736" y="62"/>
                  <a:pt x="735" y="61"/>
                  <a:pt x="733" y="60"/>
                </a:cubicBezTo>
                <a:cubicBezTo>
                  <a:pt x="732" y="60"/>
                  <a:pt x="730" y="59"/>
                  <a:pt x="728" y="58"/>
                </a:cubicBezTo>
                <a:cubicBezTo>
                  <a:pt x="725" y="57"/>
                  <a:pt x="722" y="55"/>
                  <a:pt x="719" y="54"/>
                </a:cubicBezTo>
                <a:cubicBezTo>
                  <a:pt x="715" y="52"/>
                  <a:pt x="711" y="51"/>
                  <a:pt x="706" y="49"/>
                </a:cubicBezTo>
                <a:cubicBezTo>
                  <a:pt x="703" y="48"/>
                  <a:pt x="700" y="46"/>
                  <a:pt x="697" y="45"/>
                </a:cubicBezTo>
                <a:cubicBezTo>
                  <a:pt x="695" y="45"/>
                  <a:pt x="693" y="44"/>
                  <a:pt x="692" y="43"/>
                </a:cubicBezTo>
                <a:cubicBezTo>
                  <a:pt x="691" y="43"/>
                  <a:pt x="690" y="43"/>
                  <a:pt x="689" y="42"/>
                </a:cubicBezTo>
                <a:cubicBezTo>
                  <a:pt x="686" y="41"/>
                  <a:pt x="683" y="40"/>
                  <a:pt x="680" y="39"/>
                </a:cubicBezTo>
                <a:cubicBezTo>
                  <a:pt x="677" y="38"/>
                  <a:pt x="674" y="38"/>
                  <a:pt x="671" y="37"/>
                </a:cubicBezTo>
                <a:cubicBezTo>
                  <a:pt x="668" y="36"/>
                  <a:pt x="664" y="35"/>
                  <a:pt x="660" y="34"/>
                </a:cubicBezTo>
                <a:cubicBezTo>
                  <a:pt x="657" y="33"/>
                  <a:pt x="655" y="33"/>
                  <a:pt x="652" y="32"/>
                </a:cubicBezTo>
                <a:cubicBezTo>
                  <a:pt x="651" y="32"/>
                  <a:pt x="649" y="32"/>
                  <a:pt x="648" y="32"/>
                </a:cubicBezTo>
                <a:cubicBezTo>
                  <a:pt x="647" y="31"/>
                  <a:pt x="645" y="32"/>
                  <a:pt x="645" y="31"/>
                </a:cubicBezTo>
                <a:cubicBezTo>
                  <a:pt x="644" y="31"/>
                  <a:pt x="644" y="31"/>
                  <a:pt x="644" y="31"/>
                </a:cubicBezTo>
                <a:cubicBezTo>
                  <a:pt x="641" y="32"/>
                  <a:pt x="638" y="30"/>
                  <a:pt x="635" y="30"/>
                </a:cubicBezTo>
                <a:cubicBezTo>
                  <a:pt x="631" y="29"/>
                  <a:pt x="627" y="28"/>
                  <a:pt x="624" y="27"/>
                </a:cubicBezTo>
                <a:cubicBezTo>
                  <a:pt x="619" y="26"/>
                  <a:pt x="615" y="25"/>
                  <a:pt x="610" y="24"/>
                </a:cubicBezTo>
                <a:cubicBezTo>
                  <a:pt x="608" y="24"/>
                  <a:pt x="606" y="23"/>
                  <a:pt x="604" y="23"/>
                </a:cubicBezTo>
                <a:cubicBezTo>
                  <a:pt x="600" y="22"/>
                  <a:pt x="595" y="22"/>
                  <a:pt x="591" y="22"/>
                </a:cubicBezTo>
                <a:cubicBezTo>
                  <a:pt x="588" y="21"/>
                  <a:pt x="586" y="21"/>
                  <a:pt x="583" y="21"/>
                </a:cubicBezTo>
                <a:cubicBezTo>
                  <a:pt x="583" y="21"/>
                  <a:pt x="582" y="21"/>
                  <a:pt x="582" y="20"/>
                </a:cubicBezTo>
                <a:cubicBezTo>
                  <a:pt x="580" y="19"/>
                  <a:pt x="578" y="20"/>
                  <a:pt x="576" y="20"/>
                </a:cubicBezTo>
                <a:cubicBezTo>
                  <a:pt x="573" y="19"/>
                  <a:pt x="571" y="19"/>
                  <a:pt x="569" y="19"/>
                </a:cubicBezTo>
                <a:cubicBezTo>
                  <a:pt x="564" y="18"/>
                  <a:pt x="559" y="17"/>
                  <a:pt x="554" y="17"/>
                </a:cubicBezTo>
                <a:cubicBezTo>
                  <a:pt x="552" y="17"/>
                  <a:pt x="549" y="16"/>
                  <a:pt x="547" y="16"/>
                </a:cubicBezTo>
                <a:cubicBezTo>
                  <a:pt x="543" y="16"/>
                  <a:pt x="540" y="15"/>
                  <a:pt x="537" y="15"/>
                </a:cubicBezTo>
                <a:cubicBezTo>
                  <a:pt x="534" y="14"/>
                  <a:pt x="530" y="14"/>
                  <a:pt x="527" y="14"/>
                </a:cubicBezTo>
                <a:cubicBezTo>
                  <a:pt x="526" y="14"/>
                  <a:pt x="524" y="13"/>
                  <a:pt x="523" y="13"/>
                </a:cubicBezTo>
                <a:cubicBezTo>
                  <a:pt x="521" y="13"/>
                  <a:pt x="520" y="14"/>
                  <a:pt x="519" y="13"/>
                </a:cubicBezTo>
                <a:cubicBezTo>
                  <a:pt x="518" y="12"/>
                  <a:pt x="518" y="13"/>
                  <a:pt x="517" y="13"/>
                </a:cubicBezTo>
                <a:cubicBezTo>
                  <a:pt x="516" y="13"/>
                  <a:pt x="515" y="13"/>
                  <a:pt x="513" y="13"/>
                </a:cubicBezTo>
                <a:cubicBezTo>
                  <a:pt x="512" y="12"/>
                  <a:pt x="510" y="12"/>
                  <a:pt x="508" y="12"/>
                </a:cubicBezTo>
                <a:cubicBezTo>
                  <a:pt x="506" y="11"/>
                  <a:pt x="504" y="11"/>
                  <a:pt x="503" y="11"/>
                </a:cubicBezTo>
                <a:cubicBezTo>
                  <a:pt x="497" y="11"/>
                  <a:pt x="491" y="10"/>
                  <a:pt x="486" y="9"/>
                </a:cubicBezTo>
                <a:cubicBezTo>
                  <a:pt x="484" y="9"/>
                  <a:pt x="482" y="9"/>
                  <a:pt x="480" y="9"/>
                </a:cubicBezTo>
                <a:cubicBezTo>
                  <a:pt x="478" y="9"/>
                  <a:pt x="476" y="8"/>
                  <a:pt x="474" y="8"/>
                </a:cubicBezTo>
                <a:cubicBezTo>
                  <a:pt x="470" y="8"/>
                  <a:pt x="466" y="8"/>
                  <a:pt x="463" y="8"/>
                </a:cubicBezTo>
                <a:cubicBezTo>
                  <a:pt x="459" y="8"/>
                  <a:pt x="454" y="7"/>
                  <a:pt x="450" y="7"/>
                </a:cubicBezTo>
                <a:cubicBezTo>
                  <a:pt x="449" y="7"/>
                  <a:pt x="448" y="7"/>
                  <a:pt x="447" y="7"/>
                </a:cubicBezTo>
                <a:cubicBezTo>
                  <a:pt x="445" y="7"/>
                  <a:pt x="443" y="7"/>
                  <a:pt x="441" y="7"/>
                </a:cubicBezTo>
                <a:cubicBezTo>
                  <a:pt x="439" y="7"/>
                  <a:pt x="436" y="7"/>
                  <a:pt x="434" y="7"/>
                </a:cubicBezTo>
                <a:cubicBezTo>
                  <a:pt x="433" y="7"/>
                  <a:pt x="432" y="6"/>
                  <a:pt x="432" y="7"/>
                </a:cubicBezTo>
                <a:cubicBezTo>
                  <a:pt x="428" y="8"/>
                  <a:pt x="425" y="7"/>
                  <a:pt x="421" y="7"/>
                </a:cubicBezTo>
                <a:cubicBezTo>
                  <a:pt x="418" y="7"/>
                  <a:pt x="416" y="7"/>
                  <a:pt x="413" y="7"/>
                </a:cubicBezTo>
                <a:cubicBezTo>
                  <a:pt x="411" y="7"/>
                  <a:pt x="409" y="7"/>
                  <a:pt x="407" y="7"/>
                </a:cubicBezTo>
                <a:cubicBezTo>
                  <a:pt x="405" y="7"/>
                  <a:pt x="403" y="7"/>
                  <a:pt x="401" y="7"/>
                </a:cubicBezTo>
                <a:cubicBezTo>
                  <a:pt x="399" y="7"/>
                  <a:pt x="397" y="7"/>
                  <a:pt x="395" y="7"/>
                </a:cubicBezTo>
                <a:cubicBezTo>
                  <a:pt x="392" y="7"/>
                  <a:pt x="388" y="7"/>
                  <a:pt x="384" y="7"/>
                </a:cubicBezTo>
                <a:cubicBezTo>
                  <a:pt x="381" y="6"/>
                  <a:pt x="378" y="6"/>
                  <a:pt x="375" y="6"/>
                </a:cubicBezTo>
                <a:cubicBezTo>
                  <a:pt x="370" y="7"/>
                  <a:pt x="366" y="7"/>
                  <a:pt x="361" y="7"/>
                </a:cubicBezTo>
                <a:cubicBezTo>
                  <a:pt x="358" y="7"/>
                  <a:pt x="355" y="7"/>
                  <a:pt x="352" y="7"/>
                </a:cubicBezTo>
                <a:cubicBezTo>
                  <a:pt x="348" y="7"/>
                  <a:pt x="345" y="7"/>
                  <a:pt x="341" y="7"/>
                </a:cubicBezTo>
                <a:cubicBezTo>
                  <a:pt x="340" y="7"/>
                  <a:pt x="339" y="7"/>
                  <a:pt x="338" y="7"/>
                </a:cubicBezTo>
                <a:cubicBezTo>
                  <a:pt x="335" y="7"/>
                  <a:pt x="332" y="7"/>
                  <a:pt x="329" y="7"/>
                </a:cubicBezTo>
                <a:cubicBezTo>
                  <a:pt x="327" y="8"/>
                  <a:pt x="324" y="7"/>
                  <a:pt x="322" y="8"/>
                </a:cubicBezTo>
                <a:cubicBezTo>
                  <a:pt x="321" y="8"/>
                  <a:pt x="319" y="8"/>
                  <a:pt x="317" y="8"/>
                </a:cubicBezTo>
                <a:cubicBezTo>
                  <a:pt x="315" y="8"/>
                  <a:pt x="312" y="7"/>
                  <a:pt x="310" y="7"/>
                </a:cubicBezTo>
                <a:cubicBezTo>
                  <a:pt x="307" y="8"/>
                  <a:pt x="304" y="8"/>
                  <a:pt x="301" y="9"/>
                </a:cubicBezTo>
                <a:cubicBezTo>
                  <a:pt x="296" y="9"/>
                  <a:pt x="292" y="9"/>
                  <a:pt x="287" y="10"/>
                </a:cubicBezTo>
                <a:cubicBezTo>
                  <a:pt x="284" y="10"/>
                  <a:pt x="282" y="11"/>
                  <a:pt x="279" y="11"/>
                </a:cubicBezTo>
                <a:cubicBezTo>
                  <a:pt x="275" y="11"/>
                  <a:pt x="271" y="11"/>
                  <a:pt x="267" y="11"/>
                </a:cubicBezTo>
                <a:cubicBezTo>
                  <a:pt x="264" y="11"/>
                  <a:pt x="260" y="12"/>
                  <a:pt x="256" y="12"/>
                </a:cubicBezTo>
                <a:cubicBezTo>
                  <a:pt x="253" y="12"/>
                  <a:pt x="251" y="13"/>
                  <a:pt x="248" y="13"/>
                </a:cubicBezTo>
                <a:cubicBezTo>
                  <a:pt x="244" y="14"/>
                  <a:pt x="241" y="14"/>
                  <a:pt x="237" y="15"/>
                </a:cubicBezTo>
                <a:cubicBezTo>
                  <a:pt x="233" y="15"/>
                  <a:pt x="228" y="16"/>
                  <a:pt x="224" y="16"/>
                </a:cubicBezTo>
                <a:cubicBezTo>
                  <a:pt x="219" y="17"/>
                  <a:pt x="214" y="18"/>
                  <a:pt x="208" y="20"/>
                </a:cubicBezTo>
                <a:cubicBezTo>
                  <a:pt x="204" y="21"/>
                  <a:pt x="199" y="22"/>
                  <a:pt x="194" y="23"/>
                </a:cubicBezTo>
                <a:cubicBezTo>
                  <a:pt x="190" y="23"/>
                  <a:pt x="186" y="25"/>
                  <a:pt x="182" y="26"/>
                </a:cubicBezTo>
                <a:cubicBezTo>
                  <a:pt x="180" y="27"/>
                  <a:pt x="178" y="28"/>
                  <a:pt x="176" y="28"/>
                </a:cubicBezTo>
                <a:cubicBezTo>
                  <a:pt x="173" y="29"/>
                  <a:pt x="171" y="29"/>
                  <a:pt x="168" y="30"/>
                </a:cubicBezTo>
                <a:cubicBezTo>
                  <a:pt x="163" y="31"/>
                  <a:pt x="159" y="32"/>
                  <a:pt x="154" y="34"/>
                </a:cubicBezTo>
                <a:cubicBezTo>
                  <a:pt x="153" y="34"/>
                  <a:pt x="152" y="34"/>
                  <a:pt x="152" y="35"/>
                </a:cubicBezTo>
                <a:cubicBezTo>
                  <a:pt x="148" y="36"/>
                  <a:pt x="145" y="37"/>
                  <a:pt x="141" y="38"/>
                </a:cubicBezTo>
                <a:cubicBezTo>
                  <a:pt x="138" y="39"/>
                  <a:pt x="134" y="40"/>
                  <a:pt x="130" y="41"/>
                </a:cubicBezTo>
                <a:cubicBezTo>
                  <a:pt x="127" y="42"/>
                  <a:pt x="124" y="43"/>
                  <a:pt x="121" y="44"/>
                </a:cubicBezTo>
                <a:cubicBezTo>
                  <a:pt x="118" y="45"/>
                  <a:pt x="114" y="46"/>
                  <a:pt x="111" y="47"/>
                </a:cubicBezTo>
                <a:cubicBezTo>
                  <a:pt x="108" y="48"/>
                  <a:pt x="104" y="49"/>
                  <a:pt x="101" y="51"/>
                </a:cubicBezTo>
                <a:cubicBezTo>
                  <a:pt x="98" y="52"/>
                  <a:pt x="95" y="53"/>
                  <a:pt x="93" y="54"/>
                </a:cubicBezTo>
                <a:cubicBezTo>
                  <a:pt x="87" y="57"/>
                  <a:pt x="81" y="61"/>
                  <a:pt x="75" y="64"/>
                </a:cubicBezTo>
                <a:cubicBezTo>
                  <a:pt x="73" y="65"/>
                  <a:pt x="71" y="66"/>
                  <a:pt x="69" y="66"/>
                </a:cubicBezTo>
                <a:cubicBezTo>
                  <a:pt x="68" y="67"/>
                  <a:pt x="66" y="67"/>
                  <a:pt x="65" y="68"/>
                </a:cubicBezTo>
                <a:cubicBezTo>
                  <a:pt x="63" y="69"/>
                  <a:pt x="60" y="71"/>
                  <a:pt x="57" y="72"/>
                </a:cubicBezTo>
                <a:cubicBezTo>
                  <a:pt x="56" y="73"/>
                  <a:pt x="54" y="74"/>
                  <a:pt x="51" y="75"/>
                </a:cubicBezTo>
                <a:cubicBezTo>
                  <a:pt x="48" y="76"/>
                  <a:pt x="45" y="77"/>
                  <a:pt x="43" y="79"/>
                </a:cubicBezTo>
                <a:cubicBezTo>
                  <a:pt x="41" y="80"/>
                  <a:pt x="40" y="81"/>
                  <a:pt x="38" y="82"/>
                </a:cubicBezTo>
                <a:cubicBezTo>
                  <a:pt x="35" y="84"/>
                  <a:pt x="31" y="86"/>
                  <a:pt x="28" y="88"/>
                </a:cubicBezTo>
                <a:cubicBezTo>
                  <a:pt x="25" y="89"/>
                  <a:pt x="22" y="91"/>
                  <a:pt x="19" y="92"/>
                </a:cubicBezTo>
                <a:cubicBezTo>
                  <a:pt x="18" y="93"/>
                  <a:pt x="17" y="93"/>
                  <a:pt x="15" y="94"/>
                </a:cubicBezTo>
                <a:cubicBezTo>
                  <a:pt x="14" y="95"/>
                  <a:pt x="13" y="95"/>
                  <a:pt x="12" y="97"/>
                </a:cubicBezTo>
                <a:cubicBezTo>
                  <a:pt x="15" y="98"/>
                  <a:pt x="17" y="98"/>
                  <a:pt x="19" y="99"/>
                </a:cubicBezTo>
                <a:cubicBezTo>
                  <a:pt x="21" y="99"/>
                  <a:pt x="23" y="100"/>
                  <a:pt x="26" y="100"/>
                </a:cubicBezTo>
                <a:cubicBezTo>
                  <a:pt x="28" y="101"/>
                  <a:pt x="31" y="101"/>
                  <a:pt x="33" y="102"/>
                </a:cubicBezTo>
                <a:cubicBezTo>
                  <a:pt x="35" y="102"/>
                  <a:pt x="36" y="103"/>
                  <a:pt x="38" y="103"/>
                </a:cubicBezTo>
                <a:cubicBezTo>
                  <a:pt x="40" y="104"/>
                  <a:pt x="43" y="104"/>
                  <a:pt x="46" y="104"/>
                </a:cubicBezTo>
                <a:cubicBezTo>
                  <a:pt x="50" y="105"/>
                  <a:pt x="54" y="106"/>
                  <a:pt x="58" y="106"/>
                </a:cubicBezTo>
                <a:cubicBezTo>
                  <a:pt x="58" y="106"/>
                  <a:pt x="59" y="106"/>
                  <a:pt x="59" y="106"/>
                </a:cubicBezTo>
                <a:cubicBezTo>
                  <a:pt x="59" y="106"/>
                  <a:pt x="60" y="107"/>
                  <a:pt x="61" y="107"/>
                </a:cubicBezTo>
                <a:cubicBezTo>
                  <a:pt x="62" y="107"/>
                  <a:pt x="63" y="107"/>
                  <a:pt x="65" y="108"/>
                </a:cubicBezTo>
                <a:cubicBezTo>
                  <a:pt x="67" y="108"/>
                  <a:pt x="70" y="109"/>
                  <a:pt x="73" y="109"/>
                </a:cubicBezTo>
                <a:cubicBezTo>
                  <a:pt x="75" y="108"/>
                  <a:pt x="76" y="109"/>
                  <a:pt x="77" y="110"/>
                </a:cubicBezTo>
                <a:cubicBezTo>
                  <a:pt x="78" y="111"/>
                  <a:pt x="79" y="112"/>
                  <a:pt x="78" y="113"/>
                </a:cubicBezTo>
                <a:cubicBezTo>
                  <a:pt x="78" y="114"/>
                  <a:pt x="77" y="116"/>
                  <a:pt x="76" y="117"/>
                </a:cubicBezTo>
                <a:cubicBezTo>
                  <a:pt x="73" y="120"/>
                  <a:pt x="70" y="123"/>
                  <a:pt x="69" y="127"/>
                </a:cubicBezTo>
                <a:cubicBezTo>
                  <a:pt x="67" y="130"/>
                  <a:pt x="66" y="133"/>
                  <a:pt x="64" y="136"/>
                </a:cubicBezTo>
                <a:cubicBezTo>
                  <a:pt x="64" y="137"/>
                  <a:pt x="63" y="138"/>
                  <a:pt x="63" y="138"/>
                </a:cubicBezTo>
                <a:cubicBezTo>
                  <a:pt x="61" y="140"/>
                  <a:pt x="59" y="142"/>
                  <a:pt x="58" y="144"/>
                </a:cubicBezTo>
                <a:cubicBezTo>
                  <a:pt x="56" y="147"/>
                  <a:pt x="56" y="149"/>
                  <a:pt x="54" y="151"/>
                </a:cubicBezTo>
                <a:cubicBezTo>
                  <a:pt x="51" y="155"/>
                  <a:pt x="49" y="159"/>
                  <a:pt x="48" y="163"/>
                </a:cubicBezTo>
                <a:cubicBezTo>
                  <a:pt x="47" y="164"/>
                  <a:pt x="47" y="166"/>
                  <a:pt x="46" y="167"/>
                </a:cubicBezTo>
                <a:cubicBezTo>
                  <a:pt x="46" y="169"/>
                  <a:pt x="45" y="170"/>
                  <a:pt x="45" y="172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3" name="Freeform 39">
            <a:extLst>
              <a:ext uri="{FF2B5EF4-FFF2-40B4-BE49-F238E27FC236}">
                <a16:creationId xmlns:a16="http://schemas.microsoft.com/office/drawing/2014/main" id="{AB02E9C9-55ED-4BDF-8972-A0AE7CF8B248}"/>
              </a:ext>
            </a:extLst>
          </p:cNvPr>
          <p:cNvSpPr>
            <a:spLocks/>
          </p:cNvSpPr>
          <p:nvPr/>
        </p:nvSpPr>
        <p:spPr bwMode="auto">
          <a:xfrm>
            <a:off x="10002091" y="1778559"/>
            <a:ext cx="1920576" cy="572114"/>
          </a:xfrm>
          <a:custGeom>
            <a:avLst/>
            <a:gdLst>
              <a:gd name="T0" fmla="*/ 60 w 836"/>
              <a:gd name="T1" fmla="*/ 227 h 248"/>
              <a:gd name="T2" fmla="*/ 34 w 836"/>
              <a:gd name="T3" fmla="*/ 193 h 248"/>
              <a:gd name="T4" fmla="*/ 7 w 836"/>
              <a:gd name="T5" fmla="*/ 187 h 248"/>
              <a:gd name="T6" fmla="*/ 1 w 836"/>
              <a:gd name="T7" fmla="*/ 179 h 248"/>
              <a:gd name="T8" fmla="*/ 2 w 836"/>
              <a:gd name="T9" fmla="*/ 161 h 248"/>
              <a:gd name="T10" fmla="*/ 2 w 836"/>
              <a:gd name="T11" fmla="*/ 137 h 248"/>
              <a:gd name="T12" fmla="*/ 2 w 836"/>
              <a:gd name="T13" fmla="*/ 111 h 248"/>
              <a:gd name="T14" fmla="*/ 2 w 836"/>
              <a:gd name="T15" fmla="*/ 71 h 248"/>
              <a:gd name="T16" fmla="*/ 34 w 836"/>
              <a:gd name="T17" fmla="*/ 57 h 248"/>
              <a:gd name="T18" fmla="*/ 51 w 836"/>
              <a:gd name="T19" fmla="*/ 40 h 248"/>
              <a:gd name="T20" fmla="*/ 60 w 836"/>
              <a:gd name="T21" fmla="*/ 12 h 248"/>
              <a:gd name="T22" fmla="*/ 94 w 836"/>
              <a:gd name="T23" fmla="*/ 8 h 248"/>
              <a:gd name="T24" fmla="*/ 130 w 836"/>
              <a:gd name="T25" fmla="*/ 8 h 248"/>
              <a:gd name="T26" fmla="*/ 154 w 836"/>
              <a:gd name="T27" fmla="*/ 7 h 248"/>
              <a:gd name="T28" fmla="*/ 204 w 836"/>
              <a:gd name="T29" fmla="*/ 6 h 248"/>
              <a:gd name="T30" fmla="*/ 246 w 836"/>
              <a:gd name="T31" fmla="*/ 4 h 248"/>
              <a:gd name="T32" fmla="*/ 274 w 836"/>
              <a:gd name="T33" fmla="*/ 3 h 248"/>
              <a:gd name="T34" fmla="*/ 326 w 836"/>
              <a:gd name="T35" fmla="*/ 4 h 248"/>
              <a:gd name="T36" fmla="*/ 395 w 836"/>
              <a:gd name="T37" fmla="*/ 1 h 248"/>
              <a:gd name="T38" fmla="*/ 444 w 836"/>
              <a:gd name="T39" fmla="*/ 0 h 248"/>
              <a:gd name="T40" fmla="*/ 512 w 836"/>
              <a:gd name="T41" fmla="*/ 1 h 248"/>
              <a:gd name="T42" fmla="*/ 549 w 836"/>
              <a:gd name="T43" fmla="*/ 1 h 248"/>
              <a:gd name="T44" fmla="*/ 576 w 836"/>
              <a:gd name="T45" fmla="*/ 3 h 248"/>
              <a:gd name="T46" fmla="*/ 621 w 836"/>
              <a:gd name="T47" fmla="*/ 4 h 248"/>
              <a:gd name="T48" fmla="*/ 675 w 836"/>
              <a:gd name="T49" fmla="*/ 5 h 248"/>
              <a:gd name="T50" fmla="*/ 727 w 836"/>
              <a:gd name="T51" fmla="*/ 5 h 248"/>
              <a:gd name="T52" fmla="*/ 776 w 836"/>
              <a:gd name="T53" fmla="*/ 6 h 248"/>
              <a:gd name="T54" fmla="*/ 800 w 836"/>
              <a:gd name="T55" fmla="*/ 41 h 248"/>
              <a:gd name="T56" fmla="*/ 830 w 836"/>
              <a:gd name="T57" fmla="*/ 57 h 248"/>
              <a:gd name="T58" fmla="*/ 835 w 836"/>
              <a:gd name="T59" fmla="*/ 78 h 248"/>
              <a:gd name="T60" fmla="*/ 836 w 836"/>
              <a:gd name="T61" fmla="*/ 122 h 248"/>
              <a:gd name="T62" fmla="*/ 836 w 836"/>
              <a:gd name="T63" fmla="*/ 162 h 248"/>
              <a:gd name="T64" fmla="*/ 828 w 836"/>
              <a:gd name="T65" fmla="*/ 174 h 248"/>
              <a:gd name="T66" fmla="*/ 791 w 836"/>
              <a:gd name="T67" fmla="*/ 205 h 248"/>
              <a:gd name="T68" fmla="*/ 783 w 836"/>
              <a:gd name="T69" fmla="*/ 236 h 248"/>
              <a:gd name="T70" fmla="*/ 756 w 836"/>
              <a:gd name="T71" fmla="*/ 241 h 248"/>
              <a:gd name="T72" fmla="*/ 677 w 836"/>
              <a:gd name="T73" fmla="*/ 242 h 248"/>
              <a:gd name="T74" fmla="*/ 656 w 836"/>
              <a:gd name="T75" fmla="*/ 242 h 248"/>
              <a:gd name="T76" fmla="*/ 620 w 836"/>
              <a:gd name="T77" fmla="*/ 241 h 248"/>
              <a:gd name="T78" fmla="*/ 590 w 836"/>
              <a:gd name="T79" fmla="*/ 241 h 248"/>
              <a:gd name="T80" fmla="*/ 557 w 836"/>
              <a:gd name="T81" fmla="*/ 241 h 248"/>
              <a:gd name="T82" fmla="*/ 520 w 836"/>
              <a:gd name="T83" fmla="*/ 241 h 248"/>
              <a:gd name="T84" fmla="*/ 480 w 836"/>
              <a:gd name="T85" fmla="*/ 243 h 248"/>
              <a:gd name="T86" fmla="*/ 458 w 836"/>
              <a:gd name="T87" fmla="*/ 243 h 248"/>
              <a:gd name="T88" fmla="*/ 429 w 836"/>
              <a:gd name="T89" fmla="*/ 245 h 248"/>
              <a:gd name="T90" fmla="*/ 391 w 836"/>
              <a:gd name="T91" fmla="*/ 244 h 248"/>
              <a:gd name="T92" fmla="*/ 354 w 836"/>
              <a:gd name="T93" fmla="*/ 243 h 248"/>
              <a:gd name="T94" fmla="*/ 284 w 836"/>
              <a:gd name="T95" fmla="*/ 242 h 248"/>
              <a:gd name="T96" fmla="*/ 263 w 836"/>
              <a:gd name="T97" fmla="*/ 243 h 248"/>
              <a:gd name="T98" fmla="*/ 245 w 836"/>
              <a:gd name="T99" fmla="*/ 242 h 248"/>
              <a:gd name="T100" fmla="*/ 186 w 836"/>
              <a:gd name="T101" fmla="*/ 242 h 248"/>
              <a:gd name="T102" fmla="*/ 147 w 836"/>
              <a:gd name="T103" fmla="*/ 245 h 248"/>
              <a:gd name="T104" fmla="*/ 111 w 836"/>
              <a:gd name="T105" fmla="*/ 246 h 248"/>
              <a:gd name="T106" fmla="*/ 105 w 836"/>
              <a:gd name="T107" fmla="*/ 246 h 248"/>
              <a:gd name="T108" fmla="*/ 63 w 836"/>
              <a:gd name="T109" fmla="*/ 245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836" h="248">
                <a:moveTo>
                  <a:pt x="63" y="245"/>
                </a:moveTo>
                <a:cubicBezTo>
                  <a:pt x="62" y="239"/>
                  <a:pt x="61" y="233"/>
                  <a:pt x="60" y="227"/>
                </a:cubicBezTo>
                <a:cubicBezTo>
                  <a:pt x="59" y="223"/>
                  <a:pt x="58" y="219"/>
                  <a:pt x="56" y="215"/>
                </a:cubicBezTo>
                <a:cubicBezTo>
                  <a:pt x="52" y="204"/>
                  <a:pt x="44" y="197"/>
                  <a:pt x="34" y="193"/>
                </a:cubicBezTo>
                <a:cubicBezTo>
                  <a:pt x="25" y="190"/>
                  <a:pt x="17" y="188"/>
                  <a:pt x="8" y="187"/>
                </a:cubicBezTo>
                <a:cubicBezTo>
                  <a:pt x="8" y="187"/>
                  <a:pt x="7" y="187"/>
                  <a:pt x="7" y="187"/>
                </a:cubicBezTo>
                <a:cubicBezTo>
                  <a:pt x="5" y="186"/>
                  <a:pt x="3" y="188"/>
                  <a:pt x="2" y="186"/>
                </a:cubicBezTo>
                <a:cubicBezTo>
                  <a:pt x="1" y="184"/>
                  <a:pt x="0" y="182"/>
                  <a:pt x="1" y="179"/>
                </a:cubicBezTo>
                <a:cubicBezTo>
                  <a:pt x="3" y="177"/>
                  <a:pt x="2" y="174"/>
                  <a:pt x="2" y="171"/>
                </a:cubicBezTo>
                <a:cubicBezTo>
                  <a:pt x="2" y="168"/>
                  <a:pt x="2" y="164"/>
                  <a:pt x="2" y="161"/>
                </a:cubicBezTo>
                <a:cubicBezTo>
                  <a:pt x="2" y="157"/>
                  <a:pt x="2" y="154"/>
                  <a:pt x="3" y="151"/>
                </a:cubicBezTo>
                <a:cubicBezTo>
                  <a:pt x="3" y="146"/>
                  <a:pt x="3" y="142"/>
                  <a:pt x="2" y="137"/>
                </a:cubicBezTo>
                <a:cubicBezTo>
                  <a:pt x="2" y="131"/>
                  <a:pt x="3" y="124"/>
                  <a:pt x="2" y="117"/>
                </a:cubicBezTo>
                <a:cubicBezTo>
                  <a:pt x="1" y="115"/>
                  <a:pt x="2" y="113"/>
                  <a:pt x="2" y="111"/>
                </a:cubicBezTo>
                <a:cubicBezTo>
                  <a:pt x="2" y="102"/>
                  <a:pt x="2" y="92"/>
                  <a:pt x="2" y="82"/>
                </a:cubicBezTo>
                <a:cubicBezTo>
                  <a:pt x="2" y="79"/>
                  <a:pt x="2" y="75"/>
                  <a:pt x="2" y="71"/>
                </a:cubicBezTo>
                <a:cubicBezTo>
                  <a:pt x="2" y="67"/>
                  <a:pt x="2" y="67"/>
                  <a:pt x="6" y="66"/>
                </a:cubicBezTo>
                <a:cubicBezTo>
                  <a:pt x="15" y="63"/>
                  <a:pt x="25" y="61"/>
                  <a:pt x="34" y="57"/>
                </a:cubicBezTo>
                <a:cubicBezTo>
                  <a:pt x="38" y="56"/>
                  <a:pt x="42" y="53"/>
                  <a:pt x="44" y="49"/>
                </a:cubicBezTo>
                <a:cubicBezTo>
                  <a:pt x="47" y="46"/>
                  <a:pt x="49" y="43"/>
                  <a:pt x="51" y="40"/>
                </a:cubicBezTo>
                <a:cubicBezTo>
                  <a:pt x="53" y="37"/>
                  <a:pt x="54" y="33"/>
                  <a:pt x="55" y="30"/>
                </a:cubicBezTo>
                <a:cubicBezTo>
                  <a:pt x="57" y="24"/>
                  <a:pt x="59" y="18"/>
                  <a:pt x="60" y="12"/>
                </a:cubicBezTo>
                <a:cubicBezTo>
                  <a:pt x="61" y="11"/>
                  <a:pt x="62" y="9"/>
                  <a:pt x="64" y="9"/>
                </a:cubicBezTo>
                <a:cubicBezTo>
                  <a:pt x="74" y="9"/>
                  <a:pt x="84" y="8"/>
                  <a:pt x="94" y="8"/>
                </a:cubicBezTo>
                <a:cubicBezTo>
                  <a:pt x="102" y="8"/>
                  <a:pt x="111" y="7"/>
                  <a:pt x="119" y="7"/>
                </a:cubicBezTo>
                <a:cubicBezTo>
                  <a:pt x="122" y="7"/>
                  <a:pt x="126" y="8"/>
                  <a:pt x="130" y="8"/>
                </a:cubicBezTo>
                <a:cubicBezTo>
                  <a:pt x="132" y="8"/>
                  <a:pt x="134" y="7"/>
                  <a:pt x="136" y="7"/>
                </a:cubicBezTo>
                <a:cubicBezTo>
                  <a:pt x="142" y="7"/>
                  <a:pt x="148" y="7"/>
                  <a:pt x="154" y="7"/>
                </a:cubicBezTo>
                <a:cubicBezTo>
                  <a:pt x="165" y="6"/>
                  <a:pt x="176" y="6"/>
                  <a:pt x="187" y="6"/>
                </a:cubicBezTo>
                <a:cubicBezTo>
                  <a:pt x="193" y="5"/>
                  <a:pt x="198" y="6"/>
                  <a:pt x="204" y="6"/>
                </a:cubicBezTo>
                <a:cubicBezTo>
                  <a:pt x="212" y="5"/>
                  <a:pt x="220" y="5"/>
                  <a:pt x="227" y="5"/>
                </a:cubicBezTo>
                <a:cubicBezTo>
                  <a:pt x="234" y="4"/>
                  <a:pt x="240" y="4"/>
                  <a:pt x="246" y="4"/>
                </a:cubicBezTo>
                <a:cubicBezTo>
                  <a:pt x="252" y="3"/>
                  <a:pt x="259" y="3"/>
                  <a:pt x="265" y="3"/>
                </a:cubicBezTo>
                <a:cubicBezTo>
                  <a:pt x="268" y="3"/>
                  <a:pt x="271" y="3"/>
                  <a:pt x="274" y="3"/>
                </a:cubicBezTo>
                <a:cubicBezTo>
                  <a:pt x="287" y="3"/>
                  <a:pt x="301" y="3"/>
                  <a:pt x="314" y="3"/>
                </a:cubicBezTo>
                <a:cubicBezTo>
                  <a:pt x="318" y="3"/>
                  <a:pt x="322" y="4"/>
                  <a:pt x="326" y="4"/>
                </a:cubicBezTo>
                <a:cubicBezTo>
                  <a:pt x="333" y="4"/>
                  <a:pt x="340" y="3"/>
                  <a:pt x="347" y="3"/>
                </a:cubicBezTo>
                <a:cubicBezTo>
                  <a:pt x="363" y="3"/>
                  <a:pt x="379" y="2"/>
                  <a:pt x="395" y="1"/>
                </a:cubicBezTo>
                <a:cubicBezTo>
                  <a:pt x="407" y="1"/>
                  <a:pt x="419" y="1"/>
                  <a:pt x="431" y="1"/>
                </a:cubicBezTo>
                <a:cubicBezTo>
                  <a:pt x="436" y="1"/>
                  <a:pt x="440" y="0"/>
                  <a:pt x="444" y="0"/>
                </a:cubicBezTo>
                <a:cubicBezTo>
                  <a:pt x="452" y="1"/>
                  <a:pt x="460" y="1"/>
                  <a:pt x="467" y="1"/>
                </a:cubicBezTo>
                <a:cubicBezTo>
                  <a:pt x="482" y="1"/>
                  <a:pt x="497" y="3"/>
                  <a:pt x="512" y="1"/>
                </a:cubicBezTo>
                <a:cubicBezTo>
                  <a:pt x="517" y="1"/>
                  <a:pt x="521" y="2"/>
                  <a:pt x="525" y="2"/>
                </a:cubicBezTo>
                <a:cubicBezTo>
                  <a:pt x="533" y="2"/>
                  <a:pt x="541" y="1"/>
                  <a:pt x="549" y="1"/>
                </a:cubicBezTo>
                <a:cubicBezTo>
                  <a:pt x="553" y="1"/>
                  <a:pt x="556" y="2"/>
                  <a:pt x="559" y="2"/>
                </a:cubicBezTo>
                <a:cubicBezTo>
                  <a:pt x="565" y="3"/>
                  <a:pt x="571" y="3"/>
                  <a:pt x="576" y="3"/>
                </a:cubicBezTo>
                <a:cubicBezTo>
                  <a:pt x="585" y="3"/>
                  <a:pt x="593" y="3"/>
                  <a:pt x="601" y="4"/>
                </a:cubicBezTo>
                <a:cubicBezTo>
                  <a:pt x="608" y="4"/>
                  <a:pt x="614" y="4"/>
                  <a:pt x="621" y="4"/>
                </a:cubicBezTo>
                <a:cubicBezTo>
                  <a:pt x="636" y="5"/>
                  <a:pt x="650" y="5"/>
                  <a:pt x="665" y="6"/>
                </a:cubicBezTo>
                <a:cubicBezTo>
                  <a:pt x="668" y="6"/>
                  <a:pt x="672" y="5"/>
                  <a:pt x="675" y="5"/>
                </a:cubicBezTo>
                <a:cubicBezTo>
                  <a:pt x="682" y="6"/>
                  <a:pt x="689" y="6"/>
                  <a:pt x="696" y="6"/>
                </a:cubicBezTo>
                <a:cubicBezTo>
                  <a:pt x="706" y="6"/>
                  <a:pt x="717" y="5"/>
                  <a:pt x="727" y="5"/>
                </a:cubicBezTo>
                <a:cubicBezTo>
                  <a:pt x="735" y="5"/>
                  <a:pt x="743" y="5"/>
                  <a:pt x="751" y="4"/>
                </a:cubicBezTo>
                <a:cubicBezTo>
                  <a:pt x="759" y="4"/>
                  <a:pt x="768" y="5"/>
                  <a:pt x="776" y="6"/>
                </a:cubicBezTo>
                <a:cubicBezTo>
                  <a:pt x="778" y="10"/>
                  <a:pt x="780" y="14"/>
                  <a:pt x="781" y="18"/>
                </a:cubicBezTo>
                <a:cubicBezTo>
                  <a:pt x="785" y="28"/>
                  <a:pt x="792" y="35"/>
                  <a:pt x="800" y="41"/>
                </a:cubicBezTo>
                <a:cubicBezTo>
                  <a:pt x="805" y="46"/>
                  <a:pt x="811" y="49"/>
                  <a:pt x="816" y="53"/>
                </a:cubicBezTo>
                <a:cubicBezTo>
                  <a:pt x="820" y="56"/>
                  <a:pt x="825" y="57"/>
                  <a:pt x="830" y="57"/>
                </a:cubicBezTo>
                <a:cubicBezTo>
                  <a:pt x="832" y="58"/>
                  <a:pt x="834" y="58"/>
                  <a:pt x="834" y="61"/>
                </a:cubicBezTo>
                <a:cubicBezTo>
                  <a:pt x="834" y="67"/>
                  <a:pt x="835" y="72"/>
                  <a:pt x="835" y="78"/>
                </a:cubicBezTo>
                <a:cubicBezTo>
                  <a:pt x="836" y="84"/>
                  <a:pt x="836" y="91"/>
                  <a:pt x="836" y="98"/>
                </a:cubicBezTo>
                <a:cubicBezTo>
                  <a:pt x="836" y="106"/>
                  <a:pt x="836" y="114"/>
                  <a:pt x="836" y="122"/>
                </a:cubicBezTo>
                <a:cubicBezTo>
                  <a:pt x="836" y="130"/>
                  <a:pt x="835" y="137"/>
                  <a:pt x="835" y="145"/>
                </a:cubicBezTo>
                <a:cubicBezTo>
                  <a:pt x="835" y="150"/>
                  <a:pt x="836" y="156"/>
                  <a:pt x="836" y="162"/>
                </a:cubicBezTo>
                <a:cubicBezTo>
                  <a:pt x="836" y="163"/>
                  <a:pt x="836" y="165"/>
                  <a:pt x="836" y="166"/>
                </a:cubicBezTo>
                <a:cubicBezTo>
                  <a:pt x="835" y="171"/>
                  <a:pt x="833" y="173"/>
                  <a:pt x="828" y="174"/>
                </a:cubicBezTo>
                <a:cubicBezTo>
                  <a:pt x="823" y="175"/>
                  <a:pt x="818" y="176"/>
                  <a:pt x="812" y="178"/>
                </a:cubicBezTo>
                <a:cubicBezTo>
                  <a:pt x="801" y="184"/>
                  <a:pt x="795" y="193"/>
                  <a:pt x="791" y="205"/>
                </a:cubicBezTo>
                <a:cubicBezTo>
                  <a:pt x="788" y="212"/>
                  <a:pt x="785" y="220"/>
                  <a:pt x="784" y="228"/>
                </a:cubicBezTo>
                <a:cubicBezTo>
                  <a:pt x="783" y="230"/>
                  <a:pt x="783" y="233"/>
                  <a:pt x="783" y="236"/>
                </a:cubicBezTo>
                <a:cubicBezTo>
                  <a:pt x="782" y="239"/>
                  <a:pt x="782" y="240"/>
                  <a:pt x="778" y="240"/>
                </a:cubicBezTo>
                <a:cubicBezTo>
                  <a:pt x="771" y="241"/>
                  <a:pt x="763" y="241"/>
                  <a:pt x="756" y="241"/>
                </a:cubicBezTo>
                <a:cubicBezTo>
                  <a:pt x="746" y="242"/>
                  <a:pt x="735" y="242"/>
                  <a:pt x="725" y="242"/>
                </a:cubicBezTo>
                <a:cubicBezTo>
                  <a:pt x="709" y="242"/>
                  <a:pt x="693" y="242"/>
                  <a:pt x="677" y="242"/>
                </a:cubicBezTo>
                <a:cubicBezTo>
                  <a:pt x="674" y="242"/>
                  <a:pt x="671" y="241"/>
                  <a:pt x="667" y="242"/>
                </a:cubicBezTo>
                <a:cubicBezTo>
                  <a:pt x="664" y="243"/>
                  <a:pt x="660" y="242"/>
                  <a:pt x="656" y="242"/>
                </a:cubicBezTo>
                <a:cubicBezTo>
                  <a:pt x="651" y="242"/>
                  <a:pt x="646" y="242"/>
                  <a:pt x="641" y="241"/>
                </a:cubicBezTo>
                <a:cubicBezTo>
                  <a:pt x="634" y="241"/>
                  <a:pt x="627" y="241"/>
                  <a:pt x="620" y="241"/>
                </a:cubicBezTo>
                <a:cubicBezTo>
                  <a:pt x="615" y="241"/>
                  <a:pt x="610" y="241"/>
                  <a:pt x="604" y="241"/>
                </a:cubicBezTo>
                <a:cubicBezTo>
                  <a:pt x="599" y="241"/>
                  <a:pt x="595" y="241"/>
                  <a:pt x="590" y="241"/>
                </a:cubicBezTo>
                <a:cubicBezTo>
                  <a:pt x="584" y="241"/>
                  <a:pt x="579" y="241"/>
                  <a:pt x="573" y="241"/>
                </a:cubicBezTo>
                <a:cubicBezTo>
                  <a:pt x="568" y="241"/>
                  <a:pt x="562" y="241"/>
                  <a:pt x="557" y="241"/>
                </a:cubicBezTo>
                <a:cubicBezTo>
                  <a:pt x="553" y="241"/>
                  <a:pt x="550" y="240"/>
                  <a:pt x="547" y="240"/>
                </a:cubicBezTo>
                <a:cubicBezTo>
                  <a:pt x="538" y="241"/>
                  <a:pt x="529" y="241"/>
                  <a:pt x="520" y="241"/>
                </a:cubicBezTo>
                <a:cubicBezTo>
                  <a:pt x="511" y="241"/>
                  <a:pt x="501" y="241"/>
                  <a:pt x="492" y="241"/>
                </a:cubicBezTo>
                <a:cubicBezTo>
                  <a:pt x="488" y="241"/>
                  <a:pt x="484" y="242"/>
                  <a:pt x="480" y="243"/>
                </a:cubicBezTo>
                <a:cubicBezTo>
                  <a:pt x="476" y="244"/>
                  <a:pt x="472" y="243"/>
                  <a:pt x="468" y="243"/>
                </a:cubicBezTo>
                <a:cubicBezTo>
                  <a:pt x="465" y="243"/>
                  <a:pt x="461" y="243"/>
                  <a:pt x="458" y="243"/>
                </a:cubicBezTo>
                <a:cubicBezTo>
                  <a:pt x="452" y="243"/>
                  <a:pt x="445" y="243"/>
                  <a:pt x="439" y="244"/>
                </a:cubicBezTo>
                <a:cubicBezTo>
                  <a:pt x="436" y="244"/>
                  <a:pt x="433" y="245"/>
                  <a:pt x="429" y="245"/>
                </a:cubicBezTo>
                <a:cubicBezTo>
                  <a:pt x="423" y="245"/>
                  <a:pt x="418" y="244"/>
                  <a:pt x="412" y="244"/>
                </a:cubicBezTo>
                <a:cubicBezTo>
                  <a:pt x="405" y="245"/>
                  <a:pt x="398" y="244"/>
                  <a:pt x="391" y="244"/>
                </a:cubicBezTo>
                <a:cubicBezTo>
                  <a:pt x="389" y="244"/>
                  <a:pt x="387" y="244"/>
                  <a:pt x="385" y="244"/>
                </a:cubicBezTo>
                <a:cubicBezTo>
                  <a:pt x="375" y="245"/>
                  <a:pt x="365" y="244"/>
                  <a:pt x="354" y="243"/>
                </a:cubicBezTo>
                <a:cubicBezTo>
                  <a:pt x="342" y="243"/>
                  <a:pt x="330" y="244"/>
                  <a:pt x="317" y="243"/>
                </a:cubicBezTo>
                <a:cubicBezTo>
                  <a:pt x="306" y="243"/>
                  <a:pt x="295" y="243"/>
                  <a:pt x="284" y="242"/>
                </a:cubicBezTo>
                <a:cubicBezTo>
                  <a:pt x="280" y="242"/>
                  <a:pt x="276" y="243"/>
                  <a:pt x="272" y="243"/>
                </a:cubicBezTo>
                <a:cubicBezTo>
                  <a:pt x="269" y="243"/>
                  <a:pt x="266" y="243"/>
                  <a:pt x="263" y="243"/>
                </a:cubicBezTo>
                <a:cubicBezTo>
                  <a:pt x="260" y="243"/>
                  <a:pt x="257" y="243"/>
                  <a:pt x="253" y="243"/>
                </a:cubicBezTo>
                <a:cubicBezTo>
                  <a:pt x="251" y="243"/>
                  <a:pt x="248" y="242"/>
                  <a:pt x="245" y="242"/>
                </a:cubicBezTo>
                <a:cubicBezTo>
                  <a:pt x="231" y="242"/>
                  <a:pt x="217" y="241"/>
                  <a:pt x="202" y="241"/>
                </a:cubicBezTo>
                <a:cubicBezTo>
                  <a:pt x="197" y="241"/>
                  <a:pt x="192" y="242"/>
                  <a:pt x="186" y="242"/>
                </a:cubicBezTo>
                <a:cubicBezTo>
                  <a:pt x="176" y="243"/>
                  <a:pt x="165" y="243"/>
                  <a:pt x="154" y="244"/>
                </a:cubicBezTo>
                <a:cubicBezTo>
                  <a:pt x="152" y="244"/>
                  <a:pt x="149" y="245"/>
                  <a:pt x="147" y="245"/>
                </a:cubicBezTo>
                <a:cubicBezTo>
                  <a:pt x="142" y="245"/>
                  <a:pt x="136" y="245"/>
                  <a:pt x="131" y="245"/>
                </a:cubicBezTo>
                <a:cubicBezTo>
                  <a:pt x="124" y="245"/>
                  <a:pt x="117" y="244"/>
                  <a:pt x="111" y="246"/>
                </a:cubicBezTo>
                <a:cubicBezTo>
                  <a:pt x="110" y="247"/>
                  <a:pt x="108" y="248"/>
                  <a:pt x="107" y="246"/>
                </a:cubicBezTo>
                <a:cubicBezTo>
                  <a:pt x="107" y="246"/>
                  <a:pt x="106" y="246"/>
                  <a:pt x="105" y="246"/>
                </a:cubicBezTo>
                <a:cubicBezTo>
                  <a:pt x="95" y="246"/>
                  <a:pt x="86" y="246"/>
                  <a:pt x="76" y="245"/>
                </a:cubicBezTo>
                <a:cubicBezTo>
                  <a:pt x="72" y="245"/>
                  <a:pt x="67" y="245"/>
                  <a:pt x="63" y="245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6" name="Freeform 43">
            <a:extLst>
              <a:ext uri="{FF2B5EF4-FFF2-40B4-BE49-F238E27FC236}">
                <a16:creationId xmlns:a16="http://schemas.microsoft.com/office/drawing/2014/main" id="{DA3DAAC0-7755-4545-BC32-E0E1C5442ABC}"/>
              </a:ext>
            </a:extLst>
          </p:cNvPr>
          <p:cNvSpPr>
            <a:spLocks/>
          </p:cNvSpPr>
          <p:nvPr/>
        </p:nvSpPr>
        <p:spPr bwMode="auto">
          <a:xfrm>
            <a:off x="7548027" y="3723928"/>
            <a:ext cx="1963963" cy="422676"/>
          </a:xfrm>
          <a:custGeom>
            <a:avLst/>
            <a:gdLst>
              <a:gd name="T0" fmla="*/ 42 w 805"/>
              <a:gd name="T1" fmla="*/ 144 h 172"/>
              <a:gd name="T2" fmla="*/ 56 w 805"/>
              <a:gd name="T3" fmla="*/ 121 h 172"/>
              <a:gd name="T4" fmla="*/ 60 w 805"/>
              <a:gd name="T5" fmla="*/ 102 h 172"/>
              <a:gd name="T6" fmla="*/ 46 w 805"/>
              <a:gd name="T7" fmla="*/ 99 h 172"/>
              <a:gd name="T8" fmla="*/ 13 w 805"/>
              <a:gd name="T9" fmla="*/ 93 h 172"/>
              <a:gd name="T10" fmla="*/ 7 w 805"/>
              <a:gd name="T11" fmla="*/ 85 h 172"/>
              <a:gd name="T12" fmla="*/ 39 w 805"/>
              <a:gd name="T13" fmla="*/ 68 h 172"/>
              <a:gd name="T14" fmla="*/ 62 w 805"/>
              <a:gd name="T15" fmla="*/ 57 h 172"/>
              <a:gd name="T16" fmla="*/ 108 w 805"/>
              <a:gd name="T17" fmla="*/ 37 h 172"/>
              <a:gd name="T18" fmla="*/ 141 w 805"/>
              <a:gd name="T19" fmla="*/ 27 h 172"/>
              <a:gd name="T20" fmla="*/ 182 w 805"/>
              <a:gd name="T21" fmla="*/ 16 h 172"/>
              <a:gd name="T22" fmla="*/ 235 w 805"/>
              <a:gd name="T23" fmla="*/ 6 h 172"/>
              <a:gd name="T24" fmla="*/ 274 w 805"/>
              <a:gd name="T25" fmla="*/ 3 h 172"/>
              <a:gd name="T26" fmla="*/ 310 w 805"/>
              <a:gd name="T27" fmla="*/ 1 h 172"/>
              <a:gd name="T28" fmla="*/ 339 w 805"/>
              <a:gd name="T29" fmla="*/ 0 h 172"/>
              <a:gd name="T30" fmla="*/ 383 w 805"/>
              <a:gd name="T31" fmla="*/ 0 h 172"/>
              <a:gd name="T32" fmla="*/ 409 w 805"/>
              <a:gd name="T33" fmla="*/ 0 h 172"/>
              <a:gd name="T34" fmla="*/ 435 w 805"/>
              <a:gd name="T35" fmla="*/ 0 h 172"/>
              <a:gd name="T36" fmla="*/ 468 w 805"/>
              <a:gd name="T37" fmla="*/ 2 h 172"/>
              <a:gd name="T38" fmla="*/ 501 w 805"/>
              <a:gd name="T39" fmla="*/ 6 h 172"/>
              <a:gd name="T40" fmla="*/ 515 w 805"/>
              <a:gd name="T41" fmla="*/ 7 h 172"/>
              <a:gd name="T42" fmla="*/ 556 w 805"/>
              <a:gd name="T43" fmla="*/ 12 h 172"/>
              <a:gd name="T44" fmla="*/ 579 w 805"/>
              <a:gd name="T45" fmla="*/ 15 h 172"/>
              <a:gd name="T46" fmla="*/ 622 w 805"/>
              <a:gd name="T47" fmla="*/ 23 h 172"/>
              <a:gd name="T48" fmla="*/ 639 w 805"/>
              <a:gd name="T49" fmla="*/ 26 h 172"/>
              <a:gd name="T50" fmla="*/ 676 w 805"/>
              <a:gd name="T51" fmla="*/ 35 h 172"/>
              <a:gd name="T52" fmla="*/ 707 w 805"/>
              <a:gd name="T53" fmla="*/ 47 h 172"/>
              <a:gd name="T54" fmla="*/ 732 w 805"/>
              <a:gd name="T55" fmla="*/ 59 h 172"/>
              <a:gd name="T56" fmla="*/ 758 w 805"/>
              <a:gd name="T57" fmla="*/ 72 h 172"/>
              <a:gd name="T58" fmla="*/ 784 w 805"/>
              <a:gd name="T59" fmla="*/ 86 h 172"/>
              <a:gd name="T60" fmla="*/ 805 w 805"/>
              <a:gd name="T61" fmla="*/ 99 h 172"/>
              <a:gd name="T62" fmla="*/ 780 w 805"/>
              <a:gd name="T63" fmla="*/ 101 h 172"/>
              <a:gd name="T64" fmla="*/ 754 w 805"/>
              <a:gd name="T65" fmla="*/ 104 h 172"/>
              <a:gd name="T66" fmla="*/ 734 w 805"/>
              <a:gd name="T67" fmla="*/ 109 h 172"/>
              <a:gd name="T68" fmla="*/ 738 w 805"/>
              <a:gd name="T69" fmla="*/ 123 h 172"/>
              <a:gd name="T70" fmla="*/ 750 w 805"/>
              <a:gd name="T71" fmla="*/ 144 h 172"/>
              <a:gd name="T72" fmla="*/ 768 w 805"/>
              <a:gd name="T73" fmla="*/ 170 h 172"/>
              <a:gd name="T74" fmla="*/ 739 w 805"/>
              <a:gd name="T75" fmla="*/ 161 h 172"/>
              <a:gd name="T76" fmla="*/ 702 w 805"/>
              <a:gd name="T77" fmla="*/ 147 h 172"/>
              <a:gd name="T78" fmla="*/ 657 w 805"/>
              <a:gd name="T79" fmla="*/ 131 h 172"/>
              <a:gd name="T80" fmla="*/ 641 w 805"/>
              <a:gd name="T81" fmla="*/ 126 h 172"/>
              <a:gd name="T82" fmla="*/ 614 w 805"/>
              <a:gd name="T83" fmla="*/ 118 h 172"/>
              <a:gd name="T84" fmla="*/ 558 w 805"/>
              <a:gd name="T85" fmla="*/ 107 h 172"/>
              <a:gd name="T86" fmla="*/ 524 w 805"/>
              <a:gd name="T87" fmla="*/ 104 h 172"/>
              <a:gd name="T88" fmla="*/ 488 w 805"/>
              <a:gd name="T89" fmla="*/ 103 h 172"/>
              <a:gd name="T90" fmla="*/ 456 w 805"/>
              <a:gd name="T91" fmla="*/ 101 h 172"/>
              <a:gd name="T92" fmla="*/ 421 w 805"/>
              <a:gd name="T93" fmla="*/ 99 h 172"/>
              <a:gd name="T94" fmla="*/ 393 w 805"/>
              <a:gd name="T95" fmla="*/ 100 h 172"/>
              <a:gd name="T96" fmla="*/ 359 w 805"/>
              <a:gd name="T97" fmla="*/ 100 h 172"/>
              <a:gd name="T98" fmla="*/ 318 w 805"/>
              <a:gd name="T99" fmla="*/ 101 h 172"/>
              <a:gd name="T100" fmla="*/ 266 w 805"/>
              <a:gd name="T101" fmla="*/ 106 h 172"/>
              <a:gd name="T102" fmla="*/ 231 w 805"/>
              <a:gd name="T103" fmla="*/ 107 h 172"/>
              <a:gd name="T104" fmla="*/ 190 w 805"/>
              <a:gd name="T105" fmla="*/ 115 h 172"/>
              <a:gd name="T106" fmla="*/ 162 w 805"/>
              <a:gd name="T107" fmla="*/ 122 h 172"/>
              <a:gd name="T108" fmla="*/ 119 w 805"/>
              <a:gd name="T109" fmla="*/ 131 h 172"/>
              <a:gd name="T110" fmla="*/ 99 w 805"/>
              <a:gd name="T111" fmla="*/ 137 h 172"/>
              <a:gd name="T112" fmla="*/ 69 w 805"/>
              <a:gd name="T113" fmla="*/ 147 h 172"/>
              <a:gd name="T114" fmla="*/ 42 w 805"/>
              <a:gd name="T115" fmla="*/ 15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05" h="172">
                <a:moveTo>
                  <a:pt x="32" y="165"/>
                </a:moveTo>
                <a:cubicBezTo>
                  <a:pt x="33" y="164"/>
                  <a:pt x="33" y="162"/>
                  <a:pt x="34" y="161"/>
                </a:cubicBezTo>
                <a:cubicBezTo>
                  <a:pt x="34" y="159"/>
                  <a:pt x="35" y="158"/>
                  <a:pt x="35" y="156"/>
                </a:cubicBezTo>
                <a:cubicBezTo>
                  <a:pt x="37" y="152"/>
                  <a:pt x="39" y="148"/>
                  <a:pt x="42" y="144"/>
                </a:cubicBezTo>
                <a:cubicBezTo>
                  <a:pt x="43" y="142"/>
                  <a:pt x="44" y="140"/>
                  <a:pt x="45" y="138"/>
                </a:cubicBezTo>
                <a:cubicBezTo>
                  <a:pt x="47" y="135"/>
                  <a:pt x="49" y="133"/>
                  <a:pt x="50" y="131"/>
                </a:cubicBezTo>
                <a:cubicBezTo>
                  <a:pt x="51" y="131"/>
                  <a:pt x="51" y="130"/>
                  <a:pt x="51" y="129"/>
                </a:cubicBezTo>
                <a:cubicBezTo>
                  <a:pt x="53" y="127"/>
                  <a:pt x="55" y="124"/>
                  <a:pt x="56" y="121"/>
                </a:cubicBezTo>
                <a:cubicBezTo>
                  <a:pt x="58" y="116"/>
                  <a:pt x="61" y="113"/>
                  <a:pt x="63" y="110"/>
                </a:cubicBezTo>
                <a:cubicBezTo>
                  <a:pt x="64" y="109"/>
                  <a:pt x="65" y="107"/>
                  <a:pt x="66" y="106"/>
                </a:cubicBezTo>
                <a:cubicBezTo>
                  <a:pt x="66" y="105"/>
                  <a:pt x="66" y="104"/>
                  <a:pt x="65" y="103"/>
                </a:cubicBezTo>
                <a:cubicBezTo>
                  <a:pt x="63" y="103"/>
                  <a:pt x="62" y="102"/>
                  <a:pt x="60" y="102"/>
                </a:cubicBezTo>
                <a:cubicBezTo>
                  <a:pt x="57" y="102"/>
                  <a:pt x="55" y="101"/>
                  <a:pt x="52" y="101"/>
                </a:cubicBezTo>
                <a:cubicBezTo>
                  <a:pt x="51" y="101"/>
                  <a:pt x="49" y="100"/>
                  <a:pt x="48" y="100"/>
                </a:cubicBezTo>
                <a:cubicBezTo>
                  <a:pt x="47" y="100"/>
                  <a:pt x="47" y="99"/>
                  <a:pt x="46" y="99"/>
                </a:cubicBezTo>
                <a:cubicBezTo>
                  <a:pt x="46" y="99"/>
                  <a:pt x="46" y="99"/>
                  <a:pt x="46" y="99"/>
                </a:cubicBezTo>
                <a:cubicBezTo>
                  <a:pt x="42" y="99"/>
                  <a:pt x="38" y="98"/>
                  <a:pt x="34" y="97"/>
                </a:cubicBezTo>
                <a:cubicBezTo>
                  <a:pt x="31" y="97"/>
                  <a:pt x="28" y="97"/>
                  <a:pt x="25" y="96"/>
                </a:cubicBezTo>
                <a:cubicBezTo>
                  <a:pt x="24" y="96"/>
                  <a:pt x="22" y="95"/>
                  <a:pt x="21" y="95"/>
                </a:cubicBezTo>
                <a:cubicBezTo>
                  <a:pt x="18" y="95"/>
                  <a:pt x="16" y="94"/>
                  <a:pt x="13" y="93"/>
                </a:cubicBezTo>
                <a:cubicBezTo>
                  <a:pt x="11" y="93"/>
                  <a:pt x="9" y="93"/>
                  <a:pt x="6" y="92"/>
                </a:cubicBezTo>
                <a:cubicBezTo>
                  <a:pt x="4" y="92"/>
                  <a:pt x="2" y="91"/>
                  <a:pt x="0" y="90"/>
                </a:cubicBezTo>
                <a:cubicBezTo>
                  <a:pt x="0" y="89"/>
                  <a:pt x="2" y="88"/>
                  <a:pt x="3" y="87"/>
                </a:cubicBezTo>
                <a:cubicBezTo>
                  <a:pt x="4" y="87"/>
                  <a:pt x="5" y="86"/>
                  <a:pt x="7" y="85"/>
                </a:cubicBezTo>
                <a:cubicBezTo>
                  <a:pt x="10" y="84"/>
                  <a:pt x="12" y="82"/>
                  <a:pt x="15" y="81"/>
                </a:cubicBezTo>
                <a:cubicBezTo>
                  <a:pt x="19" y="79"/>
                  <a:pt x="22" y="77"/>
                  <a:pt x="26" y="75"/>
                </a:cubicBezTo>
                <a:cubicBezTo>
                  <a:pt x="27" y="75"/>
                  <a:pt x="29" y="73"/>
                  <a:pt x="30" y="72"/>
                </a:cubicBezTo>
                <a:cubicBezTo>
                  <a:pt x="33" y="71"/>
                  <a:pt x="36" y="69"/>
                  <a:pt x="39" y="68"/>
                </a:cubicBezTo>
                <a:cubicBezTo>
                  <a:pt x="41" y="67"/>
                  <a:pt x="43" y="66"/>
                  <a:pt x="45" y="65"/>
                </a:cubicBezTo>
                <a:cubicBezTo>
                  <a:pt x="48" y="64"/>
                  <a:pt x="50" y="62"/>
                  <a:pt x="53" y="61"/>
                </a:cubicBezTo>
                <a:cubicBezTo>
                  <a:pt x="54" y="60"/>
                  <a:pt x="55" y="60"/>
                  <a:pt x="56" y="60"/>
                </a:cubicBezTo>
                <a:cubicBezTo>
                  <a:pt x="58" y="59"/>
                  <a:pt x="60" y="58"/>
                  <a:pt x="62" y="57"/>
                </a:cubicBezTo>
                <a:cubicBezTo>
                  <a:pt x="68" y="54"/>
                  <a:pt x="74" y="51"/>
                  <a:pt x="80" y="48"/>
                </a:cubicBezTo>
                <a:cubicBezTo>
                  <a:pt x="83" y="46"/>
                  <a:pt x="86" y="45"/>
                  <a:pt x="89" y="44"/>
                </a:cubicBezTo>
                <a:cubicBezTo>
                  <a:pt x="92" y="42"/>
                  <a:pt x="95" y="41"/>
                  <a:pt x="99" y="40"/>
                </a:cubicBezTo>
                <a:cubicBezTo>
                  <a:pt x="102" y="39"/>
                  <a:pt x="105" y="38"/>
                  <a:pt x="108" y="37"/>
                </a:cubicBezTo>
                <a:cubicBezTo>
                  <a:pt x="111" y="36"/>
                  <a:pt x="115" y="35"/>
                  <a:pt x="118" y="34"/>
                </a:cubicBezTo>
                <a:cubicBezTo>
                  <a:pt x="121" y="33"/>
                  <a:pt x="125" y="32"/>
                  <a:pt x="129" y="31"/>
                </a:cubicBezTo>
                <a:cubicBezTo>
                  <a:pt x="132" y="30"/>
                  <a:pt x="136" y="29"/>
                  <a:pt x="139" y="28"/>
                </a:cubicBezTo>
                <a:cubicBezTo>
                  <a:pt x="140" y="28"/>
                  <a:pt x="141" y="27"/>
                  <a:pt x="141" y="27"/>
                </a:cubicBezTo>
                <a:cubicBezTo>
                  <a:pt x="146" y="26"/>
                  <a:pt x="151" y="24"/>
                  <a:pt x="155" y="23"/>
                </a:cubicBezTo>
                <a:cubicBezTo>
                  <a:pt x="158" y="22"/>
                  <a:pt x="161" y="22"/>
                  <a:pt x="163" y="21"/>
                </a:cubicBezTo>
                <a:cubicBezTo>
                  <a:pt x="165" y="21"/>
                  <a:pt x="167" y="20"/>
                  <a:pt x="169" y="19"/>
                </a:cubicBezTo>
                <a:cubicBezTo>
                  <a:pt x="173" y="18"/>
                  <a:pt x="178" y="16"/>
                  <a:pt x="182" y="16"/>
                </a:cubicBezTo>
                <a:cubicBezTo>
                  <a:pt x="187" y="15"/>
                  <a:pt x="191" y="14"/>
                  <a:pt x="196" y="13"/>
                </a:cubicBezTo>
                <a:cubicBezTo>
                  <a:pt x="201" y="12"/>
                  <a:pt x="206" y="10"/>
                  <a:pt x="212" y="9"/>
                </a:cubicBezTo>
                <a:cubicBezTo>
                  <a:pt x="216" y="9"/>
                  <a:pt x="220" y="8"/>
                  <a:pt x="225" y="8"/>
                </a:cubicBezTo>
                <a:cubicBezTo>
                  <a:pt x="228" y="7"/>
                  <a:pt x="232" y="7"/>
                  <a:pt x="235" y="6"/>
                </a:cubicBezTo>
                <a:cubicBezTo>
                  <a:pt x="238" y="6"/>
                  <a:pt x="241" y="5"/>
                  <a:pt x="244" y="5"/>
                </a:cubicBezTo>
                <a:cubicBezTo>
                  <a:pt x="247" y="5"/>
                  <a:pt x="251" y="4"/>
                  <a:pt x="255" y="4"/>
                </a:cubicBezTo>
                <a:cubicBezTo>
                  <a:pt x="258" y="4"/>
                  <a:pt x="262" y="4"/>
                  <a:pt x="266" y="4"/>
                </a:cubicBezTo>
                <a:cubicBezTo>
                  <a:pt x="269" y="4"/>
                  <a:pt x="272" y="3"/>
                  <a:pt x="274" y="3"/>
                </a:cubicBezTo>
                <a:cubicBezTo>
                  <a:pt x="279" y="3"/>
                  <a:pt x="284" y="2"/>
                  <a:pt x="289" y="2"/>
                </a:cubicBezTo>
                <a:cubicBezTo>
                  <a:pt x="292" y="1"/>
                  <a:pt x="294" y="1"/>
                  <a:pt x="297" y="1"/>
                </a:cubicBezTo>
                <a:cubicBezTo>
                  <a:pt x="300" y="0"/>
                  <a:pt x="302" y="1"/>
                  <a:pt x="304" y="1"/>
                </a:cubicBezTo>
                <a:cubicBezTo>
                  <a:pt x="306" y="1"/>
                  <a:pt x="308" y="1"/>
                  <a:pt x="310" y="1"/>
                </a:cubicBezTo>
                <a:cubicBezTo>
                  <a:pt x="312" y="1"/>
                  <a:pt x="314" y="1"/>
                  <a:pt x="316" y="1"/>
                </a:cubicBezTo>
                <a:cubicBezTo>
                  <a:pt x="319" y="1"/>
                  <a:pt x="323" y="0"/>
                  <a:pt x="326" y="0"/>
                </a:cubicBezTo>
                <a:cubicBezTo>
                  <a:pt x="327" y="0"/>
                  <a:pt x="328" y="0"/>
                  <a:pt x="328" y="0"/>
                </a:cubicBezTo>
                <a:cubicBezTo>
                  <a:pt x="332" y="0"/>
                  <a:pt x="336" y="0"/>
                  <a:pt x="339" y="0"/>
                </a:cubicBezTo>
                <a:cubicBezTo>
                  <a:pt x="342" y="0"/>
                  <a:pt x="346" y="0"/>
                  <a:pt x="349" y="0"/>
                </a:cubicBezTo>
                <a:cubicBezTo>
                  <a:pt x="353" y="0"/>
                  <a:pt x="358" y="0"/>
                  <a:pt x="362" y="0"/>
                </a:cubicBezTo>
                <a:cubicBezTo>
                  <a:pt x="365" y="0"/>
                  <a:pt x="369" y="0"/>
                  <a:pt x="372" y="0"/>
                </a:cubicBezTo>
                <a:cubicBezTo>
                  <a:pt x="376" y="0"/>
                  <a:pt x="379" y="0"/>
                  <a:pt x="383" y="0"/>
                </a:cubicBezTo>
                <a:cubicBezTo>
                  <a:pt x="385" y="0"/>
                  <a:pt x="387" y="0"/>
                  <a:pt x="389" y="0"/>
                </a:cubicBezTo>
                <a:cubicBezTo>
                  <a:pt x="391" y="0"/>
                  <a:pt x="393" y="0"/>
                  <a:pt x="395" y="0"/>
                </a:cubicBezTo>
                <a:cubicBezTo>
                  <a:pt x="397" y="0"/>
                  <a:pt x="399" y="0"/>
                  <a:pt x="400" y="0"/>
                </a:cubicBezTo>
                <a:cubicBezTo>
                  <a:pt x="403" y="0"/>
                  <a:pt x="406" y="0"/>
                  <a:pt x="409" y="0"/>
                </a:cubicBezTo>
                <a:cubicBezTo>
                  <a:pt x="412" y="0"/>
                  <a:pt x="416" y="1"/>
                  <a:pt x="419" y="0"/>
                </a:cubicBezTo>
                <a:cubicBezTo>
                  <a:pt x="420" y="0"/>
                  <a:pt x="421" y="0"/>
                  <a:pt x="422" y="0"/>
                </a:cubicBezTo>
                <a:cubicBezTo>
                  <a:pt x="424" y="0"/>
                  <a:pt x="426" y="0"/>
                  <a:pt x="428" y="0"/>
                </a:cubicBezTo>
                <a:cubicBezTo>
                  <a:pt x="430" y="0"/>
                  <a:pt x="432" y="0"/>
                  <a:pt x="435" y="0"/>
                </a:cubicBezTo>
                <a:cubicBezTo>
                  <a:pt x="435" y="0"/>
                  <a:pt x="436" y="0"/>
                  <a:pt x="437" y="0"/>
                </a:cubicBezTo>
                <a:cubicBezTo>
                  <a:pt x="442" y="1"/>
                  <a:pt x="446" y="1"/>
                  <a:pt x="450" y="1"/>
                </a:cubicBezTo>
                <a:cubicBezTo>
                  <a:pt x="454" y="1"/>
                  <a:pt x="457" y="1"/>
                  <a:pt x="461" y="1"/>
                </a:cubicBezTo>
                <a:cubicBezTo>
                  <a:pt x="463" y="2"/>
                  <a:pt x="465" y="2"/>
                  <a:pt x="468" y="2"/>
                </a:cubicBezTo>
                <a:cubicBezTo>
                  <a:pt x="469" y="2"/>
                  <a:pt x="471" y="2"/>
                  <a:pt x="473" y="2"/>
                </a:cubicBezTo>
                <a:cubicBezTo>
                  <a:pt x="479" y="3"/>
                  <a:pt x="484" y="4"/>
                  <a:pt x="490" y="4"/>
                </a:cubicBezTo>
                <a:cubicBezTo>
                  <a:pt x="492" y="4"/>
                  <a:pt x="494" y="4"/>
                  <a:pt x="495" y="5"/>
                </a:cubicBezTo>
                <a:cubicBezTo>
                  <a:pt x="497" y="5"/>
                  <a:pt x="499" y="6"/>
                  <a:pt x="501" y="6"/>
                </a:cubicBezTo>
                <a:cubicBezTo>
                  <a:pt x="502" y="6"/>
                  <a:pt x="503" y="6"/>
                  <a:pt x="505" y="6"/>
                </a:cubicBezTo>
                <a:cubicBezTo>
                  <a:pt x="505" y="6"/>
                  <a:pt x="506" y="6"/>
                  <a:pt x="506" y="6"/>
                </a:cubicBezTo>
                <a:cubicBezTo>
                  <a:pt x="508" y="7"/>
                  <a:pt x="509" y="6"/>
                  <a:pt x="510" y="6"/>
                </a:cubicBezTo>
                <a:cubicBezTo>
                  <a:pt x="512" y="6"/>
                  <a:pt x="513" y="7"/>
                  <a:pt x="515" y="7"/>
                </a:cubicBezTo>
                <a:cubicBezTo>
                  <a:pt x="518" y="7"/>
                  <a:pt x="521" y="8"/>
                  <a:pt x="524" y="8"/>
                </a:cubicBezTo>
                <a:cubicBezTo>
                  <a:pt x="528" y="8"/>
                  <a:pt x="531" y="9"/>
                  <a:pt x="534" y="9"/>
                </a:cubicBezTo>
                <a:cubicBezTo>
                  <a:pt x="537" y="9"/>
                  <a:pt x="539" y="10"/>
                  <a:pt x="542" y="10"/>
                </a:cubicBezTo>
                <a:cubicBezTo>
                  <a:pt x="547" y="10"/>
                  <a:pt x="551" y="11"/>
                  <a:pt x="556" y="12"/>
                </a:cubicBezTo>
                <a:cubicBezTo>
                  <a:pt x="558" y="12"/>
                  <a:pt x="561" y="12"/>
                  <a:pt x="563" y="13"/>
                </a:cubicBezTo>
                <a:cubicBezTo>
                  <a:pt x="565" y="13"/>
                  <a:pt x="567" y="12"/>
                  <a:pt x="569" y="14"/>
                </a:cubicBezTo>
                <a:cubicBezTo>
                  <a:pt x="569" y="14"/>
                  <a:pt x="570" y="14"/>
                  <a:pt x="570" y="14"/>
                </a:cubicBezTo>
                <a:cubicBezTo>
                  <a:pt x="573" y="14"/>
                  <a:pt x="576" y="14"/>
                  <a:pt x="579" y="15"/>
                </a:cubicBezTo>
                <a:cubicBezTo>
                  <a:pt x="583" y="15"/>
                  <a:pt x="587" y="15"/>
                  <a:pt x="591" y="16"/>
                </a:cubicBezTo>
                <a:cubicBezTo>
                  <a:pt x="593" y="16"/>
                  <a:pt x="595" y="17"/>
                  <a:pt x="598" y="17"/>
                </a:cubicBezTo>
                <a:cubicBezTo>
                  <a:pt x="602" y="18"/>
                  <a:pt x="607" y="19"/>
                  <a:pt x="611" y="20"/>
                </a:cubicBezTo>
                <a:cubicBezTo>
                  <a:pt x="615" y="21"/>
                  <a:pt x="618" y="22"/>
                  <a:pt x="622" y="23"/>
                </a:cubicBezTo>
                <a:cubicBezTo>
                  <a:pt x="625" y="23"/>
                  <a:pt x="628" y="25"/>
                  <a:pt x="631" y="24"/>
                </a:cubicBezTo>
                <a:cubicBezTo>
                  <a:pt x="632" y="24"/>
                  <a:pt x="632" y="24"/>
                  <a:pt x="632" y="24"/>
                </a:cubicBezTo>
                <a:cubicBezTo>
                  <a:pt x="633" y="25"/>
                  <a:pt x="634" y="25"/>
                  <a:pt x="635" y="25"/>
                </a:cubicBezTo>
                <a:cubicBezTo>
                  <a:pt x="637" y="25"/>
                  <a:pt x="638" y="25"/>
                  <a:pt x="639" y="26"/>
                </a:cubicBezTo>
                <a:cubicBezTo>
                  <a:pt x="642" y="26"/>
                  <a:pt x="645" y="26"/>
                  <a:pt x="648" y="27"/>
                </a:cubicBezTo>
                <a:cubicBezTo>
                  <a:pt x="651" y="28"/>
                  <a:pt x="655" y="29"/>
                  <a:pt x="659" y="30"/>
                </a:cubicBezTo>
                <a:cubicBezTo>
                  <a:pt x="662" y="31"/>
                  <a:pt x="665" y="31"/>
                  <a:pt x="667" y="32"/>
                </a:cubicBezTo>
                <a:cubicBezTo>
                  <a:pt x="670" y="33"/>
                  <a:pt x="673" y="34"/>
                  <a:pt x="676" y="35"/>
                </a:cubicBezTo>
                <a:cubicBezTo>
                  <a:pt x="677" y="36"/>
                  <a:pt x="678" y="36"/>
                  <a:pt x="679" y="36"/>
                </a:cubicBezTo>
                <a:cubicBezTo>
                  <a:pt x="681" y="37"/>
                  <a:pt x="683" y="38"/>
                  <a:pt x="684" y="38"/>
                </a:cubicBezTo>
                <a:cubicBezTo>
                  <a:pt x="687" y="40"/>
                  <a:pt x="691" y="41"/>
                  <a:pt x="694" y="42"/>
                </a:cubicBezTo>
                <a:cubicBezTo>
                  <a:pt x="698" y="44"/>
                  <a:pt x="703" y="45"/>
                  <a:pt x="707" y="47"/>
                </a:cubicBezTo>
                <a:cubicBezTo>
                  <a:pt x="710" y="48"/>
                  <a:pt x="712" y="50"/>
                  <a:pt x="715" y="52"/>
                </a:cubicBezTo>
                <a:cubicBezTo>
                  <a:pt x="717" y="52"/>
                  <a:pt x="719" y="53"/>
                  <a:pt x="721" y="54"/>
                </a:cubicBezTo>
                <a:cubicBezTo>
                  <a:pt x="722" y="54"/>
                  <a:pt x="723" y="55"/>
                  <a:pt x="724" y="56"/>
                </a:cubicBezTo>
                <a:cubicBezTo>
                  <a:pt x="727" y="57"/>
                  <a:pt x="729" y="58"/>
                  <a:pt x="732" y="59"/>
                </a:cubicBezTo>
                <a:cubicBezTo>
                  <a:pt x="733" y="60"/>
                  <a:pt x="735" y="61"/>
                  <a:pt x="736" y="62"/>
                </a:cubicBezTo>
                <a:cubicBezTo>
                  <a:pt x="740" y="63"/>
                  <a:pt x="743" y="64"/>
                  <a:pt x="747" y="66"/>
                </a:cubicBezTo>
                <a:cubicBezTo>
                  <a:pt x="748" y="67"/>
                  <a:pt x="750" y="68"/>
                  <a:pt x="752" y="69"/>
                </a:cubicBezTo>
                <a:cubicBezTo>
                  <a:pt x="754" y="70"/>
                  <a:pt x="756" y="71"/>
                  <a:pt x="758" y="72"/>
                </a:cubicBezTo>
                <a:cubicBezTo>
                  <a:pt x="762" y="73"/>
                  <a:pt x="766" y="76"/>
                  <a:pt x="770" y="78"/>
                </a:cubicBezTo>
                <a:cubicBezTo>
                  <a:pt x="773" y="79"/>
                  <a:pt x="776" y="81"/>
                  <a:pt x="779" y="83"/>
                </a:cubicBezTo>
                <a:cubicBezTo>
                  <a:pt x="780" y="84"/>
                  <a:pt x="781" y="85"/>
                  <a:pt x="782" y="85"/>
                </a:cubicBezTo>
                <a:cubicBezTo>
                  <a:pt x="783" y="86"/>
                  <a:pt x="783" y="86"/>
                  <a:pt x="784" y="86"/>
                </a:cubicBezTo>
                <a:cubicBezTo>
                  <a:pt x="785" y="86"/>
                  <a:pt x="786" y="87"/>
                  <a:pt x="788" y="87"/>
                </a:cubicBezTo>
                <a:cubicBezTo>
                  <a:pt x="792" y="88"/>
                  <a:pt x="795" y="92"/>
                  <a:pt x="799" y="94"/>
                </a:cubicBezTo>
                <a:cubicBezTo>
                  <a:pt x="801" y="95"/>
                  <a:pt x="802" y="96"/>
                  <a:pt x="804" y="98"/>
                </a:cubicBezTo>
                <a:cubicBezTo>
                  <a:pt x="804" y="98"/>
                  <a:pt x="804" y="98"/>
                  <a:pt x="805" y="99"/>
                </a:cubicBezTo>
                <a:cubicBezTo>
                  <a:pt x="802" y="99"/>
                  <a:pt x="799" y="99"/>
                  <a:pt x="796" y="99"/>
                </a:cubicBezTo>
                <a:cubicBezTo>
                  <a:pt x="795" y="99"/>
                  <a:pt x="794" y="99"/>
                  <a:pt x="793" y="100"/>
                </a:cubicBezTo>
                <a:cubicBezTo>
                  <a:pt x="790" y="100"/>
                  <a:pt x="787" y="100"/>
                  <a:pt x="783" y="100"/>
                </a:cubicBezTo>
                <a:cubicBezTo>
                  <a:pt x="782" y="101"/>
                  <a:pt x="781" y="101"/>
                  <a:pt x="780" y="101"/>
                </a:cubicBezTo>
                <a:cubicBezTo>
                  <a:pt x="779" y="101"/>
                  <a:pt x="779" y="101"/>
                  <a:pt x="778" y="101"/>
                </a:cubicBezTo>
                <a:cubicBezTo>
                  <a:pt x="775" y="101"/>
                  <a:pt x="773" y="101"/>
                  <a:pt x="770" y="101"/>
                </a:cubicBezTo>
                <a:cubicBezTo>
                  <a:pt x="769" y="101"/>
                  <a:pt x="768" y="101"/>
                  <a:pt x="766" y="102"/>
                </a:cubicBezTo>
                <a:cubicBezTo>
                  <a:pt x="762" y="103"/>
                  <a:pt x="758" y="103"/>
                  <a:pt x="754" y="104"/>
                </a:cubicBezTo>
                <a:cubicBezTo>
                  <a:pt x="752" y="105"/>
                  <a:pt x="749" y="105"/>
                  <a:pt x="747" y="106"/>
                </a:cubicBezTo>
                <a:cubicBezTo>
                  <a:pt x="745" y="106"/>
                  <a:pt x="743" y="106"/>
                  <a:pt x="741" y="107"/>
                </a:cubicBezTo>
                <a:cubicBezTo>
                  <a:pt x="740" y="107"/>
                  <a:pt x="738" y="107"/>
                  <a:pt x="737" y="107"/>
                </a:cubicBezTo>
                <a:cubicBezTo>
                  <a:pt x="736" y="107"/>
                  <a:pt x="735" y="108"/>
                  <a:pt x="734" y="109"/>
                </a:cubicBezTo>
                <a:cubicBezTo>
                  <a:pt x="734" y="110"/>
                  <a:pt x="734" y="111"/>
                  <a:pt x="734" y="112"/>
                </a:cubicBezTo>
                <a:cubicBezTo>
                  <a:pt x="733" y="115"/>
                  <a:pt x="735" y="116"/>
                  <a:pt x="736" y="118"/>
                </a:cubicBezTo>
                <a:cubicBezTo>
                  <a:pt x="736" y="119"/>
                  <a:pt x="737" y="121"/>
                  <a:pt x="737" y="122"/>
                </a:cubicBezTo>
                <a:cubicBezTo>
                  <a:pt x="738" y="122"/>
                  <a:pt x="738" y="123"/>
                  <a:pt x="738" y="123"/>
                </a:cubicBezTo>
                <a:cubicBezTo>
                  <a:pt x="739" y="125"/>
                  <a:pt x="740" y="128"/>
                  <a:pt x="741" y="130"/>
                </a:cubicBezTo>
                <a:cubicBezTo>
                  <a:pt x="742" y="131"/>
                  <a:pt x="743" y="132"/>
                  <a:pt x="743" y="132"/>
                </a:cubicBezTo>
                <a:cubicBezTo>
                  <a:pt x="745" y="135"/>
                  <a:pt x="746" y="137"/>
                  <a:pt x="748" y="140"/>
                </a:cubicBezTo>
                <a:cubicBezTo>
                  <a:pt x="749" y="141"/>
                  <a:pt x="750" y="143"/>
                  <a:pt x="750" y="144"/>
                </a:cubicBezTo>
                <a:cubicBezTo>
                  <a:pt x="751" y="145"/>
                  <a:pt x="752" y="146"/>
                  <a:pt x="753" y="147"/>
                </a:cubicBezTo>
                <a:cubicBezTo>
                  <a:pt x="754" y="149"/>
                  <a:pt x="757" y="151"/>
                  <a:pt x="758" y="153"/>
                </a:cubicBezTo>
                <a:cubicBezTo>
                  <a:pt x="759" y="155"/>
                  <a:pt x="761" y="157"/>
                  <a:pt x="762" y="159"/>
                </a:cubicBezTo>
                <a:cubicBezTo>
                  <a:pt x="764" y="163"/>
                  <a:pt x="767" y="166"/>
                  <a:pt x="768" y="170"/>
                </a:cubicBezTo>
                <a:cubicBezTo>
                  <a:pt x="768" y="171"/>
                  <a:pt x="768" y="171"/>
                  <a:pt x="768" y="172"/>
                </a:cubicBezTo>
                <a:cubicBezTo>
                  <a:pt x="765" y="171"/>
                  <a:pt x="763" y="170"/>
                  <a:pt x="761" y="169"/>
                </a:cubicBezTo>
                <a:cubicBezTo>
                  <a:pt x="758" y="168"/>
                  <a:pt x="755" y="167"/>
                  <a:pt x="752" y="166"/>
                </a:cubicBezTo>
                <a:cubicBezTo>
                  <a:pt x="748" y="165"/>
                  <a:pt x="744" y="163"/>
                  <a:pt x="739" y="161"/>
                </a:cubicBezTo>
                <a:cubicBezTo>
                  <a:pt x="736" y="160"/>
                  <a:pt x="732" y="158"/>
                  <a:pt x="729" y="157"/>
                </a:cubicBezTo>
                <a:cubicBezTo>
                  <a:pt x="725" y="155"/>
                  <a:pt x="722" y="154"/>
                  <a:pt x="718" y="153"/>
                </a:cubicBezTo>
                <a:cubicBezTo>
                  <a:pt x="715" y="152"/>
                  <a:pt x="712" y="151"/>
                  <a:pt x="709" y="150"/>
                </a:cubicBezTo>
                <a:cubicBezTo>
                  <a:pt x="706" y="149"/>
                  <a:pt x="704" y="148"/>
                  <a:pt x="702" y="147"/>
                </a:cubicBezTo>
                <a:cubicBezTo>
                  <a:pt x="697" y="146"/>
                  <a:pt x="693" y="144"/>
                  <a:pt x="688" y="142"/>
                </a:cubicBezTo>
                <a:cubicBezTo>
                  <a:pt x="686" y="142"/>
                  <a:pt x="684" y="140"/>
                  <a:pt x="681" y="139"/>
                </a:cubicBezTo>
                <a:cubicBezTo>
                  <a:pt x="677" y="138"/>
                  <a:pt x="673" y="137"/>
                  <a:pt x="669" y="135"/>
                </a:cubicBezTo>
                <a:cubicBezTo>
                  <a:pt x="665" y="134"/>
                  <a:pt x="661" y="133"/>
                  <a:pt x="657" y="131"/>
                </a:cubicBezTo>
                <a:cubicBezTo>
                  <a:pt x="656" y="131"/>
                  <a:pt x="655" y="131"/>
                  <a:pt x="653" y="130"/>
                </a:cubicBezTo>
                <a:cubicBezTo>
                  <a:pt x="652" y="130"/>
                  <a:pt x="651" y="129"/>
                  <a:pt x="649" y="128"/>
                </a:cubicBezTo>
                <a:cubicBezTo>
                  <a:pt x="649" y="128"/>
                  <a:pt x="649" y="128"/>
                  <a:pt x="648" y="128"/>
                </a:cubicBezTo>
                <a:cubicBezTo>
                  <a:pt x="646" y="128"/>
                  <a:pt x="644" y="127"/>
                  <a:pt x="641" y="126"/>
                </a:cubicBezTo>
                <a:cubicBezTo>
                  <a:pt x="639" y="125"/>
                  <a:pt x="636" y="125"/>
                  <a:pt x="634" y="124"/>
                </a:cubicBezTo>
                <a:cubicBezTo>
                  <a:pt x="631" y="123"/>
                  <a:pt x="628" y="122"/>
                  <a:pt x="625" y="122"/>
                </a:cubicBezTo>
                <a:cubicBezTo>
                  <a:pt x="624" y="121"/>
                  <a:pt x="623" y="121"/>
                  <a:pt x="622" y="121"/>
                </a:cubicBezTo>
                <a:cubicBezTo>
                  <a:pt x="619" y="120"/>
                  <a:pt x="617" y="119"/>
                  <a:pt x="614" y="118"/>
                </a:cubicBezTo>
                <a:cubicBezTo>
                  <a:pt x="609" y="117"/>
                  <a:pt x="605" y="116"/>
                  <a:pt x="600" y="115"/>
                </a:cubicBezTo>
                <a:cubicBezTo>
                  <a:pt x="595" y="113"/>
                  <a:pt x="590" y="113"/>
                  <a:pt x="585" y="112"/>
                </a:cubicBezTo>
                <a:cubicBezTo>
                  <a:pt x="581" y="111"/>
                  <a:pt x="577" y="110"/>
                  <a:pt x="573" y="110"/>
                </a:cubicBezTo>
                <a:cubicBezTo>
                  <a:pt x="568" y="109"/>
                  <a:pt x="563" y="108"/>
                  <a:pt x="558" y="107"/>
                </a:cubicBezTo>
                <a:cubicBezTo>
                  <a:pt x="554" y="107"/>
                  <a:pt x="551" y="107"/>
                  <a:pt x="548" y="107"/>
                </a:cubicBezTo>
                <a:cubicBezTo>
                  <a:pt x="544" y="106"/>
                  <a:pt x="540" y="106"/>
                  <a:pt x="536" y="106"/>
                </a:cubicBezTo>
                <a:cubicBezTo>
                  <a:pt x="534" y="106"/>
                  <a:pt x="532" y="106"/>
                  <a:pt x="530" y="105"/>
                </a:cubicBezTo>
                <a:cubicBezTo>
                  <a:pt x="528" y="105"/>
                  <a:pt x="526" y="105"/>
                  <a:pt x="524" y="104"/>
                </a:cubicBezTo>
                <a:cubicBezTo>
                  <a:pt x="524" y="104"/>
                  <a:pt x="524" y="104"/>
                  <a:pt x="524" y="104"/>
                </a:cubicBezTo>
                <a:cubicBezTo>
                  <a:pt x="520" y="106"/>
                  <a:pt x="516" y="104"/>
                  <a:pt x="512" y="104"/>
                </a:cubicBezTo>
                <a:cubicBezTo>
                  <a:pt x="510" y="104"/>
                  <a:pt x="507" y="104"/>
                  <a:pt x="504" y="103"/>
                </a:cubicBezTo>
                <a:cubicBezTo>
                  <a:pt x="498" y="103"/>
                  <a:pt x="493" y="103"/>
                  <a:pt x="488" y="103"/>
                </a:cubicBezTo>
                <a:cubicBezTo>
                  <a:pt x="485" y="102"/>
                  <a:pt x="483" y="103"/>
                  <a:pt x="480" y="103"/>
                </a:cubicBezTo>
                <a:cubicBezTo>
                  <a:pt x="478" y="103"/>
                  <a:pt x="475" y="102"/>
                  <a:pt x="472" y="102"/>
                </a:cubicBezTo>
                <a:cubicBezTo>
                  <a:pt x="469" y="102"/>
                  <a:pt x="466" y="102"/>
                  <a:pt x="463" y="101"/>
                </a:cubicBezTo>
                <a:cubicBezTo>
                  <a:pt x="460" y="101"/>
                  <a:pt x="458" y="101"/>
                  <a:pt x="456" y="101"/>
                </a:cubicBezTo>
                <a:cubicBezTo>
                  <a:pt x="453" y="101"/>
                  <a:pt x="451" y="101"/>
                  <a:pt x="449" y="101"/>
                </a:cubicBezTo>
                <a:cubicBezTo>
                  <a:pt x="447" y="100"/>
                  <a:pt x="446" y="100"/>
                  <a:pt x="444" y="100"/>
                </a:cubicBezTo>
                <a:cubicBezTo>
                  <a:pt x="439" y="100"/>
                  <a:pt x="434" y="100"/>
                  <a:pt x="430" y="99"/>
                </a:cubicBezTo>
                <a:cubicBezTo>
                  <a:pt x="427" y="99"/>
                  <a:pt x="424" y="99"/>
                  <a:pt x="421" y="99"/>
                </a:cubicBezTo>
                <a:cubicBezTo>
                  <a:pt x="418" y="99"/>
                  <a:pt x="415" y="100"/>
                  <a:pt x="412" y="100"/>
                </a:cubicBezTo>
                <a:cubicBezTo>
                  <a:pt x="410" y="100"/>
                  <a:pt x="408" y="100"/>
                  <a:pt x="406" y="100"/>
                </a:cubicBezTo>
                <a:cubicBezTo>
                  <a:pt x="406" y="100"/>
                  <a:pt x="406" y="100"/>
                  <a:pt x="405" y="100"/>
                </a:cubicBezTo>
                <a:cubicBezTo>
                  <a:pt x="401" y="100"/>
                  <a:pt x="397" y="100"/>
                  <a:pt x="393" y="100"/>
                </a:cubicBezTo>
                <a:cubicBezTo>
                  <a:pt x="391" y="100"/>
                  <a:pt x="388" y="99"/>
                  <a:pt x="386" y="100"/>
                </a:cubicBezTo>
                <a:cubicBezTo>
                  <a:pt x="382" y="100"/>
                  <a:pt x="379" y="101"/>
                  <a:pt x="375" y="101"/>
                </a:cubicBezTo>
                <a:cubicBezTo>
                  <a:pt x="372" y="101"/>
                  <a:pt x="370" y="101"/>
                  <a:pt x="367" y="100"/>
                </a:cubicBezTo>
                <a:cubicBezTo>
                  <a:pt x="364" y="99"/>
                  <a:pt x="362" y="100"/>
                  <a:pt x="359" y="100"/>
                </a:cubicBezTo>
                <a:cubicBezTo>
                  <a:pt x="354" y="100"/>
                  <a:pt x="350" y="101"/>
                  <a:pt x="345" y="100"/>
                </a:cubicBezTo>
                <a:cubicBezTo>
                  <a:pt x="343" y="100"/>
                  <a:pt x="341" y="100"/>
                  <a:pt x="339" y="100"/>
                </a:cubicBezTo>
                <a:cubicBezTo>
                  <a:pt x="335" y="99"/>
                  <a:pt x="331" y="100"/>
                  <a:pt x="327" y="100"/>
                </a:cubicBezTo>
                <a:cubicBezTo>
                  <a:pt x="324" y="100"/>
                  <a:pt x="321" y="100"/>
                  <a:pt x="318" y="101"/>
                </a:cubicBezTo>
                <a:cubicBezTo>
                  <a:pt x="314" y="101"/>
                  <a:pt x="310" y="102"/>
                  <a:pt x="307" y="102"/>
                </a:cubicBezTo>
                <a:cubicBezTo>
                  <a:pt x="306" y="102"/>
                  <a:pt x="305" y="102"/>
                  <a:pt x="304" y="102"/>
                </a:cubicBezTo>
                <a:cubicBezTo>
                  <a:pt x="297" y="102"/>
                  <a:pt x="289" y="102"/>
                  <a:pt x="282" y="103"/>
                </a:cubicBezTo>
                <a:cubicBezTo>
                  <a:pt x="276" y="104"/>
                  <a:pt x="271" y="105"/>
                  <a:pt x="266" y="106"/>
                </a:cubicBezTo>
                <a:cubicBezTo>
                  <a:pt x="264" y="106"/>
                  <a:pt x="262" y="106"/>
                  <a:pt x="261" y="106"/>
                </a:cubicBezTo>
                <a:cubicBezTo>
                  <a:pt x="256" y="105"/>
                  <a:pt x="251" y="105"/>
                  <a:pt x="247" y="106"/>
                </a:cubicBezTo>
                <a:cubicBezTo>
                  <a:pt x="244" y="107"/>
                  <a:pt x="242" y="107"/>
                  <a:pt x="239" y="107"/>
                </a:cubicBezTo>
                <a:cubicBezTo>
                  <a:pt x="236" y="107"/>
                  <a:pt x="234" y="107"/>
                  <a:pt x="231" y="107"/>
                </a:cubicBezTo>
                <a:cubicBezTo>
                  <a:pt x="226" y="107"/>
                  <a:pt x="221" y="108"/>
                  <a:pt x="217" y="110"/>
                </a:cubicBezTo>
                <a:cubicBezTo>
                  <a:pt x="215" y="111"/>
                  <a:pt x="212" y="112"/>
                  <a:pt x="209" y="112"/>
                </a:cubicBezTo>
                <a:cubicBezTo>
                  <a:pt x="207" y="112"/>
                  <a:pt x="205" y="112"/>
                  <a:pt x="202" y="112"/>
                </a:cubicBezTo>
                <a:cubicBezTo>
                  <a:pt x="198" y="113"/>
                  <a:pt x="194" y="114"/>
                  <a:pt x="190" y="115"/>
                </a:cubicBezTo>
                <a:cubicBezTo>
                  <a:pt x="188" y="115"/>
                  <a:pt x="186" y="115"/>
                  <a:pt x="184" y="115"/>
                </a:cubicBezTo>
                <a:cubicBezTo>
                  <a:pt x="182" y="115"/>
                  <a:pt x="179" y="116"/>
                  <a:pt x="177" y="117"/>
                </a:cubicBezTo>
                <a:cubicBezTo>
                  <a:pt x="173" y="118"/>
                  <a:pt x="169" y="119"/>
                  <a:pt x="166" y="120"/>
                </a:cubicBezTo>
                <a:cubicBezTo>
                  <a:pt x="164" y="120"/>
                  <a:pt x="163" y="121"/>
                  <a:pt x="162" y="122"/>
                </a:cubicBezTo>
                <a:cubicBezTo>
                  <a:pt x="158" y="123"/>
                  <a:pt x="155" y="123"/>
                  <a:pt x="151" y="124"/>
                </a:cubicBezTo>
                <a:cubicBezTo>
                  <a:pt x="148" y="124"/>
                  <a:pt x="146" y="125"/>
                  <a:pt x="143" y="125"/>
                </a:cubicBezTo>
                <a:cubicBezTo>
                  <a:pt x="139" y="126"/>
                  <a:pt x="135" y="128"/>
                  <a:pt x="131" y="129"/>
                </a:cubicBezTo>
                <a:cubicBezTo>
                  <a:pt x="127" y="130"/>
                  <a:pt x="123" y="130"/>
                  <a:pt x="119" y="131"/>
                </a:cubicBezTo>
                <a:cubicBezTo>
                  <a:pt x="117" y="132"/>
                  <a:pt x="116" y="133"/>
                  <a:pt x="114" y="133"/>
                </a:cubicBezTo>
                <a:cubicBezTo>
                  <a:pt x="112" y="134"/>
                  <a:pt x="110" y="134"/>
                  <a:pt x="108" y="134"/>
                </a:cubicBezTo>
                <a:cubicBezTo>
                  <a:pt x="107" y="135"/>
                  <a:pt x="105" y="135"/>
                  <a:pt x="103" y="136"/>
                </a:cubicBezTo>
                <a:cubicBezTo>
                  <a:pt x="102" y="136"/>
                  <a:pt x="100" y="136"/>
                  <a:pt x="99" y="137"/>
                </a:cubicBezTo>
                <a:cubicBezTo>
                  <a:pt x="96" y="138"/>
                  <a:pt x="94" y="139"/>
                  <a:pt x="91" y="140"/>
                </a:cubicBezTo>
                <a:cubicBezTo>
                  <a:pt x="88" y="141"/>
                  <a:pt x="85" y="142"/>
                  <a:pt x="82" y="143"/>
                </a:cubicBezTo>
                <a:cubicBezTo>
                  <a:pt x="80" y="144"/>
                  <a:pt x="78" y="145"/>
                  <a:pt x="76" y="145"/>
                </a:cubicBezTo>
                <a:cubicBezTo>
                  <a:pt x="74" y="147"/>
                  <a:pt x="71" y="147"/>
                  <a:pt x="69" y="147"/>
                </a:cubicBezTo>
                <a:cubicBezTo>
                  <a:pt x="68" y="147"/>
                  <a:pt x="67" y="148"/>
                  <a:pt x="66" y="148"/>
                </a:cubicBezTo>
                <a:cubicBezTo>
                  <a:pt x="61" y="150"/>
                  <a:pt x="56" y="153"/>
                  <a:pt x="51" y="155"/>
                </a:cubicBezTo>
                <a:cubicBezTo>
                  <a:pt x="50" y="156"/>
                  <a:pt x="49" y="156"/>
                  <a:pt x="48" y="157"/>
                </a:cubicBezTo>
                <a:cubicBezTo>
                  <a:pt x="46" y="158"/>
                  <a:pt x="44" y="159"/>
                  <a:pt x="42" y="159"/>
                </a:cubicBezTo>
                <a:cubicBezTo>
                  <a:pt x="40" y="160"/>
                  <a:pt x="38" y="161"/>
                  <a:pt x="37" y="162"/>
                </a:cubicBezTo>
                <a:cubicBezTo>
                  <a:pt x="35" y="163"/>
                  <a:pt x="34" y="164"/>
                  <a:pt x="33" y="165"/>
                </a:cubicBezTo>
                <a:cubicBezTo>
                  <a:pt x="33" y="165"/>
                  <a:pt x="32" y="165"/>
                  <a:pt x="32" y="165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57" name="Group 46">
            <a:extLst>
              <a:ext uri="{FF2B5EF4-FFF2-40B4-BE49-F238E27FC236}">
                <a16:creationId xmlns:a16="http://schemas.microsoft.com/office/drawing/2014/main" id="{4C6F0D19-4378-4956-B1E3-4A5FFF92DF0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697957" y="3757342"/>
            <a:ext cx="1824420" cy="314274"/>
            <a:chOff x="3453" y="2330"/>
            <a:chExt cx="1341" cy="231"/>
          </a:xfrm>
          <a:solidFill>
            <a:schemeClr val="tx1"/>
          </a:solidFill>
        </p:grpSpPr>
        <p:sp>
          <p:nvSpPr>
            <p:cNvPr id="59" name="Freeform 47">
              <a:extLst>
                <a:ext uri="{FF2B5EF4-FFF2-40B4-BE49-F238E27FC236}">
                  <a16:creationId xmlns:a16="http://schemas.microsoft.com/office/drawing/2014/main" id="{8D081F8F-496C-4AF4-ABFC-0A2B11F246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53" y="2330"/>
              <a:ext cx="1341" cy="229"/>
            </a:xfrm>
            <a:custGeom>
              <a:avLst/>
              <a:gdLst>
                <a:gd name="T0" fmla="*/ 526 w 740"/>
                <a:gd name="T1" fmla="*/ 6 h 125"/>
                <a:gd name="T2" fmla="*/ 574 w 740"/>
                <a:gd name="T3" fmla="*/ 5 h 125"/>
                <a:gd name="T4" fmla="*/ 651 w 740"/>
                <a:gd name="T5" fmla="*/ 2 h 125"/>
                <a:gd name="T6" fmla="*/ 688 w 740"/>
                <a:gd name="T7" fmla="*/ 1 h 125"/>
                <a:gd name="T8" fmla="*/ 732 w 740"/>
                <a:gd name="T9" fmla="*/ 5 h 125"/>
                <a:gd name="T10" fmla="*/ 700 w 740"/>
                <a:gd name="T11" fmla="*/ 40 h 125"/>
                <a:gd name="T12" fmla="*/ 668 w 740"/>
                <a:gd name="T13" fmla="*/ 69 h 125"/>
                <a:gd name="T14" fmla="*/ 708 w 740"/>
                <a:gd name="T15" fmla="*/ 90 h 125"/>
                <a:gd name="T16" fmla="*/ 737 w 740"/>
                <a:gd name="T17" fmla="*/ 119 h 125"/>
                <a:gd name="T18" fmla="*/ 669 w 740"/>
                <a:gd name="T19" fmla="*/ 124 h 125"/>
                <a:gd name="T20" fmla="*/ 619 w 740"/>
                <a:gd name="T21" fmla="*/ 123 h 125"/>
                <a:gd name="T22" fmla="*/ 538 w 740"/>
                <a:gd name="T23" fmla="*/ 125 h 125"/>
                <a:gd name="T24" fmla="*/ 484 w 740"/>
                <a:gd name="T25" fmla="*/ 123 h 125"/>
                <a:gd name="T26" fmla="*/ 418 w 740"/>
                <a:gd name="T27" fmla="*/ 119 h 125"/>
                <a:gd name="T28" fmla="*/ 377 w 740"/>
                <a:gd name="T29" fmla="*/ 119 h 125"/>
                <a:gd name="T30" fmla="*/ 302 w 740"/>
                <a:gd name="T31" fmla="*/ 120 h 125"/>
                <a:gd name="T32" fmla="*/ 236 w 740"/>
                <a:gd name="T33" fmla="*/ 121 h 125"/>
                <a:gd name="T34" fmla="*/ 154 w 740"/>
                <a:gd name="T35" fmla="*/ 122 h 125"/>
                <a:gd name="T36" fmla="*/ 109 w 740"/>
                <a:gd name="T37" fmla="*/ 121 h 125"/>
                <a:gd name="T38" fmla="*/ 59 w 740"/>
                <a:gd name="T39" fmla="*/ 122 h 125"/>
                <a:gd name="T40" fmla="*/ 3 w 740"/>
                <a:gd name="T41" fmla="*/ 111 h 125"/>
                <a:gd name="T42" fmla="*/ 59 w 740"/>
                <a:gd name="T43" fmla="*/ 73 h 125"/>
                <a:gd name="T44" fmla="*/ 31 w 740"/>
                <a:gd name="T45" fmla="*/ 37 h 125"/>
                <a:gd name="T46" fmla="*/ 7 w 740"/>
                <a:gd name="T47" fmla="*/ 5 h 125"/>
                <a:gd name="T48" fmla="*/ 73 w 740"/>
                <a:gd name="T49" fmla="*/ 4 h 125"/>
                <a:gd name="T50" fmla="*/ 138 w 740"/>
                <a:gd name="T51" fmla="*/ 5 h 125"/>
                <a:gd name="T52" fmla="*/ 189 w 740"/>
                <a:gd name="T53" fmla="*/ 5 h 125"/>
                <a:gd name="T54" fmla="*/ 262 w 740"/>
                <a:gd name="T55" fmla="*/ 9 h 125"/>
                <a:gd name="T56" fmla="*/ 318 w 740"/>
                <a:gd name="T57" fmla="*/ 10 h 125"/>
                <a:gd name="T58" fmla="*/ 401 w 740"/>
                <a:gd name="T59" fmla="*/ 5 h 125"/>
                <a:gd name="T60" fmla="*/ 633 w 740"/>
                <a:gd name="T61" fmla="*/ 65 h 125"/>
                <a:gd name="T62" fmla="*/ 678 w 740"/>
                <a:gd name="T63" fmla="*/ 33 h 125"/>
                <a:gd name="T64" fmla="*/ 683 w 740"/>
                <a:gd name="T65" fmla="*/ 16 h 125"/>
                <a:gd name="T66" fmla="*/ 635 w 740"/>
                <a:gd name="T67" fmla="*/ 17 h 125"/>
                <a:gd name="T68" fmla="*/ 556 w 740"/>
                <a:gd name="T69" fmla="*/ 21 h 125"/>
                <a:gd name="T70" fmla="*/ 465 w 740"/>
                <a:gd name="T71" fmla="*/ 18 h 125"/>
                <a:gd name="T72" fmla="*/ 398 w 740"/>
                <a:gd name="T73" fmla="*/ 20 h 125"/>
                <a:gd name="T74" fmla="*/ 337 w 740"/>
                <a:gd name="T75" fmla="*/ 23 h 125"/>
                <a:gd name="T76" fmla="*/ 277 w 740"/>
                <a:gd name="T77" fmla="*/ 24 h 125"/>
                <a:gd name="T78" fmla="*/ 212 w 740"/>
                <a:gd name="T79" fmla="*/ 21 h 125"/>
                <a:gd name="T80" fmla="*/ 138 w 740"/>
                <a:gd name="T81" fmla="*/ 20 h 125"/>
                <a:gd name="T82" fmla="*/ 62 w 740"/>
                <a:gd name="T83" fmla="*/ 18 h 125"/>
                <a:gd name="T84" fmla="*/ 50 w 740"/>
                <a:gd name="T85" fmla="*/ 30 h 125"/>
                <a:gd name="T86" fmla="*/ 99 w 740"/>
                <a:gd name="T87" fmla="*/ 52 h 125"/>
                <a:gd name="T88" fmla="*/ 66 w 740"/>
                <a:gd name="T89" fmla="*/ 85 h 125"/>
                <a:gd name="T90" fmla="*/ 52 w 740"/>
                <a:gd name="T91" fmla="*/ 106 h 125"/>
                <a:gd name="T92" fmla="*/ 118 w 740"/>
                <a:gd name="T93" fmla="*/ 106 h 125"/>
                <a:gd name="T94" fmla="*/ 191 w 740"/>
                <a:gd name="T95" fmla="*/ 108 h 125"/>
                <a:gd name="T96" fmla="*/ 264 w 740"/>
                <a:gd name="T97" fmla="*/ 106 h 125"/>
                <a:gd name="T98" fmla="*/ 325 w 740"/>
                <a:gd name="T99" fmla="*/ 104 h 125"/>
                <a:gd name="T100" fmla="*/ 379 w 740"/>
                <a:gd name="T101" fmla="*/ 103 h 125"/>
                <a:gd name="T102" fmla="*/ 430 w 740"/>
                <a:gd name="T103" fmla="*/ 104 h 125"/>
                <a:gd name="T104" fmla="*/ 480 w 740"/>
                <a:gd name="T105" fmla="*/ 107 h 125"/>
                <a:gd name="T106" fmla="*/ 517 w 740"/>
                <a:gd name="T107" fmla="*/ 110 h 125"/>
                <a:gd name="T108" fmla="*/ 582 w 740"/>
                <a:gd name="T109" fmla="*/ 109 h 125"/>
                <a:gd name="T110" fmla="*/ 617 w 740"/>
                <a:gd name="T111" fmla="*/ 108 h 125"/>
                <a:gd name="T112" fmla="*/ 669 w 740"/>
                <a:gd name="T113" fmla="*/ 108 h 125"/>
                <a:gd name="T114" fmla="*/ 680 w 740"/>
                <a:gd name="T115" fmla="*/ 9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40" h="125">
                  <a:moveTo>
                    <a:pt x="458" y="5"/>
                  </a:moveTo>
                  <a:cubicBezTo>
                    <a:pt x="458" y="4"/>
                    <a:pt x="459" y="4"/>
                    <a:pt x="459" y="4"/>
                  </a:cubicBezTo>
                  <a:cubicBezTo>
                    <a:pt x="462" y="4"/>
                    <a:pt x="465" y="4"/>
                    <a:pt x="468" y="4"/>
                  </a:cubicBezTo>
                  <a:cubicBezTo>
                    <a:pt x="471" y="4"/>
                    <a:pt x="473" y="4"/>
                    <a:pt x="476" y="4"/>
                  </a:cubicBezTo>
                  <a:cubicBezTo>
                    <a:pt x="478" y="4"/>
                    <a:pt x="480" y="4"/>
                    <a:pt x="481" y="4"/>
                  </a:cubicBezTo>
                  <a:cubicBezTo>
                    <a:pt x="484" y="4"/>
                    <a:pt x="487" y="4"/>
                    <a:pt x="489" y="5"/>
                  </a:cubicBezTo>
                  <a:cubicBezTo>
                    <a:pt x="491" y="5"/>
                    <a:pt x="493" y="4"/>
                    <a:pt x="495" y="5"/>
                  </a:cubicBezTo>
                  <a:cubicBezTo>
                    <a:pt x="499" y="6"/>
                    <a:pt x="503" y="4"/>
                    <a:pt x="507" y="5"/>
                  </a:cubicBezTo>
                  <a:cubicBezTo>
                    <a:pt x="511" y="5"/>
                    <a:pt x="516" y="5"/>
                    <a:pt x="520" y="5"/>
                  </a:cubicBezTo>
                  <a:cubicBezTo>
                    <a:pt x="522" y="5"/>
                    <a:pt x="524" y="6"/>
                    <a:pt x="526" y="6"/>
                  </a:cubicBezTo>
                  <a:cubicBezTo>
                    <a:pt x="526" y="6"/>
                    <a:pt x="527" y="5"/>
                    <a:pt x="527" y="5"/>
                  </a:cubicBezTo>
                  <a:cubicBezTo>
                    <a:pt x="529" y="5"/>
                    <a:pt x="531" y="5"/>
                    <a:pt x="532" y="5"/>
                  </a:cubicBezTo>
                  <a:cubicBezTo>
                    <a:pt x="535" y="5"/>
                    <a:pt x="538" y="5"/>
                    <a:pt x="542" y="5"/>
                  </a:cubicBezTo>
                  <a:cubicBezTo>
                    <a:pt x="543" y="5"/>
                    <a:pt x="545" y="6"/>
                    <a:pt x="547" y="6"/>
                  </a:cubicBezTo>
                  <a:cubicBezTo>
                    <a:pt x="548" y="6"/>
                    <a:pt x="550" y="6"/>
                    <a:pt x="552" y="6"/>
                  </a:cubicBezTo>
                  <a:cubicBezTo>
                    <a:pt x="554" y="6"/>
                    <a:pt x="556" y="6"/>
                    <a:pt x="558" y="5"/>
                  </a:cubicBezTo>
                  <a:cubicBezTo>
                    <a:pt x="560" y="5"/>
                    <a:pt x="561" y="5"/>
                    <a:pt x="563" y="5"/>
                  </a:cubicBezTo>
                  <a:cubicBezTo>
                    <a:pt x="564" y="5"/>
                    <a:pt x="566" y="5"/>
                    <a:pt x="567" y="5"/>
                  </a:cubicBezTo>
                  <a:cubicBezTo>
                    <a:pt x="567" y="5"/>
                    <a:pt x="568" y="6"/>
                    <a:pt x="568" y="6"/>
                  </a:cubicBezTo>
                  <a:cubicBezTo>
                    <a:pt x="570" y="5"/>
                    <a:pt x="572" y="5"/>
                    <a:pt x="574" y="5"/>
                  </a:cubicBezTo>
                  <a:cubicBezTo>
                    <a:pt x="578" y="5"/>
                    <a:pt x="582" y="5"/>
                    <a:pt x="586" y="4"/>
                  </a:cubicBezTo>
                  <a:cubicBezTo>
                    <a:pt x="589" y="4"/>
                    <a:pt x="592" y="4"/>
                    <a:pt x="595" y="3"/>
                  </a:cubicBezTo>
                  <a:cubicBezTo>
                    <a:pt x="598" y="3"/>
                    <a:pt x="601" y="3"/>
                    <a:pt x="604" y="3"/>
                  </a:cubicBezTo>
                  <a:cubicBezTo>
                    <a:pt x="608" y="2"/>
                    <a:pt x="613" y="2"/>
                    <a:pt x="617" y="2"/>
                  </a:cubicBezTo>
                  <a:cubicBezTo>
                    <a:pt x="621" y="2"/>
                    <a:pt x="625" y="2"/>
                    <a:pt x="629" y="2"/>
                  </a:cubicBezTo>
                  <a:cubicBezTo>
                    <a:pt x="630" y="3"/>
                    <a:pt x="631" y="2"/>
                    <a:pt x="632" y="2"/>
                  </a:cubicBezTo>
                  <a:cubicBezTo>
                    <a:pt x="634" y="3"/>
                    <a:pt x="637" y="2"/>
                    <a:pt x="639" y="2"/>
                  </a:cubicBezTo>
                  <a:cubicBezTo>
                    <a:pt x="640" y="1"/>
                    <a:pt x="641" y="2"/>
                    <a:pt x="642" y="2"/>
                  </a:cubicBezTo>
                  <a:cubicBezTo>
                    <a:pt x="643" y="2"/>
                    <a:pt x="643" y="1"/>
                    <a:pt x="644" y="1"/>
                  </a:cubicBezTo>
                  <a:cubicBezTo>
                    <a:pt x="646" y="1"/>
                    <a:pt x="649" y="2"/>
                    <a:pt x="651" y="2"/>
                  </a:cubicBezTo>
                  <a:cubicBezTo>
                    <a:pt x="653" y="1"/>
                    <a:pt x="655" y="1"/>
                    <a:pt x="656" y="1"/>
                  </a:cubicBezTo>
                  <a:cubicBezTo>
                    <a:pt x="657" y="1"/>
                    <a:pt x="659" y="1"/>
                    <a:pt x="660" y="1"/>
                  </a:cubicBezTo>
                  <a:cubicBezTo>
                    <a:pt x="661" y="1"/>
                    <a:pt x="663" y="2"/>
                    <a:pt x="664" y="1"/>
                  </a:cubicBezTo>
                  <a:cubicBezTo>
                    <a:pt x="666" y="0"/>
                    <a:pt x="668" y="1"/>
                    <a:pt x="670" y="0"/>
                  </a:cubicBezTo>
                  <a:cubicBezTo>
                    <a:pt x="670" y="0"/>
                    <a:pt x="670" y="0"/>
                    <a:pt x="671" y="0"/>
                  </a:cubicBezTo>
                  <a:cubicBezTo>
                    <a:pt x="674" y="0"/>
                    <a:pt x="676" y="0"/>
                    <a:pt x="679" y="0"/>
                  </a:cubicBezTo>
                  <a:cubicBezTo>
                    <a:pt x="680" y="0"/>
                    <a:pt x="681" y="0"/>
                    <a:pt x="682" y="0"/>
                  </a:cubicBezTo>
                  <a:cubicBezTo>
                    <a:pt x="683" y="0"/>
                    <a:pt x="684" y="1"/>
                    <a:pt x="684" y="1"/>
                  </a:cubicBezTo>
                  <a:cubicBezTo>
                    <a:pt x="685" y="1"/>
                    <a:pt x="685" y="0"/>
                    <a:pt x="686" y="0"/>
                  </a:cubicBezTo>
                  <a:cubicBezTo>
                    <a:pt x="686" y="1"/>
                    <a:pt x="687" y="1"/>
                    <a:pt x="688" y="1"/>
                  </a:cubicBezTo>
                  <a:cubicBezTo>
                    <a:pt x="689" y="0"/>
                    <a:pt x="691" y="0"/>
                    <a:pt x="692" y="0"/>
                  </a:cubicBezTo>
                  <a:cubicBezTo>
                    <a:pt x="692" y="1"/>
                    <a:pt x="692" y="1"/>
                    <a:pt x="692" y="1"/>
                  </a:cubicBezTo>
                  <a:cubicBezTo>
                    <a:pt x="693" y="1"/>
                    <a:pt x="695" y="1"/>
                    <a:pt x="696" y="1"/>
                  </a:cubicBezTo>
                  <a:cubicBezTo>
                    <a:pt x="699" y="1"/>
                    <a:pt x="702" y="1"/>
                    <a:pt x="704" y="1"/>
                  </a:cubicBezTo>
                  <a:cubicBezTo>
                    <a:pt x="705" y="1"/>
                    <a:pt x="706" y="1"/>
                    <a:pt x="707" y="1"/>
                  </a:cubicBezTo>
                  <a:cubicBezTo>
                    <a:pt x="710" y="1"/>
                    <a:pt x="713" y="1"/>
                    <a:pt x="716" y="1"/>
                  </a:cubicBezTo>
                  <a:cubicBezTo>
                    <a:pt x="718" y="1"/>
                    <a:pt x="720" y="1"/>
                    <a:pt x="722" y="1"/>
                  </a:cubicBezTo>
                  <a:cubicBezTo>
                    <a:pt x="724" y="1"/>
                    <a:pt x="727" y="2"/>
                    <a:pt x="729" y="2"/>
                  </a:cubicBezTo>
                  <a:cubicBezTo>
                    <a:pt x="729" y="2"/>
                    <a:pt x="729" y="3"/>
                    <a:pt x="729" y="3"/>
                  </a:cubicBezTo>
                  <a:cubicBezTo>
                    <a:pt x="731" y="3"/>
                    <a:pt x="732" y="4"/>
                    <a:pt x="732" y="5"/>
                  </a:cubicBezTo>
                  <a:cubicBezTo>
                    <a:pt x="733" y="7"/>
                    <a:pt x="734" y="8"/>
                    <a:pt x="735" y="8"/>
                  </a:cubicBezTo>
                  <a:cubicBezTo>
                    <a:pt x="737" y="8"/>
                    <a:pt x="738" y="9"/>
                    <a:pt x="737" y="11"/>
                  </a:cubicBezTo>
                  <a:cubicBezTo>
                    <a:pt x="739" y="11"/>
                    <a:pt x="739" y="12"/>
                    <a:pt x="739" y="13"/>
                  </a:cubicBezTo>
                  <a:cubicBezTo>
                    <a:pt x="739" y="14"/>
                    <a:pt x="740" y="15"/>
                    <a:pt x="740" y="16"/>
                  </a:cubicBezTo>
                  <a:cubicBezTo>
                    <a:pt x="739" y="19"/>
                    <a:pt x="737" y="21"/>
                    <a:pt x="735" y="23"/>
                  </a:cubicBezTo>
                  <a:cubicBezTo>
                    <a:pt x="731" y="25"/>
                    <a:pt x="728" y="27"/>
                    <a:pt x="724" y="28"/>
                  </a:cubicBezTo>
                  <a:cubicBezTo>
                    <a:pt x="723" y="29"/>
                    <a:pt x="722" y="29"/>
                    <a:pt x="720" y="31"/>
                  </a:cubicBezTo>
                  <a:cubicBezTo>
                    <a:pt x="720" y="32"/>
                    <a:pt x="718" y="32"/>
                    <a:pt x="716" y="33"/>
                  </a:cubicBezTo>
                  <a:cubicBezTo>
                    <a:pt x="714" y="34"/>
                    <a:pt x="712" y="35"/>
                    <a:pt x="709" y="36"/>
                  </a:cubicBezTo>
                  <a:cubicBezTo>
                    <a:pt x="706" y="37"/>
                    <a:pt x="703" y="39"/>
                    <a:pt x="700" y="40"/>
                  </a:cubicBezTo>
                  <a:cubicBezTo>
                    <a:pt x="697" y="41"/>
                    <a:pt x="695" y="43"/>
                    <a:pt x="693" y="44"/>
                  </a:cubicBezTo>
                  <a:cubicBezTo>
                    <a:pt x="690" y="45"/>
                    <a:pt x="687" y="46"/>
                    <a:pt x="684" y="48"/>
                  </a:cubicBezTo>
                  <a:cubicBezTo>
                    <a:pt x="682" y="49"/>
                    <a:pt x="680" y="50"/>
                    <a:pt x="678" y="51"/>
                  </a:cubicBezTo>
                  <a:cubicBezTo>
                    <a:pt x="676" y="52"/>
                    <a:pt x="673" y="54"/>
                    <a:pt x="671" y="55"/>
                  </a:cubicBezTo>
                  <a:cubicBezTo>
                    <a:pt x="669" y="55"/>
                    <a:pt x="668" y="56"/>
                    <a:pt x="666" y="57"/>
                  </a:cubicBezTo>
                  <a:cubicBezTo>
                    <a:pt x="666" y="57"/>
                    <a:pt x="666" y="57"/>
                    <a:pt x="665" y="57"/>
                  </a:cubicBezTo>
                  <a:cubicBezTo>
                    <a:pt x="662" y="57"/>
                    <a:pt x="660" y="62"/>
                    <a:pt x="656" y="62"/>
                  </a:cubicBezTo>
                  <a:cubicBezTo>
                    <a:pt x="656" y="62"/>
                    <a:pt x="656" y="63"/>
                    <a:pt x="656" y="63"/>
                  </a:cubicBezTo>
                  <a:cubicBezTo>
                    <a:pt x="658" y="64"/>
                    <a:pt x="660" y="65"/>
                    <a:pt x="662" y="66"/>
                  </a:cubicBezTo>
                  <a:cubicBezTo>
                    <a:pt x="664" y="67"/>
                    <a:pt x="666" y="68"/>
                    <a:pt x="668" y="69"/>
                  </a:cubicBezTo>
                  <a:cubicBezTo>
                    <a:pt x="671" y="71"/>
                    <a:pt x="675" y="73"/>
                    <a:pt x="678" y="75"/>
                  </a:cubicBezTo>
                  <a:cubicBezTo>
                    <a:pt x="681" y="76"/>
                    <a:pt x="683" y="78"/>
                    <a:pt x="686" y="79"/>
                  </a:cubicBezTo>
                  <a:cubicBezTo>
                    <a:pt x="687" y="80"/>
                    <a:pt x="688" y="80"/>
                    <a:pt x="689" y="81"/>
                  </a:cubicBezTo>
                  <a:cubicBezTo>
                    <a:pt x="689" y="82"/>
                    <a:pt x="690" y="83"/>
                    <a:pt x="691" y="83"/>
                  </a:cubicBezTo>
                  <a:cubicBezTo>
                    <a:pt x="691" y="83"/>
                    <a:pt x="691" y="83"/>
                    <a:pt x="691" y="82"/>
                  </a:cubicBezTo>
                  <a:cubicBezTo>
                    <a:pt x="691" y="83"/>
                    <a:pt x="691" y="83"/>
                    <a:pt x="692" y="83"/>
                  </a:cubicBezTo>
                  <a:cubicBezTo>
                    <a:pt x="693" y="84"/>
                    <a:pt x="695" y="85"/>
                    <a:pt x="696" y="85"/>
                  </a:cubicBezTo>
                  <a:cubicBezTo>
                    <a:pt x="697" y="85"/>
                    <a:pt x="698" y="85"/>
                    <a:pt x="698" y="86"/>
                  </a:cubicBezTo>
                  <a:cubicBezTo>
                    <a:pt x="700" y="87"/>
                    <a:pt x="702" y="87"/>
                    <a:pt x="704" y="88"/>
                  </a:cubicBezTo>
                  <a:cubicBezTo>
                    <a:pt x="705" y="90"/>
                    <a:pt x="707" y="89"/>
                    <a:pt x="708" y="90"/>
                  </a:cubicBezTo>
                  <a:cubicBezTo>
                    <a:pt x="709" y="92"/>
                    <a:pt x="711" y="92"/>
                    <a:pt x="713" y="93"/>
                  </a:cubicBezTo>
                  <a:cubicBezTo>
                    <a:pt x="716" y="94"/>
                    <a:pt x="718" y="95"/>
                    <a:pt x="721" y="96"/>
                  </a:cubicBezTo>
                  <a:cubicBezTo>
                    <a:pt x="723" y="97"/>
                    <a:pt x="725" y="98"/>
                    <a:pt x="727" y="99"/>
                  </a:cubicBezTo>
                  <a:cubicBezTo>
                    <a:pt x="729" y="100"/>
                    <a:pt x="731" y="101"/>
                    <a:pt x="733" y="102"/>
                  </a:cubicBezTo>
                  <a:cubicBezTo>
                    <a:pt x="734" y="102"/>
                    <a:pt x="735" y="104"/>
                    <a:pt x="735" y="104"/>
                  </a:cubicBezTo>
                  <a:cubicBezTo>
                    <a:pt x="736" y="106"/>
                    <a:pt x="737" y="107"/>
                    <a:pt x="737" y="108"/>
                  </a:cubicBezTo>
                  <a:cubicBezTo>
                    <a:pt x="738" y="109"/>
                    <a:pt x="738" y="111"/>
                    <a:pt x="738" y="112"/>
                  </a:cubicBezTo>
                  <a:cubicBezTo>
                    <a:pt x="738" y="113"/>
                    <a:pt x="738" y="114"/>
                    <a:pt x="739" y="115"/>
                  </a:cubicBezTo>
                  <a:cubicBezTo>
                    <a:pt x="739" y="115"/>
                    <a:pt x="739" y="116"/>
                    <a:pt x="739" y="116"/>
                  </a:cubicBezTo>
                  <a:cubicBezTo>
                    <a:pt x="738" y="117"/>
                    <a:pt x="737" y="118"/>
                    <a:pt x="737" y="119"/>
                  </a:cubicBezTo>
                  <a:cubicBezTo>
                    <a:pt x="734" y="120"/>
                    <a:pt x="732" y="119"/>
                    <a:pt x="730" y="121"/>
                  </a:cubicBezTo>
                  <a:cubicBezTo>
                    <a:pt x="729" y="122"/>
                    <a:pt x="728" y="122"/>
                    <a:pt x="726" y="122"/>
                  </a:cubicBezTo>
                  <a:cubicBezTo>
                    <a:pt x="725" y="122"/>
                    <a:pt x="723" y="122"/>
                    <a:pt x="721" y="122"/>
                  </a:cubicBezTo>
                  <a:cubicBezTo>
                    <a:pt x="718" y="123"/>
                    <a:pt x="714" y="123"/>
                    <a:pt x="711" y="123"/>
                  </a:cubicBezTo>
                  <a:cubicBezTo>
                    <a:pt x="708" y="123"/>
                    <a:pt x="705" y="124"/>
                    <a:pt x="701" y="124"/>
                  </a:cubicBezTo>
                  <a:cubicBezTo>
                    <a:pt x="698" y="123"/>
                    <a:pt x="694" y="124"/>
                    <a:pt x="690" y="124"/>
                  </a:cubicBezTo>
                  <a:cubicBezTo>
                    <a:pt x="688" y="124"/>
                    <a:pt x="686" y="124"/>
                    <a:pt x="684" y="124"/>
                  </a:cubicBezTo>
                  <a:cubicBezTo>
                    <a:pt x="684" y="124"/>
                    <a:pt x="683" y="124"/>
                    <a:pt x="683" y="124"/>
                  </a:cubicBezTo>
                  <a:cubicBezTo>
                    <a:pt x="680" y="124"/>
                    <a:pt x="678" y="124"/>
                    <a:pt x="675" y="124"/>
                  </a:cubicBezTo>
                  <a:cubicBezTo>
                    <a:pt x="673" y="124"/>
                    <a:pt x="671" y="124"/>
                    <a:pt x="669" y="124"/>
                  </a:cubicBezTo>
                  <a:cubicBezTo>
                    <a:pt x="668" y="124"/>
                    <a:pt x="666" y="124"/>
                    <a:pt x="665" y="123"/>
                  </a:cubicBezTo>
                  <a:cubicBezTo>
                    <a:pt x="664" y="123"/>
                    <a:pt x="664" y="124"/>
                    <a:pt x="663" y="124"/>
                  </a:cubicBezTo>
                  <a:cubicBezTo>
                    <a:pt x="660" y="124"/>
                    <a:pt x="658" y="123"/>
                    <a:pt x="655" y="123"/>
                  </a:cubicBezTo>
                  <a:cubicBezTo>
                    <a:pt x="651" y="123"/>
                    <a:pt x="647" y="123"/>
                    <a:pt x="643" y="123"/>
                  </a:cubicBezTo>
                  <a:cubicBezTo>
                    <a:pt x="643" y="123"/>
                    <a:pt x="642" y="123"/>
                    <a:pt x="641" y="123"/>
                  </a:cubicBezTo>
                  <a:cubicBezTo>
                    <a:pt x="640" y="123"/>
                    <a:pt x="639" y="123"/>
                    <a:pt x="638" y="123"/>
                  </a:cubicBezTo>
                  <a:cubicBezTo>
                    <a:pt x="636" y="123"/>
                    <a:pt x="633" y="123"/>
                    <a:pt x="631" y="123"/>
                  </a:cubicBezTo>
                  <a:cubicBezTo>
                    <a:pt x="630" y="123"/>
                    <a:pt x="629" y="123"/>
                    <a:pt x="627" y="123"/>
                  </a:cubicBezTo>
                  <a:cubicBezTo>
                    <a:pt x="626" y="123"/>
                    <a:pt x="624" y="123"/>
                    <a:pt x="622" y="123"/>
                  </a:cubicBezTo>
                  <a:cubicBezTo>
                    <a:pt x="621" y="123"/>
                    <a:pt x="620" y="123"/>
                    <a:pt x="619" y="123"/>
                  </a:cubicBezTo>
                  <a:cubicBezTo>
                    <a:pt x="618" y="123"/>
                    <a:pt x="617" y="122"/>
                    <a:pt x="616" y="123"/>
                  </a:cubicBezTo>
                  <a:cubicBezTo>
                    <a:pt x="615" y="123"/>
                    <a:pt x="615" y="123"/>
                    <a:pt x="615" y="123"/>
                  </a:cubicBezTo>
                  <a:cubicBezTo>
                    <a:pt x="614" y="123"/>
                    <a:pt x="613" y="123"/>
                    <a:pt x="611" y="123"/>
                  </a:cubicBezTo>
                  <a:cubicBezTo>
                    <a:pt x="607" y="123"/>
                    <a:pt x="603" y="124"/>
                    <a:pt x="599" y="124"/>
                  </a:cubicBezTo>
                  <a:cubicBezTo>
                    <a:pt x="598" y="124"/>
                    <a:pt x="597" y="123"/>
                    <a:pt x="596" y="123"/>
                  </a:cubicBezTo>
                  <a:cubicBezTo>
                    <a:pt x="593" y="124"/>
                    <a:pt x="590" y="124"/>
                    <a:pt x="587" y="124"/>
                  </a:cubicBezTo>
                  <a:cubicBezTo>
                    <a:pt x="584" y="124"/>
                    <a:pt x="580" y="125"/>
                    <a:pt x="577" y="124"/>
                  </a:cubicBezTo>
                  <a:cubicBezTo>
                    <a:pt x="572" y="124"/>
                    <a:pt x="567" y="125"/>
                    <a:pt x="562" y="125"/>
                  </a:cubicBezTo>
                  <a:cubicBezTo>
                    <a:pt x="559" y="124"/>
                    <a:pt x="556" y="124"/>
                    <a:pt x="553" y="124"/>
                  </a:cubicBezTo>
                  <a:cubicBezTo>
                    <a:pt x="548" y="124"/>
                    <a:pt x="543" y="125"/>
                    <a:pt x="538" y="125"/>
                  </a:cubicBezTo>
                  <a:cubicBezTo>
                    <a:pt x="535" y="125"/>
                    <a:pt x="532" y="124"/>
                    <a:pt x="530" y="124"/>
                  </a:cubicBezTo>
                  <a:cubicBezTo>
                    <a:pt x="528" y="124"/>
                    <a:pt x="527" y="123"/>
                    <a:pt x="525" y="123"/>
                  </a:cubicBezTo>
                  <a:cubicBezTo>
                    <a:pt x="526" y="124"/>
                    <a:pt x="525" y="124"/>
                    <a:pt x="524" y="124"/>
                  </a:cubicBezTo>
                  <a:cubicBezTo>
                    <a:pt x="522" y="124"/>
                    <a:pt x="521" y="123"/>
                    <a:pt x="519" y="124"/>
                  </a:cubicBezTo>
                  <a:cubicBezTo>
                    <a:pt x="519" y="124"/>
                    <a:pt x="518" y="124"/>
                    <a:pt x="518" y="124"/>
                  </a:cubicBezTo>
                  <a:cubicBezTo>
                    <a:pt x="515" y="123"/>
                    <a:pt x="513" y="123"/>
                    <a:pt x="510" y="123"/>
                  </a:cubicBezTo>
                  <a:cubicBezTo>
                    <a:pt x="508" y="123"/>
                    <a:pt x="506" y="123"/>
                    <a:pt x="504" y="123"/>
                  </a:cubicBezTo>
                  <a:cubicBezTo>
                    <a:pt x="501" y="123"/>
                    <a:pt x="498" y="123"/>
                    <a:pt x="495" y="123"/>
                  </a:cubicBezTo>
                  <a:cubicBezTo>
                    <a:pt x="493" y="123"/>
                    <a:pt x="491" y="123"/>
                    <a:pt x="489" y="123"/>
                  </a:cubicBezTo>
                  <a:cubicBezTo>
                    <a:pt x="487" y="123"/>
                    <a:pt x="486" y="123"/>
                    <a:pt x="484" y="123"/>
                  </a:cubicBezTo>
                  <a:cubicBezTo>
                    <a:pt x="482" y="123"/>
                    <a:pt x="479" y="122"/>
                    <a:pt x="477" y="122"/>
                  </a:cubicBezTo>
                  <a:cubicBezTo>
                    <a:pt x="475" y="123"/>
                    <a:pt x="473" y="122"/>
                    <a:pt x="472" y="122"/>
                  </a:cubicBezTo>
                  <a:cubicBezTo>
                    <a:pt x="470" y="121"/>
                    <a:pt x="468" y="122"/>
                    <a:pt x="467" y="122"/>
                  </a:cubicBezTo>
                  <a:cubicBezTo>
                    <a:pt x="466" y="121"/>
                    <a:pt x="466" y="121"/>
                    <a:pt x="465" y="121"/>
                  </a:cubicBezTo>
                  <a:cubicBezTo>
                    <a:pt x="465" y="121"/>
                    <a:pt x="464" y="121"/>
                    <a:pt x="463" y="121"/>
                  </a:cubicBezTo>
                  <a:cubicBezTo>
                    <a:pt x="460" y="121"/>
                    <a:pt x="457" y="120"/>
                    <a:pt x="453" y="120"/>
                  </a:cubicBezTo>
                  <a:cubicBezTo>
                    <a:pt x="449" y="120"/>
                    <a:pt x="445" y="120"/>
                    <a:pt x="441" y="119"/>
                  </a:cubicBezTo>
                  <a:cubicBezTo>
                    <a:pt x="440" y="119"/>
                    <a:pt x="437" y="119"/>
                    <a:pt x="436" y="119"/>
                  </a:cubicBezTo>
                  <a:cubicBezTo>
                    <a:pt x="433" y="120"/>
                    <a:pt x="431" y="119"/>
                    <a:pt x="428" y="119"/>
                  </a:cubicBezTo>
                  <a:cubicBezTo>
                    <a:pt x="425" y="119"/>
                    <a:pt x="422" y="119"/>
                    <a:pt x="418" y="119"/>
                  </a:cubicBezTo>
                  <a:cubicBezTo>
                    <a:pt x="417" y="118"/>
                    <a:pt x="415" y="118"/>
                    <a:pt x="413" y="118"/>
                  </a:cubicBezTo>
                  <a:cubicBezTo>
                    <a:pt x="410" y="119"/>
                    <a:pt x="407" y="118"/>
                    <a:pt x="404" y="119"/>
                  </a:cubicBezTo>
                  <a:cubicBezTo>
                    <a:pt x="403" y="119"/>
                    <a:pt x="402" y="119"/>
                    <a:pt x="401" y="119"/>
                  </a:cubicBezTo>
                  <a:cubicBezTo>
                    <a:pt x="397" y="119"/>
                    <a:pt x="393" y="118"/>
                    <a:pt x="389" y="118"/>
                  </a:cubicBezTo>
                  <a:cubicBezTo>
                    <a:pt x="387" y="118"/>
                    <a:pt x="385" y="119"/>
                    <a:pt x="383" y="119"/>
                  </a:cubicBezTo>
                  <a:cubicBezTo>
                    <a:pt x="383" y="117"/>
                    <a:pt x="383" y="117"/>
                    <a:pt x="383" y="117"/>
                  </a:cubicBezTo>
                  <a:cubicBezTo>
                    <a:pt x="383" y="117"/>
                    <a:pt x="382" y="117"/>
                    <a:pt x="382" y="117"/>
                  </a:cubicBezTo>
                  <a:cubicBezTo>
                    <a:pt x="382" y="118"/>
                    <a:pt x="382" y="118"/>
                    <a:pt x="381" y="119"/>
                  </a:cubicBezTo>
                  <a:cubicBezTo>
                    <a:pt x="380" y="118"/>
                    <a:pt x="379" y="118"/>
                    <a:pt x="378" y="119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3" y="118"/>
                    <a:pt x="370" y="119"/>
                    <a:pt x="367" y="119"/>
                  </a:cubicBezTo>
                  <a:cubicBezTo>
                    <a:pt x="365" y="119"/>
                    <a:pt x="362" y="119"/>
                    <a:pt x="360" y="119"/>
                  </a:cubicBezTo>
                  <a:cubicBezTo>
                    <a:pt x="359" y="119"/>
                    <a:pt x="359" y="120"/>
                    <a:pt x="358" y="120"/>
                  </a:cubicBezTo>
                  <a:cubicBezTo>
                    <a:pt x="355" y="120"/>
                    <a:pt x="352" y="120"/>
                    <a:pt x="349" y="120"/>
                  </a:cubicBezTo>
                  <a:cubicBezTo>
                    <a:pt x="346" y="120"/>
                    <a:pt x="343" y="120"/>
                    <a:pt x="340" y="120"/>
                  </a:cubicBezTo>
                  <a:cubicBezTo>
                    <a:pt x="337" y="120"/>
                    <a:pt x="333" y="120"/>
                    <a:pt x="330" y="120"/>
                  </a:cubicBezTo>
                  <a:cubicBezTo>
                    <a:pt x="326" y="120"/>
                    <a:pt x="322" y="120"/>
                    <a:pt x="318" y="120"/>
                  </a:cubicBezTo>
                  <a:cubicBezTo>
                    <a:pt x="316" y="120"/>
                    <a:pt x="314" y="119"/>
                    <a:pt x="313" y="120"/>
                  </a:cubicBezTo>
                  <a:cubicBezTo>
                    <a:pt x="311" y="121"/>
                    <a:pt x="309" y="120"/>
                    <a:pt x="307" y="121"/>
                  </a:cubicBezTo>
                  <a:cubicBezTo>
                    <a:pt x="306" y="121"/>
                    <a:pt x="304" y="120"/>
                    <a:pt x="302" y="120"/>
                  </a:cubicBezTo>
                  <a:cubicBezTo>
                    <a:pt x="299" y="120"/>
                    <a:pt x="296" y="120"/>
                    <a:pt x="293" y="120"/>
                  </a:cubicBezTo>
                  <a:cubicBezTo>
                    <a:pt x="293" y="120"/>
                    <a:pt x="292" y="120"/>
                    <a:pt x="292" y="120"/>
                  </a:cubicBezTo>
                  <a:cubicBezTo>
                    <a:pt x="290" y="122"/>
                    <a:pt x="288" y="120"/>
                    <a:pt x="286" y="120"/>
                  </a:cubicBezTo>
                  <a:cubicBezTo>
                    <a:pt x="284" y="121"/>
                    <a:pt x="283" y="121"/>
                    <a:pt x="281" y="121"/>
                  </a:cubicBezTo>
                  <a:cubicBezTo>
                    <a:pt x="280" y="121"/>
                    <a:pt x="280" y="120"/>
                    <a:pt x="280" y="120"/>
                  </a:cubicBezTo>
                  <a:cubicBezTo>
                    <a:pt x="277" y="120"/>
                    <a:pt x="275" y="121"/>
                    <a:pt x="273" y="121"/>
                  </a:cubicBezTo>
                  <a:cubicBezTo>
                    <a:pt x="270" y="121"/>
                    <a:pt x="266" y="120"/>
                    <a:pt x="262" y="121"/>
                  </a:cubicBezTo>
                  <a:cubicBezTo>
                    <a:pt x="259" y="121"/>
                    <a:pt x="255" y="121"/>
                    <a:pt x="252" y="121"/>
                  </a:cubicBezTo>
                  <a:cubicBezTo>
                    <a:pt x="249" y="121"/>
                    <a:pt x="247" y="121"/>
                    <a:pt x="244" y="121"/>
                  </a:cubicBezTo>
                  <a:cubicBezTo>
                    <a:pt x="241" y="121"/>
                    <a:pt x="238" y="121"/>
                    <a:pt x="236" y="121"/>
                  </a:cubicBezTo>
                  <a:cubicBezTo>
                    <a:pt x="233" y="121"/>
                    <a:pt x="231" y="121"/>
                    <a:pt x="229" y="121"/>
                  </a:cubicBezTo>
                  <a:cubicBezTo>
                    <a:pt x="227" y="121"/>
                    <a:pt x="225" y="121"/>
                    <a:pt x="223" y="121"/>
                  </a:cubicBezTo>
                  <a:cubicBezTo>
                    <a:pt x="221" y="121"/>
                    <a:pt x="218" y="121"/>
                    <a:pt x="216" y="121"/>
                  </a:cubicBezTo>
                  <a:cubicBezTo>
                    <a:pt x="214" y="122"/>
                    <a:pt x="212" y="122"/>
                    <a:pt x="210" y="122"/>
                  </a:cubicBezTo>
                  <a:cubicBezTo>
                    <a:pt x="208" y="122"/>
                    <a:pt x="205" y="122"/>
                    <a:pt x="203" y="122"/>
                  </a:cubicBezTo>
                  <a:cubicBezTo>
                    <a:pt x="198" y="122"/>
                    <a:pt x="194" y="123"/>
                    <a:pt x="189" y="123"/>
                  </a:cubicBezTo>
                  <a:cubicBezTo>
                    <a:pt x="185" y="123"/>
                    <a:pt x="181" y="123"/>
                    <a:pt x="177" y="123"/>
                  </a:cubicBezTo>
                  <a:cubicBezTo>
                    <a:pt x="175" y="123"/>
                    <a:pt x="173" y="122"/>
                    <a:pt x="171" y="122"/>
                  </a:cubicBezTo>
                  <a:cubicBezTo>
                    <a:pt x="169" y="122"/>
                    <a:pt x="167" y="122"/>
                    <a:pt x="164" y="122"/>
                  </a:cubicBezTo>
                  <a:cubicBezTo>
                    <a:pt x="161" y="122"/>
                    <a:pt x="158" y="122"/>
                    <a:pt x="154" y="122"/>
                  </a:cubicBezTo>
                  <a:cubicBezTo>
                    <a:pt x="154" y="122"/>
                    <a:pt x="153" y="122"/>
                    <a:pt x="152" y="122"/>
                  </a:cubicBezTo>
                  <a:cubicBezTo>
                    <a:pt x="152" y="122"/>
                    <a:pt x="151" y="121"/>
                    <a:pt x="150" y="121"/>
                  </a:cubicBezTo>
                  <a:cubicBezTo>
                    <a:pt x="150" y="121"/>
                    <a:pt x="150" y="122"/>
                    <a:pt x="149" y="122"/>
                  </a:cubicBezTo>
                  <a:cubicBezTo>
                    <a:pt x="147" y="122"/>
                    <a:pt x="145" y="122"/>
                    <a:pt x="143" y="122"/>
                  </a:cubicBezTo>
                  <a:cubicBezTo>
                    <a:pt x="141" y="121"/>
                    <a:pt x="138" y="122"/>
                    <a:pt x="136" y="122"/>
                  </a:cubicBezTo>
                  <a:cubicBezTo>
                    <a:pt x="133" y="121"/>
                    <a:pt x="131" y="122"/>
                    <a:pt x="128" y="122"/>
                  </a:cubicBezTo>
                  <a:cubicBezTo>
                    <a:pt x="127" y="122"/>
                    <a:pt x="126" y="122"/>
                    <a:pt x="125" y="122"/>
                  </a:cubicBezTo>
                  <a:cubicBezTo>
                    <a:pt x="123" y="121"/>
                    <a:pt x="121" y="122"/>
                    <a:pt x="119" y="121"/>
                  </a:cubicBezTo>
                  <a:cubicBezTo>
                    <a:pt x="117" y="121"/>
                    <a:pt x="115" y="121"/>
                    <a:pt x="113" y="121"/>
                  </a:cubicBezTo>
                  <a:cubicBezTo>
                    <a:pt x="112" y="121"/>
                    <a:pt x="110" y="121"/>
                    <a:pt x="109" y="121"/>
                  </a:cubicBezTo>
                  <a:cubicBezTo>
                    <a:pt x="107" y="121"/>
                    <a:pt x="106" y="121"/>
                    <a:pt x="104" y="121"/>
                  </a:cubicBezTo>
                  <a:cubicBezTo>
                    <a:pt x="102" y="121"/>
                    <a:pt x="99" y="122"/>
                    <a:pt x="97" y="122"/>
                  </a:cubicBezTo>
                  <a:cubicBezTo>
                    <a:pt x="95" y="122"/>
                    <a:pt x="93" y="123"/>
                    <a:pt x="91" y="123"/>
                  </a:cubicBezTo>
                  <a:cubicBezTo>
                    <a:pt x="91" y="123"/>
                    <a:pt x="90" y="122"/>
                    <a:pt x="89" y="122"/>
                  </a:cubicBezTo>
                  <a:cubicBezTo>
                    <a:pt x="89" y="123"/>
                    <a:pt x="89" y="123"/>
                    <a:pt x="89" y="123"/>
                  </a:cubicBezTo>
                  <a:cubicBezTo>
                    <a:pt x="89" y="123"/>
                    <a:pt x="89" y="123"/>
                    <a:pt x="89" y="123"/>
                  </a:cubicBezTo>
                  <a:cubicBezTo>
                    <a:pt x="86" y="123"/>
                    <a:pt x="83" y="123"/>
                    <a:pt x="81" y="123"/>
                  </a:cubicBezTo>
                  <a:cubicBezTo>
                    <a:pt x="79" y="123"/>
                    <a:pt x="77" y="123"/>
                    <a:pt x="75" y="122"/>
                  </a:cubicBezTo>
                  <a:cubicBezTo>
                    <a:pt x="71" y="122"/>
                    <a:pt x="66" y="122"/>
                    <a:pt x="61" y="122"/>
                  </a:cubicBezTo>
                  <a:cubicBezTo>
                    <a:pt x="61" y="122"/>
                    <a:pt x="60" y="122"/>
                    <a:pt x="59" y="122"/>
                  </a:cubicBezTo>
                  <a:cubicBezTo>
                    <a:pt x="57" y="122"/>
                    <a:pt x="55" y="123"/>
                    <a:pt x="52" y="122"/>
                  </a:cubicBezTo>
                  <a:cubicBezTo>
                    <a:pt x="52" y="121"/>
                    <a:pt x="51" y="122"/>
                    <a:pt x="51" y="122"/>
                  </a:cubicBezTo>
                  <a:cubicBezTo>
                    <a:pt x="49" y="122"/>
                    <a:pt x="47" y="121"/>
                    <a:pt x="45" y="121"/>
                  </a:cubicBezTo>
                  <a:cubicBezTo>
                    <a:pt x="44" y="121"/>
                    <a:pt x="42" y="122"/>
                    <a:pt x="41" y="122"/>
                  </a:cubicBezTo>
                  <a:cubicBezTo>
                    <a:pt x="37" y="121"/>
                    <a:pt x="33" y="121"/>
                    <a:pt x="29" y="121"/>
                  </a:cubicBezTo>
                  <a:cubicBezTo>
                    <a:pt x="25" y="120"/>
                    <a:pt x="20" y="119"/>
                    <a:pt x="15" y="118"/>
                  </a:cubicBezTo>
                  <a:cubicBezTo>
                    <a:pt x="13" y="118"/>
                    <a:pt x="11" y="116"/>
                    <a:pt x="8" y="115"/>
                  </a:cubicBezTo>
                  <a:cubicBezTo>
                    <a:pt x="8" y="115"/>
                    <a:pt x="8" y="115"/>
                    <a:pt x="8" y="115"/>
                  </a:cubicBezTo>
                  <a:cubicBezTo>
                    <a:pt x="5" y="115"/>
                    <a:pt x="5" y="113"/>
                    <a:pt x="4" y="112"/>
                  </a:cubicBezTo>
                  <a:cubicBezTo>
                    <a:pt x="4" y="111"/>
                    <a:pt x="3" y="111"/>
                    <a:pt x="3" y="111"/>
                  </a:cubicBezTo>
                  <a:cubicBezTo>
                    <a:pt x="2" y="110"/>
                    <a:pt x="2" y="109"/>
                    <a:pt x="2" y="107"/>
                  </a:cubicBezTo>
                  <a:cubicBezTo>
                    <a:pt x="4" y="107"/>
                    <a:pt x="3" y="106"/>
                    <a:pt x="2" y="105"/>
                  </a:cubicBezTo>
                  <a:cubicBezTo>
                    <a:pt x="5" y="102"/>
                    <a:pt x="8" y="100"/>
                    <a:pt x="11" y="98"/>
                  </a:cubicBezTo>
                  <a:cubicBezTo>
                    <a:pt x="14" y="97"/>
                    <a:pt x="16" y="95"/>
                    <a:pt x="19" y="94"/>
                  </a:cubicBezTo>
                  <a:cubicBezTo>
                    <a:pt x="21" y="93"/>
                    <a:pt x="22" y="92"/>
                    <a:pt x="24" y="91"/>
                  </a:cubicBezTo>
                  <a:cubicBezTo>
                    <a:pt x="27" y="89"/>
                    <a:pt x="31" y="87"/>
                    <a:pt x="34" y="85"/>
                  </a:cubicBezTo>
                  <a:cubicBezTo>
                    <a:pt x="36" y="84"/>
                    <a:pt x="38" y="83"/>
                    <a:pt x="40" y="82"/>
                  </a:cubicBezTo>
                  <a:cubicBezTo>
                    <a:pt x="42" y="81"/>
                    <a:pt x="44" y="80"/>
                    <a:pt x="46" y="79"/>
                  </a:cubicBezTo>
                  <a:cubicBezTo>
                    <a:pt x="48" y="78"/>
                    <a:pt x="49" y="77"/>
                    <a:pt x="51" y="76"/>
                  </a:cubicBezTo>
                  <a:cubicBezTo>
                    <a:pt x="54" y="75"/>
                    <a:pt x="56" y="74"/>
                    <a:pt x="59" y="73"/>
                  </a:cubicBezTo>
                  <a:cubicBezTo>
                    <a:pt x="61" y="72"/>
                    <a:pt x="63" y="70"/>
                    <a:pt x="66" y="69"/>
                  </a:cubicBezTo>
                  <a:cubicBezTo>
                    <a:pt x="69" y="67"/>
                    <a:pt x="73" y="65"/>
                    <a:pt x="76" y="63"/>
                  </a:cubicBezTo>
                  <a:cubicBezTo>
                    <a:pt x="77" y="62"/>
                    <a:pt x="79" y="62"/>
                    <a:pt x="80" y="61"/>
                  </a:cubicBezTo>
                  <a:cubicBezTo>
                    <a:pt x="79" y="59"/>
                    <a:pt x="78" y="59"/>
                    <a:pt x="76" y="58"/>
                  </a:cubicBezTo>
                  <a:cubicBezTo>
                    <a:pt x="75" y="58"/>
                    <a:pt x="74" y="58"/>
                    <a:pt x="73" y="57"/>
                  </a:cubicBezTo>
                  <a:cubicBezTo>
                    <a:pt x="71" y="56"/>
                    <a:pt x="69" y="55"/>
                    <a:pt x="67" y="54"/>
                  </a:cubicBezTo>
                  <a:cubicBezTo>
                    <a:pt x="65" y="54"/>
                    <a:pt x="63" y="53"/>
                    <a:pt x="61" y="52"/>
                  </a:cubicBezTo>
                  <a:cubicBezTo>
                    <a:pt x="57" y="50"/>
                    <a:pt x="53" y="48"/>
                    <a:pt x="48" y="46"/>
                  </a:cubicBezTo>
                  <a:cubicBezTo>
                    <a:pt x="45" y="44"/>
                    <a:pt x="43" y="42"/>
                    <a:pt x="40" y="41"/>
                  </a:cubicBezTo>
                  <a:cubicBezTo>
                    <a:pt x="37" y="39"/>
                    <a:pt x="34" y="38"/>
                    <a:pt x="31" y="37"/>
                  </a:cubicBezTo>
                  <a:cubicBezTo>
                    <a:pt x="29" y="36"/>
                    <a:pt x="27" y="35"/>
                    <a:pt x="25" y="34"/>
                  </a:cubicBezTo>
                  <a:cubicBezTo>
                    <a:pt x="24" y="33"/>
                    <a:pt x="23" y="33"/>
                    <a:pt x="22" y="33"/>
                  </a:cubicBezTo>
                  <a:cubicBezTo>
                    <a:pt x="20" y="31"/>
                    <a:pt x="17" y="30"/>
                    <a:pt x="15" y="28"/>
                  </a:cubicBezTo>
                  <a:cubicBezTo>
                    <a:pt x="12" y="27"/>
                    <a:pt x="9" y="25"/>
                    <a:pt x="6" y="23"/>
                  </a:cubicBezTo>
                  <a:cubicBezTo>
                    <a:pt x="5" y="23"/>
                    <a:pt x="4" y="22"/>
                    <a:pt x="3" y="21"/>
                  </a:cubicBezTo>
                  <a:cubicBezTo>
                    <a:pt x="2" y="20"/>
                    <a:pt x="0" y="18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" y="14"/>
                    <a:pt x="1" y="13"/>
                    <a:pt x="1" y="12"/>
                  </a:cubicBezTo>
                  <a:cubicBezTo>
                    <a:pt x="2" y="12"/>
                    <a:pt x="3" y="11"/>
                    <a:pt x="3" y="10"/>
                  </a:cubicBezTo>
                  <a:cubicBezTo>
                    <a:pt x="4" y="8"/>
                    <a:pt x="6" y="7"/>
                    <a:pt x="7" y="5"/>
                  </a:cubicBezTo>
                  <a:cubicBezTo>
                    <a:pt x="9" y="3"/>
                    <a:pt x="12" y="4"/>
                    <a:pt x="14" y="4"/>
                  </a:cubicBezTo>
                  <a:cubicBezTo>
                    <a:pt x="19" y="4"/>
                    <a:pt x="24" y="4"/>
                    <a:pt x="28" y="4"/>
                  </a:cubicBezTo>
                  <a:cubicBezTo>
                    <a:pt x="30" y="4"/>
                    <a:pt x="33" y="4"/>
                    <a:pt x="35" y="4"/>
                  </a:cubicBezTo>
                  <a:cubicBezTo>
                    <a:pt x="36" y="4"/>
                    <a:pt x="36" y="4"/>
                    <a:pt x="37" y="4"/>
                  </a:cubicBezTo>
                  <a:cubicBezTo>
                    <a:pt x="37" y="4"/>
                    <a:pt x="38" y="4"/>
                    <a:pt x="38" y="4"/>
                  </a:cubicBezTo>
                  <a:cubicBezTo>
                    <a:pt x="39" y="4"/>
                    <a:pt x="40" y="3"/>
                    <a:pt x="42" y="4"/>
                  </a:cubicBezTo>
                  <a:cubicBezTo>
                    <a:pt x="44" y="4"/>
                    <a:pt x="46" y="4"/>
                    <a:pt x="48" y="4"/>
                  </a:cubicBezTo>
                  <a:cubicBezTo>
                    <a:pt x="48" y="4"/>
                    <a:pt x="49" y="4"/>
                    <a:pt x="50" y="4"/>
                  </a:cubicBezTo>
                  <a:cubicBezTo>
                    <a:pt x="55" y="4"/>
                    <a:pt x="60" y="3"/>
                    <a:pt x="65" y="3"/>
                  </a:cubicBezTo>
                  <a:cubicBezTo>
                    <a:pt x="68" y="3"/>
                    <a:pt x="70" y="4"/>
                    <a:pt x="73" y="4"/>
                  </a:cubicBezTo>
                  <a:cubicBezTo>
                    <a:pt x="75" y="4"/>
                    <a:pt x="76" y="4"/>
                    <a:pt x="78" y="4"/>
                  </a:cubicBezTo>
                  <a:cubicBezTo>
                    <a:pt x="79" y="4"/>
                    <a:pt x="80" y="5"/>
                    <a:pt x="81" y="5"/>
                  </a:cubicBezTo>
                  <a:cubicBezTo>
                    <a:pt x="82" y="5"/>
                    <a:pt x="82" y="4"/>
                    <a:pt x="83" y="4"/>
                  </a:cubicBezTo>
                  <a:cubicBezTo>
                    <a:pt x="84" y="4"/>
                    <a:pt x="86" y="4"/>
                    <a:pt x="88" y="4"/>
                  </a:cubicBezTo>
                  <a:cubicBezTo>
                    <a:pt x="90" y="4"/>
                    <a:pt x="93" y="4"/>
                    <a:pt x="95" y="4"/>
                  </a:cubicBezTo>
                  <a:cubicBezTo>
                    <a:pt x="98" y="4"/>
                    <a:pt x="100" y="5"/>
                    <a:pt x="103" y="5"/>
                  </a:cubicBezTo>
                  <a:cubicBezTo>
                    <a:pt x="107" y="5"/>
                    <a:pt x="111" y="5"/>
                    <a:pt x="115" y="5"/>
                  </a:cubicBezTo>
                  <a:cubicBezTo>
                    <a:pt x="119" y="5"/>
                    <a:pt x="123" y="4"/>
                    <a:pt x="127" y="5"/>
                  </a:cubicBezTo>
                  <a:cubicBezTo>
                    <a:pt x="129" y="5"/>
                    <a:pt x="130" y="4"/>
                    <a:pt x="132" y="4"/>
                  </a:cubicBezTo>
                  <a:cubicBezTo>
                    <a:pt x="134" y="5"/>
                    <a:pt x="136" y="5"/>
                    <a:pt x="138" y="5"/>
                  </a:cubicBezTo>
                  <a:cubicBezTo>
                    <a:pt x="141" y="4"/>
                    <a:pt x="143" y="5"/>
                    <a:pt x="146" y="5"/>
                  </a:cubicBezTo>
                  <a:cubicBezTo>
                    <a:pt x="151" y="5"/>
                    <a:pt x="156" y="5"/>
                    <a:pt x="160" y="5"/>
                  </a:cubicBezTo>
                  <a:cubicBezTo>
                    <a:pt x="161" y="5"/>
                    <a:pt x="162" y="5"/>
                    <a:pt x="163" y="5"/>
                  </a:cubicBezTo>
                  <a:cubicBezTo>
                    <a:pt x="167" y="5"/>
                    <a:pt x="170" y="5"/>
                    <a:pt x="174" y="5"/>
                  </a:cubicBezTo>
                  <a:cubicBezTo>
                    <a:pt x="176" y="5"/>
                    <a:pt x="177" y="5"/>
                    <a:pt x="179" y="5"/>
                  </a:cubicBezTo>
                  <a:cubicBezTo>
                    <a:pt x="180" y="5"/>
                    <a:pt x="181" y="5"/>
                    <a:pt x="182" y="5"/>
                  </a:cubicBezTo>
                  <a:cubicBezTo>
                    <a:pt x="182" y="5"/>
                    <a:pt x="182" y="5"/>
                    <a:pt x="182" y="4"/>
                  </a:cubicBezTo>
                  <a:cubicBezTo>
                    <a:pt x="183" y="5"/>
                    <a:pt x="183" y="5"/>
                    <a:pt x="183" y="5"/>
                  </a:cubicBezTo>
                  <a:cubicBezTo>
                    <a:pt x="184" y="5"/>
                    <a:pt x="184" y="5"/>
                    <a:pt x="184" y="5"/>
                  </a:cubicBezTo>
                  <a:cubicBezTo>
                    <a:pt x="186" y="3"/>
                    <a:pt x="187" y="5"/>
                    <a:pt x="189" y="5"/>
                  </a:cubicBezTo>
                  <a:cubicBezTo>
                    <a:pt x="191" y="5"/>
                    <a:pt x="194" y="4"/>
                    <a:pt x="196" y="5"/>
                  </a:cubicBezTo>
                  <a:cubicBezTo>
                    <a:pt x="198" y="5"/>
                    <a:pt x="200" y="4"/>
                    <a:pt x="202" y="5"/>
                  </a:cubicBezTo>
                  <a:cubicBezTo>
                    <a:pt x="205" y="5"/>
                    <a:pt x="207" y="4"/>
                    <a:pt x="209" y="5"/>
                  </a:cubicBezTo>
                  <a:cubicBezTo>
                    <a:pt x="212" y="6"/>
                    <a:pt x="214" y="5"/>
                    <a:pt x="217" y="6"/>
                  </a:cubicBezTo>
                  <a:cubicBezTo>
                    <a:pt x="217" y="6"/>
                    <a:pt x="218" y="5"/>
                    <a:pt x="219" y="5"/>
                  </a:cubicBezTo>
                  <a:cubicBezTo>
                    <a:pt x="224" y="6"/>
                    <a:pt x="229" y="6"/>
                    <a:pt x="235" y="7"/>
                  </a:cubicBezTo>
                  <a:cubicBezTo>
                    <a:pt x="236" y="7"/>
                    <a:pt x="237" y="7"/>
                    <a:pt x="238" y="7"/>
                  </a:cubicBezTo>
                  <a:cubicBezTo>
                    <a:pt x="240" y="7"/>
                    <a:pt x="243" y="7"/>
                    <a:pt x="245" y="7"/>
                  </a:cubicBezTo>
                  <a:cubicBezTo>
                    <a:pt x="247" y="7"/>
                    <a:pt x="250" y="7"/>
                    <a:pt x="252" y="8"/>
                  </a:cubicBezTo>
                  <a:cubicBezTo>
                    <a:pt x="255" y="8"/>
                    <a:pt x="258" y="7"/>
                    <a:pt x="262" y="9"/>
                  </a:cubicBezTo>
                  <a:cubicBezTo>
                    <a:pt x="263" y="9"/>
                    <a:pt x="265" y="9"/>
                    <a:pt x="266" y="9"/>
                  </a:cubicBezTo>
                  <a:cubicBezTo>
                    <a:pt x="267" y="9"/>
                    <a:pt x="268" y="9"/>
                    <a:pt x="268" y="9"/>
                  </a:cubicBezTo>
                  <a:cubicBezTo>
                    <a:pt x="272" y="9"/>
                    <a:pt x="276" y="9"/>
                    <a:pt x="280" y="10"/>
                  </a:cubicBezTo>
                  <a:cubicBezTo>
                    <a:pt x="283" y="10"/>
                    <a:pt x="286" y="10"/>
                    <a:pt x="288" y="10"/>
                  </a:cubicBezTo>
                  <a:cubicBezTo>
                    <a:pt x="290" y="10"/>
                    <a:pt x="292" y="10"/>
                    <a:pt x="293" y="10"/>
                  </a:cubicBezTo>
                  <a:cubicBezTo>
                    <a:pt x="294" y="10"/>
                    <a:pt x="294" y="10"/>
                    <a:pt x="295" y="10"/>
                  </a:cubicBezTo>
                  <a:cubicBezTo>
                    <a:pt x="295" y="10"/>
                    <a:pt x="295" y="10"/>
                    <a:pt x="296" y="10"/>
                  </a:cubicBezTo>
                  <a:cubicBezTo>
                    <a:pt x="296" y="10"/>
                    <a:pt x="296" y="10"/>
                    <a:pt x="296" y="10"/>
                  </a:cubicBezTo>
                  <a:cubicBezTo>
                    <a:pt x="301" y="11"/>
                    <a:pt x="306" y="9"/>
                    <a:pt x="311" y="10"/>
                  </a:cubicBezTo>
                  <a:cubicBezTo>
                    <a:pt x="313" y="10"/>
                    <a:pt x="316" y="10"/>
                    <a:pt x="318" y="10"/>
                  </a:cubicBezTo>
                  <a:cubicBezTo>
                    <a:pt x="320" y="10"/>
                    <a:pt x="322" y="9"/>
                    <a:pt x="324" y="9"/>
                  </a:cubicBezTo>
                  <a:cubicBezTo>
                    <a:pt x="328" y="9"/>
                    <a:pt x="333" y="9"/>
                    <a:pt x="337" y="8"/>
                  </a:cubicBezTo>
                  <a:cubicBezTo>
                    <a:pt x="341" y="8"/>
                    <a:pt x="344" y="8"/>
                    <a:pt x="347" y="8"/>
                  </a:cubicBezTo>
                  <a:cubicBezTo>
                    <a:pt x="348" y="8"/>
                    <a:pt x="349" y="8"/>
                    <a:pt x="350" y="8"/>
                  </a:cubicBezTo>
                  <a:cubicBezTo>
                    <a:pt x="354" y="8"/>
                    <a:pt x="357" y="8"/>
                    <a:pt x="361" y="7"/>
                  </a:cubicBezTo>
                  <a:cubicBezTo>
                    <a:pt x="363" y="7"/>
                    <a:pt x="364" y="8"/>
                    <a:pt x="365" y="7"/>
                  </a:cubicBezTo>
                  <a:cubicBezTo>
                    <a:pt x="367" y="6"/>
                    <a:pt x="369" y="7"/>
                    <a:pt x="371" y="6"/>
                  </a:cubicBezTo>
                  <a:cubicBezTo>
                    <a:pt x="373" y="6"/>
                    <a:pt x="376" y="6"/>
                    <a:pt x="378" y="6"/>
                  </a:cubicBezTo>
                  <a:cubicBezTo>
                    <a:pt x="381" y="6"/>
                    <a:pt x="384" y="5"/>
                    <a:pt x="386" y="5"/>
                  </a:cubicBezTo>
                  <a:cubicBezTo>
                    <a:pt x="391" y="5"/>
                    <a:pt x="396" y="5"/>
                    <a:pt x="401" y="5"/>
                  </a:cubicBezTo>
                  <a:cubicBezTo>
                    <a:pt x="405" y="5"/>
                    <a:pt x="409" y="4"/>
                    <a:pt x="413" y="4"/>
                  </a:cubicBezTo>
                  <a:cubicBezTo>
                    <a:pt x="414" y="4"/>
                    <a:pt x="416" y="4"/>
                    <a:pt x="418" y="4"/>
                  </a:cubicBezTo>
                  <a:cubicBezTo>
                    <a:pt x="421" y="4"/>
                    <a:pt x="425" y="4"/>
                    <a:pt x="428" y="3"/>
                  </a:cubicBezTo>
                  <a:cubicBezTo>
                    <a:pt x="430" y="3"/>
                    <a:pt x="433" y="4"/>
                    <a:pt x="435" y="4"/>
                  </a:cubicBezTo>
                  <a:cubicBezTo>
                    <a:pt x="436" y="4"/>
                    <a:pt x="437" y="3"/>
                    <a:pt x="438" y="3"/>
                  </a:cubicBezTo>
                  <a:cubicBezTo>
                    <a:pt x="443" y="3"/>
                    <a:pt x="447" y="3"/>
                    <a:pt x="452" y="3"/>
                  </a:cubicBezTo>
                  <a:cubicBezTo>
                    <a:pt x="453" y="3"/>
                    <a:pt x="455" y="3"/>
                    <a:pt x="457" y="3"/>
                  </a:cubicBezTo>
                  <a:cubicBezTo>
                    <a:pt x="457" y="3"/>
                    <a:pt x="457" y="4"/>
                    <a:pt x="458" y="4"/>
                  </a:cubicBezTo>
                  <a:cubicBezTo>
                    <a:pt x="458" y="4"/>
                    <a:pt x="458" y="5"/>
                    <a:pt x="458" y="5"/>
                  </a:cubicBezTo>
                  <a:moveTo>
                    <a:pt x="633" y="65"/>
                  </a:moveTo>
                  <a:cubicBezTo>
                    <a:pt x="633" y="65"/>
                    <a:pt x="633" y="65"/>
                    <a:pt x="633" y="65"/>
                  </a:cubicBezTo>
                  <a:cubicBezTo>
                    <a:pt x="634" y="64"/>
                    <a:pt x="633" y="62"/>
                    <a:pt x="634" y="61"/>
                  </a:cubicBezTo>
                  <a:cubicBezTo>
                    <a:pt x="634" y="60"/>
                    <a:pt x="634" y="58"/>
                    <a:pt x="635" y="57"/>
                  </a:cubicBezTo>
                  <a:cubicBezTo>
                    <a:pt x="638" y="55"/>
                    <a:pt x="641" y="53"/>
                    <a:pt x="644" y="51"/>
                  </a:cubicBezTo>
                  <a:cubicBezTo>
                    <a:pt x="647" y="49"/>
                    <a:pt x="651" y="48"/>
                    <a:pt x="654" y="45"/>
                  </a:cubicBezTo>
                  <a:cubicBezTo>
                    <a:pt x="654" y="45"/>
                    <a:pt x="654" y="45"/>
                    <a:pt x="655" y="44"/>
                  </a:cubicBezTo>
                  <a:cubicBezTo>
                    <a:pt x="657" y="44"/>
                    <a:pt x="658" y="43"/>
                    <a:pt x="660" y="42"/>
                  </a:cubicBezTo>
                  <a:cubicBezTo>
                    <a:pt x="664" y="40"/>
                    <a:pt x="669" y="38"/>
                    <a:pt x="673" y="36"/>
                  </a:cubicBezTo>
                  <a:cubicBezTo>
                    <a:pt x="674" y="35"/>
                    <a:pt x="675" y="35"/>
                    <a:pt x="675" y="35"/>
                  </a:cubicBezTo>
                  <a:cubicBezTo>
                    <a:pt x="676" y="34"/>
                    <a:pt x="677" y="34"/>
                    <a:pt x="678" y="33"/>
                  </a:cubicBezTo>
                  <a:cubicBezTo>
                    <a:pt x="680" y="32"/>
                    <a:pt x="682" y="31"/>
                    <a:pt x="684" y="30"/>
                  </a:cubicBezTo>
                  <a:cubicBezTo>
                    <a:pt x="686" y="30"/>
                    <a:pt x="688" y="28"/>
                    <a:pt x="690" y="27"/>
                  </a:cubicBezTo>
                  <a:cubicBezTo>
                    <a:pt x="693" y="26"/>
                    <a:pt x="697" y="25"/>
                    <a:pt x="700" y="23"/>
                  </a:cubicBezTo>
                  <a:cubicBezTo>
                    <a:pt x="703" y="21"/>
                    <a:pt x="707" y="20"/>
                    <a:pt x="710" y="18"/>
                  </a:cubicBezTo>
                  <a:cubicBezTo>
                    <a:pt x="710" y="18"/>
                    <a:pt x="710" y="17"/>
                    <a:pt x="711" y="17"/>
                  </a:cubicBezTo>
                  <a:cubicBezTo>
                    <a:pt x="710" y="17"/>
                    <a:pt x="709" y="16"/>
                    <a:pt x="708" y="16"/>
                  </a:cubicBezTo>
                  <a:cubicBezTo>
                    <a:pt x="705" y="16"/>
                    <a:pt x="702" y="16"/>
                    <a:pt x="700" y="16"/>
                  </a:cubicBezTo>
                  <a:cubicBezTo>
                    <a:pt x="697" y="17"/>
                    <a:pt x="694" y="15"/>
                    <a:pt x="692" y="16"/>
                  </a:cubicBezTo>
                  <a:cubicBezTo>
                    <a:pt x="692" y="16"/>
                    <a:pt x="691" y="16"/>
                    <a:pt x="691" y="16"/>
                  </a:cubicBezTo>
                  <a:cubicBezTo>
                    <a:pt x="689" y="16"/>
                    <a:pt x="686" y="16"/>
                    <a:pt x="683" y="16"/>
                  </a:cubicBezTo>
                  <a:cubicBezTo>
                    <a:pt x="681" y="16"/>
                    <a:pt x="678" y="16"/>
                    <a:pt x="675" y="16"/>
                  </a:cubicBezTo>
                  <a:cubicBezTo>
                    <a:pt x="675" y="16"/>
                    <a:pt x="674" y="16"/>
                    <a:pt x="674" y="16"/>
                  </a:cubicBezTo>
                  <a:cubicBezTo>
                    <a:pt x="672" y="16"/>
                    <a:pt x="669" y="16"/>
                    <a:pt x="667" y="16"/>
                  </a:cubicBezTo>
                  <a:cubicBezTo>
                    <a:pt x="662" y="17"/>
                    <a:pt x="656" y="17"/>
                    <a:pt x="651" y="17"/>
                  </a:cubicBezTo>
                  <a:cubicBezTo>
                    <a:pt x="648" y="17"/>
                    <a:pt x="646" y="17"/>
                    <a:pt x="643" y="17"/>
                  </a:cubicBezTo>
                  <a:cubicBezTo>
                    <a:pt x="641" y="16"/>
                    <a:pt x="640" y="17"/>
                    <a:pt x="638" y="17"/>
                  </a:cubicBezTo>
                  <a:cubicBezTo>
                    <a:pt x="638" y="16"/>
                    <a:pt x="638" y="16"/>
                    <a:pt x="638" y="16"/>
                  </a:cubicBezTo>
                  <a:cubicBezTo>
                    <a:pt x="638" y="16"/>
                    <a:pt x="637" y="17"/>
                    <a:pt x="637" y="17"/>
                  </a:cubicBezTo>
                  <a:cubicBezTo>
                    <a:pt x="637" y="17"/>
                    <a:pt x="637" y="16"/>
                    <a:pt x="636" y="16"/>
                  </a:cubicBezTo>
                  <a:cubicBezTo>
                    <a:pt x="636" y="16"/>
                    <a:pt x="636" y="17"/>
                    <a:pt x="635" y="17"/>
                  </a:cubicBezTo>
                  <a:cubicBezTo>
                    <a:pt x="633" y="17"/>
                    <a:pt x="632" y="17"/>
                    <a:pt x="630" y="17"/>
                  </a:cubicBezTo>
                  <a:cubicBezTo>
                    <a:pt x="627" y="17"/>
                    <a:pt x="623" y="18"/>
                    <a:pt x="620" y="18"/>
                  </a:cubicBezTo>
                  <a:cubicBezTo>
                    <a:pt x="617" y="18"/>
                    <a:pt x="613" y="18"/>
                    <a:pt x="610" y="18"/>
                  </a:cubicBezTo>
                  <a:cubicBezTo>
                    <a:pt x="608" y="18"/>
                    <a:pt x="605" y="18"/>
                    <a:pt x="603" y="19"/>
                  </a:cubicBezTo>
                  <a:cubicBezTo>
                    <a:pt x="600" y="19"/>
                    <a:pt x="598" y="19"/>
                    <a:pt x="595" y="19"/>
                  </a:cubicBezTo>
                  <a:cubicBezTo>
                    <a:pt x="591" y="19"/>
                    <a:pt x="587" y="20"/>
                    <a:pt x="583" y="20"/>
                  </a:cubicBezTo>
                  <a:cubicBezTo>
                    <a:pt x="580" y="20"/>
                    <a:pt x="577" y="20"/>
                    <a:pt x="574" y="20"/>
                  </a:cubicBezTo>
                  <a:cubicBezTo>
                    <a:pt x="572" y="20"/>
                    <a:pt x="571" y="20"/>
                    <a:pt x="569" y="20"/>
                  </a:cubicBezTo>
                  <a:cubicBezTo>
                    <a:pt x="566" y="20"/>
                    <a:pt x="564" y="20"/>
                    <a:pt x="561" y="20"/>
                  </a:cubicBezTo>
                  <a:cubicBezTo>
                    <a:pt x="559" y="20"/>
                    <a:pt x="558" y="21"/>
                    <a:pt x="556" y="21"/>
                  </a:cubicBezTo>
                  <a:cubicBezTo>
                    <a:pt x="552" y="21"/>
                    <a:pt x="548" y="20"/>
                    <a:pt x="544" y="20"/>
                  </a:cubicBezTo>
                  <a:cubicBezTo>
                    <a:pt x="538" y="20"/>
                    <a:pt x="532" y="20"/>
                    <a:pt x="527" y="21"/>
                  </a:cubicBezTo>
                  <a:cubicBezTo>
                    <a:pt x="525" y="21"/>
                    <a:pt x="524" y="20"/>
                    <a:pt x="522" y="20"/>
                  </a:cubicBezTo>
                  <a:cubicBezTo>
                    <a:pt x="520" y="20"/>
                    <a:pt x="518" y="20"/>
                    <a:pt x="516" y="20"/>
                  </a:cubicBezTo>
                  <a:cubicBezTo>
                    <a:pt x="513" y="20"/>
                    <a:pt x="509" y="19"/>
                    <a:pt x="506" y="19"/>
                  </a:cubicBezTo>
                  <a:cubicBezTo>
                    <a:pt x="503" y="19"/>
                    <a:pt x="501" y="19"/>
                    <a:pt x="498" y="19"/>
                  </a:cubicBezTo>
                  <a:cubicBezTo>
                    <a:pt x="494" y="19"/>
                    <a:pt x="490" y="19"/>
                    <a:pt x="486" y="19"/>
                  </a:cubicBezTo>
                  <a:cubicBezTo>
                    <a:pt x="485" y="19"/>
                    <a:pt x="484" y="19"/>
                    <a:pt x="483" y="19"/>
                  </a:cubicBezTo>
                  <a:cubicBezTo>
                    <a:pt x="480" y="19"/>
                    <a:pt x="478" y="19"/>
                    <a:pt x="476" y="19"/>
                  </a:cubicBezTo>
                  <a:cubicBezTo>
                    <a:pt x="472" y="19"/>
                    <a:pt x="469" y="18"/>
                    <a:pt x="465" y="18"/>
                  </a:cubicBezTo>
                  <a:cubicBezTo>
                    <a:pt x="463" y="18"/>
                    <a:pt x="461" y="18"/>
                    <a:pt x="459" y="18"/>
                  </a:cubicBezTo>
                  <a:cubicBezTo>
                    <a:pt x="457" y="18"/>
                    <a:pt x="454" y="17"/>
                    <a:pt x="452" y="18"/>
                  </a:cubicBezTo>
                  <a:cubicBezTo>
                    <a:pt x="449" y="19"/>
                    <a:pt x="446" y="18"/>
                    <a:pt x="442" y="17"/>
                  </a:cubicBezTo>
                  <a:cubicBezTo>
                    <a:pt x="442" y="18"/>
                    <a:pt x="442" y="18"/>
                    <a:pt x="443" y="18"/>
                  </a:cubicBezTo>
                  <a:cubicBezTo>
                    <a:pt x="443" y="18"/>
                    <a:pt x="442" y="18"/>
                    <a:pt x="442" y="18"/>
                  </a:cubicBezTo>
                  <a:cubicBezTo>
                    <a:pt x="439" y="18"/>
                    <a:pt x="436" y="18"/>
                    <a:pt x="433" y="18"/>
                  </a:cubicBezTo>
                  <a:cubicBezTo>
                    <a:pt x="431" y="18"/>
                    <a:pt x="428" y="19"/>
                    <a:pt x="425" y="19"/>
                  </a:cubicBezTo>
                  <a:cubicBezTo>
                    <a:pt x="422" y="19"/>
                    <a:pt x="418" y="19"/>
                    <a:pt x="414" y="19"/>
                  </a:cubicBezTo>
                  <a:cubicBezTo>
                    <a:pt x="411" y="19"/>
                    <a:pt x="409" y="19"/>
                    <a:pt x="406" y="19"/>
                  </a:cubicBezTo>
                  <a:cubicBezTo>
                    <a:pt x="404" y="19"/>
                    <a:pt x="401" y="19"/>
                    <a:pt x="398" y="20"/>
                  </a:cubicBezTo>
                  <a:cubicBezTo>
                    <a:pt x="396" y="20"/>
                    <a:pt x="394" y="20"/>
                    <a:pt x="392" y="20"/>
                  </a:cubicBezTo>
                  <a:cubicBezTo>
                    <a:pt x="390" y="20"/>
                    <a:pt x="387" y="20"/>
                    <a:pt x="385" y="20"/>
                  </a:cubicBezTo>
                  <a:cubicBezTo>
                    <a:pt x="382" y="20"/>
                    <a:pt x="379" y="21"/>
                    <a:pt x="377" y="21"/>
                  </a:cubicBezTo>
                  <a:cubicBezTo>
                    <a:pt x="374" y="21"/>
                    <a:pt x="372" y="21"/>
                    <a:pt x="370" y="21"/>
                  </a:cubicBezTo>
                  <a:cubicBezTo>
                    <a:pt x="368" y="21"/>
                    <a:pt x="366" y="21"/>
                    <a:pt x="364" y="21"/>
                  </a:cubicBezTo>
                  <a:cubicBezTo>
                    <a:pt x="361" y="21"/>
                    <a:pt x="358" y="22"/>
                    <a:pt x="355" y="22"/>
                  </a:cubicBezTo>
                  <a:cubicBezTo>
                    <a:pt x="353" y="22"/>
                    <a:pt x="351" y="23"/>
                    <a:pt x="350" y="22"/>
                  </a:cubicBezTo>
                  <a:cubicBezTo>
                    <a:pt x="347" y="22"/>
                    <a:pt x="344" y="24"/>
                    <a:pt x="341" y="22"/>
                  </a:cubicBezTo>
                  <a:cubicBezTo>
                    <a:pt x="341" y="22"/>
                    <a:pt x="341" y="22"/>
                    <a:pt x="341" y="22"/>
                  </a:cubicBezTo>
                  <a:cubicBezTo>
                    <a:pt x="339" y="23"/>
                    <a:pt x="338" y="23"/>
                    <a:pt x="337" y="23"/>
                  </a:cubicBezTo>
                  <a:cubicBezTo>
                    <a:pt x="336" y="23"/>
                    <a:pt x="334" y="22"/>
                    <a:pt x="334" y="23"/>
                  </a:cubicBezTo>
                  <a:cubicBezTo>
                    <a:pt x="332" y="24"/>
                    <a:pt x="330" y="24"/>
                    <a:pt x="328" y="24"/>
                  </a:cubicBezTo>
                  <a:cubicBezTo>
                    <a:pt x="325" y="24"/>
                    <a:pt x="323" y="24"/>
                    <a:pt x="320" y="24"/>
                  </a:cubicBezTo>
                  <a:cubicBezTo>
                    <a:pt x="316" y="24"/>
                    <a:pt x="311" y="24"/>
                    <a:pt x="306" y="24"/>
                  </a:cubicBezTo>
                  <a:cubicBezTo>
                    <a:pt x="305" y="24"/>
                    <a:pt x="304" y="24"/>
                    <a:pt x="303" y="24"/>
                  </a:cubicBezTo>
                  <a:cubicBezTo>
                    <a:pt x="302" y="25"/>
                    <a:pt x="301" y="25"/>
                    <a:pt x="300" y="24"/>
                  </a:cubicBezTo>
                  <a:cubicBezTo>
                    <a:pt x="299" y="25"/>
                    <a:pt x="298" y="25"/>
                    <a:pt x="297" y="24"/>
                  </a:cubicBezTo>
                  <a:cubicBezTo>
                    <a:pt x="296" y="24"/>
                    <a:pt x="296" y="25"/>
                    <a:pt x="296" y="25"/>
                  </a:cubicBezTo>
                  <a:cubicBezTo>
                    <a:pt x="293" y="25"/>
                    <a:pt x="290" y="25"/>
                    <a:pt x="287" y="25"/>
                  </a:cubicBezTo>
                  <a:cubicBezTo>
                    <a:pt x="284" y="25"/>
                    <a:pt x="281" y="24"/>
                    <a:pt x="277" y="24"/>
                  </a:cubicBezTo>
                  <a:cubicBezTo>
                    <a:pt x="275" y="24"/>
                    <a:pt x="273" y="23"/>
                    <a:pt x="271" y="23"/>
                  </a:cubicBezTo>
                  <a:cubicBezTo>
                    <a:pt x="269" y="23"/>
                    <a:pt x="268" y="23"/>
                    <a:pt x="266" y="23"/>
                  </a:cubicBezTo>
                  <a:cubicBezTo>
                    <a:pt x="266" y="23"/>
                    <a:pt x="265" y="23"/>
                    <a:pt x="265" y="23"/>
                  </a:cubicBezTo>
                  <a:cubicBezTo>
                    <a:pt x="261" y="23"/>
                    <a:pt x="257" y="22"/>
                    <a:pt x="253" y="22"/>
                  </a:cubicBezTo>
                  <a:cubicBezTo>
                    <a:pt x="250" y="23"/>
                    <a:pt x="247" y="22"/>
                    <a:pt x="244" y="22"/>
                  </a:cubicBezTo>
                  <a:cubicBezTo>
                    <a:pt x="241" y="22"/>
                    <a:pt x="238" y="21"/>
                    <a:pt x="235" y="21"/>
                  </a:cubicBezTo>
                  <a:cubicBezTo>
                    <a:pt x="235" y="21"/>
                    <a:pt x="234" y="20"/>
                    <a:pt x="233" y="20"/>
                  </a:cubicBezTo>
                  <a:cubicBezTo>
                    <a:pt x="232" y="20"/>
                    <a:pt x="231" y="20"/>
                    <a:pt x="230" y="20"/>
                  </a:cubicBezTo>
                  <a:cubicBezTo>
                    <a:pt x="227" y="20"/>
                    <a:pt x="224" y="21"/>
                    <a:pt x="221" y="20"/>
                  </a:cubicBezTo>
                  <a:cubicBezTo>
                    <a:pt x="218" y="20"/>
                    <a:pt x="215" y="20"/>
                    <a:pt x="212" y="21"/>
                  </a:cubicBezTo>
                  <a:cubicBezTo>
                    <a:pt x="212" y="20"/>
                    <a:pt x="211" y="20"/>
                    <a:pt x="210" y="20"/>
                  </a:cubicBezTo>
                  <a:cubicBezTo>
                    <a:pt x="208" y="20"/>
                    <a:pt x="206" y="19"/>
                    <a:pt x="204" y="19"/>
                  </a:cubicBezTo>
                  <a:cubicBezTo>
                    <a:pt x="199" y="19"/>
                    <a:pt x="194" y="19"/>
                    <a:pt x="189" y="19"/>
                  </a:cubicBezTo>
                  <a:cubicBezTo>
                    <a:pt x="188" y="19"/>
                    <a:pt x="187" y="17"/>
                    <a:pt x="186" y="19"/>
                  </a:cubicBezTo>
                  <a:cubicBezTo>
                    <a:pt x="183" y="19"/>
                    <a:pt x="180" y="19"/>
                    <a:pt x="176" y="19"/>
                  </a:cubicBezTo>
                  <a:cubicBezTo>
                    <a:pt x="173" y="20"/>
                    <a:pt x="171" y="20"/>
                    <a:pt x="168" y="20"/>
                  </a:cubicBezTo>
                  <a:cubicBezTo>
                    <a:pt x="167" y="20"/>
                    <a:pt x="166" y="20"/>
                    <a:pt x="165" y="20"/>
                  </a:cubicBezTo>
                  <a:cubicBezTo>
                    <a:pt x="164" y="19"/>
                    <a:pt x="163" y="19"/>
                    <a:pt x="161" y="19"/>
                  </a:cubicBezTo>
                  <a:cubicBezTo>
                    <a:pt x="158" y="19"/>
                    <a:pt x="155" y="20"/>
                    <a:pt x="152" y="20"/>
                  </a:cubicBezTo>
                  <a:cubicBezTo>
                    <a:pt x="147" y="20"/>
                    <a:pt x="142" y="20"/>
                    <a:pt x="138" y="20"/>
                  </a:cubicBezTo>
                  <a:cubicBezTo>
                    <a:pt x="137" y="20"/>
                    <a:pt x="135" y="20"/>
                    <a:pt x="134" y="19"/>
                  </a:cubicBezTo>
                  <a:cubicBezTo>
                    <a:pt x="132" y="19"/>
                    <a:pt x="130" y="18"/>
                    <a:pt x="129" y="19"/>
                  </a:cubicBezTo>
                  <a:cubicBezTo>
                    <a:pt x="126" y="20"/>
                    <a:pt x="124" y="19"/>
                    <a:pt x="121" y="20"/>
                  </a:cubicBezTo>
                  <a:cubicBezTo>
                    <a:pt x="117" y="20"/>
                    <a:pt x="113" y="19"/>
                    <a:pt x="109" y="19"/>
                  </a:cubicBezTo>
                  <a:cubicBezTo>
                    <a:pt x="106" y="20"/>
                    <a:pt x="103" y="18"/>
                    <a:pt x="101" y="20"/>
                  </a:cubicBezTo>
                  <a:cubicBezTo>
                    <a:pt x="101" y="20"/>
                    <a:pt x="100" y="20"/>
                    <a:pt x="100" y="20"/>
                  </a:cubicBezTo>
                  <a:cubicBezTo>
                    <a:pt x="95" y="19"/>
                    <a:pt x="90" y="19"/>
                    <a:pt x="85" y="19"/>
                  </a:cubicBezTo>
                  <a:cubicBezTo>
                    <a:pt x="82" y="19"/>
                    <a:pt x="79" y="19"/>
                    <a:pt x="76" y="19"/>
                  </a:cubicBezTo>
                  <a:cubicBezTo>
                    <a:pt x="74" y="19"/>
                    <a:pt x="72" y="18"/>
                    <a:pt x="70" y="18"/>
                  </a:cubicBezTo>
                  <a:cubicBezTo>
                    <a:pt x="67" y="18"/>
                    <a:pt x="64" y="18"/>
                    <a:pt x="62" y="18"/>
                  </a:cubicBezTo>
                  <a:cubicBezTo>
                    <a:pt x="61" y="18"/>
                    <a:pt x="61" y="18"/>
                    <a:pt x="60" y="18"/>
                  </a:cubicBezTo>
                  <a:cubicBezTo>
                    <a:pt x="57" y="19"/>
                    <a:pt x="55" y="19"/>
                    <a:pt x="52" y="19"/>
                  </a:cubicBezTo>
                  <a:cubicBezTo>
                    <a:pt x="50" y="19"/>
                    <a:pt x="48" y="19"/>
                    <a:pt x="47" y="19"/>
                  </a:cubicBezTo>
                  <a:cubicBezTo>
                    <a:pt x="44" y="19"/>
                    <a:pt x="41" y="19"/>
                    <a:pt x="39" y="19"/>
                  </a:cubicBezTo>
                  <a:cubicBezTo>
                    <a:pt x="36" y="19"/>
                    <a:pt x="33" y="19"/>
                    <a:pt x="31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29" y="17"/>
                    <a:pt x="28" y="19"/>
                    <a:pt x="27" y="19"/>
                  </a:cubicBezTo>
                  <a:cubicBezTo>
                    <a:pt x="29" y="20"/>
                    <a:pt x="31" y="21"/>
                    <a:pt x="33" y="22"/>
                  </a:cubicBezTo>
                  <a:cubicBezTo>
                    <a:pt x="37" y="23"/>
                    <a:pt x="40" y="25"/>
                    <a:pt x="43" y="26"/>
                  </a:cubicBezTo>
                  <a:cubicBezTo>
                    <a:pt x="45" y="28"/>
                    <a:pt x="47" y="29"/>
                    <a:pt x="50" y="30"/>
                  </a:cubicBezTo>
                  <a:cubicBezTo>
                    <a:pt x="52" y="31"/>
                    <a:pt x="54" y="32"/>
                    <a:pt x="56" y="33"/>
                  </a:cubicBezTo>
                  <a:cubicBezTo>
                    <a:pt x="59" y="35"/>
                    <a:pt x="62" y="37"/>
                    <a:pt x="65" y="38"/>
                  </a:cubicBezTo>
                  <a:cubicBezTo>
                    <a:pt x="68" y="39"/>
                    <a:pt x="72" y="41"/>
                    <a:pt x="76" y="42"/>
                  </a:cubicBezTo>
                  <a:cubicBezTo>
                    <a:pt x="76" y="42"/>
                    <a:pt x="77" y="43"/>
                    <a:pt x="77" y="43"/>
                  </a:cubicBezTo>
                  <a:cubicBezTo>
                    <a:pt x="80" y="42"/>
                    <a:pt x="81" y="44"/>
                    <a:pt x="83" y="44"/>
                  </a:cubicBezTo>
                  <a:cubicBezTo>
                    <a:pt x="85" y="45"/>
                    <a:pt x="87" y="46"/>
                    <a:pt x="89" y="47"/>
                  </a:cubicBezTo>
                  <a:cubicBezTo>
                    <a:pt x="90" y="48"/>
                    <a:pt x="90" y="48"/>
                    <a:pt x="91" y="49"/>
                  </a:cubicBezTo>
                  <a:cubicBezTo>
                    <a:pt x="92" y="49"/>
                    <a:pt x="92" y="49"/>
                    <a:pt x="93" y="49"/>
                  </a:cubicBezTo>
                  <a:cubicBezTo>
                    <a:pt x="94" y="50"/>
                    <a:pt x="95" y="51"/>
                    <a:pt x="97" y="51"/>
                  </a:cubicBezTo>
                  <a:cubicBezTo>
                    <a:pt x="98" y="52"/>
                    <a:pt x="98" y="52"/>
                    <a:pt x="99" y="52"/>
                  </a:cubicBezTo>
                  <a:cubicBezTo>
                    <a:pt x="100" y="52"/>
                    <a:pt x="102" y="51"/>
                    <a:pt x="103" y="54"/>
                  </a:cubicBezTo>
                  <a:cubicBezTo>
                    <a:pt x="103" y="54"/>
                    <a:pt x="103" y="54"/>
                    <a:pt x="103" y="54"/>
                  </a:cubicBezTo>
                  <a:cubicBezTo>
                    <a:pt x="105" y="54"/>
                    <a:pt x="105" y="57"/>
                    <a:pt x="106" y="58"/>
                  </a:cubicBezTo>
                  <a:cubicBezTo>
                    <a:pt x="108" y="61"/>
                    <a:pt x="105" y="66"/>
                    <a:pt x="102" y="67"/>
                  </a:cubicBezTo>
                  <a:cubicBezTo>
                    <a:pt x="100" y="68"/>
                    <a:pt x="98" y="69"/>
                    <a:pt x="96" y="70"/>
                  </a:cubicBezTo>
                  <a:cubicBezTo>
                    <a:pt x="95" y="71"/>
                    <a:pt x="94" y="71"/>
                    <a:pt x="93" y="72"/>
                  </a:cubicBezTo>
                  <a:cubicBezTo>
                    <a:pt x="92" y="72"/>
                    <a:pt x="90" y="73"/>
                    <a:pt x="89" y="73"/>
                  </a:cubicBezTo>
                  <a:cubicBezTo>
                    <a:pt x="86" y="75"/>
                    <a:pt x="82" y="77"/>
                    <a:pt x="79" y="79"/>
                  </a:cubicBezTo>
                  <a:cubicBezTo>
                    <a:pt x="77" y="80"/>
                    <a:pt x="75" y="81"/>
                    <a:pt x="73" y="82"/>
                  </a:cubicBezTo>
                  <a:cubicBezTo>
                    <a:pt x="71" y="83"/>
                    <a:pt x="69" y="84"/>
                    <a:pt x="66" y="85"/>
                  </a:cubicBezTo>
                  <a:cubicBezTo>
                    <a:pt x="63" y="87"/>
                    <a:pt x="60" y="88"/>
                    <a:pt x="57" y="90"/>
                  </a:cubicBezTo>
                  <a:cubicBezTo>
                    <a:pt x="55" y="91"/>
                    <a:pt x="53" y="93"/>
                    <a:pt x="50" y="94"/>
                  </a:cubicBezTo>
                  <a:cubicBezTo>
                    <a:pt x="50" y="94"/>
                    <a:pt x="49" y="94"/>
                    <a:pt x="49" y="94"/>
                  </a:cubicBezTo>
                  <a:cubicBezTo>
                    <a:pt x="49" y="94"/>
                    <a:pt x="49" y="95"/>
                    <a:pt x="49" y="95"/>
                  </a:cubicBezTo>
                  <a:cubicBezTo>
                    <a:pt x="48" y="95"/>
                    <a:pt x="48" y="95"/>
                    <a:pt x="48" y="95"/>
                  </a:cubicBezTo>
                  <a:cubicBezTo>
                    <a:pt x="42" y="98"/>
                    <a:pt x="36" y="102"/>
                    <a:pt x="30" y="105"/>
                  </a:cubicBezTo>
                  <a:cubicBezTo>
                    <a:pt x="30" y="105"/>
                    <a:pt x="30" y="105"/>
                    <a:pt x="30" y="106"/>
                  </a:cubicBezTo>
                  <a:cubicBezTo>
                    <a:pt x="33" y="106"/>
                    <a:pt x="37" y="106"/>
                    <a:pt x="40" y="106"/>
                  </a:cubicBezTo>
                  <a:cubicBezTo>
                    <a:pt x="43" y="106"/>
                    <a:pt x="45" y="107"/>
                    <a:pt x="48" y="106"/>
                  </a:cubicBezTo>
                  <a:cubicBezTo>
                    <a:pt x="49" y="106"/>
                    <a:pt x="50" y="106"/>
                    <a:pt x="52" y="106"/>
                  </a:cubicBezTo>
                  <a:cubicBezTo>
                    <a:pt x="53" y="106"/>
                    <a:pt x="55" y="107"/>
                    <a:pt x="57" y="107"/>
                  </a:cubicBezTo>
                  <a:cubicBezTo>
                    <a:pt x="59" y="107"/>
                    <a:pt x="60" y="107"/>
                    <a:pt x="61" y="107"/>
                  </a:cubicBezTo>
                  <a:cubicBezTo>
                    <a:pt x="63" y="107"/>
                    <a:pt x="64" y="107"/>
                    <a:pt x="66" y="107"/>
                  </a:cubicBezTo>
                  <a:cubicBezTo>
                    <a:pt x="68" y="107"/>
                    <a:pt x="69" y="107"/>
                    <a:pt x="71" y="107"/>
                  </a:cubicBezTo>
                  <a:cubicBezTo>
                    <a:pt x="73" y="107"/>
                    <a:pt x="74" y="107"/>
                    <a:pt x="76" y="107"/>
                  </a:cubicBezTo>
                  <a:cubicBezTo>
                    <a:pt x="78" y="107"/>
                    <a:pt x="81" y="107"/>
                    <a:pt x="83" y="107"/>
                  </a:cubicBezTo>
                  <a:cubicBezTo>
                    <a:pt x="86" y="107"/>
                    <a:pt x="90" y="107"/>
                    <a:pt x="93" y="107"/>
                  </a:cubicBezTo>
                  <a:cubicBezTo>
                    <a:pt x="98" y="107"/>
                    <a:pt x="104" y="106"/>
                    <a:pt x="109" y="106"/>
                  </a:cubicBezTo>
                  <a:cubicBezTo>
                    <a:pt x="110" y="106"/>
                    <a:pt x="112" y="106"/>
                    <a:pt x="113" y="106"/>
                  </a:cubicBezTo>
                  <a:cubicBezTo>
                    <a:pt x="115" y="106"/>
                    <a:pt x="116" y="106"/>
                    <a:pt x="118" y="106"/>
                  </a:cubicBezTo>
                  <a:cubicBezTo>
                    <a:pt x="121" y="106"/>
                    <a:pt x="124" y="106"/>
                    <a:pt x="127" y="106"/>
                  </a:cubicBezTo>
                  <a:cubicBezTo>
                    <a:pt x="129" y="106"/>
                    <a:pt x="131" y="106"/>
                    <a:pt x="132" y="106"/>
                  </a:cubicBezTo>
                  <a:cubicBezTo>
                    <a:pt x="134" y="106"/>
                    <a:pt x="135" y="106"/>
                    <a:pt x="137" y="106"/>
                  </a:cubicBezTo>
                  <a:cubicBezTo>
                    <a:pt x="140" y="106"/>
                    <a:pt x="143" y="106"/>
                    <a:pt x="147" y="106"/>
                  </a:cubicBezTo>
                  <a:cubicBezTo>
                    <a:pt x="150" y="106"/>
                    <a:pt x="153" y="106"/>
                    <a:pt x="156" y="106"/>
                  </a:cubicBezTo>
                  <a:cubicBezTo>
                    <a:pt x="159" y="107"/>
                    <a:pt x="161" y="106"/>
                    <a:pt x="164" y="106"/>
                  </a:cubicBezTo>
                  <a:cubicBezTo>
                    <a:pt x="167" y="106"/>
                    <a:pt x="171" y="107"/>
                    <a:pt x="174" y="107"/>
                  </a:cubicBezTo>
                  <a:cubicBezTo>
                    <a:pt x="178" y="107"/>
                    <a:pt x="182" y="107"/>
                    <a:pt x="186" y="107"/>
                  </a:cubicBezTo>
                  <a:cubicBezTo>
                    <a:pt x="187" y="107"/>
                    <a:pt x="189" y="108"/>
                    <a:pt x="191" y="108"/>
                  </a:cubicBezTo>
                  <a:cubicBezTo>
                    <a:pt x="191" y="108"/>
                    <a:pt x="191" y="108"/>
                    <a:pt x="191" y="108"/>
                  </a:cubicBezTo>
                  <a:cubicBezTo>
                    <a:pt x="194" y="107"/>
                    <a:pt x="197" y="107"/>
                    <a:pt x="199" y="107"/>
                  </a:cubicBezTo>
                  <a:cubicBezTo>
                    <a:pt x="202" y="107"/>
                    <a:pt x="204" y="107"/>
                    <a:pt x="207" y="107"/>
                  </a:cubicBezTo>
                  <a:cubicBezTo>
                    <a:pt x="208" y="107"/>
                    <a:pt x="210" y="106"/>
                    <a:pt x="211" y="106"/>
                  </a:cubicBezTo>
                  <a:cubicBezTo>
                    <a:pt x="213" y="106"/>
                    <a:pt x="215" y="106"/>
                    <a:pt x="217" y="106"/>
                  </a:cubicBezTo>
                  <a:cubicBezTo>
                    <a:pt x="220" y="106"/>
                    <a:pt x="222" y="106"/>
                    <a:pt x="225" y="106"/>
                  </a:cubicBezTo>
                  <a:cubicBezTo>
                    <a:pt x="228" y="105"/>
                    <a:pt x="230" y="106"/>
                    <a:pt x="233" y="106"/>
                  </a:cubicBezTo>
                  <a:cubicBezTo>
                    <a:pt x="236" y="105"/>
                    <a:pt x="240" y="105"/>
                    <a:pt x="243" y="105"/>
                  </a:cubicBezTo>
                  <a:cubicBezTo>
                    <a:pt x="246" y="105"/>
                    <a:pt x="250" y="105"/>
                    <a:pt x="253" y="105"/>
                  </a:cubicBezTo>
                  <a:cubicBezTo>
                    <a:pt x="255" y="105"/>
                    <a:pt x="257" y="105"/>
                    <a:pt x="259" y="105"/>
                  </a:cubicBezTo>
                  <a:cubicBezTo>
                    <a:pt x="260" y="105"/>
                    <a:pt x="263" y="104"/>
                    <a:pt x="264" y="106"/>
                  </a:cubicBezTo>
                  <a:cubicBezTo>
                    <a:pt x="265" y="105"/>
                    <a:pt x="266" y="105"/>
                    <a:pt x="267" y="105"/>
                  </a:cubicBezTo>
                  <a:cubicBezTo>
                    <a:pt x="268" y="105"/>
                    <a:pt x="269" y="105"/>
                    <a:pt x="270" y="105"/>
                  </a:cubicBezTo>
                  <a:cubicBezTo>
                    <a:pt x="271" y="105"/>
                    <a:pt x="272" y="105"/>
                    <a:pt x="273" y="105"/>
                  </a:cubicBezTo>
                  <a:cubicBezTo>
                    <a:pt x="275" y="105"/>
                    <a:pt x="277" y="105"/>
                    <a:pt x="278" y="105"/>
                  </a:cubicBezTo>
                  <a:cubicBezTo>
                    <a:pt x="281" y="105"/>
                    <a:pt x="285" y="105"/>
                    <a:pt x="288" y="105"/>
                  </a:cubicBezTo>
                  <a:cubicBezTo>
                    <a:pt x="290" y="105"/>
                    <a:pt x="291" y="105"/>
                    <a:pt x="293" y="105"/>
                  </a:cubicBezTo>
                  <a:cubicBezTo>
                    <a:pt x="296" y="105"/>
                    <a:pt x="299" y="105"/>
                    <a:pt x="302" y="105"/>
                  </a:cubicBezTo>
                  <a:cubicBezTo>
                    <a:pt x="304" y="105"/>
                    <a:pt x="305" y="105"/>
                    <a:pt x="307" y="105"/>
                  </a:cubicBezTo>
                  <a:cubicBezTo>
                    <a:pt x="309" y="105"/>
                    <a:pt x="312" y="105"/>
                    <a:pt x="315" y="104"/>
                  </a:cubicBezTo>
                  <a:cubicBezTo>
                    <a:pt x="319" y="104"/>
                    <a:pt x="322" y="104"/>
                    <a:pt x="325" y="104"/>
                  </a:cubicBezTo>
                  <a:cubicBezTo>
                    <a:pt x="329" y="104"/>
                    <a:pt x="332" y="105"/>
                    <a:pt x="336" y="104"/>
                  </a:cubicBezTo>
                  <a:cubicBezTo>
                    <a:pt x="337" y="104"/>
                    <a:pt x="339" y="104"/>
                    <a:pt x="340" y="104"/>
                  </a:cubicBezTo>
                  <a:cubicBezTo>
                    <a:pt x="341" y="104"/>
                    <a:pt x="343" y="105"/>
                    <a:pt x="345" y="104"/>
                  </a:cubicBezTo>
                  <a:cubicBezTo>
                    <a:pt x="349" y="103"/>
                    <a:pt x="353" y="104"/>
                    <a:pt x="357" y="104"/>
                  </a:cubicBezTo>
                  <a:cubicBezTo>
                    <a:pt x="359" y="103"/>
                    <a:pt x="361" y="103"/>
                    <a:pt x="362" y="103"/>
                  </a:cubicBezTo>
                  <a:cubicBezTo>
                    <a:pt x="364" y="103"/>
                    <a:pt x="365" y="104"/>
                    <a:pt x="367" y="103"/>
                  </a:cubicBezTo>
                  <a:cubicBezTo>
                    <a:pt x="369" y="103"/>
                    <a:pt x="370" y="103"/>
                    <a:pt x="372" y="103"/>
                  </a:cubicBezTo>
                  <a:cubicBezTo>
                    <a:pt x="373" y="103"/>
                    <a:pt x="373" y="103"/>
                    <a:pt x="373" y="104"/>
                  </a:cubicBezTo>
                  <a:cubicBezTo>
                    <a:pt x="374" y="103"/>
                    <a:pt x="374" y="103"/>
                    <a:pt x="375" y="103"/>
                  </a:cubicBezTo>
                  <a:cubicBezTo>
                    <a:pt x="376" y="103"/>
                    <a:pt x="378" y="103"/>
                    <a:pt x="379" y="103"/>
                  </a:cubicBezTo>
                  <a:cubicBezTo>
                    <a:pt x="380" y="103"/>
                    <a:pt x="381" y="103"/>
                    <a:pt x="382" y="103"/>
                  </a:cubicBezTo>
                  <a:cubicBezTo>
                    <a:pt x="385" y="103"/>
                    <a:pt x="387" y="104"/>
                    <a:pt x="389" y="103"/>
                  </a:cubicBezTo>
                  <a:cubicBezTo>
                    <a:pt x="391" y="103"/>
                    <a:pt x="393" y="104"/>
                    <a:pt x="394" y="103"/>
                  </a:cubicBezTo>
                  <a:cubicBezTo>
                    <a:pt x="395" y="102"/>
                    <a:pt x="397" y="103"/>
                    <a:pt x="398" y="103"/>
                  </a:cubicBezTo>
                  <a:cubicBezTo>
                    <a:pt x="402" y="102"/>
                    <a:pt x="406" y="103"/>
                    <a:pt x="410" y="103"/>
                  </a:cubicBezTo>
                  <a:cubicBezTo>
                    <a:pt x="410" y="103"/>
                    <a:pt x="410" y="103"/>
                    <a:pt x="410" y="103"/>
                  </a:cubicBezTo>
                  <a:cubicBezTo>
                    <a:pt x="412" y="103"/>
                    <a:pt x="413" y="102"/>
                    <a:pt x="415" y="103"/>
                  </a:cubicBezTo>
                  <a:cubicBezTo>
                    <a:pt x="416" y="103"/>
                    <a:pt x="417" y="103"/>
                    <a:pt x="418" y="103"/>
                  </a:cubicBezTo>
                  <a:cubicBezTo>
                    <a:pt x="419" y="103"/>
                    <a:pt x="420" y="103"/>
                    <a:pt x="422" y="103"/>
                  </a:cubicBezTo>
                  <a:cubicBezTo>
                    <a:pt x="424" y="103"/>
                    <a:pt x="427" y="103"/>
                    <a:pt x="430" y="104"/>
                  </a:cubicBezTo>
                  <a:cubicBezTo>
                    <a:pt x="431" y="104"/>
                    <a:pt x="432" y="103"/>
                    <a:pt x="433" y="103"/>
                  </a:cubicBezTo>
                  <a:cubicBezTo>
                    <a:pt x="435" y="103"/>
                    <a:pt x="437" y="103"/>
                    <a:pt x="439" y="104"/>
                  </a:cubicBezTo>
                  <a:cubicBezTo>
                    <a:pt x="440" y="104"/>
                    <a:pt x="441" y="104"/>
                    <a:pt x="442" y="105"/>
                  </a:cubicBezTo>
                  <a:cubicBezTo>
                    <a:pt x="448" y="103"/>
                    <a:pt x="454" y="105"/>
                    <a:pt x="460" y="105"/>
                  </a:cubicBezTo>
                  <a:cubicBezTo>
                    <a:pt x="460" y="106"/>
                    <a:pt x="459" y="106"/>
                    <a:pt x="459" y="106"/>
                  </a:cubicBezTo>
                  <a:cubicBezTo>
                    <a:pt x="460" y="106"/>
                    <a:pt x="462" y="106"/>
                    <a:pt x="463" y="106"/>
                  </a:cubicBezTo>
                  <a:cubicBezTo>
                    <a:pt x="465" y="105"/>
                    <a:pt x="467" y="106"/>
                    <a:pt x="469" y="106"/>
                  </a:cubicBezTo>
                  <a:cubicBezTo>
                    <a:pt x="472" y="106"/>
                    <a:pt x="474" y="106"/>
                    <a:pt x="476" y="106"/>
                  </a:cubicBezTo>
                  <a:cubicBezTo>
                    <a:pt x="477" y="106"/>
                    <a:pt x="478" y="106"/>
                    <a:pt x="478" y="107"/>
                  </a:cubicBezTo>
                  <a:cubicBezTo>
                    <a:pt x="479" y="107"/>
                    <a:pt x="479" y="107"/>
                    <a:pt x="480" y="107"/>
                  </a:cubicBezTo>
                  <a:cubicBezTo>
                    <a:pt x="481" y="106"/>
                    <a:pt x="483" y="106"/>
                    <a:pt x="484" y="107"/>
                  </a:cubicBezTo>
                  <a:cubicBezTo>
                    <a:pt x="484" y="108"/>
                    <a:pt x="484" y="108"/>
                    <a:pt x="485" y="108"/>
                  </a:cubicBezTo>
                  <a:cubicBezTo>
                    <a:pt x="486" y="107"/>
                    <a:pt x="488" y="107"/>
                    <a:pt x="489" y="107"/>
                  </a:cubicBezTo>
                  <a:cubicBezTo>
                    <a:pt x="491" y="108"/>
                    <a:pt x="493" y="108"/>
                    <a:pt x="495" y="107"/>
                  </a:cubicBezTo>
                  <a:cubicBezTo>
                    <a:pt x="496" y="107"/>
                    <a:pt x="497" y="108"/>
                    <a:pt x="498" y="108"/>
                  </a:cubicBezTo>
                  <a:cubicBezTo>
                    <a:pt x="501" y="108"/>
                    <a:pt x="505" y="107"/>
                    <a:pt x="508" y="108"/>
                  </a:cubicBezTo>
                  <a:cubicBezTo>
                    <a:pt x="511" y="109"/>
                    <a:pt x="515" y="108"/>
                    <a:pt x="518" y="108"/>
                  </a:cubicBezTo>
                  <a:cubicBezTo>
                    <a:pt x="518" y="108"/>
                    <a:pt x="518" y="109"/>
                    <a:pt x="518" y="109"/>
                  </a:cubicBezTo>
                  <a:cubicBezTo>
                    <a:pt x="518" y="109"/>
                    <a:pt x="517" y="109"/>
                    <a:pt x="516" y="109"/>
                  </a:cubicBezTo>
                  <a:cubicBezTo>
                    <a:pt x="516" y="109"/>
                    <a:pt x="517" y="110"/>
                    <a:pt x="517" y="110"/>
                  </a:cubicBezTo>
                  <a:cubicBezTo>
                    <a:pt x="517" y="110"/>
                    <a:pt x="518" y="109"/>
                    <a:pt x="518" y="109"/>
                  </a:cubicBezTo>
                  <a:cubicBezTo>
                    <a:pt x="519" y="109"/>
                    <a:pt x="519" y="108"/>
                    <a:pt x="519" y="108"/>
                  </a:cubicBezTo>
                  <a:cubicBezTo>
                    <a:pt x="521" y="108"/>
                    <a:pt x="523" y="109"/>
                    <a:pt x="525" y="109"/>
                  </a:cubicBezTo>
                  <a:cubicBezTo>
                    <a:pt x="528" y="108"/>
                    <a:pt x="531" y="108"/>
                    <a:pt x="534" y="108"/>
                  </a:cubicBezTo>
                  <a:cubicBezTo>
                    <a:pt x="538" y="109"/>
                    <a:pt x="542" y="109"/>
                    <a:pt x="547" y="109"/>
                  </a:cubicBezTo>
                  <a:cubicBezTo>
                    <a:pt x="550" y="109"/>
                    <a:pt x="554" y="108"/>
                    <a:pt x="557" y="109"/>
                  </a:cubicBezTo>
                  <a:cubicBezTo>
                    <a:pt x="560" y="109"/>
                    <a:pt x="563" y="109"/>
                    <a:pt x="567" y="109"/>
                  </a:cubicBezTo>
                  <a:cubicBezTo>
                    <a:pt x="568" y="110"/>
                    <a:pt x="569" y="110"/>
                    <a:pt x="570" y="109"/>
                  </a:cubicBezTo>
                  <a:cubicBezTo>
                    <a:pt x="572" y="108"/>
                    <a:pt x="574" y="109"/>
                    <a:pt x="576" y="109"/>
                  </a:cubicBezTo>
                  <a:cubicBezTo>
                    <a:pt x="578" y="109"/>
                    <a:pt x="580" y="109"/>
                    <a:pt x="582" y="109"/>
                  </a:cubicBezTo>
                  <a:cubicBezTo>
                    <a:pt x="583" y="109"/>
                    <a:pt x="583" y="109"/>
                    <a:pt x="584" y="109"/>
                  </a:cubicBezTo>
                  <a:cubicBezTo>
                    <a:pt x="585" y="107"/>
                    <a:pt x="588" y="109"/>
                    <a:pt x="590" y="108"/>
                  </a:cubicBezTo>
                  <a:cubicBezTo>
                    <a:pt x="592" y="108"/>
                    <a:pt x="595" y="109"/>
                    <a:pt x="598" y="107"/>
                  </a:cubicBezTo>
                  <a:cubicBezTo>
                    <a:pt x="598" y="107"/>
                    <a:pt x="598" y="107"/>
                    <a:pt x="598" y="107"/>
                  </a:cubicBezTo>
                  <a:cubicBezTo>
                    <a:pt x="599" y="108"/>
                    <a:pt x="600" y="108"/>
                    <a:pt x="601" y="108"/>
                  </a:cubicBezTo>
                  <a:cubicBezTo>
                    <a:pt x="604" y="108"/>
                    <a:pt x="606" y="107"/>
                    <a:pt x="608" y="107"/>
                  </a:cubicBezTo>
                  <a:cubicBezTo>
                    <a:pt x="609" y="107"/>
                    <a:pt x="610" y="107"/>
                    <a:pt x="611" y="107"/>
                  </a:cubicBezTo>
                  <a:cubicBezTo>
                    <a:pt x="612" y="107"/>
                    <a:pt x="614" y="107"/>
                    <a:pt x="615" y="108"/>
                  </a:cubicBezTo>
                  <a:cubicBezTo>
                    <a:pt x="615" y="108"/>
                    <a:pt x="616" y="108"/>
                    <a:pt x="616" y="108"/>
                  </a:cubicBezTo>
                  <a:cubicBezTo>
                    <a:pt x="616" y="108"/>
                    <a:pt x="616" y="108"/>
                    <a:pt x="617" y="108"/>
                  </a:cubicBezTo>
                  <a:cubicBezTo>
                    <a:pt x="618" y="107"/>
                    <a:pt x="619" y="107"/>
                    <a:pt x="620" y="107"/>
                  </a:cubicBezTo>
                  <a:cubicBezTo>
                    <a:pt x="623" y="107"/>
                    <a:pt x="625" y="107"/>
                    <a:pt x="628" y="107"/>
                  </a:cubicBezTo>
                  <a:cubicBezTo>
                    <a:pt x="630" y="107"/>
                    <a:pt x="632" y="107"/>
                    <a:pt x="635" y="107"/>
                  </a:cubicBezTo>
                  <a:cubicBezTo>
                    <a:pt x="635" y="107"/>
                    <a:pt x="635" y="107"/>
                    <a:pt x="636" y="107"/>
                  </a:cubicBezTo>
                  <a:cubicBezTo>
                    <a:pt x="637" y="107"/>
                    <a:pt x="638" y="107"/>
                    <a:pt x="639" y="107"/>
                  </a:cubicBezTo>
                  <a:cubicBezTo>
                    <a:pt x="641" y="107"/>
                    <a:pt x="644" y="107"/>
                    <a:pt x="646" y="107"/>
                  </a:cubicBezTo>
                  <a:cubicBezTo>
                    <a:pt x="647" y="107"/>
                    <a:pt x="648" y="107"/>
                    <a:pt x="649" y="107"/>
                  </a:cubicBezTo>
                  <a:cubicBezTo>
                    <a:pt x="653" y="107"/>
                    <a:pt x="656" y="107"/>
                    <a:pt x="660" y="107"/>
                  </a:cubicBezTo>
                  <a:cubicBezTo>
                    <a:pt x="662" y="107"/>
                    <a:pt x="663" y="108"/>
                    <a:pt x="665" y="108"/>
                  </a:cubicBezTo>
                  <a:cubicBezTo>
                    <a:pt x="666" y="108"/>
                    <a:pt x="667" y="108"/>
                    <a:pt x="669" y="108"/>
                  </a:cubicBezTo>
                  <a:cubicBezTo>
                    <a:pt x="671" y="108"/>
                    <a:pt x="674" y="108"/>
                    <a:pt x="677" y="108"/>
                  </a:cubicBezTo>
                  <a:cubicBezTo>
                    <a:pt x="678" y="108"/>
                    <a:pt x="680" y="108"/>
                    <a:pt x="682" y="108"/>
                  </a:cubicBezTo>
                  <a:cubicBezTo>
                    <a:pt x="682" y="108"/>
                    <a:pt x="682" y="108"/>
                    <a:pt x="682" y="108"/>
                  </a:cubicBezTo>
                  <a:cubicBezTo>
                    <a:pt x="684" y="108"/>
                    <a:pt x="686" y="108"/>
                    <a:pt x="688" y="108"/>
                  </a:cubicBezTo>
                  <a:cubicBezTo>
                    <a:pt x="690" y="108"/>
                    <a:pt x="691" y="108"/>
                    <a:pt x="693" y="108"/>
                  </a:cubicBezTo>
                  <a:cubicBezTo>
                    <a:pt x="695" y="108"/>
                    <a:pt x="698" y="108"/>
                    <a:pt x="700" y="108"/>
                  </a:cubicBezTo>
                  <a:cubicBezTo>
                    <a:pt x="701" y="108"/>
                    <a:pt x="703" y="107"/>
                    <a:pt x="705" y="107"/>
                  </a:cubicBezTo>
                  <a:cubicBezTo>
                    <a:pt x="701" y="105"/>
                    <a:pt x="698" y="103"/>
                    <a:pt x="694" y="101"/>
                  </a:cubicBezTo>
                  <a:cubicBezTo>
                    <a:pt x="691" y="100"/>
                    <a:pt x="688" y="98"/>
                    <a:pt x="686" y="97"/>
                  </a:cubicBezTo>
                  <a:cubicBezTo>
                    <a:pt x="684" y="96"/>
                    <a:pt x="682" y="95"/>
                    <a:pt x="680" y="94"/>
                  </a:cubicBezTo>
                  <a:cubicBezTo>
                    <a:pt x="679" y="93"/>
                    <a:pt x="678" y="93"/>
                    <a:pt x="677" y="92"/>
                  </a:cubicBezTo>
                  <a:cubicBezTo>
                    <a:pt x="677" y="92"/>
                    <a:pt x="676" y="92"/>
                    <a:pt x="676" y="92"/>
                  </a:cubicBezTo>
                  <a:cubicBezTo>
                    <a:pt x="675" y="91"/>
                    <a:pt x="674" y="90"/>
                    <a:pt x="672" y="89"/>
                  </a:cubicBezTo>
                  <a:cubicBezTo>
                    <a:pt x="669" y="87"/>
                    <a:pt x="666" y="85"/>
                    <a:pt x="663" y="84"/>
                  </a:cubicBezTo>
                  <a:cubicBezTo>
                    <a:pt x="659" y="82"/>
                    <a:pt x="655" y="80"/>
                    <a:pt x="650" y="79"/>
                  </a:cubicBezTo>
                  <a:cubicBezTo>
                    <a:pt x="647" y="78"/>
                    <a:pt x="644" y="76"/>
                    <a:pt x="641" y="74"/>
                  </a:cubicBezTo>
                  <a:cubicBezTo>
                    <a:pt x="639" y="73"/>
                    <a:pt x="637" y="71"/>
                    <a:pt x="636" y="70"/>
                  </a:cubicBezTo>
                  <a:cubicBezTo>
                    <a:pt x="635" y="68"/>
                    <a:pt x="634" y="67"/>
                    <a:pt x="633" y="6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0" name="Freeform 48" hidden="1">
              <a:extLst>
                <a:ext uri="{FF2B5EF4-FFF2-40B4-BE49-F238E27FC236}">
                  <a16:creationId xmlns:a16="http://schemas.microsoft.com/office/drawing/2014/main" id="{89C29787-50AF-4E58-8880-5BB752837C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53" y="2332"/>
              <a:ext cx="1341" cy="229"/>
            </a:xfrm>
            <a:custGeom>
              <a:avLst/>
              <a:gdLst>
                <a:gd name="T0" fmla="*/ 526 w 740"/>
                <a:gd name="T1" fmla="*/ 6 h 125"/>
                <a:gd name="T2" fmla="*/ 574 w 740"/>
                <a:gd name="T3" fmla="*/ 5 h 125"/>
                <a:gd name="T4" fmla="*/ 651 w 740"/>
                <a:gd name="T5" fmla="*/ 1 h 125"/>
                <a:gd name="T6" fmla="*/ 689 w 740"/>
                <a:gd name="T7" fmla="*/ 0 h 125"/>
                <a:gd name="T8" fmla="*/ 732 w 740"/>
                <a:gd name="T9" fmla="*/ 5 h 125"/>
                <a:gd name="T10" fmla="*/ 700 w 740"/>
                <a:gd name="T11" fmla="*/ 40 h 125"/>
                <a:gd name="T12" fmla="*/ 668 w 740"/>
                <a:gd name="T13" fmla="*/ 69 h 125"/>
                <a:gd name="T14" fmla="*/ 708 w 740"/>
                <a:gd name="T15" fmla="*/ 90 h 125"/>
                <a:gd name="T16" fmla="*/ 737 w 740"/>
                <a:gd name="T17" fmla="*/ 119 h 125"/>
                <a:gd name="T18" fmla="*/ 669 w 740"/>
                <a:gd name="T19" fmla="*/ 124 h 125"/>
                <a:gd name="T20" fmla="*/ 619 w 740"/>
                <a:gd name="T21" fmla="*/ 123 h 125"/>
                <a:gd name="T22" fmla="*/ 538 w 740"/>
                <a:gd name="T23" fmla="*/ 124 h 125"/>
                <a:gd name="T24" fmla="*/ 484 w 740"/>
                <a:gd name="T25" fmla="*/ 123 h 125"/>
                <a:gd name="T26" fmla="*/ 419 w 740"/>
                <a:gd name="T27" fmla="*/ 119 h 125"/>
                <a:gd name="T28" fmla="*/ 377 w 740"/>
                <a:gd name="T29" fmla="*/ 119 h 125"/>
                <a:gd name="T30" fmla="*/ 303 w 740"/>
                <a:gd name="T31" fmla="*/ 120 h 125"/>
                <a:gd name="T32" fmla="*/ 236 w 740"/>
                <a:gd name="T33" fmla="*/ 121 h 125"/>
                <a:gd name="T34" fmla="*/ 155 w 740"/>
                <a:gd name="T35" fmla="*/ 121 h 125"/>
                <a:gd name="T36" fmla="*/ 109 w 740"/>
                <a:gd name="T37" fmla="*/ 121 h 125"/>
                <a:gd name="T38" fmla="*/ 60 w 740"/>
                <a:gd name="T39" fmla="*/ 122 h 125"/>
                <a:gd name="T40" fmla="*/ 3 w 740"/>
                <a:gd name="T41" fmla="*/ 111 h 125"/>
                <a:gd name="T42" fmla="*/ 59 w 740"/>
                <a:gd name="T43" fmla="*/ 73 h 125"/>
                <a:gd name="T44" fmla="*/ 31 w 740"/>
                <a:gd name="T45" fmla="*/ 37 h 125"/>
                <a:gd name="T46" fmla="*/ 8 w 740"/>
                <a:gd name="T47" fmla="*/ 5 h 125"/>
                <a:gd name="T48" fmla="*/ 73 w 740"/>
                <a:gd name="T49" fmla="*/ 4 h 125"/>
                <a:gd name="T50" fmla="*/ 138 w 740"/>
                <a:gd name="T51" fmla="*/ 5 h 125"/>
                <a:gd name="T52" fmla="*/ 189 w 740"/>
                <a:gd name="T53" fmla="*/ 5 h 125"/>
                <a:gd name="T54" fmla="*/ 262 w 740"/>
                <a:gd name="T55" fmla="*/ 9 h 125"/>
                <a:gd name="T56" fmla="*/ 318 w 740"/>
                <a:gd name="T57" fmla="*/ 10 h 125"/>
                <a:gd name="T58" fmla="*/ 401 w 740"/>
                <a:gd name="T59" fmla="*/ 5 h 125"/>
                <a:gd name="T60" fmla="*/ 633 w 740"/>
                <a:gd name="T61" fmla="*/ 65 h 125"/>
                <a:gd name="T62" fmla="*/ 678 w 740"/>
                <a:gd name="T63" fmla="*/ 33 h 125"/>
                <a:gd name="T64" fmla="*/ 684 w 740"/>
                <a:gd name="T65" fmla="*/ 16 h 125"/>
                <a:gd name="T66" fmla="*/ 635 w 740"/>
                <a:gd name="T67" fmla="*/ 17 h 125"/>
                <a:gd name="T68" fmla="*/ 556 w 740"/>
                <a:gd name="T69" fmla="*/ 21 h 125"/>
                <a:gd name="T70" fmla="*/ 465 w 740"/>
                <a:gd name="T71" fmla="*/ 18 h 125"/>
                <a:gd name="T72" fmla="*/ 398 w 740"/>
                <a:gd name="T73" fmla="*/ 19 h 125"/>
                <a:gd name="T74" fmla="*/ 337 w 740"/>
                <a:gd name="T75" fmla="*/ 23 h 125"/>
                <a:gd name="T76" fmla="*/ 278 w 740"/>
                <a:gd name="T77" fmla="*/ 24 h 125"/>
                <a:gd name="T78" fmla="*/ 212 w 740"/>
                <a:gd name="T79" fmla="*/ 21 h 125"/>
                <a:gd name="T80" fmla="*/ 138 w 740"/>
                <a:gd name="T81" fmla="*/ 19 h 125"/>
                <a:gd name="T82" fmla="*/ 62 w 740"/>
                <a:gd name="T83" fmla="*/ 18 h 125"/>
                <a:gd name="T84" fmla="*/ 50 w 740"/>
                <a:gd name="T85" fmla="*/ 30 h 125"/>
                <a:gd name="T86" fmla="*/ 99 w 740"/>
                <a:gd name="T87" fmla="*/ 52 h 125"/>
                <a:gd name="T88" fmla="*/ 67 w 740"/>
                <a:gd name="T89" fmla="*/ 85 h 125"/>
                <a:gd name="T90" fmla="*/ 52 w 740"/>
                <a:gd name="T91" fmla="*/ 106 h 125"/>
                <a:gd name="T92" fmla="*/ 118 w 740"/>
                <a:gd name="T93" fmla="*/ 106 h 125"/>
                <a:gd name="T94" fmla="*/ 192 w 740"/>
                <a:gd name="T95" fmla="*/ 108 h 125"/>
                <a:gd name="T96" fmla="*/ 264 w 740"/>
                <a:gd name="T97" fmla="*/ 105 h 125"/>
                <a:gd name="T98" fmla="*/ 325 w 740"/>
                <a:gd name="T99" fmla="*/ 104 h 125"/>
                <a:gd name="T100" fmla="*/ 379 w 740"/>
                <a:gd name="T101" fmla="*/ 103 h 125"/>
                <a:gd name="T102" fmla="*/ 431 w 740"/>
                <a:gd name="T103" fmla="*/ 104 h 125"/>
                <a:gd name="T104" fmla="*/ 480 w 740"/>
                <a:gd name="T105" fmla="*/ 107 h 125"/>
                <a:gd name="T106" fmla="*/ 517 w 740"/>
                <a:gd name="T107" fmla="*/ 110 h 125"/>
                <a:gd name="T108" fmla="*/ 582 w 740"/>
                <a:gd name="T109" fmla="*/ 109 h 125"/>
                <a:gd name="T110" fmla="*/ 617 w 740"/>
                <a:gd name="T111" fmla="*/ 108 h 125"/>
                <a:gd name="T112" fmla="*/ 669 w 740"/>
                <a:gd name="T113" fmla="*/ 107 h 125"/>
                <a:gd name="T114" fmla="*/ 680 w 740"/>
                <a:gd name="T115" fmla="*/ 9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40" h="125">
                  <a:moveTo>
                    <a:pt x="458" y="5"/>
                  </a:moveTo>
                  <a:cubicBezTo>
                    <a:pt x="458" y="4"/>
                    <a:pt x="459" y="4"/>
                    <a:pt x="459" y="4"/>
                  </a:cubicBezTo>
                  <a:cubicBezTo>
                    <a:pt x="462" y="4"/>
                    <a:pt x="465" y="4"/>
                    <a:pt x="468" y="4"/>
                  </a:cubicBezTo>
                  <a:cubicBezTo>
                    <a:pt x="471" y="4"/>
                    <a:pt x="473" y="4"/>
                    <a:pt x="476" y="4"/>
                  </a:cubicBezTo>
                  <a:cubicBezTo>
                    <a:pt x="478" y="4"/>
                    <a:pt x="480" y="4"/>
                    <a:pt x="482" y="4"/>
                  </a:cubicBezTo>
                  <a:cubicBezTo>
                    <a:pt x="484" y="4"/>
                    <a:pt x="487" y="4"/>
                    <a:pt x="489" y="4"/>
                  </a:cubicBezTo>
                  <a:cubicBezTo>
                    <a:pt x="491" y="5"/>
                    <a:pt x="494" y="4"/>
                    <a:pt x="495" y="5"/>
                  </a:cubicBezTo>
                  <a:cubicBezTo>
                    <a:pt x="499" y="6"/>
                    <a:pt x="503" y="4"/>
                    <a:pt x="507" y="5"/>
                  </a:cubicBezTo>
                  <a:cubicBezTo>
                    <a:pt x="512" y="5"/>
                    <a:pt x="516" y="5"/>
                    <a:pt x="520" y="5"/>
                  </a:cubicBezTo>
                  <a:cubicBezTo>
                    <a:pt x="522" y="5"/>
                    <a:pt x="524" y="6"/>
                    <a:pt x="526" y="6"/>
                  </a:cubicBezTo>
                  <a:cubicBezTo>
                    <a:pt x="526" y="6"/>
                    <a:pt x="527" y="5"/>
                    <a:pt x="527" y="5"/>
                  </a:cubicBezTo>
                  <a:cubicBezTo>
                    <a:pt x="529" y="5"/>
                    <a:pt x="531" y="5"/>
                    <a:pt x="532" y="5"/>
                  </a:cubicBezTo>
                  <a:cubicBezTo>
                    <a:pt x="535" y="5"/>
                    <a:pt x="539" y="5"/>
                    <a:pt x="542" y="5"/>
                  </a:cubicBezTo>
                  <a:cubicBezTo>
                    <a:pt x="543" y="5"/>
                    <a:pt x="545" y="6"/>
                    <a:pt x="547" y="6"/>
                  </a:cubicBezTo>
                  <a:cubicBezTo>
                    <a:pt x="548" y="6"/>
                    <a:pt x="550" y="6"/>
                    <a:pt x="552" y="6"/>
                  </a:cubicBezTo>
                  <a:cubicBezTo>
                    <a:pt x="554" y="6"/>
                    <a:pt x="556" y="5"/>
                    <a:pt x="558" y="5"/>
                  </a:cubicBezTo>
                  <a:cubicBezTo>
                    <a:pt x="560" y="5"/>
                    <a:pt x="561" y="5"/>
                    <a:pt x="563" y="5"/>
                  </a:cubicBezTo>
                  <a:cubicBezTo>
                    <a:pt x="564" y="5"/>
                    <a:pt x="566" y="5"/>
                    <a:pt x="567" y="5"/>
                  </a:cubicBezTo>
                  <a:cubicBezTo>
                    <a:pt x="567" y="5"/>
                    <a:pt x="568" y="6"/>
                    <a:pt x="568" y="6"/>
                  </a:cubicBezTo>
                  <a:cubicBezTo>
                    <a:pt x="570" y="5"/>
                    <a:pt x="572" y="5"/>
                    <a:pt x="574" y="5"/>
                  </a:cubicBezTo>
                  <a:cubicBezTo>
                    <a:pt x="578" y="4"/>
                    <a:pt x="582" y="5"/>
                    <a:pt x="586" y="4"/>
                  </a:cubicBezTo>
                  <a:cubicBezTo>
                    <a:pt x="589" y="4"/>
                    <a:pt x="592" y="4"/>
                    <a:pt x="595" y="3"/>
                  </a:cubicBezTo>
                  <a:cubicBezTo>
                    <a:pt x="598" y="3"/>
                    <a:pt x="601" y="3"/>
                    <a:pt x="604" y="3"/>
                  </a:cubicBezTo>
                  <a:cubicBezTo>
                    <a:pt x="609" y="2"/>
                    <a:pt x="613" y="2"/>
                    <a:pt x="617" y="2"/>
                  </a:cubicBezTo>
                  <a:cubicBezTo>
                    <a:pt x="621" y="2"/>
                    <a:pt x="625" y="2"/>
                    <a:pt x="629" y="1"/>
                  </a:cubicBezTo>
                  <a:cubicBezTo>
                    <a:pt x="630" y="3"/>
                    <a:pt x="631" y="1"/>
                    <a:pt x="633" y="2"/>
                  </a:cubicBezTo>
                  <a:cubicBezTo>
                    <a:pt x="635" y="3"/>
                    <a:pt x="637" y="2"/>
                    <a:pt x="639" y="1"/>
                  </a:cubicBezTo>
                  <a:cubicBezTo>
                    <a:pt x="640" y="1"/>
                    <a:pt x="641" y="2"/>
                    <a:pt x="642" y="2"/>
                  </a:cubicBezTo>
                  <a:cubicBezTo>
                    <a:pt x="643" y="2"/>
                    <a:pt x="643" y="1"/>
                    <a:pt x="644" y="1"/>
                  </a:cubicBezTo>
                  <a:cubicBezTo>
                    <a:pt x="646" y="1"/>
                    <a:pt x="649" y="1"/>
                    <a:pt x="651" y="1"/>
                  </a:cubicBezTo>
                  <a:cubicBezTo>
                    <a:pt x="653" y="1"/>
                    <a:pt x="655" y="1"/>
                    <a:pt x="657" y="1"/>
                  </a:cubicBezTo>
                  <a:cubicBezTo>
                    <a:pt x="658" y="1"/>
                    <a:pt x="659" y="1"/>
                    <a:pt x="660" y="1"/>
                  </a:cubicBezTo>
                  <a:cubicBezTo>
                    <a:pt x="661" y="1"/>
                    <a:pt x="663" y="1"/>
                    <a:pt x="664" y="1"/>
                  </a:cubicBezTo>
                  <a:cubicBezTo>
                    <a:pt x="666" y="0"/>
                    <a:pt x="669" y="1"/>
                    <a:pt x="670" y="0"/>
                  </a:cubicBezTo>
                  <a:cubicBezTo>
                    <a:pt x="671" y="0"/>
                    <a:pt x="671" y="0"/>
                    <a:pt x="671" y="0"/>
                  </a:cubicBezTo>
                  <a:cubicBezTo>
                    <a:pt x="674" y="0"/>
                    <a:pt x="677" y="0"/>
                    <a:pt x="680" y="0"/>
                  </a:cubicBezTo>
                  <a:cubicBezTo>
                    <a:pt x="681" y="0"/>
                    <a:pt x="681" y="0"/>
                    <a:pt x="682" y="0"/>
                  </a:cubicBezTo>
                  <a:cubicBezTo>
                    <a:pt x="683" y="0"/>
                    <a:pt x="684" y="1"/>
                    <a:pt x="685" y="1"/>
                  </a:cubicBezTo>
                  <a:cubicBezTo>
                    <a:pt x="685" y="1"/>
                    <a:pt x="685" y="0"/>
                    <a:pt x="686" y="0"/>
                  </a:cubicBezTo>
                  <a:cubicBezTo>
                    <a:pt x="687" y="1"/>
                    <a:pt x="687" y="1"/>
                    <a:pt x="689" y="0"/>
                  </a:cubicBezTo>
                  <a:cubicBezTo>
                    <a:pt x="689" y="0"/>
                    <a:pt x="691" y="0"/>
                    <a:pt x="692" y="0"/>
                  </a:cubicBezTo>
                  <a:cubicBezTo>
                    <a:pt x="692" y="1"/>
                    <a:pt x="692" y="1"/>
                    <a:pt x="692" y="1"/>
                  </a:cubicBezTo>
                  <a:cubicBezTo>
                    <a:pt x="694" y="1"/>
                    <a:pt x="695" y="0"/>
                    <a:pt x="696" y="1"/>
                  </a:cubicBezTo>
                  <a:cubicBezTo>
                    <a:pt x="699" y="1"/>
                    <a:pt x="702" y="1"/>
                    <a:pt x="705" y="1"/>
                  </a:cubicBezTo>
                  <a:cubicBezTo>
                    <a:pt x="706" y="1"/>
                    <a:pt x="707" y="1"/>
                    <a:pt x="708" y="1"/>
                  </a:cubicBezTo>
                  <a:cubicBezTo>
                    <a:pt x="711" y="1"/>
                    <a:pt x="714" y="1"/>
                    <a:pt x="717" y="1"/>
                  </a:cubicBezTo>
                  <a:cubicBezTo>
                    <a:pt x="719" y="1"/>
                    <a:pt x="720" y="1"/>
                    <a:pt x="722" y="1"/>
                  </a:cubicBezTo>
                  <a:cubicBezTo>
                    <a:pt x="725" y="1"/>
                    <a:pt x="727" y="2"/>
                    <a:pt x="730" y="2"/>
                  </a:cubicBezTo>
                  <a:cubicBezTo>
                    <a:pt x="730" y="2"/>
                    <a:pt x="730" y="3"/>
                    <a:pt x="730" y="3"/>
                  </a:cubicBezTo>
                  <a:cubicBezTo>
                    <a:pt x="731" y="3"/>
                    <a:pt x="732" y="4"/>
                    <a:pt x="732" y="5"/>
                  </a:cubicBezTo>
                  <a:cubicBezTo>
                    <a:pt x="733" y="7"/>
                    <a:pt x="734" y="8"/>
                    <a:pt x="736" y="8"/>
                  </a:cubicBezTo>
                  <a:cubicBezTo>
                    <a:pt x="737" y="8"/>
                    <a:pt x="738" y="9"/>
                    <a:pt x="737" y="11"/>
                  </a:cubicBezTo>
                  <a:cubicBezTo>
                    <a:pt x="739" y="11"/>
                    <a:pt x="740" y="12"/>
                    <a:pt x="739" y="13"/>
                  </a:cubicBezTo>
                  <a:cubicBezTo>
                    <a:pt x="739" y="14"/>
                    <a:pt x="740" y="15"/>
                    <a:pt x="740" y="16"/>
                  </a:cubicBezTo>
                  <a:cubicBezTo>
                    <a:pt x="740" y="19"/>
                    <a:pt x="737" y="21"/>
                    <a:pt x="735" y="23"/>
                  </a:cubicBezTo>
                  <a:cubicBezTo>
                    <a:pt x="732" y="25"/>
                    <a:pt x="728" y="26"/>
                    <a:pt x="724" y="28"/>
                  </a:cubicBezTo>
                  <a:cubicBezTo>
                    <a:pt x="723" y="29"/>
                    <a:pt x="722" y="29"/>
                    <a:pt x="721" y="31"/>
                  </a:cubicBezTo>
                  <a:cubicBezTo>
                    <a:pt x="720" y="32"/>
                    <a:pt x="718" y="32"/>
                    <a:pt x="716" y="33"/>
                  </a:cubicBezTo>
                  <a:cubicBezTo>
                    <a:pt x="714" y="34"/>
                    <a:pt x="712" y="35"/>
                    <a:pt x="710" y="36"/>
                  </a:cubicBezTo>
                  <a:cubicBezTo>
                    <a:pt x="706" y="37"/>
                    <a:pt x="703" y="39"/>
                    <a:pt x="700" y="40"/>
                  </a:cubicBezTo>
                  <a:cubicBezTo>
                    <a:pt x="698" y="41"/>
                    <a:pt x="695" y="43"/>
                    <a:pt x="693" y="44"/>
                  </a:cubicBezTo>
                  <a:cubicBezTo>
                    <a:pt x="690" y="45"/>
                    <a:pt x="687" y="46"/>
                    <a:pt x="684" y="48"/>
                  </a:cubicBezTo>
                  <a:cubicBezTo>
                    <a:pt x="682" y="49"/>
                    <a:pt x="680" y="50"/>
                    <a:pt x="678" y="51"/>
                  </a:cubicBezTo>
                  <a:cubicBezTo>
                    <a:pt x="676" y="52"/>
                    <a:pt x="673" y="54"/>
                    <a:pt x="671" y="55"/>
                  </a:cubicBezTo>
                  <a:cubicBezTo>
                    <a:pt x="669" y="55"/>
                    <a:pt x="668" y="56"/>
                    <a:pt x="666" y="57"/>
                  </a:cubicBezTo>
                  <a:cubicBezTo>
                    <a:pt x="666" y="57"/>
                    <a:pt x="666" y="57"/>
                    <a:pt x="666" y="57"/>
                  </a:cubicBezTo>
                  <a:cubicBezTo>
                    <a:pt x="662" y="57"/>
                    <a:pt x="660" y="62"/>
                    <a:pt x="656" y="62"/>
                  </a:cubicBezTo>
                  <a:cubicBezTo>
                    <a:pt x="656" y="62"/>
                    <a:pt x="656" y="63"/>
                    <a:pt x="656" y="63"/>
                  </a:cubicBezTo>
                  <a:cubicBezTo>
                    <a:pt x="658" y="64"/>
                    <a:pt x="660" y="65"/>
                    <a:pt x="662" y="66"/>
                  </a:cubicBezTo>
                  <a:cubicBezTo>
                    <a:pt x="664" y="67"/>
                    <a:pt x="666" y="68"/>
                    <a:pt x="668" y="69"/>
                  </a:cubicBezTo>
                  <a:cubicBezTo>
                    <a:pt x="672" y="71"/>
                    <a:pt x="675" y="73"/>
                    <a:pt x="678" y="75"/>
                  </a:cubicBezTo>
                  <a:cubicBezTo>
                    <a:pt x="681" y="76"/>
                    <a:pt x="683" y="78"/>
                    <a:pt x="686" y="79"/>
                  </a:cubicBezTo>
                  <a:cubicBezTo>
                    <a:pt x="687" y="80"/>
                    <a:pt x="688" y="80"/>
                    <a:pt x="689" y="81"/>
                  </a:cubicBezTo>
                  <a:cubicBezTo>
                    <a:pt x="690" y="82"/>
                    <a:pt x="690" y="83"/>
                    <a:pt x="691" y="83"/>
                  </a:cubicBezTo>
                  <a:cubicBezTo>
                    <a:pt x="691" y="83"/>
                    <a:pt x="691" y="83"/>
                    <a:pt x="691" y="82"/>
                  </a:cubicBezTo>
                  <a:cubicBezTo>
                    <a:pt x="691" y="83"/>
                    <a:pt x="692" y="83"/>
                    <a:pt x="692" y="83"/>
                  </a:cubicBezTo>
                  <a:cubicBezTo>
                    <a:pt x="693" y="84"/>
                    <a:pt x="695" y="84"/>
                    <a:pt x="696" y="85"/>
                  </a:cubicBezTo>
                  <a:cubicBezTo>
                    <a:pt x="697" y="85"/>
                    <a:pt x="698" y="85"/>
                    <a:pt x="698" y="86"/>
                  </a:cubicBezTo>
                  <a:cubicBezTo>
                    <a:pt x="700" y="87"/>
                    <a:pt x="702" y="87"/>
                    <a:pt x="704" y="88"/>
                  </a:cubicBezTo>
                  <a:cubicBezTo>
                    <a:pt x="705" y="89"/>
                    <a:pt x="707" y="89"/>
                    <a:pt x="708" y="90"/>
                  </a:cubicBezTo>
                  <a:cubicBezTo>
                    <a:pt x="710" y="92"/>
                    <a:pt x="712" y="92"/>
                    <a:pt x="713" y="93"/>
                  </a:cubicBezTo>
                  <a:cubicBezTo>
                    <a:pt x="716" y="94"/>
                    <a:pt x="718" y="95"/>
                    <a:pt x="721" y="96"/>
                  </a:cubicBezTo>
                  <a:cubicBezTo>
                    <a:pt x="723" y="97"/>
                    <a:pt x="725" y="98"/>
                    <a:pt x="727" y="99"/>
                  </a:cubicBezTo>
                  <a:cubicBezTo>
                    <a:pt x="729" y="100"/>
                    <a:pt x="732" y="101"/>
                    <a:pt x="734" y="102"/>
                  </a:cubicBezTo>
                  <a:cubicBezTo>
                    <a:pt x="734" y="102"/>
                    <a:pt x="735" y="103"/>
                    <a:pt x="735" y="104"/>
                  </a:cubicBezTo>
                  <a:cubicBezTo>
                    <a:pt x="736" y="106"/>
                    <a:pt x="737" y="107"/>
                    <a:pt x="738" y="108"/>
                  </a:cubicBezTo>
                  <a:cubicBezTo>
                    <a:pt x="738" y="109"/>
                    <a:pt x="738" y="110"/>
                    <a:pt x="738" y="112"/>
                  </a:cubicBezTo>
                  <a:cubicBezTo>
                    <a:pt x="738" y="113"/>
                    <a:pt x="738" y="114"/>
                    <a:pt x="739" y="114"/>
                  </a:cubicBezTo>
                  <a:cubicBezTo>
                    <a:pt x="739" y="115"/>
                    <a:pt x="739" y="116"/>
                    <a:pt x="739" y="116"/>
                  </a:cubicBezTo>
                  <a:cubicBezTo>
                    <a:pt x="738" y="117"/>
                    <a:pt x="738" y="118"/>
                    <a:pt x="737" y="119"/>
                  </a:cubicBezTo>
                  <a:cubicBezTo>
                    <a:pt x="735" y="120"/>
                    <a:pt x="732" y="119"/>
                    <a:pt x="730" y="121"/>
                  </a:cubicBezTo>
                  <a:cubicBezTo>
                    <a:pt x="729" y="121"/>
                    <a:pt x="728" y="122"/>
                    <a:pt x="727" y="122"/>
                  </a:cubicBezTo>
                  <a:cubicBezTo>
                    <a:pt x="725" y="122"/>
                    <a:pt x="723" y="122"/>
                    <a:pt x="722" y="122"/>
                  </a:cubicBezTo>
                  <a:cubicBezTo>
                    <a:pt x="718" y="123"/>
                    <a:pt x="715" y="123"/>
                    <a:pt x="711" y="123"/>
                  </a:cubicBezTo>
                  <a:cubicBezTo>
                    <a:pt x="708" y="123"/>
                    <a:pt x="705" y="124"/>
                    <a:pt x="702" y="124"/>
                  </a:cubicBezTo>
                  <a:cubicBezTo>
                    <a:pt x="698" y="123"/>
                    <a:pt x="694" y="124"/>
                    <a:pt x="690" y="124"/>
                  </a:cubicBezTo>
                  <a:cubicBezTo>
                    <a:pt x="688" y="124"/>
                    <a:pt x="686" y="124"/>
                    <a:pt x="685" y="124"/>
                  </a:cubicBezTo>
                  <a:cubicBezTo>
                    <a:pt x="684" y="124"/>
                    <a:pt x="683" y="124"/>
                    <a:pt x="683" y="124"/>
                  </a:cubicBezTo>
                  <a:cubicBezTo>
                    <a:pt x="680" y="124"/>
                    <a:pt x="678" y="124"/>
                    <a:pt x="675" y="124"/>
                  </a:cubicBezTo>
                  <a:cubicBezTo>
                    <a:pt x="673" y="124"/>
                    <a:pt x="671" y="124"/>
                    <a:pt x="669" y="124"/>
                  </a:cubicBezTo>
                  <a:cubicBezTo>
                    <a:pt x="668" y="124"/>
                    <a:pt x="667" y="123"/>
                    <a:pt x="665" y="123"/>
                  </a:cubicBezTo>
                  <a:cubicBezTo>
                    <a:pt x="665" y="123"/>
                    <a:pt x="664" y="124"/>
                    <a:pt x="663" y="124"/>
                  </a:cubicBezTo>
                  <a:cubicBezTo>
                    <a:pt x="661" y="123"/>
                    <a:pt x="658" y="123"/>
                    <a:pt x="655" y="123"/>
                  </a:cubicBezTo>
                  <a:cubicBezTo>
                    <a:pt x="651" y="123"/>
                    <a:pt x="647" y="122"/>
                    <a:pt x="644" y="123"/>
                  </a:cubicBezTo>
                  <a:cubicBezTo>
                    <a:pt x="643" y="123"/>
                    <a:pt x="642" y="123"/>
                    <a:pt x="641" y="123"/>
                  </a:cubicBezTo>
                  <a:cubicBezTo>
                    <a:pt x="640" y="123"/>
                    <a:pt x="639" y="123"/>
                    <a:pt x="638" y="123"/>
                  </a:cubicBezTo>
                  <a:cubicBezTo>
                    <a:pt x="636" y="123"/>
                    <a:pt x="633" y="123"/>
                    <a:pt x="631" y="123"/>
                  </a:cubicBezTo>
                  <a:cubicBezTo>
                    <a:pt x="630" y="123"/>
                    <a:pt x="629" y="123"/>
                    <a:pt x="628" y="123"/>
                  </a:cubicBezTo>
                  <a:cubicBezTo>
                    <a:pt x="626" y="123"/>
                    <a:pt x="624" y="123"/>
                    <a:pt x="622" y="123"/>
                  </a:cubicBezTo>
                  <a:cubicBezTo>
                    <a:pt x="621" y="123"/>
                    <a:pt x="620" y="122"/>
                    <a:pt x="619" y="123"/>
                  </a:cubicBezTo>
                  <a:cubicBezTo>
                    <a:pt x="618" y="123"/>
                    <a:pt x="617" y="122"/>
                    <a:pt x="616" y="123"/>
                  </a:cubicBezTo>
                  <a:cubicBezTo>
                    <a:pt x="616" y="123"/>
                    <a:pt x="615" y="123"/>
                    <a:pt x="615" y="123"/>
                  </a:cubicBezTo>
                  <a:cubicBezTo>
                    <a:pt x="614" y="123"/>
                    <a:pt x="613" y="123"/>
                    <a:pt x="612" y="123"/>
                  </a:cubicBezTo>
                  <a:cubicBezTo>
                    <a:pt x="607" y="123"/>
                    <a:pt x="603" y="123"/>
                    <a:pt x="599" y="124"/>
                  </a:cubicBezTo>
                  <a:cubicBezTo>
                    <a:pt x="598" y="124"/>
                    <a:pt x="597" y="123"/>
                    <a:pt x="596" y="123"/>
                  </a:cubicBezTo>
                  <a:cubicBezTo>
                    <a:pt x="593" y="123"/>
                    <a:pt x="590" y="124"/>
                    <a:pt x="587" y="124"/>
                  </a:cubicBezTo>
                  <a:cubicBezTo>
                    <a:pt x="584" y="124"/>
                    <a:pt x="581" y="125"/>
                    <a:pt x="578" y="124"/>
                  </a:cubicBezTo>
                  <a:cubicBezTo>
                    <a:pt x="572" y="124"/>
                    <a:pt x="567" y="125"/>
                    <a:pt x="562" y="125"/>
                  </a:cubicBezTo>
                  <a:cubicBezTo>
                    <a:pt x="559" y="124"/>
                    <a:pt x="556" y="124"/>
                    <a:pt x="554" y="124"/>
                  </a:cubicBezTo>
                  <a:cubicBezTo>
                    <a:pt x="548" y="124"/>
                    <a:pt x="543" y="125"/>
                    <a:pt x="538" y="124"/>
                  </a:cubicBezTo>
                  <a:cubicBezTo>
                    <a:pt x="535" y="124"/>
                    <a:pt x="533" y="123"/>
                    <a:pt x="530" y="124"/>
                  </a:cubicBezTo>
                  <a:cubicBezTo>
                    <a:pt x="528" y="124"/>
                    <a:pt x="527" y="123"/>
                    <a:pt x="526" y="123"/>
                  </a:cubicBezTo>
                  <a:cubicBezTo>
                    <a:pt x="526" y="124"/>
                    <a:pt x="525" y="124"/>
                    <a:pt x="524" y="124"/>
                  </a:cubicBezTo>
                  <a:cubicBezTo>
                    <a:pt x="522" y="124"/>
                    <a:pt x="521" y="123"/>
                    <a:pt x="520" y="124"/>
                  </a:cubicBezTo>
                  <a:cubicBezTo>
                    <a:pt x="519" y="124"/>
                    <a:pt x="518" y="124"/>
                    <a:pt x="518" y="124"/>
                  </a:cubicBezTo>
                  <a:cubicBezTo>
                    <a:pt x="515" y="123"/>
                    <a:pt x="513" y="123"/>
                    <a:pt x="510" y="123"/>
                  </a:cubicBezTo>
                  <a:cubicBezTo>
                    <a:pt x="508" y="123"/>
                    <a:pt x="506" y="123"/>
                    <a:pt x="504" y="123"/>
                  </a:cubicBezTo>
                  <a:cubicBezTo>
                    <a:pt x="501" y="123"/>
                    <a:pt x="498" y="123"/>
                    <a:pt x="495" y="123"/>
                  </a:cubicBezTo>
                  <a:cubicBezTo>
                    <a:pt x="493" y="123"/>
                    <a:pt x="491" y="123"/>
                    <a:pt x="489" y="123"/>
                  </a:cubicBezTo>
                  <a:cubicBezTo>
                    <a:pt x="487" y="123"/>
                    <a:pt x="486" y="123"/>
                    <a:pt x="484" y="123"/>
                  </a:cubicBezTo>
                  <a:cubicBezTo>
                    <a:pt x="482" y="123"/>
                    <a:pt x="479" y="122"/>
                    <a:pt x="477" y="122"/>
                  </a:cubicBezTo>
                  <a:cubicBezTo>
                    <a:pt x="475" y="123"/>
                    <a:pt x="473" y="122"/>
                    <a:pt x="472" y="122"/>
                  </a:cubicBezTo>
                  <a:cubicBezTo>
                    <a:pt x="470" y="121"/>
                    <a:pt x="469" y="122"/>
                    <a:pt x="467" y="121"/>
                  </a:cubicBezTo>
                  <a:cubicBezTo>
                    <a:pt x="466" y="121"/>
                    <a:pt x="466" y="121"/>
                    <a:pt x="465" y="121"/>
                  </a:cubicBezTo>
                  <a:cubicBezTo>
                    <a:pt x="465" y="121"/>
                    <a:pt x="464" y="121"/>
                    <a:pt x="463" y="121"/>
                  </a:cubicBezTo>
                  <a:cubicBezTo>
                    <a:pt x="460" y="121"/>
                    <a:pt x="457" y="120"/>
                    <a:pt x="453" y="120"/>
                  </a:cubicBezTo>
                  <a:cubicBezTo>
                    <a:pt x="449" y="120"/>
                    <a:pt x="446" y="120"/>
                    <a:pt x="442" y="119"/>
                  </a:cubicBezTo>
                  <a:cubicBezTo>
                    <a:pt x="440" y="119"/>
                    <a:pt x="438" y="119"/>
                    <a:pt x="436" y="119"/>
                  </a:cubicBezTo>
                  <a:cubicBezTo>
                    <a:pt x="433" y="120"/>
                    <a:pt x="431" y="119"/>
                    <a:pt x="428" y="119"/>
                  </a:cubicBezTo>
                  <a:cubicBezTo>
                    <a:pt x="425" y="119"/>
                    <a:pt x="422" y="119"/>
                    <a:pt x="419" y="119"/>
                  </a:cubicBezTo>
                  <a:cubicBezTo>
                    <a:pt x="417" y="118"/>
                    <a:pt x="415" y="118"/>
                    <a:pt x="413" y="118"/>
                  </a:cubicBezTo>
                  <a:cubicBezTo>
                    <a:pt x="410" y="119"/>
                    <a:pt x="407" y="117"/>
                    <a:pt x="405" y="119"/>
                  </a:cubicBezTo>
                  <a:cubicBezTo>
                    <a:pt x="404" y="119"/>
                    <a:pt x="402" y="119"/>
                    <a:pt x="401" y="119"/>
                  </a:cubicBezTo>
                  <a:cubicBezTo>
                    <a:pt x="397" y="119"/>
                    <a:pt x="393" y="118"/>
                    <a:pt x="390" y="118"/>
                  </a:cubicBezTo>
                  <a:cubicBezTo>
                    <a:pt x="387" y="118"/>
                    <a:pt x="385" y="119"/>
                    <a:pt x="383" y="119"/>
                  </a:cubicBezTo>
                  <a:cubicBezTo>
                    <a:pt x="383" y="117"/>
                    <a:pt x="383" y="117"/>
                    <a:pt x="383" y="117"/>
                  </a:cubicBezTo>
                  <a:cubicBezTo>
                    <a:pt x="383" y="117"/>
                    <a:pt x="383" y="117"/>
                    <a:pt x="383" y="117"/>
                  </a:cubicBezTo>
                  <a:cubicBezTo>
                    <a:pt x="382" y="118"/>
                    <a:pt x="382" y="118"/>
                    <a:pt x="382" y="119"/>
                  </a:cubicBezTo>
                  <a:cubicBezTo>
                    <a:pt x="380" y="118"/>
                    <a:pt x="379" y="118"/>
                    <a:pt x="378" y="119"/>
                  </a:cubicBezTo>
                  <a:cubicBezTo>
                    <a:pt x="378" y="119"/>
                    <a:pt x="377" y="119"/>
                    <a:pt x="377" y="119"/>
                  </a:cubicBezTo>
                  <a:cubicBezTo>
                    <a:pt x="374" y="118"/>
                    <a:pt x="370" y="119"/>
                    <a:pt x="367" y="119"/>
                  </a:cubicBezTo>
                  <a:cubicBezTo>
                    <a:pt x="365" y="119"/>
                    <a:pt x="363" y="119"/>
                    <a:pt x="360" y="119"/>
                  </a:cubicBezTo>
                  <a:cubicBezTo>
                    <a:pt x="360" y="119"/>
                    <a:pt x="359" y="119"/>
                    <a:pt x="358" y="120"/>
                  </a:cubicBezTo>
                  <a:cubicBezTo>
                    <a:pt x="355" y="120"/>
                    <a:pt x="352" y="120"/>
                    <a:pt x="350" y="120"/>
                  </a:cubicBezTo>
                  <a:cubicBezTo>
                    <a:pt x="347" y="120"/>
                    <a:pt x="344" y="120"/>
                    <a:pt x="340" y="120"/>
                  </a:cubicBezTo>
                  <a:cubicBezTo>
                    <a:pt x="337" y="120"/>
                    <a:pt x="334" y="120"/>
                    <a:pt x="330" y="120"/>
                  </a:cubicBezTo>
                  <a:cubicBezTo>
                    <a:pt x="326" y="120"/>
                    <a:pt x="322" y="120"/>
                    <a:pt x="318" y="120"/>
                  </a:cubicBezTo>
                  <a:cubicBezTo>
                    <a:pt x="316" y="120"/>
                    <a:pt x="314" y="119"/>
                    <a:pt x="313" y="120"/>
                  </a:cubicBezTo>
                  <a:cubicBezTo>
                    <a:pt x="311" y="121"/>
                    <a:pt x="309" y="120"/>
                    <a:pt x="308" y="120"/>
                  </a:cubicBezTo>
                  <a:cubicBezTo>
                    <a:pt x="306" y="121"/>
                    <a:pt x="304" y="120"/>
                    <a:pt x="303" y="120"/>
                  </a:cubicBezTo>
                  <a:cubicBezTo>
                    <a:pt x="300" y="120"/>
                    <a:pt x="296" y="120"/>
                    <a:pt x="293" y="120"/>
                  </a:cubicBezTo>
                  <a:cubicBezTo>
                    <a:pt x="293" y="120"/>
                    <a:pt x="292" y="120"/>
                    <a:pt x="292" y="120"/>
                  </a:cubicBezTo>
                  <a:cubicBezTo>
                    <a:pt x="290" y="122"/>
                    <a:pt x="288" y="120"/>
                    <a:pt x="286" y="120"/>
                  </a:cubicBezTo>
                  <a:cubicBezTo>
                    <a:pt x="285" y="121"/>
                    <a:pt x="283" y="120"/>
                    <a:pt x="281" y="120"/>
                  </a:cubicBezTo>
                  <a:cubicBezTo>
                    <a:pt x="280" y="120"/>
                    <a:pt x="280" y="120"/>
                    <a:pt x="280" y="120"/>
                  </a:cubicBezTo>
                  <a:cubicBezTo>
                    <a:pt x="277" y="120"/>
                    <a:pt x="276" y="120"/>
                    <a:pt x="274" y="120"/>
                  </a:cubicBezTo>
                  <a:cubicBezTo>
                    <a:pt x="270" y="121"/>
                    <a:pt x="266" y="120"/>
                    <a:pt x="262" y="120"/>
                  </a:cubicBezTo>
                  <a:cubicBezTo>
                    <a:pt x="259" y="121"/>
                    <a:pt x="255" y="121"/>
                    <a:pt x="252" y="121"/>
                  </a:cubicBezTo>
                  <a:cubicBezTo>
                    <a:pt x="249" y="121"/>
                    <a:pt x="247" y="121"/>
                    <a:pt x="244" y="121"/>
                  </a:cubicBezTo>
                  <a:cubicBezTo>
                    <a:pt x="241" y="121"/>
                    <a:pt x="239" y="121"/>
                    <a:pt x="236" y="121"/>
                  </a:cubicBezTo>
                  <a:cubicBezTo>
                    <a:pt x="234" y="121"/>
                    <a:pt x="231" y="121"/>
                    <a:pt x="229" y="121"/>
                  </a:cubicBezTo>
                  <a:cubicBezTo>
                    <a:pt x="227" y="121"/>
                    <a:pt x="225" y="121"/>
                    <a:pt x="223" y="121"/>
                  </a:cubicBezTo>
                  <a:cubicBezTo>
                    <a:pt x="221" y="121"/>
                    <a:pt x="219" y="121"/>
                    <a:pt x="216" y="121"/>
                  </a:cubicBezTo>
                  <a:cubicBezTo>
                    <a:pt x="214" y="121"/>
                    <a:pt x="212" y="122"/>
                    <a:pt x="210" y="122"/>
                  </a:cubicBezTo>
                  <a:cubicBezTo>
                    <a:pt x="208" y="122"/>
                    <a:pt x="206" y="122"/>
                    <a:pt x="203" y="122"/>
                  </a:cubicBezTo>
                  <a:cubicBezTo>
                    <a:pt x="198" y="122"/>
                    <a:pt x="194" y="123"/>
                    <a:pt x="189" y="123"/>
                  </a:cubicBezTo>
                  <a:cubicBezTo>
                    <a:pt x="185" y="123"/>
                    <a:pt x="181" y="123"/>
                    <a:pt x="178" y="123"/>
                  </a:cubicBezTo>
                  <a:cubicBezTo>
                    <a:pt x="175" y="122"/>
                    <a:pt x="173" y="122"/>
                    <a:pt x="171" y="122"/>
                  </a:cubicBezTo>
                  <a:cubicBezTo>
                    <a:pt x="169" y="122"/>
                    <a:pt x="167" y="122"/>
                    <a:pt x="165" y="122"/>
                  </a:cubicBezTo>
                  <a:cubicBezTo>
                    <a:pt x="161" y="122"/>
                    <a:pt x="158" y="122"/>
                    <a:pt x="155" y="121"/>
                  </a:cubicBezTo>
                  <a:cubicBezTo>
                    <a:pt x="154" y="121"/>
                    <a:pt x="153" y="122"/>
                    <a:pt x="153" y="122"/>
                  </a:cubicBezTo>
                  <a:cubicBezTo>
                    <a:pt x="152" y="122"/>
                    <a:pt x="151" y="121"/>
                    <a:pt x="151" y="121"/>
                  </a:cubicBezTo>
                  <a:cubicBezTo>
                    <a:pt x="150" y="121"/>
                    <a:pt x="150" y="121"/>
                    <a:pt x="149" y="121"/>
                  </a:cubicBezTo>
                  <a:cubicBezTo>
                    <a:pt x="147" y="122"/>
                    <a:pt x="145" y="122"/>
                    <a:pt x="144" y="122"/>
                  </a:cubicBezTo>
                  <a:cubicBezTo>
                    <a:pt x="141" y="121"/>
                    <a:pt x="139" y="122"/>
                    <a:pt x="136" y="122"/>
                  </a:cubicBezTo>
                  <a:cubicBezTo>
                    <a:pt x="134" y="121"/>
                    <a:pt x="131" y="122"/>
                    <a:pt x="128" y="122"/>
                  </a:cubicBezTo>
                  <a:cubicBezTo>
                    <a:pt x="127" y="122"/>
                    <a:pt x="126" y="122"/>
                    <a:pt x="126" y="121"/>
                  </a:cubicBezTo>
                  <a:cubicBezTo>
                    <a:pt x="124" y="121"/>
                    <a:pt x="122" y="122"/>
                    <a:pt x="120" y="121"/>
                  </a:cubicBezTo>
                  <a:cubicBezTo>
                    <a:pt x="118" y="121"/>
                    <a:pt x="116" y="121"/>
                    <a:pt x="113" y="121"/>
                  </a:cubicBezTo>
                  <a:cubicBezTo>
                    <a:pt x="112" y="121"/>
                    <a:pt x="111" y="121"/>
                    <a:pt x="109" y="121"/>
                  </a:cubicBezTo>
                  <a:cubicBezTo>
                    <a:pt x="107" y="121"/>
                    <a:pt x="106" y="121"/>
                    <a:pt x="104" y="121"/>
                  </a:cubicBezTo>
                  <a:cubicBezTo>
                    <a:pt x="102" y="121"/>
                    <a:pt x="99" y="122"/>
                    <a:pt x="97" y="122"/>
                  </a:cubicBezTo>
                  <a:cubicBezTo>
                    <a:pt x="95" y="122"/>
                    <a:pt x="93" y="122"/>
                    <a:pt x="91" y="123"/>
                  </a:cubicBezTo>
                  <a:cubicBezTo>
                    <a:pt x="91" y="123"/>
                    <a:pt x="90" y="122"/>
                    <a:pt x="90" y="121"/>
                  </a:cubicBezTo>
                  <a:cubicBezTo>
                    <a:pt x="90" y="123"/>
                    <a:pt x="90" y="123"/>
                    <a:pt x="90" y="123"/>
                  </a:cubicBezTo>
                  <a:cubicBezTo>
                    <a:pt x="89" y="123"/>
                    <a:pt x="89" y="123"/>
                    <a:pt x="89" y="123"/>
                  </a:cubicBezTo>
                  <a:cubicBezTo>
                    <a:pt x="86" y="123"/>
                    <a:pt x="84" y="123"/>
                    <a:pt x="81" y="123"/>
                  </a:cubicBezTo>
                  <a:cubicBezTo>
                    <a:pt x="79" y="123"/>
                    <a:pt x="77" y="122"/>
                    <a:pt x="76" y="122"/>
                  </a:cubicBezTo>
                  <a:cubicBezTo>
                    <a:pt x="71" y="122"/>
                    <a:pt x="66" y="122"/>
                    <a:pt x="62" y="122"/>
                  </a:cubicBezTo>
                  <a:cubicBezTo>
                    <a:pt x="61" y="122"/>
                    <a:pt x="60" y="122"/>
                    <a:pt x="60" y="122"/>
                  </a:cubicBezTo>
                  <a:cubicBezTo>
                    <a:pt x="57" y="121"/>
                    <a:pt x="55" y="123"/>
                    <a:pt x="53" y="121"/>
                  </a:cubicBezTo>
                  <a:cubicBezTo>
                    <a:pt x="52" y="121"/>
                    <a:pt x="52" y="122"/>
                    <a:pt x="51" y="122"/>
                  </a:cubicBezTo>
                  <a:cubicBezTo>
                    <a:pt x="49" y="122"/>
                    <a:pt x="47" y="121"/>
                    <a:pt x="46" y="121"/>
                  </a:cubicBezTo>
                  <a:cubicBezTo>
                    <a:pt x="44" y="121"/>
                    <a:pt x="42" y="122"/>
                    <a:pt x="41" y="121"/>
                  </a:cubicBezTo>
                  <a:cubicBezTo>
                    <a:pt x="37" y="121"/>
                    <a:pt x="33" y="121"/>
                    <a:pt x="30" y="121"/>
                  </a:cubicBezTo>
                  <a:cubicBezTo>
                    <a:pt x="25" y="120"/>
                    <a:pt x="20" y="119"/>
                    <a:pt x="15" y="118"/>
                  </a:cubicBezTo>
                  <a:cubicBezTo>
                    <a:pt x="13" y="118"/>
                    <a:pt x="11" y="116"/>
                    <a:pt x="8" y="115"/>
                  </a:cubicBezTo>
                  <a:cubicBezTo>
                    <a:pt x="8" y="115"/>
                    <a:pt x="8" y="115"/>
                    <a:pt x="8" y="115"/>
                  </a:cubicBezTo>
                  <a:cubicBezTo>
                    <a:pt x="5" y="115"/>
                    <a:pt x="5" y="113"/>
                    <a:pt x="4" y="112"/>
                  </a:cubicBezTo>
                  <a:cubicBezTo>
                    <a:pt x="4" y="111"/>
                    <a:pt x="4" y="111"/>
                    <a:pt x="3" y="111"/>
                  </a:cubicBezTo>
                  <a:cubicBezTo>
                    <a:pt x="3" y="110"/>
                    <a:pt x="2" y="108"/>
                    <a:pt x="2" y="107"/>
                  </a:cubicBezTo>
                  <a:cubicBezTo>
                    <a:pt x="4" y="107"/>
                    <a:pt x="3" y="106"/>
                    <a:pt x="2" y="105"/>
                  </a:cubicBezTo>
                  <a:cubicBezTo>
                    <a:pt x="5" y="102"/>
                    <a:pt x="8" y="100"/>
                    <a:pt x="11" y="98"/>
                  </a:cubicBezTo>
                  <a:cubicBezTo>
                    <a:pt x="14" y="97"/>
                    <a:pt x="17" y="95"/>
                    <a:pt x="19" y="94"/>
                  </a:cubicBezTo>
                  <a:cubicBezTo>
                    <a:pt x="21" y="93"/>
                    <a:pt x="22" y="92"/>
                    <a:pt x="24" y="91"/>
                  </a:cubicBezTo>
                  <a:cubicBezTo>
                    <a:pt x="27" y="89"/>
                    <a:pt x="31" y="87"/>
                    <a:pt x="34" y="85"/>
                  </a:cubicBezTo>
                  <a:cubicBezTo>
                    <a:pt x="36" y="84"/>
                    <a:pt x="38" y="83"/>
                    <a:pt x="40" y="82"/>
                  </a:cubicBezTo>
                  <a:cubicBezTo>
                    <a:pt x="42" y="81"/>
                    <a:pt x="44" y="80"/>
                    <a:pt x="46" y="78"/>
                  </a:cubicBezTo>
                  <a:cubicBezTo>
                    <a:pt x="48" y="78"/>
                    <a:pt x="50" y="77"/>
                    <a:pt x="51" y="76"/>
                  </a:cubicBezTo>
                  <a:cubicBezTo>
                    <a:pt x="54" y="75"/>
                    <a:pt x="56" y="73"/>
                    <a:pt x="59" y="73"/>
                  </a:cubicBezTo>
                  <a:cubicBezTo>
                    <a:pt x="61" y="72"/>
                    <a:pt x="63" y="70"/>
                    <a:pt x="66" y="69"/>
                  </a:cubicBezTo>
                  <a:cubicBezTo>
                    <a:pt x="69" y="67"/>
                    <a:pt x="73" y="65"/>
                    <a:pt x="76" y="63"/>
                  </a:cubicBezTo>
                  <a:cubicBezTo>
                    <a:pt x="77" y="62"/>
                    <a:pt x="79" y="62"/>
                    <a:pt x="80" y="61"/>
                  </a:cubicBezTo>
                  <a:cubicBezTo>
                    <a:pt x="79" y="59"/>
                    <a:pt x="78" y="58"/>
                    <a:pt x="76" y="58"/>
                  </a:cubicBezTo>
                  <a:cubicBezTo>
                    <a:pt x="75" y="58"/>
                    <a:pt x="74" y="58"/>
                    <a:pt x="73" y="57"/>
                  </a:cubicBezTo>
                  <a:cubicBezTo>
                    <a:pt x="71" y="56"/>
                    <a:pt x="69" y="55"/>
                    <a:pt x="67" y="54"/>
                  </a:cubicBezTo>
                  <a:cubicBezTo>
                    <a:pt x="65" y="54"/>
                    <a:pt x="63" y="53"/>
                    <a:pt x="62" y="52"/>
                  </a:cubicBezTo>
                  <a:cubicBezTo>
                    <a:pt x="57" y="50"/>
                    <a:pt x="53" y="48"/>
                    <a:pt x="49" y="45"/>
                  </a:cubicBezTo>
                  <a:cubicBezTo>
                    <a:pt x="46" y="44"/>
                    <a:pt x="43" y="42"/>
                    <a:pt x="40" y="41"/>
                  </a:cubicBezTo>
                  <a:cubicBezTo>
                    <a:pt x="37" y="39"/>
                    <a:pt x="34" y="38"/>
                    <a:pt x="31" y="37"/>
                  </a:cubicBezTo>
                  <a:cubicBezTo>
                    <a:pt x="29" y="36"/>
                    <a:pt x="27" y="35"/>
                    <a:pt x="25" y="34"/>
                  </a:cubicBezTo>
                  <a:cubicBezTo>
                    <a:pt x="24" y="33"/>
                    <a:pt x="23" y="33"/>
                    <a:pt x="22" y="33"/>
                  </a:cubicBezTo>
                  <a:cubicBezTo>
                    <a:pt x="20" y="31"/>
                    <a:pt x="17" y="30"/>
                    <a:pt x="15" y="28"/>
                  </a:cubicBezTo>
                  <a:cubicBezTo>
                    <a:pt x="12" y="27"/>
                    <a:pt x="9" y="25"/>
                    <a:pt x="6" y="23"/>
                  </a:cubicBezTo>
                  <a:cubicBezTo>
                    <a:pt x="5" y="23"/>
                    <a:pt x="4" y="22"/>
                    <a:pt x="4" y="21"/>
                  </a:cubicBezTo>
                  <a:cubicBezTo>
                    <a:pt x="2" y="20"/>
                    <a:pt x="0" y="18"/>
                    <a:pt x="1" y="15"/>
                  </a:cubicBezTo>
                  <a:cubicBezTo>
                    <a:pt x="1" y="15"/>
                    <a:pt x="0" y="15"/>
                    <a:pt x="1" y="15"/>
                  </a:cubicBezTo>
                  <a:cubicBezTo>
                    <a:pt x="1" y="14"/>
                    <a:pt x="1" y="13"/>
                    <a:pt x="1" y="12"/>
                  </a:cubicBezTo>
                  <a:cubicBezTo>
                    <a:pt x="2" y="11"/>
                    <a:pt x="3" y="11"/>
                    <a:pt x="3" y="10"/>
                  </a:cubicBezTo>
                  <a:cubicBezTo>
                    <a:pt x="4" y="8"/>
                    <a:pt x="6" y="7"/>
                    <a:pt x="8" y="5"/>
                  </a:cubicBezTo>
                  <a:cubicBezTo>
                    <a:pt x="10" y="3"/>
                    <a:pt x="12" y="4"/>
                    <a:pt x="14" y="4"/>
                  </a:cubicBezTo>
                  <a:cubicBezTo>
                    <a:pt x="19" y="4"/>
                    <a:pt x="24" y="4"/>
                    <a:pt x="29" y="4"/>
                  </a:cubicBezTo>
                  <a:cubicBezTo>
                    <a:pt x="31" y="4"/>
                    <a:pt x="33" y="4"/>
                    <a:pt x="35" y="4"/>
                  </a:cubicBezTo>
                  <a:cubicBezTo>
                    <a:pt x="36" y="4"/>
                    <a:pt x="37" y="4"/>
                    <a:pt x="37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9" y="4"/>
                    <a:pt x="41" y="3"/>
                    <a:pt x="42" y="3"/>
                  </a:cubicBezTo>
                  <a:cubicBezTo>
                    <a:pt x="44" y="4"/>
                    <a:pt x="46" y="4"/>
                    <a:pt x="48" y="4"/>
                  </a:cubicBezTo>
                  <a:cubicBezTo>
                    <a:pt x="48" y="4"/>
                    <a:pt x="49" y="4"/>
                    <a:pt x="50" y="4"/>
                  </a:cubicBezTo>
                  <a:cubicBezTo>
                    <a:pt x="55" y="4"/>
                    <a:pt x="60" y="3"/>
                    <a:pt x="65" y="3"/>
                  </a:cubicBezTo>
                  <a:cubicBezTo>
                    <a:pt x="68" y="3"/>
                    <a:pt x="71" y="4"/>
                    <a:pt x="73" y="4"/>
                  </a:cubicBezTo>
                  <a:cubicBezTo>
                    <a:pt x="75" y="4"/>
                    <a:pt x="77" y="4"/>
                    <a:pt x="78" y="4"/>
                  </a:cubicBezTo>
                  <a:cubicBezTo>
                    <a:pt x="79" y="4"/>
                    <a:pt x="80" y="5"/>
                    <a:pt x="81" y="5"/>
                  </a:cubicBezTo>
                  <a:cubicBezTo>
                    <a:pt x="82" y="5"/>
                    <a:pt x="82" y="4"/>
                    <a:pt x="83" y="4"/>
                  </a:cubicBezTo>
                  <a:cubicBezTo>
                    <a:pt x="85" y="4"/>
                    <a:pt x="86" y="4"/>
                    <a:pt x="88" y="4"/>
                  </a:cubicBezTo>
                  <a:cubicBezTo>
                    <a:pt x="91" y="4"/>
                    <a:pt x="93" y="4"/>
                    <a:pt x="96" y="4"/>
                  </a:cubicBezTo>
                  <a:cubicBezTo>
                    <a:pt x="98" y="4"/>
                    <a:pt x="101" y="4"/>
                    <a:pt x="103" y="4"/>
                  </a:cubicBezTo>
                  <a:cubicBezTo>
                    <a:pt x="107" y="5"/>
                    <a:pt x="111" y="5"/>
                    <a:pt x="115" y="4"/>
                  </a:cubicBezTo>
                  <a:cubicBezTo>
                    <a:pt x="119" y="4"/>
                    <a:pt x="123" y="4"/>
                    <a:pt x="127" y="4"/>
                  </a:cubicBezTo>
                  <a:cubicBezTo>
                    <a:pt x="129" y="5"/>
                    <a:pt x="130" y="4"/>
                    <a:pt x="132" y="4"/>
                  </a:cubicBezTo>
                  <a:cubicBezTo>
                    <a:pt x="134" y="5"/>
                    <a:pt x="136" y="5"/>
                    <a:pt x="138" y="5"/>
                  </a:cubicBezTo>
                  <a:cubicBezTo>
                    <a:pt x="141" y="4"/>
                    <a:pt x="144" y="5"/>
                    <a:pt x="146" y="5"/>
                  </a:cubicBezTo>
                  <a:cubicBezTo>
                    <a:pt x="151" y="4"/>
                    <a:pt x="156" y="5"/>
                    <a:pt x="160" y="5"/>
                  </a:cubicBezTo>
                  <a:cubicBezTo>
                    <a:pt x="161" y="5"/>
                    <a:pt x="162" y="4"/>
                    <a:pt x="163" y="5"/>
                  </a:cubicBezTo>
                  <a:cubicBezTo>
                    <a:pt x="167" y="5"/>
                    <a:pt x="171" y="5"/>
                    <a:pt x="175" y="5"/>
                  </a:cubicBezTo>
                  <a:cubicBezTo>
                    <a:pt x="176" y="5"/>
                    <a:pt x="178" y="4"/>
                    <a:pt x="179" y="5"/>
                  </a:cubicBezTo>
                  <a:cubicBezTo>
                    <a:pt x="180" y="5"/>
                    <a:pt x="181" y="5"/>
                    <a:pt x="182" y="5"/>
                  </a:cubicBezTo>
                  <a:cubicBezTo>
                    <a:pt x="182" y="5"/>
                    <a:pt x="182" y="5"/>
                    <a:pt x="182" y="4"/>
                  </a:cubicBezTo>
                  <a:cubicBezTo>
                    <a:pt x="183" y="4"/>
                    <a:pt x="183" y="5"/>
                    <a:pt x="184" y="5"/>
                  </a:cubicBezTo>
                  <a:cubicBezTo>
                    <a:pt x="184" y="5"/>
                    <a:pt x="184" y="5"/>
                    <a:pt x="184" y="5"/>
                  </a:cubicBezTo>
                  <a:cubicBezTo>
                    <a:pt x="186" y="3"/>
                    <a:pt x="187" y="5"/>
                    <a:pt x="189" y="5"/>
                  </a:cubicBezTo>
                  <a:cubicBezTo>
                    <a:pt x="191" y="5"/>
                    <a:pt x="194" y="4"/>
                    <a:pt x="196" y="5"/>
                  </a:cubicBezTo>
                  <a:cubicBezTo>
                    <a:pt x="198" y="5"/>
                    <a:pt x="200" y="4"/>
                    <a:pt x="203" y="4"/>
                  </a:cubicBezTo>
                  <a:cubicBezTo>
                    <a:pt x="205" y="5"/>
                    <a:pt x="207" y="4"/>
                    <a:pt x="209" y="5"/>
                  </a:cubicBezTo>
                  <a:cubicBezTo>
                    <a:pt x="212" y="6"/>
                    <a:pt x="214" y="5"/>
                    <a:pt x="217" y="6"/>
                  </a:cubicBezTo>
                  <a:cubicBezTo>
                    <a:pt x="217" y="6"/>
                    <a:pt x="218" y="5"/>
                    <a:pt x="219" y="5"/>
                  </a:cubicBezTo>
                  <a:cubicBezTo>
                    <a:pt x="224" y="6"/>
                    <a:pt x="229" y="6"/>
                    <a:pt x="235" y="6"/>
                  </a:cubicBezTo>
                  <a:cubicBezTo>
                    <a:pt x="236" y="7"/>
                    <a:pt x="237" y="7"/>
                    <a:pt x="238" y="7"/>
                  </a:cubicBezTo>
                  <a:cubicBezTo>
                    <a:pt x="240" y="7"/>
                    <a:pt x="243" y="7"/>
                    <a:pt x="245" y="7"/>
                  </a:cubicBezTo>
                  <a:cubicBezTo>
                    <a:pt x="248" y="7"/>
                    <a:pt x="250" y="7"/>
                    <a:pt x="252" y="8"/>
                  </a:cubicBezTo>
                  <a:cubicBezTo>
                    <a:pt x="255" y="8"/>
                    <a:pt x="259" y="7"/>
                    <a:pt x="262" y="9"/>
                  </a:cubicBezTo>
                  <a:cubicBezTo>
                    <a:pt x="263" y="9"/>
                    <a:pt x="265" y="8"/>
                    <a:pt x="267" y="8"/>
                  </a:cubicBezTo>
                  <a:cubicBezTo>
                    <a:pt x="267" y="8"/>
                    <a:pt x="268" y="9"/>
                    <a:pt x="269" y="9"/>
                  </a:cubicBezTo>
                  <a:cubicBezTo>
                    <a:pt x="273" y="9"/>
                    <a:pt x="277" y="9"/>
                    <a:pt x="281" y="9"/>
                  </a:cubicBezTo>
                  <a:cubicBezTo>
                    <a:pt x="283" y="10"/>
                    <a:pt x="286" y="10"/>
                    <a:pt x="288" y="10"/>
                  </a:cubicBezTo>
                  <a:cubicBezTo>
                    <a:pt x="290" y="10"/>
                    <a:pt x="292" y="10"/>
                    <a:pt x="294" y="10"/>
                  </a:cubicBezTo>
                  <a:cubicBezTo>
                    <a:pt x="294" y="10"/>
                    <a:pt x="295" y="10"/>
                    <a:pt x="295" y="10"/>
                  </a:cubicBezTo>
                  <a:cubicBezTo>
                    <a:pt x="295" y="10"/>
                    <a:pt x="296" y="10"/>
                    <a:pt x="296" y="10"/>
                  </a:cubicBezTo>
                  <a:cubicBezTo>
                    <a:pt x="296" y="10"/>
                    <a:pt x="296" y="10"/>
                    <a:pt x="297" y="10"/>
                  </a:cubicBezTo>
                  <a:cubicBezTo>
                    <a:pt x="302" y="10"/>
                    <a:pt x="306" y="9"/>
                    <a:pt x="311" y="9"/>
                  </a:cubicBezTo>
                  <a:cubicBezTo>
                    <a:pt x="314" y="10"/>
                    <a:pt x="316" y="10"/>
                    <a:pt x="318" y="10"/>
                  </a:cubicBezTo>
                  <a:cubicBezTo>
                    <a:pt x="320" y="10"/>
                    <a:pt x="322" y="9"/>
                    <a:pt x="324" y="9"/>
                  </a:cubicBezTo>
                  <a:cubicBezTo>
                    <a:pt x="329" y="9"/>
                    <a:pt x="333" y="9"/>
                    <a:pt x="338" y="8"/>
                  </a:cubicBezTo>
                  <a:cubicBezTo>
                    <a:pt x="341" y="8"/>
                    <a:pt x="344" y="8"/>
                    <a:pt x="347" y="8"/>
                  </a:cubicBezTo>
                  <a:cubicBezTo>
                    <a:pt x="348" y="8"/>
                    <a:pt x="349" y="8"/>
                    <a:pt x="350" y="8"/>
                  </a:cubicBezTo>
                  <a:cubicBezTo>
                    <a:pt x="354" y="7"/>
                    <a:pt x="358" y="7"/>
                    <a:pt x="361" y="7"/>
                  </a:cubicBezTo>
                  <a:cubicBezTo>
                    <a:pt x="363" y="7"/>
                    <a:pt x="365" y="7"/>
                    <a:pt x="366" y="7"/>
                  </a:cubicBezTo>
                  <a:cubicBezTo>
                    <a:pt x="367" y="6"/>
                    <a:pt x="369" y="7"/>
                    <a:pt x="371" y="6"/>
                  </a:cubicBezTo>
                  <a:cubicBezTo>
                    <a:pt x="374" y="6"/>
                    <a:pt x="376" y="6"/>
                    <a:pt x="378" y="6"/>
                  </a:cubicBezTo>
                  <a:cubicBezTo>
                    <a:pt x="381" y="6"/>
                    <a:pt x="384" y="5"/>
                    <a:pt x="387" y="5"/>
                  </a:cubicBezTo>
                  <a:cubicBezTo>
                    <a:pt x="391" y="5"/>
                    <a:pt x="396" y="5"/>
                    <a:pt x="401" y="5"/>
                  </a:cubicBezTo>
                  <a:cubicBezTo>
                    <a:pt x="405" y="5"/>
                    <a:pt x="409" y="4"/>
                    <a:pt x="413" y="4"/>
                  </a:cubicBezTo>
                  <a:cubicBezTo>
                    <a:pt x="415" y="4"/>
                    <a:pt x="416" y="4"/>
                    <a:pt x="418" y="4"/>
                  </a:cubicBezTo>
                  <a:cubicBezTo>
                    <a:pt x="422" y="4"/>
                    <a:pt x="425" y="3"/>
                    <a:pt x="428" y="3"/>
                  </a:cubicBezTo>
                  <a:cubicBezTo>
                    <a:pt x="431" y="3"/>
                    <a:pt x="433" y="4"/>
                    <a:pt x="435" y="4"/>
                  </a:cubicBezTo>
                  <a:cubicBezTo>
                    <a:pt x="436" y="4"/>
                    <a:pt x="437" y="3"/>
                    <a:pt x="438" y="3"/>
                  </a:cubicBezTo>
                  <a:cubicBezTo>
                    <a:pt x="443" y="3"/>
                    <a:pt x="447" y="3"/>
                    <a:pt x="452" y="3"/>
                  </a:cubicBezTo>
                  <a:cubicBezTo>
                    <a:pt x="454" y="3"/>
                    <a:pt x="455" y="3"/>
                    <a:pt x="457" y="3"/>
                  </a:cubicBezTo>
                  <a:cubicBezTo>
                    <a:pt x="457" y="3"/>
                    <a:pt x="458" y="4"/>
                    <a:pt x="458" y="4"/>
                  </a:cubicBezTo>
                  <a:cubicBezTo>
                    <a:pt x="458" y="4"/>
                    <a:pt x="458" y="4"/>
                    <a:pt x="458" y="5"/>
                  </a:cubicBezTo>
                  <a:moveTo>
                    <a:pt x="633" y="65"/>
                  </a:moveTo>
                  <a:cubicBezTo>
                    <a:pt x="633" y="65"/>
                    <a:pt x="634" y="65"/>
                    <a:pt x="634" y="65"/>
                  </a:cubicBezTo>
                  <a:cubicBezTo>
                    <a:pt x="634" y="63"/>
                    <a:pt x="634" y="62"/>
                    <a:pt x="634" y="61"/>
                  </a:cubicBezTo>
                  <a:cubicBezTo>
                    <a:pt x="634" y="60"/>
                    <a:pt x="634" y="58"/>
                    <a:pt x="635" y="57"/>
                  </a:cubicBezTo>
                  <a:cubicBezTo>
                    <a:pt x="638" y="55"/>
                    <a:pt x="642" y="53"/>
                    <a:pt x="645" y="51"/>
                  </a:cubicBezTo>
                  <a:cubicBezTo>
                    <a:pt x="648" y="49"/>
                    <a:pt x="651" y="48"/>
                    <a:pt x="654" y="45"/>
                  </a:cubicBezTo>
                  <a:cubicBezTo>
                    <a:pt x="654" y="45"/>
                    <a:pt x="655" y="45"/>
                    <a:pt x="655" y="44"/>
                  </a:cubicBezTo>
                  <a:cubicBezTo>
                    <a:pt x="657" y="44"/>
                    <a:pt x="659" y="43"/>
                    <a:pt x="660" y="42"/>
                  </a:cubicBezTo>
                  <a:cubicBezTo>
                    <a:pt x="665" y="40"/>
                    <a:pt x="669" y="38"/>
                    <a:pt x="673" y="35"/>
                  </a:cubicBezTo>
                  <a:cubicBezTo>
                    <a:pt x="674" y="35"/>
                    <a:pt x="675" y="35"/>
                    <a:pt x="675" y="35"/>
                  </a:cubicBezTo>
                  <a:cubicBezTo>
                    <a:pt x="677" y="34"/>
                    <a:pt x="677" y="34"/>
                    <a:pt x="678" y="33"/>
                  </a:cubicBezTo>
                  <a:cubicBezTo>
                    <a:pt x="680" y="32"/>
                    <a:pt x="682" y="31"/>
                    <a:pt x="684" y="30"/>
                  </a:cubicBezTo>
                  <a:cubicBezTo>
                    <a:pt x="686" y="29"/>
                    <a:pt x="688" y="28"/>
                    <a:pt x="690" y="27"/>
                  </a:cubicBezTo>
                  <a:cubicBezTo>
                    <a:pt x="694" y="26"/>
                    <a:pt x="697" y="25"/>
                    <a:pt x="700" y="23"/>
                  </a:cubicBezTo>
                  <a:cubicBezTo>
                    <a:pt x="703" y="21"/>
                    <a:pt x="707" y="20"/>
                    <a:pt x="710" y="18"/>
                  </a:cubicBezTo>
                  <a:cubicBezTo>
                    <a:pt x="710" y="18"/>
                    <a:pt x="711" y="17"/>
                    <a:pt x="711" y="17"/>
                  </a:cubicBezTo>
                  <a:cubicBezTo>
                    <a:pt x="710" y="17"/>
                    <a:pt x="709" y="16"/>
                    <a:pt x="708" y="16"/>
                  </a:cubicBezTo>
                  <a:cubicBezTo>
                    <a:pt x="705" y="16"/>
                    <a:pt x="702" y="16"/>
                    <a:pt x="700" y="16"/>
                  </a:cubicBezTo>
                  <a:cubicBezTo>
                    <a:pt x="697" y="17"/>
                    <a:pt x="695" y="15"/>
                    <a:pt x="692" y="16"/>
                  </a:cubicBezTo>
                  <a:cubicBezTo>
                    <a:pt x="692" y="16"/>
                    <a:pt x="692" y="16"/>
                    <a:pt x="692" y="16"/>
                  </a:cubicBezTo>
                  <a:cubicBezTo>
                    <a:pt x="689" y="16"/>
                    <a:pt x="686" y="16"/>
                    <a:pt x="684" y="16"/>
                  </a:cubicBezTo>
                  <a:cubicBezTo>
                    <a:pt x="681" y="16"/>
                    <a:pt x="678" y="16"/>
                    <a:pt x="675" y="16"/>
                  </a:cubicBezTo>
                  <a:cubicBezTo>
                    <a:pt x="675" y="16"/>
                    <a:pt x="675" y="16"/>
                    <a:pt x="674" y="16"/>
                  </a:cubicBezTo>
                  <a:cubicBezTo>
                    <a:pt x="672" y="16"/>
                    <a:pt x="670" y="16"/>
                    <a:pt x="667" y="16"/>
                  </a:cubicBezTo>
                  <a:cubicBezTo>
                    <a:pt x="662" y="17"/>
                    <a:pt x="657" y="17"/>
                    <a:pt x="651" y="17"/>
                  </a:cubicBezTo>
                  <a:cubicBezTo>
                    <a:pt x="649" y="17"/>
                    <a:pt x="646" y="16"/>
                    <a:pt x="643" y="16"/>
                  </a:cubicBezTo>
                  <a:cubicBezTo>
                    <a:pt x="642" y="16"/>
                    <a:pt x="640" y="16"/>
                    <a:pt x="638" y="16"/>
                  </a:cubicBezTo>
                  <a:cubicBezTo>
                    <a:pt x="638" y="16"/>
                    <a:pt x="638" y="16"/>
                    <a:pt x="638" y="16"/>
                  </a:cubicBezTo>
                  <a:cubicBezTo>
                    <a:pt x="638" y="16"/>
                    <a:pt x="638" y="17"/>
                    <a:pt x="637" y="17"/>
                  </a:cubicBezTo>
                  <a:cubicBezTo>
                    <a:pt x="637" y="17"/>
                    <a:pt x="637" y="16"/>
                    <a:pt x="637" y="16"/>
                  </a:cubicBezTo>
                  <a:cubicBezTo>
                    <a:pt x="636" y="16"/>
                    <a:pt x="636" y="17"/>
                    <a:pt x="635" y="17"/>
                  </a:cubicBezTo>
                  <a:cubicBezTo>
                    <a:pt x="634" y="17"/>
                    <a:pt x="632" y="17"/>
                    <a:pt x="630" y="17"/>
                  </a:cubicBezTo>
                  <a:cubicBezTo>
                    <a:pt x="627" y="17"/>
                    <a:pt x="623" y="18"/>
                    <a:pt x="620" y="18"/>
                  </a:cubicBezTo>
                  <a:cubicBezTo>
                    <a:pt x="617" y="18"/>
                    <a:pt x="613" y="18"/>
                    <a:pt x="610" y="18"/>
                  </a:cubicBezTo>
                  <a:cubicBezTo>
                    <a:pt x="608" y="18"/>
                    <a:pt x="606" y="18"/>
                    <a:pt x="603" y="19"/>
                  </a:cubicBezTo>
                  <a:cubicBezTo>
                    <a:pt x="600" y="19"/>
                    <a:pt x="598" y="19"/>
                    <a:pt x="595" y="19"/>
                  </a:cubicBezTo>
                  <a:cubicBezTo>
                    <a:pt x="591" y="19"/>
                    <a:pt x="587" y="20"/>
                    <a:pt x="583" y="20"/>
                  </a:cubicBezTo>
                  <a:cubicBezTo>
                    <a:pt x="580" y="20"/>
                    <a:pt x="577" y="20"/>
                    <a:pt x="574" y="20"/>
                  </a:cubicBezTo>
                  <a:cubicBezTo>
                    <a:pt x="572" y="20"/>
                    <a:pt x="571" y="20"/>
                    <a:pt x="570" y="20"/>
                  </a:cubicBezTo>
                  <a:cubicBezTo>
                    <a:pt x="567" y="20"/>
                    <a:pt x="564" y="20"/>
                    <a:pt x="561" y="20"/>
                  </a:cubicBezTo>
                  <a:cubicBezTo>
                    <a:pt x="559" y="20"/>
                    <a:pt x="558" y="21"/>
                    <a:pt x="556" y="21"/>
                  </a:cubicBezTo>
                  <a:cubicBezTo>
                    <a:pt x="552" y="21"/>
                    <a:pt x="548" y="20"/>
                    <a:pt x="544" y="20"/>
                  </a:cubicBezTo>
                  <a:cubicBezTo>
                    <a:pt x="538" y="20"/>
                    <a:pt x="533" y="20"/>
                    <a:pt x="527" y="20"/>
                  </a:cubicBezTo>
                  <a:cubicBezTo>
                    <a:pt x="525" y="20"/>
                    <a:pt x="524" y="20"/>
                    <a:pt x="522" y="20"/>
                  </a:cubicBezTo>
                  <a:cubicBezTo>
                    <a:pt x="520" y="20"/>
                    <a:pt x="518" y="20"/>
                    <a:pt x="517" y="20"/>
                  </a:cubicBezTo>
                  <a:cubicBezTo>
                    <a:pt x="513" y="20"/>
                    <a:pt x="510" y="19"/>
                    <a:pt x="506" y="19"/>
                  </a:cubicBezTo>
                  <a:cubicBezTo>
                    <a:pt x="504" y="19"/>
                    <a:pt x="501" y="19"/>
                    <a:pt x="498" y="19"/>
                  </a:cubicBezTo>
                  <a:cubicBezTo>
                    <a:pt x="494" y="19"/>
                    <a:pt x="490" y="19"/>
                    <a:pt x="486" y="19"/>
                  </a:cubicBezTo>
                  <a:cubicBezTo>
                    <a:pt x="485" y="19"/>
                    <a:pt x="484" y="19"/>
                    <a:pt x="483" y="19"/>
                  </a:cubicBezTo>
                  <a:cubicBezTo>
                    <a:pt x="481" y="18"/>
                    <a:pt x="478" y="19"/>
                    <a:pt x="476" y="19"/>
                  </a:cubicBezTo>
                  <a:cubicBezTo>
                    <a:pt x="472" y="19"/>
                    <a:pt x="469" y="18"/>
                    <a:pt x="465" y="18"/>
                  </a:cubicBezTo>
                  <a:cubicBezTo>
                    <a:pt x="463" y="18"/>
                    <a:pt x="461" y="18"/>
                    <a:pt x="459" y="18"/>
                  </a:cubicBezTo>
                  <a:cubicBezTo>
                    <a:pt x="457" y="18"/>
                    <a:pt x="455" y="17"/>
                    <a:pt x="453" y="18"/>
                  </a:cubicBezTo>
                  <a:cubicBezTo>
                    <a:pt x="449" y="18"/>
                    <a:pt x="446" y="18"/>
                    <a:pt x="442" y="17"/>
                  </a:cubicBezTo>
                  <a:cubicBezTo>
                    <a:pt x="442" y="18"/>
                    <a:pt x="443" y="18"/>
                    <a:pt x="443" y="18"/>
                  </a:cubicBezTo>
                  <a:cubicBezTo>
                    <a:pt x="443" y="18"/>
                    <a:pt x="443" y="18"/>
                    <a:pt x="443" y="18"/>
                  </a:cubicBezTo>
                  <a:cubicBezTo>
                    <a:pt x="440" y="18"/>
                    <a:pt x="437" y="18"/>
                    <a:pt x="434" y="18"/>
                  </a:cubicBezTo>
                  <a:cubicBezTo>
                    <a:pt x="431" y="18"/>
                    <a:pt x="428" y="18"/>
                    <a:pt x="426" y="19"/>
                  </a:cubicBezTo>
                  <a:cubicBezTo>
                    <a:pt x="422" y="19"/>
                    <a:pt x="418" y="19"/>
                    <a:pt x="414" y="19"/>
                  </a:cubicBezTo>
                  <a:cubicBezTo>
                    <a:pt x="412" y="19"/>
                    <a:pt x="409" y="19"/>
                    <a:pt x="407" y="19"/>
                  </a:cubicBezTo>
                  <a:cubicBezTo>
                    <a:pt x="404" y="19"/>
                    <a:pt x="401" y="19"/>
                    <a:pt x="398" y="19"/>
                  </a:cubicBezTo>
                  <a:cubicBezTo>
                    <a:pt x="396" y="20"/>
                    <a:pt x="394" y="20"/>
                    <a:pt x="392" y="20"/>
                  </a:cubicBezTo>
                  <a:cubicBezTo>
                    <a:pt x="390" y="20"/>
                    <a:pt x="387" y="20"/>
                    <a:pt x="385" y="20"/>
                  </a:cubicBezTo>
                  <a:cubicBezTo>
                    <a:pt x="382" y="20"/>
                    <a:pt x="379" y="20"/>
                    <a:pt x="377" y="21"/>
                  </a:cubicBezTo>
                  <a:cubicBezTo>
                    <a:pt x="375" y="21"/>
                    <a:pt x="373" y="21"/>
                    <a:pt x="370" y="21"/>
                  </a:cubicBezTo>
                  <a:cubicBezTo>
                    <a:pt x="368" y="21"/>
                    <a:pt x="367" y="21"/>
                    <a:pt x="365" y="21"/>
                  </a:cubicBezTo>
                  <a:cubicBezTo>
                    <a:pt x="361" y="21"/>
                    <a:pt x="358" y="22"/>
                    <a:pt x="355" y="22"/>
                  </a:cubicBezTo>
                  <a:cubicBezTo>
                    <a:pt x="353" y="22"/>
                    <a:pt x="352" y="22"/>
                    <a:pt x="350" y="22"/>
                  </a:cubicBezTo>
                  <a:cubicBezTo>
                    <a:pt x="347" y="22"/>
                    <a:pt x="344" y="24"/>
                    <a:pt x="341" y="22"/>
                  </a:cubicBezTo>
                  <a:cubicBezTo>
                    <a:pt x="341" y="22"/>
                    <a:pt x="341" y="22"/>
                    <a:pt x="341" y="22"/>
                  </a:cubicBezTo>
                  <a:cubicBezTo>
                    <a:pt x="340" y="23"/>
                    <a:pt x="338" y="23"/>
                    <a:pt x="337" y="23"/>
                  </a:cubicBezTo>
                  <a:cubicBezTo>
                    <a:pt x="336" y="23"/>
                    <a:pt x="335" y="22"/>
                    <a:pt x="334" y="23"/>
                  </a:cubicBezTo>
                  <a:cubicBezTo>
                    <a:pt x="332" y="24"/>
                    <a:pt x="330" y="24"/>
                    <a:pt x="328" y="24"/>
                  </a:cubicBezTo>
                  <a:cubicBezTo>
                    <a:pt x="326" y="24"/>
                    <a:pt x="323" y="24"/>
                    <a:pt x="321" y="24"/>
                  </a:cubicBezTo>
                  <a:cubicBezTo>
                    <a:pt x="316" y="24"/>
                    <a:pt x="311" y="24"/>
                    <a:pt x="307" y="24"/>
                  </a:cubicBezTo>
                  <a:cubicBezTo>
                    <a:pt x="305" y="24"/>
                    <a:pt x="304" y="24"/>
                    <a:pt x="303" y="24"/>
                  </a:cubicBezTo>
                  <a:cubicBezTo>
                    <a:pt x="302" y="25"/>
                    <a:pt x="301" y="25"/>
                    <a:pt x="300" y="23"/>
                  </a:cubicBezTo>
                  <a:cubicBezTo>
                    <a:pt x="299" y="25"/>
                    <a:pt x="298" y="25"/>
                    <a:pt x="297" y="24"/>
                  </a:cubicBezTo>
                  <a:cubicBezTo>
                    <a:pt x="297" y="24"/>
                    <a:pt x="296" y="25"/>
                    <a:pt x="296" y="25"/>
                  </a:cubicBezTo>
                  <a:cubicBezTo>
                    <a:pt x="293" y="25"/>
                    <a:pt x="290" y="25"/>
                    <a:pt x="288" y="25"/>
                  </a:cubicBezTo>
                  <a:cubicBezTo>
                    <a:pt x="284" y="24"/>
                    <a:pt x="281" y="24"/>
                    <a:pt x="278" y="24"/>
                  </a:cubicBezTo>
                  <a:cubicBezTo>
                    <a:pt x="275" y="24"/>
                    <a:pt x="273" y="23"/>
                    <a:pt x="271" y="23"/>
                  </a:cubicBezTo>
                  <a:cubicBezTo>
                    <a:pt x="269" y="23"/>
                    <a:pt x="268" y="23"/>
                    <a:pt x="267" y="23"/>
                  </a:cubicBezTo>
                  <a:cubicBezTo>
                    <a:pt x="266" y="23"/>
                    <a:pt x="265" y="23"/>
                    <a:pt x="265" y="23"/>
                  </a:cubicBezTo>
                  <a:cubicBezTo>
                    <a:pt x="261" y="23"/>
                    <a:pt x="257" y="22"/>
                    <a:pt x="253" y="22"/>
                  </a:cubicBezTo>
                  <a:cubicBezTo>
                    <a:pt x="250" y="23"/>
                    <a:pt x="247" y="22"/>
                    <a:pt x="244" y="22"/>
                  </a:cubicBezTo>
                  <a:cubicBezTo>
                    <a:pt x="241" y="22"/>
                    <a:pt x="238" y="21"/>
                    <a:pt x="236" y="21"/>
                  </a:cubicBezTo>
                  <a:cubicBezTo>
                    <a:pt x="235" y="21"/>
                    <a:pt x="234" y="20"/>
                    <a:pt x="233" y="20"/>
                  </a:cubicBezTo>
                  <a:cubicBezTo>
                    <a:pt x="232" y="20"/>
                    <a:pt x="231" y="20"/>
                    <a:pt x="230" y="20"/>
                  </a:cubicBezTo>
                  <a:cubicBezTo>
                    <a:pt x="227" y="20"/>
                    <a:pt x="224" y="21"/>
                    <a:pt x="221" y="20"/>
                  </a:cubicBezTo>
                  <a:cubicBezTo>
                    <a:pt x="218" y="19"/>
                    <a:pt x="215" y="20"/>
                    <a:pt x="212" y="21"/>
                  </a:cubicBezTo>
                  <a:cubicBezTo>
                    <a:pt x="212" y="20"/>
                    <a:pt x="211" y="20"/>
                    <a:pt x="211" y="20"/>
                  </a:cubicBezTo>
                  <a:cubicBezTo>
                    <a:pt x="209" y="19"/>
                    <a:pt x="207" y="19"/>
                    <a:pt x="205" y="19"/>
                  </a:cubicBezTo>
                  <a:cubicBezTo>
                    <a:pt x="200" y="19"/>
                    <a:pt x="195" y="19"/>
                    <a:pt x="189" y="19"/>
                  </a:cubicBezTo>
                  <a:cubicBezTo>
                    <a:pt x="188" y="19"/>
                    <a:pt x="187" y="17"/>
                    <a:pt x="186" y="19"/>
                  </a:cubicBezTo>
                  <a:cubicBezTo>
                    <a:pt x="183" y="19"/>
                    <a:pt x="180" y="19"/>
                    <a:pt x="177" y="19"/>
                  </a:cubicBezTo>
                  <a:cubicBezTo>
                    <a:pt x="174" y="19"/>
                    <a:pt x="171" y="20"/>
                    <a:pt x="168" y="20"/>
                  </a:cubicBezTo>
                  <a:cubicBezTo>
                    <a:pt x="167" y="20"/>
                    <a:pt x="166" y="20"/>
                    <a:pt x="165" y="19"/>
                  </a:cubicBezTo>
                  <a:cubicBezTo>
                    <a:pt x="164" y="19"/>
                    <a:pt x="163" y="19"/>
                    <a:pt x="162" y="19"/>
                  </a:cubicBezTo>
                  <a:cubicBezTo>
                    <a:pt x="158" y="19"/>
                    <a:pt x="155" y="19"/>
                    <a:pt x="152" y="20"/>
                  </a:cubicBezTo>
                  <a:cubicBezTo>
                    <a:pt x="147" y="20"/>
                    <a:pt x="143" y="19"/>
                    <a:pt x="138" y="19"/>
                  </a:cubicBezTo>
                  <a:cubicBezTo>
                    <a:pt x="137" y="19"/>
                    <a:pt x="136" y="19"/>
                    <a:pt x="134" y="19"/>
                  </a:cubicBezTo>
                  <a:cubicBezTo>
                    <a:pt x="133" y="19"/>
                    <a:pt x="131" y="18"/>
                    <a:pt x="129" y="19"/>
                  </a:cubicBezTo>
                  <a:cubicBezTo>
                    <a:pt x="127" y="20"/>
                    <a:pt x="124" y="19"/>
                    <a:pt x="121" y="20"/>
                  </a:cubicBezTo>
                  <a:cubicBezTo>
                    <a:pt x="117" y="20"/>
                    <a:pt x="113" y="19"/>
                    <a:pt x="109" y="19"/>
                  </a:cubicBezTo>
                  <a:cubicBezTo>
                    <a:pt x="107" y="19"/>
                    <a:pt x="104" y="18"/>
                    <a:pt x="101" y="20"/>
                  </a:cubicBezTo>
                  <a:cubicBezTo>
                    <a:pt x="101" y="20"/>
                    <a:pt x="101" y="19"/>
                    <a:pt x="100" y="19"/>
                  </a:cubicBezTo>
                  <a:cubicBezTo>
                    <a:pt x="95" y="19"/>
                    <a:pt x="90" y="19"/>
                    <a:pt x="85" y="19"/>
                  </a:cubicBezTo>
                  <a:cubicBezTo>
                    <a:pt x="82" y="19"/>
                    <a:pt x="79" y="19"/>
                    <a:pt x="76" y="19"/>
                  </a:cubicBezTo>
                  <a:cubicBezTo>
                    <a:pt x="74" y="19"/>
                    <a:pt x="72" y="18"/>
                    <a:pt x="70" y="18"/>
                  </a:cubicBezTo>
                  <a:cubicBezTo>
                    <a:pt x="67" y="18"/>
                    <a:pt x="65" y="18"/>
                    <a:pt x="62" y="18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58" y="19"/>
                    <a:pt x="55" y="19"/>
                    <a:pt x="52" y="19"/>
                  </a:cubicBezTo>
                  <a:cubicBezTo>
                    <a:pt x="50" y="18"/>
                    <a:pt x="48" y="19"/>
                    <a:pt x="47" y="19"/>
                  </a:cubicBezTo>
                  <a:cubicBezTo>
                    <a:pt x="44" y="19"/>
                    <a:pt x="41" y="19"/>
                    <a:pt x="39" y="19"/>
                  </a:cubicBezTo>
                  <a:cubicBezTo>
                    <a:pt x="36" y="19"/>
                    <a:pt x="33" y="19"/>
                    <a:pt x="31" y="19"/>
                  </a:cubicBezTo>
                  <a:cubicBezTo>
                    <a:pt x="31" y="19"/>
                    <a:pt x="30" y="19"/>
                    <a:pt x="30" y="19"/>
                  </a:cubicBezTo>
                  <a:cubicBezTo>
                    <a:pt x="29" y="17"/>
                    <a:pt x="29" y="18"/>
                    <a:pt x="27" y="19"/>
                  </a:cubicBezTo>
                  <a:cubicBezTo>
                    <a:pt x="30" y="20"/>
                    <a:pt x="31" y="21"/>
                    <a:pt x="33" y="22"/>
                  </a:cubicBezTo>
                  <a:cubicBezTo>
                    <a:pt x="37" y="23"/>
                    <a:pt x="40" y="24"/>
                    <a:pt x="44" y="26"/>
                  </a:cubicBezTo>
                  <a:cubicBezTo>
                    <a:pt x="46" y="28"/>
                    <a:pt x="48" y="29"/>
                    <a:pt x="50" y="30"/>
                  </a:cubicBezTo>
                  <a:cubicBezTo>
                    <a:pt x="52" y="31"/>
                    <a:pt x="54" y="32"/>
                    <a:pt x="56" y="33"/>
                  </a:cubicBezTo>
                  <a:cubicBezTo>
                    <a:pt x="59" y="35"/>
                    <a:pt x="62" y="36"/>
                    <a:pt x="65" y="38"/>
                  </a:cubicBezTo>
                  <a:cubicBezTo>
                    <a:pt x="69" y="39"/>
                    <a:pt x="72" y="40"/>
                    <a:pt x="76" y="42"/>
                  </a:cubicBezTo>
                  <a:cubicBezTo>
                    <a:pt x="76" y="42"/>
                    <a:pt x="77" y="43"/>
                    <a:pt x="78" y="43"/>
                  </a:cubicBezTo>
                  <a:cubicBezTo>
                    <a:pt x="80" y="42"/>
                    <a:pt x="81" y="44"/>
                    <a:pt x="83" y="44"/>
                  </a:cubicBezTo>
                  <a:cubicBezTo>
                    <a:pt x="85" y="45"/>
                    <a:pt x="87" y="46"/>
                    <a:pt x="89" y="47"/>
                  </a:cubicBezTo>
                  <a:cubicBezTo>
                    <a:pt x="90" y="48"/>
                    <a:pt x="91" y="48"/>
                    <a:pt x="92" y="49"/>
                  </a:cubicBezTo>
                  <a:cubicBezTo>
                    <a:pt x="92" y="49"/>
                    <a:pt x="92" y="49"/>
                    <a:pt x="93" y="49"/>
                  </a:cubicBezTo>
                  <a:cubicBezTo>
                    <a:pt x="94" y="50"/>
                    <a:pt x="96" y="51"/>
                    <a:pt x="97" y="51"/>
                  </a:cubicBezTo>
                  <a:cubicBezTo>
                    <a:pt x="98" y="52"/>
                    <a:pt x="99" y="52"/>
                    <a:pt x="99" y="52"/>
                  </a:cubicBezTo>
                  <a:cubicBezTo>
                    <a:pt x="101" y="52"/>
                    <a:pt x="103" y="51"/>
                    <a:pt x="103" y="54"/>
                  </a:cubicBezTo>
                  <a:cubicBezTo>
                    <a:pt x="103" y="54"/>
                    <a:pt x="103" y="54"/>
                    <a:pt x="103" y="54"/>
                  </a:cubicBezTo>
                  <a:cubicBezTo>
                    <a:pt x="105" y="54"/>
                    <a:pt x="106" y="56"/>
                    <a:pt x="106" y="58"/>
                  </a:cubicBezTo>
                  <a:cubicBezTo>
                    <a:pt x="108" y="60"/>
                    <a:pt x="106" y="65"/>
                    <a:pt x="103" y="67"/>
                  </a:cubicBezTo>
                  <a:cubicBezTo>
                    <a:pt x="101" y="68"/>
                    <a:pt x="99" y="69"/>
                    <a:pt x="97" y="70"/>
                  </a:cubicBezTo>
                  <a:cubicBezTo>
                    <a:pt x="96" y="71"/>
                    <a:pt x="94" y="71"/>
                    <a:pt x="93" y="72"/>
                  </a:cubicBezTo>
                  <a:cubicBezTo>
                    <a:pt x="92" y="72"/>
                    <a:pt x="90" y="72"/>
                    <a:pt x="89" y="73"/>
                  </a:cubicBezTo>
                  <a:cubicBezTo>
                    <a:pt x="86" y="75"/>
                    <a:pt x="83" y="77"/>
                    <a:pt x="79" y="79"/>
                  </a:cubicBezTo>
                  <a:cubicBezTo>
                    <a:pt x="77" y="80"/>
                    <a:pt x="75" y="81"/>
                    <a:pt x="73" y="82"/>
                  </a:cubicBezTo>
                  <a:cubicBezTo>
                    <a:pt x="71" y="83"/>
                    <a:pt x="69" y="84"/>
                    <a:pt x="67" y="85"/>
                  </a:cubicBezTo>
                  <a:cubicBezTo>
                    <a:pt x="64" y="87"/>
                    <a:pt x="60" y="88"/>
                    <a:pt x="57" y="90"/>
                  </a:cubicBezTo>
                  <a:cubicBezTo>
                    <a:pt x="55" y="91"/>
                    <a:pt x="53" y="92"/>
                    <a:pt x="51" y="94"/>
                  </a:cubicBezTo>
                  <a:cubicBezTo>
                    <a:pt x="50" y="94"/>
                    <a:pt x="50" y="94"/>
                    <a:pt x="49" y="94"/>
                  </a:cubicBezTo>
                  <a:cubicBezTo>
                    <a:pt x="49" y="94"/>
                    <a:pt x="49" y="95"/>
                    <a:pt x="49" y="95"/>
                  </a:cubicBezTo>
                  <a:cubicBezTo>
                    <a:pt x="49" y="95"/>
                    <a:pt x="49" y="95"/>
                    <a:pt x="48" y="95"/>
                  </a:cubicBezTo>
                  <a:cubicBezTo>
                    <a:pt x="42" y="98"/>
                    <a:pt x="36" y="102"/>
                    <a:pt x="30" y="105"/>
                  </a:cubicBezTo>
                  <a:cubicBezTo>
                    <a:pt x="30" y="105"/>
                    <a:pt x="30" y="105"/>
                    <a:pt x="30" y="106"/>
                  </a:cubicBezTo>
                  <a:cubicBezTo>
                    <a:pt x="34" y="106"/>
                    <a:pt x="37" y="106"/>
                    <a:pt x="40" y="106"/>
                  </a:cubicBezTo>
                  <a:cubicBezTo>
                    <a:pt x="43" y="106"/>
                    <a:pt x="45" y="107"/>
                    <a:pt x="48" y="106"/>
                  </a:cubicBezTo>
                  <a:cubicBezTo>
                    <a:pt x="49" y="106"/>
                    <a:pt x="51" y="106"/>
                    <a:pt x="52" y="106"/>
                  </a:cubicBezTo>
                  <a:cubicBezTo>
                    <a:pt x="54" y="106"/>
                    <a:pt x="56" y="107"/>
                    <a:pt x="57" y="107"/>
                  </a:cubicBezTo>
                  <a:cubicBezTo>
                    <a:pt x="59" y="107"/>
                    <a:pt x="60" y="107"/>
                    <a:pt x="62" y="107"/>
                  </a:cubicBezTo>
                  <a:cubicBezTo>
                    <a:pt x="63" y="107"/>
                    <a:pt x="65" y="107"/>
                    <a:pt x="66" y="107"/>
                  </a:cubicBezTo>
                  <a:cubicBezTo>
                    <a:pt x="68" y="107"/>
                    <a:pt x="69" y="107"/>
                    <a:pt x="71" y="107"/>
                  </a:cubicBezTo>
                  <a:cubicBezTo>
                    <a:pt x="73" y="107"/>
                    <a:pt x="74" y="107"/>
                    <a:pt x="76" y="107"/>
                  </a:cubicBezTo>
                  <a:cubicBezTo>
                    <a:pt x="78" y="107"/>
                    <a:pt x="81" y="107"/>
                    <a:pt x="83" y="107"/>
                  </a:cubicBezTo>
                  <a:cubicBezTo>
                    <a:pt x="87" y="107"/>
                    <a:pt x="90" y="107"/>
                    <a:pt x="93" y="107"/>
                  </a:cubicBezTo>
                  <a:cubicBezTo>
                    <a:pt x="98" y="106"/>
                    <a:pt x="104" y="106"/>
                    <a:pt x="109" y="106"/>
                  </a:cubicBezTo>
                  <a:cubicBezTo>
                    <a:pt x="111" y="106"/>
                    <a:pt x="112" y="106"/>
                    <a:pt x="113" y="106"/>
                  </a:cubicBezTo>
                  <a:cubicBezTo>
                    <a:pt x="115" y="106"/>
                    <a:pt x="117" y="106"/>
                    <a:pt x="118" y="106"/>
                  </a:cubicBezTo>
                  <a:cubicBezTo>
                    <a:pt x="121" y="106"/>
                    <a:pt x="124" y="106"/>
                    <a:pt x="127" y="106"/>
                  </a:cubicBezTo>
                  <a:cubicBezTo>
                    <a:pt x="129" y="106"/>
                    <a:pt x="131" y="106"/>
                    <a:pt x="132" y="106"/>
                  </a:cubicBezTo>
                  <a:cubicBezTo>
                    <a:pt x="134" y="106"/>
                    <a:pt x="135" y="106"/>
                    <a:pt x="137" y="106"/>
                  </a:cubicBezTo>
                  <a:cubicBezTo>
                    <a:pt x="140" y="106"/>
                    <a:pt x="144" y="106"/>
                    <a:pt x="147" y="106"/>
                  </a:cubicBezTo>
                  <a:cubicBezTo>
                    <a:pt x="150" y="106"/>
                    <a:pt x="153" y="106"/>
                    <a:pt x="156" y="106"/>
                  </a:cubicBezTo>
                  <a:cubicBezTo>
                    <a:pt x="159" y="107"/>
                    <a:pt x="162" y="106"/>
                    <a:pt x="164" y="106"/>
                  </a:cubicBezTo>
                  <a:cubicBezTo>
                    <a:pt x="168" y="106"/>
                    <a:pt x="171" y="107"/>
                    <a:pt x="174" y="107"/>
                  </a:cubicBezTo>
                  <a:cubicBezTo>
                    <a:pt x="178" y="107"/>
                    <a:pt x="182" y="107"/>
                    <a:pt x="186" y="107"/>
                  </a:cubicBezTo>
                  <a:cubicBezTo>
                    <a:pt x="188" y="107"/>
                    <a:pt x="189" y="108"/>
                    <a:pt x="191" y="108"/>
                  </a:cubicBezTo>
                  <a:cubicBezTo>
                    <a:pt x="191" y="108"/>
                    <a:pt x="191" y="108"/>
                    <a:pt x="192" y="108"/>
                  </a:cubicBezTo>
                  <a:cubicBezTo>
                    <a:pt x="194" y="107"/>
                    <a:pt x="197" y="107"/>
                    <a:pt x="199" y="107"/>
                  </a:cubicBezTo>
                  <a:cubicBezTo>
                    <a:pt x="202" y="107"/>
                    <a:pt x="205" y="107"/>
                    <a:pt x="207" y="107"/>
                  </a:cubicBezTo>
                  <a:cubicBezTo>
                    <a:pt x="208" y="107"/>
                    <a:pt x="210" y="106"/>
                    <a:pt x="211" y="106"/>
                  </a:cubicBezTo>
                  <a:cubicBezTo>
                    <a:pt x="213" y="106"/>
                    <a:pt x="215" y="106"/>
                    <a:pt x="217" y="106"/>
                  </a:cubicBezTo>
                  <a:cubicBezTo>
                    <a:pt x="220" y="106"/>
                    <a:pt x="223" y="106"/>
                    <a:pt x="225" y="106"/>
                  </a:cubicBezTo>
                  <a:cubicBezTo>
                    <a:pt x="228" y="105"/>
                    <a:pt x="231" y="106"/>
                    <a:pt x="233" y="106"/>
                  </a:cubicBezTo>
                  <a:cubicBezTo>
                    <a:pt x="237" y="105"/>
                    <a:pt x="241" y="121"/>
                    <a:pt x="244" y="121"/>
                  </a:cubicBezTo>
                  <a:cubicBezTo>
                    <a:pt x="247" y="121"/>
                    <a:pt x="250" y="105"/>
                    <a:pt x="253" y="105"/>
                  </a:cubicBezTo>
                  <a:cubicBezTo>
                    <a:pt x="255" y="105"/>
                    <a:pt x="257" y="105"/>
                    <a:pt x="259" y="105"/>
                  </a:cubicBezTo>
                  <a:cubicBezTo>
                    <a:pt x="261" y="105"/>
                    <a:pt x="263" y="104"/>
                    <a:pt x="264" y="105"/>
                  </a:cubicBezTo>
                  <a:cubicBezTo>
                    <a:pt x="265" y="105"/>
                    <a:pt x="266" y="105"/>
                    <a:pt x="267" y="105"/>
                  </a:cubicBezTo>
                  <a:cubicBezTo>
                    <a:pt x="268" y="104"/>
                    <a:pt x="269" y="105"/>
                    <a:pt x="270" y="105"/>
                  </a:cubicBezTo>
                  <a:cubicBezTo>
                    <a:pt x="271" y="105"/>
                    <a:pt x="272" y="104"/>
                    <a:pt x="273" y="104"/>
                  </a:cubicBezTo>
                  <a:cubicBezTo>
                    <a:pt x="275" y="104"/>
                    <a:pt x="277" y="105"/>
                    <a:pt x="279" y="105"/>
                  </a:cubicBezTo>
                  <a:cubicBezTo>
                    <a:pt x="282" y="105"/>
                    <a:pt x="285" y="105"/>
                    <a:pt x="288" y="104"/>
                  </a:cubicBezTo>
                  <a:cubicBezTo>
                    <a:pt x="290" y="104"/>
                    <a:pt x="292" y="105"/>
                    <a:pt x="294" y="105"/>
                  </a:cubicBezTo>
                  <a:cubicBezTo>
                    <a:pt x="296" y="104"/>
                    <a:pt x="299" y="104"/>
                    <a:pt x="302" y="104"/>
                  </a:cubicBezTo>
                  <a:cubicBezTo>
                    <a:pt x="304" y="104"/>
                    <a:pt x="305" y="105"/>
                    <a:pt x="307" y="105"/>
                  </a:cubicBezTo>
                  <a:cubicBezTo>
                    <a:pt x="310" y="104"/>
                    <a:pt x="313" y="104"/>
                    <a:pt x="315" y="104"/>
                  </a:cubicBezTo>
                  <a:cubicBezTo>
                    <a:pt x="319" y="104"/>
                    <a:pt x="322" y="104"/>
                    <a:pt x="325" y="104"/>
                  </a:cubicBezTo>
                  <a:cubicBezTo>
                    <a:pt x="329" y="104"/>
                    <a:pt x="333" y="104"/>
                    <a:pt x="336" y="104"/>
                  </a:cubicBezTo>
                  <a:cubicBezTo>
                    <a:pt x="337" y="104"/>
                    <a:pt x="339" y="104"/>
                    <a:pt x="340" y="104"/>
                  </a:cubicBezTo>
                  <a:cubicBezTo>
                    <a:pt x="342" y="104"/>
                    <a:pt x="343" y="105"/>
                    <a:pt x="345" y="104"/>
                  </a:cubicBezTo>
                  <a:cubicBezTo>
                    <a:pt x="349" y="103"/>
                    <a:pt x="353" y="104"/>
                    <a:pt x="357" y="104"/>
                  </a:cubicBezTo>
                  <a:cubicBezTo>
                    <a:pt x="359" y="103"/>
                    <a:pt x="361" y="103"/>
                    <a:pt x="362" y="103"/>
                  </a:cubicBezTo>
                  <a:cubicBezTo>
                    <a:pt x="364" y="103"/>
                    <a:pt x="366" y="104"/>
                    <a:pt x="367" y="103"/>
                  </a:cubicBezTo>
                  <a:cubicBezTo>
                    <a:pt x="369" y="103"/>
                    <a:pt x="371" y="103"/>
                    <a:pt x="372" y="103"/>
                  </a:cubicBezTo>
                  <a:cubicBezTo>
                    <a:pt x="373" y="103"/>
                    <a:pt x="373" y="103"/>
                    <a:pt x="373" y="104"/>
                  </a:cubicBezTo>
                  <a:cubicBezTo>
                    <a:pt x="374" y="103"/>
                    <a:pt x="375" y="103"/>
                    <a:pt x="375" y="103"/>
                  </a:cubicBezTo>
                  <a:cubicBezTo>
                    <a:pt x="377" y="103"/>
                    <a:pt x="378" y="103"/>
                    <a:pt x="379" y="103"/>
                  </a:cubicBezTo>
                  <a:cubicBezTo>
                    <a:pt x="380" y="103"/>
                    <a:pt x="382" y="103"/>
                    <a:pt x="383" y="103"/>
                  </a:cubicBezTo>
                  <a:cubicBezTo>
                    <a:pt x="385" y="103"/>
                    <a:pt x="387" y="103"/>
                    <a:pt x="389" y="103"/>
                  </a:cubicBezTo>
                  <a:cubicBezTo>
                    <a:pt x="391" y="103"/>
                    <a:pt x="393" y="103"/>
                    <a:pt x="395" y="103"/>
                  </a:cubicBezTo>
                  <a:cubicBezTo>
                    <a:pt x="395" y="102"/>
                    <a:pt x="397" y="103"/>
                    <a:pt x="398" y="103"/>
                  </a:cubicBezTo>
                  <a:cubicBezTo>
                    <a:pt x="402" y="102"/>
                    <a:pt x="406" y="103"/>
                    <a:pt x="410" y="103"/>
                  </a:cubicBezTo>
                  <a:cubicBezTo>
                    <a:pt x="410" y="103"/>
                    <a:pt x="410" y="103"/>
                    <a:pt x="410" y="103"/>
                  </a:cubicBezTo>
                  <a:cubicBezTo>
                    <a:pt x="412" y="103"/>
                    <a:pt x="413" y="102"/>
                    <a:pt x="415" y="102"/>
                  </a:cubicBezTo>
                  <a:cubicBezTo>
                    <a:pt x="416" y="102"/>
                    <a:pt x="417" y="103"/>
                    <a:pt x="418" y="103"/>
                  </a:cubicBezTo>
                  <a:cubicBezTo>
                    <a:pt x="419" y="103"/>
                    <a:pt x="421" y="102"/>
                    <a:pt x="422" y="103"/>
                  </a:cubicBezTo>
                  <a:cubicBezTo>
                    <a:pt x="425" y="103"/>
                    <a:pt x="428" y="103"/>
                    <a:pt x="431" y="104"/>
                  </a:cubicBezTo>
                  <a:cubicBezTo>
                    <a:pt x="431" y="104"/>
                    <a:pt x="432" y="103"/>
                    <a:pt x="433" y="103"/>
                  </a:cubicBezTo>
                  <a:cubicBezTo>
                    <a:pt x="435" y="103"/>
                    <a:pt x="437" y="103"/>
                    <a:pt x="439" y="103"/>
                  </a:cubicBezTo>
                  <a:cubicBezTo>
                    <a:pt x="440" y="104"/>
                    <a:pt x="441" y="104"/>
                    <a:pt x="442" y="105"/>
                  </a:cubicBezTo>
                  <a:cubicBezTo>
                    <a:pt x="448" y="103"/>
                    <a:pt x="454" y="105"/>
                    <a:pt x="461" y="105"/>
                  </a:cubicBezTo>
                  <a:cubicBezTo>
                    <a:pt x="460" y="106"/>
                    <a:pt x="460" y="106"/>
                    <a:pt x="460" y="106"/>
                  </a:cubicBezTo>
                  <a:cubicBezTo>
                    <a:pt x="461" y="106"/>
                    <a:pt x="462" y="106"/>
                    <a:pt x="463" y="106"/>
                  </a:cubicBezTo>
                  <a:cubicBezTo>
                    <a:pt x="465" y="105"/>
                    <a:pt x="467" y="106"/>
                    <a:pt x="470" y="106"/>
                  </a:cubicBezTo>
                  <a:cubicBezTo>
                    <a:pt x="472" y="106"/>
                    <a:pt x="474" y="106"/>
                    <a:pt x="476" y="106"/>
                  </a:cubicBezTo>
                  <a:cubicBezTo>
                    <a:pt x="477" y="106"/>
                    <a:pt x="478" y="106"/>
                    <a:pt x="478" y="107"/>
                  </a:cubicBezTo>
                  <a:cubicBezTo>
                    <a:pt x="479" y="107"/>
                    <a:pt x="479" y="107"/>
                    <a:pt x="480" y="107"/>
                  </a:cubicBezTo>
                  <a:cubicBezTo>
                    <a:pt x="481" y="106"/>
                    <a:pt x="483" y="106"/>
                    <a:pt x="484" y="107"/>
                  </a:cubicBezTo>
                  <a:cubicBezTo>
                    <a:pt x="484" y="107"/>
                    <a:pt x="484" y="107"/>
                    <a:pt x="485" y="107"/>
                  </a:cubicBezTo>
                  <a:cubicBezTo>
                    <a:pt x="486" y="107"/>
                    <a:pt x="488" y="107"/>
                    <a:pt x="489" y="107"/>
                  </a:cubicBezTo>
                  <a:cubicBezTo>
                    <a:pt x="491" y="108"/>
                    <a:pt x="493" y="108"/>
                    <a:pt x="495" y="107"/>
                  </a:cubicBezTo>
                  <a:cubicBezTo>
                    <a:pt x="496" y="107"/>
                    <a:pt x="497" y="108"/>
                    <a:pt x="498" y="108"/>
                  </a:cubicBezTo>
                  <a:cubicBezTo>
                    <a:pt x="501" y="108"/>
                    <a:pt x="505" y="107"/>
                    <a:pt x="509" y="108"/>
                  </a:cubicBezTo>
                  <a:cubicBezTo>
                    <a:pt x="511" y="109"/>
                    <a:pt x="515" y="108"/>
                    <a:pt x="518" y="108"/>
                  </a:cubicBezTo>
                  <a:cubicBezTo>
                    <a:pt x="518" y="108"/>
                    <a:pt x="518" y="108"/>
                    <a:pt x="518" y="109"/>
                  </a:cubicBezTo>
                  <a:cubicBezTo>
                    <a:pt x="518" y="109"/>
                    <a:pt x="517" y="109"/>
                    <a:pt x="516" y="109"/>
                  </a:cubicBezTo>
                  <a:cubicBezTo>
                    <a:pt x="517" y="109"/>
                    <a:pt x="517" y="110"/>
                    <a:pt x="517" y="110"/>
                  </a:cubicBezTo>
                  <a:cubicBezTo>
                    <a:pt x="518" y="110"/>
                    <a:pt x="518" y="109"/>
                    <a:pt x="519" y="109"/>
                  </a:cubicBezTo>
                  <a:cubicBezTo>
                    <a:pt x="519" y="109"/>
                    <a:pt x="519" y="108"/>
                    <a:pt x="520" y="108"/>
                  </a:cubicBezTo>
                  <a:cubicBezTo>
                    <a:pt x="521" y="108"/>
                    <a:pt x="523" y="108"/>
                    <a:pt x="525" y="108"/>
                  </a:cubicBezTo>
                  <a:cubicBezTo>
                    <a:pt x="528" y="108"/>
                    <a:pt x="531" y="108"/>
                    <a:pt x="534" y="108"/>
                  </a:cubicBezTo>
                  <a:cubicBezTo>
                    <a:pt x="538" y="109"/>
                    <a:pt x="542" y="109"/>
                    <a:pt x="547" y="109"/>
                  </a:cubicBezTo>
                  <a:cubicBezTo>
                    <a:pt x="550" y="109"/>
                    <a:pt x="554" y="108"/>
                    <a:pt x="557" y="109"/>
                  </a:cubicBezTo>
                  <a:cubicBezTo>
                    <a:pt x="560" y="109"/>
                    <a:pt x="564" y="109"/>
                    <a:pt x="567" y="109"/>
                  </a:cubicBezTo>
                  <a:cubicBezTo>
                    <a:pt x="568" y="109"/>
                    <a:pt x="569" y="110"/>
                    <a:pt x="570" y="109"/>
                  </a:cubicBezTo>
                  <a:cubicBezTo>
                    <a:pt x="572" y="108"/>
                    <a:pt x="574" y="109"/>
                    <a:pt x="576" y="108"/>
                  </a:cubicBezTo>
                  <a:cubicBezTo>
                    <a:pt x="578" y="108"/>
                    <a:pt x="580" y="109"/>
                    <a:pt x="582" y="109"/>
                  </a:cubicBezTo>
                  <a:cubicBezTo>
                    <a:pt x="583" y="109"/>
                    <a:pt x="584" y="109"/>
                    <a:pt x="584" y="109"/>
                  </a:cubicBezTo>
                  <a:cubicBezTo>
                    <a:pt x="586" y="107"/>
                    <a:pt x="588" y="108"/>
                    <a:pt x="590" y="108"/>
                  </a:cubicBezTo>
                  <a:cubicBezTo>
                    <a:pt x="592" y="107"/>
                    <a:pt x="595" y="109"/>
                    <a:pt x="598" y="107"/>
                  </a:cubicBezTo>
                  <a:cubicBezTo>
                    <a:pt x="598" y="107"/>
                    <a:pt x="598" y="107"/>
                    <a:pt x="599" y="107"/>
                  </a:cubicBezTo>
                  <a:cubicBezTo>
                    <a:pt x="600" y="107"/>
                    <a:pt x="601" y="108"/>
                    <a:pt x="602" y="108"/>
                  </a:cubicBezTo>
                  <a:cubicBezTo>
                    <a:pt x="604" y="108"/>
                    <a:pt x="606" y="107"/>
                    <a:pt x="608" y="107"/>
                  </a:cubicBezTo>
                  <a:cubicBezTo>
                    <a:pt x="609" y="107"/>
                    <a:pt x="610" y="107"/>
                    <a:pt x="611" y="107"/>
                  </a:cubicBezTo>
                  <a:cubicBezTo>
                    <a:pt x="613" y="107"/>
                    <a:pt x="614" y="107"/>
                    <a:pt x="615" y="108"/>
                  </a:cubicBezTo>
                  <a:cubicBezTo>
                    <a:pt x="615" y="108"/>
                    <a:pt x="616" y="108"/>
                    <a:pt x="616" y="108"/>
                  </a:cubicBezTo>
                  <a:cubicBezTo>
                    <a:pt x="616" y="108"/>
                    <a:pt x="617" y="108"/>
                    <a:pt x="617" y="108"/>
                  </a:cubicBezTo>
                  <a:cubicBezTo>
                    <a:pt x="618" y="107"/>
                    <a:pt x="619" y="107"/>
                    <a:pt x="621" y="107"/>
                  </a:cubicBezTo>
                  <a:cubicBezTo>
                    <a:pt x="623" y="107"/>
                    <a:pt x="625" y="107"/>
                    <a:pt x="628" y="107"/>
                  </a:cubicBezTo>
                  <a:cubicBezTo>
                    <a:pt x="630" y="107"/>
                    <a:pt x="632" y="107"/>
                    <a:pt x="635" y="107"/>
                  </a:cubicBezTo>
                  <a:cubicBezTo>
                    <a:pt x="635" y="107"/>
                    <a:pt x="635" y="107"/>
                    <a:pt x="636" y="107"/>
                  </a:cubicBezTo>
                  <a:cubicBezTo>
                    <a:pt x="637" y="107"/>
                    <a:pt x="638" y="107"/>
                    <a:pt x="639" y="107"/>
                  </a:cubicBezTo>
                  <a:cubicBezTo>
                    <a:pt x="642" y="107"/>
                    <a:pt x="644" y="107"/>
                    <a:pt x="646" y="107"/>
                  </a:cubicBezTo>
                  <a:cubicBezTo>
                    <a:pt x="647" y="107"/>
                    <a:pt x="648" y="107"/>
                    <a:pt x="649" y="107"/>
                  </a:cubicBezTo>
                  <a:cubicBezTo>
                    <a:pt x="653" y="107"/>
                    <a:pt x="656" y="107"/>
                    <a:pt x="660" y="107"/>
                  </a:cubicBezTo>
                  <a:cubicBezTo>
                    <a:pt x="662" y="107"/>
                    <a:pt x="664" y="108"/>
                    <a:pt x="666" y="108"/>
                  </a:cubicBezTo>
                  <a:cubicBezTo>
                    <a:pt x="667" y="108"/>
                    <a:pt x="668" y="107"/>
                    <a:pt x="669" y="107"/>
                  </a:cubicBezTo>
                  <a:cubicBezTo>
                    <a:pt x="671" y="108"/>
                    <a:pt x="674" y="108"/>
                    <a:pt x="677" y="108"/>
                  </a:cubicBezTo>
                  <a:cubicBezTo>
                    <a:pt x="678" y="108"/>
                    <a:pt x="680" y="108"/>
                    <a:pt x="682" y="108"/>
                  </a:cubicBezTo>
                  <a:cubicBezTo>
                    <a:pt x="682" y="108"/>
                    <a:pt x="682" y="108"/>
                    <a:pt x="682" y="108"/>
                  </a:cubicBezTo>
                  <a:cubicBezTo>
                    <a:pt x="684" y="108"/>
                    <a:pt x="686" y="108"/>
                    <a:pt x="688" y="108"/>
                  </a:cubicBezTo>
                  <a:cubicBezTo>
                    <a:pt x="690" y="108"/>
                    <a:pt x="692" y="108"/>
                    <a:pt x="693" y="108"/>
                  </a:cubicBezTo>
                  <a:cubicBezTo>
                    <a:pt x="696" y="108"/>
                    <a:pt x="698" y="108"/>
                    <a:pt x="700" y="108"/>
                  </a:cubicBezTo>
                  <a:cubicBezTo>
                    <a:pt x="702" y="108"/>
                    <a:pt x="703" y="107"/>
                    <a:pt x="705" y="107"/>
                  </a:cubicBezTo>
                  <a:cubicBezTo>
                    <a:pt x="701" y="105"/>
                    <a:pt x="698" y="103"/>
                    <a:pt x="694" y="101"/>
                  </a:cubicBezTo>
                  <a:cubicBezTo>
                    <a:pt x="691" y="100"/>
                    <a:pt x="689" y="98"/>
                    <a:pt x="686" y="97"/>
                  </a:cubicBezTo>
                  <a:cubicBezTo>
                    <a:pt x="684" y="96"/>
                    <a:pt x="682" y="95"/>
                    <a:pt x="680" y="94"/>
                  </a:cubicBezTo>
                  <a:cubicBezTo>
                    <a:pt x="679" y="93"/>
                    <a:pt x="678" y="93"/>
                    <a:pt x="678" y="92"/>
                  </a:cubicBezTo>
                  <a:cubicBezTo>
                    <a:pt x="677" y="92"/>
                    <a:pt x="676" y="92"/>
                    <a:pt x="676" y="92"/>
                  </a:cubicBezTo>
                  <a:cubicBezTo>
                    <a:pt x="675" y="91"/>
                    <a:pt x="674" y="90"/>
                    <a:pt x="673" y="89"/>
                  </a:cubicBezTo>
                  <a:cubicBezTo>
                    <a:pt x="669" y="87"/>
                    <a:pt x="666" y="85"/>
                    <a:pt x="663" y="84"/>
                  </a:cubicBezTo>
                  <a:cubicBezTo>
                    <a:pt x="659" y="82"/>
                    <a:pt x="655" y="80"/>
                    <a:pt x="651" y="78"/>
                  </a:cubicBezTo>
                  <a:cubicBezTo>
                    <a:pt x="647" y="77"/>
                    <a:pt x="644" y="76"/>
                    <a:pt x="641" y="74"/>
                  </a:cubicBezTo>
                  <a:cubicBezTo>
                    <a:pt x="639" y="73"/>
                    <a:pt x="638" y="71"/>
                    <a:pt x="636" y="70"/>
                  </a:cubicBezTo>
                  <a:cubicBezTo>
                    <a:pt x="635" y="68"/>
                    <a:pt x="634" y="67"/>
                    <a:pt x="633" y="6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44A420C2-BF0D-4B48-9D15-AE928230AC70}"/>
              </a:ext>
            </a:extLst>
          </p:cNvPr>
          <p:cNvSpPr/>
          <p:nvPr/>
        </p:nvSpPr>
        <p:spPr>
          <a:xfrm>
            <a:off x="1" y="1"/>
            <a:ext cx="12192000" cy="679622"/>
          </a:xfrm>
          <a:prstGeom prst="rect">
            <a:avLst/>
          </a:prstGeom>
          <a:solidFill>
            <a:srgbClr val="C0C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41E40806-FF93-4F7F-8B8F-D167B82E7526}"/>
              </a:ext>
            </a:extLst>
          </p:cNvPr>
          <p:cNvSpPr txBox="1"/>
          <p:nvPr/>
        </p:nvSpPr>
        <p:spPr>
          <a:xfrm>
            <a:off x="217808" y="47423"/>
            <a:ext cx="43813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>
                <a:solidFill>
                  <a:schemeClr val="bg1"/>
                </a:solidFill>
                <a:latin typeface="Raleway Black" panose="020B0A03030101060003" pitchFamily="34" charset="0"/>
              </a:rPr>
              <a:t>RUBANS ET FLECHES</a:t>
            </a:r>
          </a:p>
        </p:txBody>
      </p:sp>
    </p:spTree>
    <p:extLst>
      <p:ext uri="{BB962C8B-B14F-4D97-AF65-F5344CB8AC3E}">
        <p14:creationId xmlns:p14="http://schemas.microsoft.com/office/powerpoint/2010/main" val="40057576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4">
            <a:extLst>
              <a:ext uri="{FF2B5EF4-FFF2-40B4-BE49-F238E27FC236}">
                <a16:creationId xmlns:a16="http://schemas.microsoft.com/office/drawing/2014/main" id="{CC8F84C9-85FD-4279-AD06-064E1E44344C}"/>
              </a:ext>
            </a:extLst>
          </p:cNvPr>
          <p:cNvGrpSpPr>
            <a:grpSpLocks noChangeAspect="1"/>
          </p:cNvGrpSpPr>
          <p:nvPr/>
        </p:nvGrpSpPr>
        <p:grpSpPr bwMode="auto">
          <a:xfrm flipV="1">
            <a:off x="595314" y="3206436"/>
            <a:ext cx="8797502" cy="131123"/>
            <a:chOff x="2679" y="2423"/>
            <a:chExt cx="2885" cy="43"/>
          </a:xfrm>
          <a:solidFill>
            <a:schemeClr val="tx1"/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640C5931-3914-40D3-BA93-8C81A77A37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9" y="2427"/>
              <a:ext cx="29" cy="31"/>
            </a:xfrm>
            <a:custGeom>
              <a:avLst/>
              <a:gdLst>
                <a:gd name="T0" fmla="*/ 5 w 16"/>
                <a:gd name="T1" fmla="*/ 0 h 15"/>
                <a:gd name="T2" fmla="*/ 13 w 16"/>
                <a:gd name="T3" fmla="*/ 3 h 15"/>
                <a:gd name="T4" fmla="*/ 16 w 16"/>
                <a:gd name="T5" fmla="*/ 8 h 15"/>
                <a:gd name="T6" fmla="*/ 10 w 16"/>
                <a:gd name="T7" fmla="*/ 14 h 15"/>
                <a:gd name="T8" fmla="*/ 3 w 16"/>
                <a:gd name="T9" fmla="*/ 11 h 15"/>
                <a:gd name="T10" fmla="*/ 5 w 16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5">
                  <a:moveTo>
                    <a:pt x="5" y="0"/>
                  </a:moveTo>
                  <a:cubicBezTo>
                    <a:pt x="7" y="1"/>
                    <a:pt x="10" y="2"/>
                    <a:pt x="13" y="3"/>
                  </a:cubicBezTo>
                  <a:cubicBezTo>
                    <a:pt x="15" y="4"/>
                    <a:pt x="16" y="6"/>
                    <a:pt x="16" y="8"/>
                  </a:cubicBezTo>
                  <a:cubicBezTo>
                    <a:pt x="15" y="12"/>
                    <a:pt x="13" y="14"/>
                    <a:pt x="10" y="14"/>
                  </a:cubicBezTo>
                  <a:cubicBezTo>
                    <a:pt x="7" y="15"/>
                    <a:pt x="4" y="14"/>
                    <a:pt x="3" y="11"/>
                  </a:cubicBezTo>
                  <a:cubicBezTo>
                    <a:pt x="1" y="7"/>
                    <a:pt x="0" y="4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DE6FE029-E3F2-4412-826A-DA6429B02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3" y="2425"/>
              <a:ext cx="31" cy="27"/>
            </a:xfrm>
            <a:custGeom>
              <a:avLst/>
              <a:gdLst>
                <a:gd name="T0" fmla="*/ 0 w 17"/>
                <a:gd name="T1" fmla="*/ 3 h 13"/>
                <a:gd name="T2" fmla="*/ 11 w 17"/>
                <a:gd name="T3" fmla="*/ 1 h 13"/>
                <a:gd name="T4" fmla="*/ 17 w 17"/>
                <a:gd name="T5" fmla="*/ 7 h 13"/>
                <a:gd name="T6" fmla="*/ 12 w 17"/>
                <a:gd name="T7" fmla="*/ 13 h 13"/>
                <a:gd name="T8" fmla="*/ 0 w 17"/>
                <a:gd name="T9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3">
                  <a:moveTo>
                    <a:pt x="0" y="3"/>
                  </a:moveTo>
                  <a:cubicBezTo>
                    <a:pt x="4" y="0"/>
                    <a:pt x="7" y="0"/>
                    <a:pt x="11" y="1"/>
                  </a:cubicBezTo>
                  <a:cubicBezTo>
                    <a:pt x="14" y="1"/>
                    <a:pt x="16" y="4"/>
                    <a:pt x="17" y="7"/>
                  </a:cubicBezTo>
                  <a:cubicBezTo>
                    <a:pt x="17" y="10"/>
                    <a:pt x="15" y="13"/>
                    <a:pt x="12" y="13"/>
                  </a:cubicBezTo>
                  <a:cubicBezTo>
                    <a:pt x="6" y="12"/>
                    <a:pt x="1" y="10"/>
                    <a:pt x="0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F5E0EA1D-099A-4334-A7FA-3CC629FF50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7" y="2431"/>
              <a:ext cx="29" cy="33"/>
            </a:xfrm>
            <a:custGeom>
              <a:avLst/>
              <a:gdLst>
                <a:gd name="T0" fmla="*/ 0 w 16"/>
                <a:gd name="T1" fmla="*/ 6 h 16"/>
                <a:gd name="T2" fmla="*/ 5 w 16"/>
                <a:gd name="T3" fmla="*/ 1 h 16"/>
                <a:gd name="T4" fmla="*/ 15 w 16"/>
                <a:gd name="T5" fmla="*/ 9 h 16"/>
                <a:gd name="T6" fmla="*/ 8 w 16"/>
                <a:gd name="T7" fmla="*/ 14 h 16"/>
                <a:gd name="T8" fmla="*/ 0 w 16"/>
                <a:gd name="T9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0" y="6"/>
                  </a:moveTo>
                  <a:cubicBezTo>
                    <a:pt x="0" y="4"/>
                    <a:pt x="3" y="1"/>
                    <a:pt x="5" y="1"/>
                  </a:cubicBezTo>
                  <a:cubicBezTo>
                    <a:pt x="10" y="0"/>
                    <a:pt x="15" y="4"/>
                    <a:pt x="15" y="9"/>
                  </a:cubicBezTo>
                  <a:cubicBezTo>
                    <a:pt x="16" y="13"/>
                    <a:pt x="12" y="16"/>
                    <a:pt x="8" y="14"/>
                  </a:cubicBezTo>
                  <a:cubicBezTo>
                    <a:pt x="4" y="13"/>
                    <a:pt x="1" y="10"/>
                    <a:pt x="0" y="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C0F32AC1-8603-4975-A106-7AE3742FDE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9" y="2425"/>
              <a:ext cx="31" cy="33"/>
            </a:xfrm>
            <a:custGeom>
              <a:avLst/>
              <a:gdLst>
                <a:gd name="T0" fmla="*/ 10 w 17"/>
                <a:gd name="T1" fmla="*/ 16 h 16"/>
                <a:gd name="T2" fmla="*/ 2 w 17"/>
                <a:gd name="T3" fmla="*/ 4 h 16"/>
                <a:gd name="T4" fmla="*/ 4 w 17"/>
                <a:gd name="T5" fmla="*/ 2 h 16"/>
                <a:gd name="T6" fmla="*/ 15 w 17"/>
                <a:gd name="T7" fmla="*/ 6 h 16"/>
                <a:gd name="T8" fmla="*/ 13 w 17"/>
                <a:gd name="T9" fmla="*/ 15 h 16"/>
                <a:gd name="T10" fmla="*/ 10 w 17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6">
                  <a:moveTo>
                    <a:pt x="10" y="16"/>
                  </a:moveTo>
                  <a:cubicBezTo>
                    <a:pt x="5" y="15"/>
                    <a:pt x="0" y="8"/>
                    <a:pt x="2" y="4"/>
                  </a:cubicBezTo>
                  <a:cubicBezTo>
                    <a:pt x="2" y="3"/>
                    <a:pt x="3" y="2"/>
                    <a:pt x="4" y="2"/>
                  </a:cubicBezTo>
                  <a:cubicBezTo>
                    <a:pt x="7" y="0"/>
                    <a:pt x="13" y="2"/>
                    <a:pt x="15" y="6"/>
                  </a:cubicBezTo>
                  <a:cubicBezTo>
                    <a:pt x="17" y="9"/>
                    <a:pt x="15" y="13"/>
                    <a:pt x="13" y="15"/>
                  </a:cubicBezTo>
                  <a:cubicBezTo>
                    <a:pt x="12" y="15"/>
                    <a:pt x="10" y="15"/>
                    <a:pt x="10" y="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CD3C7FD3-D13D-4AD6-85E2-00BD3071BD9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2" y="2431"/>
              <a:ext cx="25" cy="29"/>
            </a:xfrm>
            <a:custGeom>
              <a:avLst/>
              <a:gdLst>
                <a:gd name="T0" fmla="*/ 10 w 14"/>
                <a:gd name="T1" fmla="*/ 14 h 14"/>
                <a:gd name="T2" fmla="*/ 8 w 14"/>
                <a:gd name="T3" fmla="*/ 13 h 14"/>
                <a:gd name="T4" fmla="*/ 0 w 14"/>
                <a:gd name="T5" fmla="*/ 7 h 14"/>
                <a:gd name="T6" fmla="*/ 0 w 14"/>
                <a:gd name="T7" fmla="*/ 2 h 14"/>
                <a:gd name="T8" fmla="*/ 5 w 14"/>
                <a:gd name="T9" fmla="*/ 0 h 14"/>
                <a:gd name="T10" fmla="*/ 12 w 14"/>
                <a:gd name="T11" fmla="*/ 2 h 14"/>
                <a:gd name="T12" fmla="*/ 14 w 14"/>
                <a:gd name="T13" fmla="*/ 8 h 14"/>
                <a:gd name="T14" fmla="*/ 11 w 14"/>
                <a:gd name="T15" fmla="*/ 13 h 14"/>
                <a:gd name="T16" fmla="*/ 10 w 14"/>
                <a:gd name="T1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4">
                  <a:moveTo>
                    <a:pt x="10" y="14"/>
                  </a:moveTo>
                  <a:cubicBezTo>
                    <a:pt x="9" y="14"/>
                    <a:pt x="8" y="14"/>
                    <a:pt x="8" y="13"/>
                  </a:cubicBezTo>
                  <a:cubicBezTo>
                    <a:pt x="4" y="12"/>
                    <a:pt x="2" y="10"/>
                    <a:pt x="0" y="7"/>
                  </a:cubicBezTo>
                  <a:cubicBezTo>
                    <a:pt x="0" y="5"/>
                    <a:pt x="0" y="3"/>
                    <a:pt x="0" y="2"/>
                  </a:cubicBezTo>
                  <a:cubicBezTo>
                    <a:pt x="1" y="0"/>
                    <a:pt x="4" y="0"/>
                    <a:pt x="5" y="0"/>
                  </a:cubicBezTo>
                  <a:cubicBezTo>
                    <a:pt x="7" y="0"/>
                    <a:pt x="10" y="1"/>
                    <a:pt x="12" y="2"/>
                  </a:cubicBezTo>
                  <a:cubicBezTo>
                    <a:pt x="13" y="4"/>
                    <a:pt x="14" y="6"/>
                    <a:pt x="14" y="8"/>
                  </a:cubicBezTo>
                  <a:cubicBezTo>
                    <a:pt x="14" y="10"/>
                    <a:pt x="12" y="12"/>
                    <a:pt x="11" y="13"/>
                  </a:cubicBezTo>
                  <a:cubicBezTo>
                    <a:pt x="11" y="13"/>
                    <a:pt x="10" y="13"/>
                    <a:pt x="10" y="1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3FF24C2D-9022-4FC5-B20E-C979CE4307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4" y="2423"/>
              <a:ext cx="25" cy="35"/>
            </a:xfrm>
            <a:custGeom>
              <a:avLst/>
              <a:gdLst>
                <a:gd name="T0" fmla="*/ 14 w 14"/>
                <a:gd name="T1" fmla="*/ 11 h 17"/>
                <a:gd name="T2" fmla="*/ 13 w 14"/>
                <a:gd name="T3" fmla="*/ 14 h 17"/>
                <a:gd name="T4" fmla="*/ 9 w 14"/>
                <a:gd name="T5" fmla="*/ 16 h 17"/>
                <a:gd name="T6" fmla="*/ 0 w 14"/>
                <a:gd name="T7" fmla="*/ 6 h 17"/>
                <a:gd name="T8" fmla="*/ 2 w 14"/>
                <a:gd name="T9" fmla="*/ 3 h 17"/>
                <a:gd name="T10" fmla="*/ 14 w 14"/>
                <a:gd name="T11" fmla="*/ 9 h 17"/>
                <a:gd name="T12" fmla="*/ 14 w 14"/>
                <a:gd name="T13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7">
                  <a:moveTo>
                    <a:pt x="14" y="11"/>
                  </a:moveTo>
                  <a:cubicBezTo>
                    <a:pt x="14" y="12"/>
                    <a:pt x="14" y="13"/>
                    <a:pt x="13" y="14"/>
                  </a:cubicBezTo>
                  <a:cubicBezTo>
                    <a:pt x="12" y="15"/>
                    <a:pt x="11" y="17"/>
                    <a:pt x="9" y="16"/>
                  </a:cubicBezTo>
                  <a:cubicBezTo>
                    <a:pt x="4" y="15"/>
                    <a:pt x="0" y="10"/>
                    <a:pt x="0" y="6"/>
                  </a:cubicBezTo>
                  <a:cubicBezTo>
                    <a:pt x="0" y="5"/>
                    <a:pt x="1" y="3"/>
                    <a:pt x="2" y="3"/>
                  </a:cubicBezTo>
                  <a:cubicBezTo>
                    <a:pt x="7" y="0"/>
                    <a:pt x="14" y="4"/>
                    <a:pt x="14" y="9"/>
                  </a:cubicBezTo>
                  <a:cubicBezTo>
                    <a:pt x="14" y="10"/>
                    <a:pt x="14" y="10"/>
                    <a:pt x="14" y="1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12CAC3CD-19A1-433D-8007-4B8C9B3AA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2" y="2429"/>
              <a:ext cx="28" cy="29"/>
            </a:xfrm>
            <a:custGeom>
              <a:avLst/>
              <a:gdLst>
                <a:gd name="T0" fmla="*/ 0 w 15"/>
                <a:gd name="T1" fmla="*/ 7 h 14"/>
                <a:gd name="T2" fmla="*/ 6 w 15"/>
                <a:gd name="T3" fmla="*/ 0 h 14"/>
                <a:gd name="T4" fmla="*/ 15 w 15"/>
                <a:gd name="T5" fmla="*/ 9 h 14"/>
                <a:gd name="T6" fmla="*/ 9 w 15"/>
                <a:gd name="T7" fmla="*/ 14 h 14"/>
                <a:gd name="T8" fmla="*/ 3 w 15"/>
                <a:gd name="T9" fmla="*/ 11 h 14"/>
                <a:gd name="T10" fmla="*/ 0 w 15"/>
                <a:gd name="T11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4">
                  <a:moveTo>
                    <a:pt x="0" y="7"/>
                  </a:moveTo>
                  <a:cubicBezTo>
                    <a:pt x="0" y="2"/>
                    <a:pt x="3" y="0"/>
                    <a:pt x="6" y="0"/>
                  </a:cubicBezTo>
                  <a:cubicBezTo>
                    <a:pt x="12" y="1"/>
                    <a:pt x="15" y="4"/>
                    <a:pt x="15" y="9"/>
                  </a:cubicBezTo>
                  <a:cubicBezTo>
                    <a:pt x="15" y="12"/>
                    <a:pt x="12" y="14"/>
                    <a:pt x="9" y="14"/>
                  </a:cubicBezTo>
                  <a:cubicBezTo>
                    <a:pt x="7" y="13"/>
                    <a:pt x="5" y="12"/>
                    <a:pt x="3" y="11"/>
                  </a:cubicBezTo>
                  <a:cubicBezTo>
                    <a:pt x="1" y="10"/>
                    <a:pt x="1" y="8"/>
                    <a:pt x="0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FBA3D4FC-3A50-4311-8B33-9D59C0B58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1" y="2431"/>
              <a:ext cx="27" cy="33"/>
            </a:xfrm>
            <a:custGeom>
              <a:avLst/>
              <a:gdLst>
                <a:gd name="T0" fmla="*/ 5 w 15"/>
                <a:gd name="T1" fmla="*/ 0 h 16"/>
                <a:gd name="T2" fmla="*/ 11 w 15"/>
                <a:gd name="T3" fmla="*/ 2 h 16"/>
                <a:gd name="T4" fmla="*/ 14 w 15"/>
                <a:gd name="T5" fmla="*/ 12 h 16"/>
                <a:gd name="T6" fmla="*/ 7 w 15"/>
                <a:gd name="T7" fmla="*/ 15 h 16"/>
                <a:gd name="T8" fmla="*/ 2 w 15"/>
                <a:gd name="T9" fmla="*/ 10 h 16"/>
                <a:gd name="T10" fmla="*/ 5 w 15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6">
                  <a:moveTo>
                    <a:pt x="5" y="0"/>
                  </a:moveTo>
                  <a:cubicBezTo>
                    <a:pt x="7" y="1"/>
                    <a:pt x="9" y="1"/>
                    <a:pt x="11" y="2"/>
                  </a:cubicBezTo>
                  <a:cubicBezTo>
                    <a:pt x="15" y="5"/>
                    <a:pt x="15" y="8"/>
                    <a:pt x="14" y="12"/>
                  </a:cubicBezTo>
                  <a:cubicBezTo>
                    <a:pt x="13" y="15"/>
                    <a:pt x="10" y="16"/>
                    <a:pt x="7" y="15"/>
                  </a:cubicBezTo>
                  <a:cubicBezTo>
                    <a:pt x="6" y="13"/>
                    <a:pt x="4" y="12"/>
                    <a:pt x="2" y="10"/>
                  </a:cubicBezTo>
                  <a:cubicBezTo>
                    <a:pt x="0" y="7"/>
                    <a:pt x="0" y="4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0E8EAF60-8B2B-4C08-B1B5-1AA76B9294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8" y="2433"/>
              <a:ext cx="29" cy="29"/>
            </a:xfrm>
            <a:custGeom>
              <a:avLst/>
              <a:gdLst>
                <a:gd name="T0" fmla="*/ 6 w 16"/>
                <a:gd name="T1" fmla="*/ 0 h 14"/>
                <a:gd name="T2" fmla="*/ 15 w 16"/>
                <a:gd name="T3" fmla="*/ 9 h 14"/>
                <a:gd name="T4" fmla="*/ 11 w 16"/>
                <a:gd name="T5" fmla="*/ 13 h 14"/>
                <a:gd name="T6" fmla="*/ 3 w 16"/>
                <a:gd name="T7" fmla="*/ 9 h 14"/>
                <a:gd name="T8" fmla="*/ 2 w 16"/>
                <a:gd name="T9" fmla="*/ 3 h 14"/>
                <a:gd name="T10" fmla="*/ 6 w 16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4">
                  <a:moveTo>
                    <a:pt x="6" y="0"/>
                  </a:moveTo>
                  <a:cubicBezTo>
                    <a:pt x="13" y="1"/>
                    <a:pt x="16" y="4"/>
                    <a:pt x="15" y="9"/>
                  </a:cubicBezTo>
                  <a:cubicBezTo>
                    <a:pt x="15" y="12"/>
                    <a:pt x="13" y="14"/>
                    <a:pt x="11" y="13"/>
                  </a:cubicBezTo>
                  <a:cubicBezTo>
                    <a:pt x="8" y="12"/>
                    <a:pt x="5" y="12"/>
                    <a:pt x="3" y="9"/>
                  </a:cubicBezTo>
                  <a:cubicBezTo>
                    <a:pt x="2" y="7"/>
                    <a:pt x="0" y="5"/>
                    <a:pt x="2" y="3"/>
                  </a:cubicBezTo>
                  <a:cubicBezTo>
                    <a:pt x="3" y="1"/>
                    <a:pt x="5" y="1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18CE4495-FE5B-47DB-B54A-97D7C9CE9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7" y="2435"/>
              <a:ext cx="29" cy="29"/>
            </a:xfrm>
            <a:custGeom>
              <a:avLst/>
              <a:gdLst>
                <a:gd name="T0" fmla="*/ 13 w 16"/>
                <a:gd name="T1" fmla="*/ 1 h 14"/>
                <a:gd name="T2" fmla="*/ 15 w 16"/>
                <a:gd name="T3" fmla="*/ 5 h 14"/>
                <a:gd name="T4" fmla="*/ 14 w 16"/>
                <a:gd name="T5" fmla="*/ 11 h 14"/>
                <a:gd name="T6" fmla="*/ 8 w 16"/>
                <a:gd name="T7" fmla="*/ 12 h 14"/>
                <a:gd name="T8" fmla="*/ 2 w 16"/>
                <a:gd name="T9" fmla="*/ 8 h 14"/>
                <a:gd name="T10" fmla="*/ 1 w 16"/>
                <a:gd name="T11" fmla="*/ 3 h 14"/>
                <a:gd name="T12" fmla="*/ 5 w 16"/>
                <a:gd name="T13" fmla="*/ 0 h 14"/>
                <a:gd name="T14" fmla="*/ 13 w 16"/>
                <a:gd name="T15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14">
                  <a:moveTo>
                    <a:pt x="13" y="1"/>
                  </a:moveTo>
                  <a:cubicBezTo>
                    <a:pt x="14" y="3"/>
                    <a:pt x="14" y="4"/>
                    <a:pt x="15" y="5"/>
                  </a:cubicBezTo>
                  <a:cubicBezTo>
                    <a:pt x="16" y="8"/>
                    <a:pt x="15" y="10"/>
                    <a:pt x="14" y="11"/>
                  </a:cubicBezTo>
                  <a:cubicBezTo>
                    <a:pt x="12" y="13"/>
                    <a:pt x="10" y="14"/>
                    <a:pt x="8" y="12"/>
                  </a:cubicBezTo>
                  <a:cubicBezTo>
                    <a:pt x="6" y="11"/>
                    <a:pt x="3" y="10"/>
                    <a:pt x="2" y="8"/>
                  </a:cubicBezTo>
                  <a:cubicBezTo>
                    <a:pt x="1" y="6"/>
                    <a:pt x="0" y="4"/>
                    <a:pt x="1" y="3"/>
                  </a:cubicBezTo>
                  <a:cubicBezTo>
                    <a:pt x="2" y="1"/>
                    <a:pt x="4" y="0"/>
                    <a:pt x="5" y="0"/>
                  </a:cubicBezTo>
                  <a:cubicBezTo>
                    <a:pt x="8" y="0"/>
                    <a:pt x="10" y="1"/>
                    <a:pt x="13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BA38B673-E9AE-4ED8-AC64-25DB156670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6" y="2429"/>
              <a:ext cx="27" cy="33"/>
            </a:xfrm>
            <a:custGeom>
              <a:avLst/>
              <a:gdLst>
                <a:gd name="T0" fmla="*/ 10 w 15"/>
                <a:gd name="T1" fmla="*/ 16 h 16"/>
                <a:gd name="T2" fmla="*/ 2 w 15"/>
                <a:gd name="T3" fmla="*/ 9 h 16"/>
                <a:gd name="T4" fmla="*/ 2 w 15"/>
                <a:gd name="T5" fmla="*/ 3 h 16"/>
                <a:gd name="T6" fmla="*/ 7 w 15"/>
                <a:gd name="T7" fmla="*/ 1 h 16"/>
                <a:gd name="T8" fmla="*/ 14 w 15"/>
                <a:gd name="T9" fmla="*/ 5 h 16"/>
                <a:gd name="T10" fmla="*/ 15 w 15"/>
                <a:gd name="T11" fmla="*/ 8 h 16"/>
                <a:gd name="T12" fmla="*/ 10 w 15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6">
                  <a:moveTo>
                    <a:pt x="10" y="16"/>
                  </a:moveTo>
                  <a:cubicBezTo>
                    <a:pt x="7" y="14"/>
                    <a:pt x="4" y="12"/>
                    <a:pt x="2" y="9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3" y="1"/>
                    <a:pt x="5" y="0"/>
                    <a:pt x="7" y="1"/>
                  </a:cubicBezTo>
                  <a:cubicBezTo>
                    <a:pt x="10" y="2"/>
                    <a:pt x="12" y="4"/>
                    <a:pt x="14" y="5"/>
                  </a:cubicBezTo>
                  <a:cubicBezTo>
                    <a:pt x="14" y="6"/>
                    <a:pt x="15" y="7"/>
                    <a:pt x="15" y="8"/>
                  </a:cubicBezTo>
                  <a:cubicBezTo>
                    <a:pt x="15" y="11"/>
                    <a:pt x="14" y="14"/>
                    <a:pt x="10" y="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0F17F32B-8527-48AD-ABB2-72A4A44783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" y="2425"/>
              <a:ext cx="26" cy="33"/>
            </a:xfrm>
            <a:custGeom>
              <a:avLst/>
              <a:gdLst>
                <a:gd name="T0" fmla="*/ 5 w 14"/>
                <a:gd name="T1" fmla="*/ 0 h 16"/>
                <a:gd name="T2" fmla="*/ 12 w 14"/>
                <a:gd name="T3" fmla="*/ 5 h 16"/>
                <a:gd name="T4" fmla="*/ 14 w 14"/>
                <a:gd name="T5" fmla="*/ 11 h 16"/>
                <a:gd name="T6" fmla="*/ 8 w 14"/>
                <a:gd name="T7" fmla="*/ 15 h 16"/>
                <a:gd name="T8" fmla="*/ 1 w 14"/>
                <a:gd name="T9" fmla="*/ 8 h 16"/>
                <a:gd name="T10" fmla="*/ 5 w 14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6">
                  <a:moveTo>
                    <a:pt x="5" y="0"/>
                  </a:moveTo>
                  <a:cubicBezTo>
                    <a:pt x="8" y="2"/>
                    <a:pt x="11" y="3"/>
                    <a:pt x="12" y="5"/>
                  </a:cubicBezTo>
                  <a:cubicBezTo>
                    <a:pt x="14" y="7"/>
                    <a:pt x="14" y="9"/>
                    <a:pt x="14" y="11"/>
                  </a:cubicBezTo>
                  <a:cubicBezTo>
                    <a:pt x="14" y="14"/>
                    <a:pt x="11" y="16"/>
                    <a:pt x="8" y="15"/>
                  </a:cubicBezTo>
                  <a:cubicBezTo>
                    <a:pt x="4" y="15"/>
                    <a:pt x="2" y="12"/>
                    <a:pt x="1" y="8"/>
                  </a:cubicBezTo>
                  <a:cubicBezTo>
                    <a:pt x="0" y="5"/>
                    <a:pt x="1" y="2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9A1BD0BC-0D0C-49FA-A8AD-114EAF294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0" y="2427"/>
              <a:ext cx="27" cy="33"/>
            </a:xfrm>
            <a:custGeom>
              <a:avLst/>
              <a:gdLst>
                <a:gd name="T0" fmla="*/ 8 w 15"/>
                <a:gd name="T1" fmla="*/ 16 h 16"/>
                <a:gd name="T2" fmla="*/ 2 w 15"/>
                <a:gd name="T3" fmla="*/ 8 h 16"/>
                <a:gd name="T4" fmla="*/ 3 w 15"/>
                <a:gd name="T5" fmla="*/ 2 h 16"/>
                <a:gd name="T6" fmla="*/ 8 w 15"/>
                <a:gd name="T7" fmla="*/ 1 h 16"/>
                <a:gd name="T8" fmla="*/ 12 w 15"/>
                <a:gd name="T9" fmla="*/ 3 h 16"/>
                <a:gd name="T10" fmla="*/ 15 w 15"/>
                <a:gd name="T11" fmla="*/ 9 h 16"/>
                <a:gd name="T12" fmla="*/ 8 w 15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6">
                  <a:moveTo>
                    <a:pt x="8" y="16"/>
                  </a:moveTo>
                  <a:cubicBezTo>
                    <a:pt x="6" y="13"/>
                    <a:pt x="4" y="10"/>
                    <a:pt x="2" y="8"/>
                  </a:cubicBezTo>
                  <a:cubicBezTo>
                    <a:pt x="0" y="5"/>
                    <a:pt x="1" y="3"/>
                    <a:pt x="3" y="2"/>
                  </a:cubicBezTo>
                  <a:cubicBezTo>
                    <a:pt x="4" y="1"/>
                    <a:pt x="6" y="0"/>
                    <a:pt x="8" y="1"/>
                  </a:cubicBezTo>
                  <a:cubicBezTo>
                    <a:pt x="9" y="1"/>
                    <a:pt x="10" y="2"/>
                    <a:pt x="12" y="3"/>
                  </a:cubicBezTo>
                  <a:cubicBezTo>
                    <a:pt x="14" y="4"/>
                    <a:pt x="15" y="6"/>
                    <a:pt x="15" y="9"/>
                  </a:cubicBezTo>
                  <a:cubicBezTo>
                    <a:pt x="15" y="12"/>
                    <a:pt x="15" y="12"/>
                    <a:pt x="8" y="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F066813E-628B-4CEC-9B87-9BAE10AD89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6" y="2429"/>
              <a:ext cx="25" cy="31"/>
            </a:xfrm>
            <a:custGeom>
              <a:avLst/>
              <a:gdLst>
                <a:gd name="T0" fmla="*/ 6 w 14"/>
                <a:gd name="T1" fmla="*/ 15 h 15"/>
                <a:gd name="T2" fmla="*/ 1 w 14"/>
                <a:gd name="T3" fmla="*/ 7 h 15"/>
                <a:gd name="T4" fmla="*/ 2 w 14"/>
                <a:gd name="T5" fmla="*/ 1 h 15"/>
                <a:gd name="T6" fmla="*/ 7 w 14"/>
                <a:gd name="T7" fmla="*/ 0 h 15"/>
                <a:gd name="T8" fmla="*/ 8 w 14"/>
                <a:gd name="T9" fmla="*/ 1 h 15"/>
                <a:gd name="T10" fmla="*/ 14 w 14"/>
                <a:gd name="T11" fmla="*/ 8 h 15"/>
                <a:gd name="T12" fmla="*/ 6 w 14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5">
                  <a:moveTo>
                    <a:pt x="6" y="15"/>
                  </a:moveTo>
                  <a:cubicBezTo>
                    <a:pt x="5" y="13"/>
                    <a:pt x="2" y="10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3" y="0"/>
                    <a:pt x="5" y="1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cubicBezTo>
                    <a:pt x="11" y="3"/>
                    <a:pt x="14" y="4"/>
                    <a:pt x="14" y="8"/>
                  </a:cubicBezTo>
                  <a:cubicBezTo>
                    <a:pt x="14" y="12"/>
                    <a:pt x="11" y="15"/>
                    <a:pt x="6" y="1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46449F41-07C0-482E-876E-236A7311E2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1" y="2427"/>
              <a:ext cx="27" cy="31"/>
            </a:xfrm>
            <a:custGeom>
              <a:avLst/>
              <a:gdLst>
                <a:gd name="T0" fmla="*/ 10 w 15"/>
                <a:gd name="T1" fmla="*/ 15 h 15"/>
                <a:gd name="T2" fmla="*/ 0 w 15"/>
                <a:gd name="T3" fmla="*/ 5 h 15"/>
                <a:gd name="T4" fmla="*/ 7 w 15"/>
                <a:gd name="T5" fmla="*/ 1 h 15"/>
                <a:gd name="T6" fmla="*/ 13 w 15"/>
                <a:gd name="T7" fmla="*/ 5 h 15"/>
                <a:gd name="T8" fmla="*/ 14 w 15"/>
                <a:gd name="T9" fmla="*/ 12 h 15"/>
                <a:gd name="T10" fmla="*/ 10 w 15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5">
                  <a:moveTo>
                    <a:pt x="10" y="15"/>
                  </a:moveTo>
                  <a:cubicBezTo>
                    <a:pt x="4" y="15"/>
                    <a:pt x="0" y="10"/>
                    <a:pt x="0" y="5"/>
                  </a:cubicBezTo>
                  <a:cubicBezTo>
                    <a:pt x="1" y="2"/>
                    <a:pt x="4" y="0"/>
                    <a:pt x="7" y="1"/>
                  </a:cubicBezTo>
                  <a:cubicBezTo>
                    <a:pt x="9" y="2"/>
                    <a:pt x="11" y="3"/>
                    <a:pt x="13" y="5"/>
                  </a:cubicBezTo>
                  <a:cubicBezTo>
                    <a:pt x="15" y="7"/>
                    <a:pt x="15" y="10"/>
                    <a:pt x="14" y="12"/>
                  </a:cubicBezTo>
                  <a:cubicBezTo>
                    <a:pt x="13" y="14"/>
                    <a:pt x="11" y="15"/>
                    <a:pt x="10" y="1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A6F50056-5468-4032-99E7-190556008C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0" y="2433"/>
              <a:ext cx="27" cy="29"/>
            </a:xfrm>
            <a:custGeom>
              <a:avLst/>
              <a:gdLst>
                <a:gd name="T0" fmla="*/ 1 w 15"/>
                <a:gd name="T1" fmla="*/ 3 h 14"/>
                <a:gd name="T2" fmla="*/ 4 w 15"/>
                <a:gd name="T3" fmla="*/ 0 h 14"/>
                <a:gd name="T4" fmla="*/ 11 w 15"/>
                <a:gd name="T5" fmla="*/ 2 h 14"/>
                <a:gd name="T6" fmla="*/ 13 w 15"/>
                <a:gd name="T7" fmla="*/ 12 h 14"/>
                <a:gd name="T8" fmla="*/ 4 w 15"/>
                <a:gd name="T9" fmla="*/ 12 h 14"/>
                <a:gd name="T10" fmla="*/ 1 w 15"/>
                <a:gd name="T11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4">
                  <a:moveTo>
                    <a:pt x="1" y="3"/>
                  </a:moveTo>
                  <a:cubicBezTo>
                    <a:pt x="1" y="3"/>
                    <a:pt x="3" y="0"/>
                    <a:pt x="4" y="0"/>
                  </a:cubicBezTo>
                  <a:cubicBezTo>
                    <a:pt x="6" y="0"/>
                    <a:pt x="9" y="1"/>
                    <a:pt x="11" y="2"/>
                  </a:cubicBezTo>
                  <a:cubicBezTo>
                    <a:pt x="15" y="4"/>
                    <a:pt x="15" y="9"/>
                    <a:pt x="13" y="12"/>
                  </a:cubicBezTo>
                  <a:cubicBezTo>
                    <a:pt x="11" y="14"/>
                    <a:pt x="7" y="14"/>
                    <a:pt x="4" y="12"/>
                  </a:cubicBezTo>
                  <a:cubicBezTo>
                    <a:pt x="2" y="10"/>
                    <a:pt x="0" y="7"/>
                    <a:pt x="1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80BDF51D-0EE4-46AE-BFA2-97C69C5852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" y="2431"/>
              <a:ext cx="29" cy="29"/>
            </a:xfrm>
            <a:custGeom>
              <a:avLst/>
              <a:gdLst>
                <a:gd name="T0" fmla="*/ 11 w 16"/>
                <a:gd name="T1" fmla="*/ 13 h 14"/>
                <a:gd name="T2" fmla="*/ 0 w 16"/>
                <a:gd name="T3" fmla="*/ 7 h 14"/>
                <a:gd name="T4" fmla="*/ 1 w 16"/>
                <a:gd name="T5" fmla="*/ 2 h 14"/>
                <a:gd name="T6" fmla="*/ 6 w 16"/>
                <a:gd name="T7" fmla="*/ 1 h 14"/>
                <a:gd name="T8" fmla="*/ 13 w 16"/>
                <a:gd name="T9" fmla="*/ 3 h 14"/>
                <a:gd name="T10" fmla="*/ 14 w 16"/>
                <a:gd name="T11" fmla="*/ 10 h 14"/>
                <a:gd name="T12" fmla="*/ 11 w 16"/>
                <a:gd name="T13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4">
                  <a:moveTo>
                    <a:pt x="11" y="13"/>
                  </a:moveTo>
                  <a:cubicBezTo>
                    <a:pt x="7" y="14"/>
                    <a:pt x="2" y="11"/>
                    <a:pt x="0" y="7"/>
                  </a:cubicBezTo>
                  <a:cubicBezTo>
                    <a:pt x="0" y="6"/>
                    <a:pt x="0" y="4"/>
                    <a:pt x="1" y="2"/>
                  </a:cubicBezTo>
                  <a:cubicBezTo>
                    <a:pt x="2" y="1"/>
                    <a:pt x="4" y="0"/>
                    <a:pt x="6" y="1"/>
                  </a:cubicBezTo>
                  <a:cubicBezTo>
                    <a:pt x="8" y="1"/>
                    <a:pt x="11" y="2"/>
                    <a:pt x="13" y="3"/>
                  </a:cubicBezTo>
                  <a:cubicBezTo>
                    <a:pt x="15" y="5"/>
                    <a:pt x="16" y="8"/>
                    <a:pt x="14" y="10"/>
                  </a:cubicBezTo>
                  <a:cubicBezTo>
                    <a:pt x="13" y="12"/>
                    <a:pt x="12" y="13"/>
                    <a:pt x="11" y="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100B6E49-B95C-4DA2-9E21-D06B740A4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" y="2431"/>
              <a:ext cx="27" cy="29"/>
            </a:xfrm>
            <a:custGeom>
              <a:avLst/>
              <a:gdLst>
                <a:gd name="T0" fmla="*/ 11 w 15"/>
                <a:gd name="T1" fmla="*/ 14 h 14"/>
                <a:gd name="T2" fmla="*/ 0 w 15"/>
                <a:gd name="T3" fmla="*/ 5 h 14"/>
                <a:gd name="T4" fmla="*/ 2 w 15"/>
                <a:gd name="T5" fmla="*/ 2 h 14"/>
                <a:gd name="T6" fmla="*/ 12 w 15"/>
                <a:gd name="T7" fmla="*/ 3 h 14"/>
                <a:gd name="T8" fmla="*/ 14 w 15"/>
                <a:gd name="T9" fmla="*/ 11 h 14"/>
                <a:gd name="T10" fmla="*/ 11 w 15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4">
                  <a:moveTo>
                    <a:pt x="11" y="14"/>
                  </a:moveTo>
                  <a:cubicBezTo>
                    <a:pt x="5" y="14"/>
                    <a:pt x="1" y="10"/>
                    <a:pt x="0" y="5"/>
                  </a:cubicBezTo>
                  <a:cubicBezTo>
                    <a:pt x="0" y="4"/>
                    <a:pt x="1" y="2"/>
                    <a:pt x="2" y="2"/>
                  </a:cubicBezTo>
                  <a:cubicBezTo>
                    <a:pt x="5" y="0"/>
                    <a:pt x="9" y="1"/>
                    <a:pt x="12" y="3"/>
                  </a:cubicBezTo>
                  <a:cubicBezTo>
                    <a:pt x="14" y="5"/>
                    <a:pt x="15" y="8"/>
                    <a:pt x="14" y="11"/>
                  </a:cubicBezTo>
                  <a:cubicBezTo>
                    <a:pt x="13" y="13"/>
                    <a:pt x="12" y="14"/>
                    <a:pt x="11" y="1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24B45196-B4EE-4873-B822-3076F5BF6B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5" y="2427"/>
              <a:ext cx="27" cy="29"/>
            </a:xfrm>
            <a:custGeom>
              <a:avLst/>
              <a:gdLst>
                <a:gd name="T0" fmla="*/ 14 w 15"/>
                <a:gd name="T1" fmla="*/ 12 h 14"/>
                <a:gd name="T2" fmla="*/ 5 w 15"/>
                <a:gd name="T3" fmla="*/ 12 h 14"/>
                <a:gd name="T4" fmla="*/ 0 w 15"/>
                <a:gd name="T5" fmla="*/ 4 h 14"/>
                <a:gd name="T6" fmla="*/ 4 w 15"/>
                <a:gd name="T7" fmla="*/ 0 h 14"/>
                <a:gd name="T8" fmla="*/ 13 w 15"/>
                <a:gd name="T9" fmla="*/ 3 h 14"/>
                <a:gd name="T10" fmla="*/ 14 w 15"/>
                <a:gd name="T11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4">
                  <a:moveTo>
                    <a:pt x="14" y="12"/>
                  </a:moveTo>
                  <a:cubicBezTo>
                    <a:pt x="11" y="14"/>
                    <a:pt x="8" y="14"/>
                    <a:pt x="5" y="12"/>
                  </a:cubicBezTo>
                  <a:cubicBezTo>
                    <a:pt x="3" y="10"/>
                    <a:pt x="0" y="8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8" y="0"/>
                    <a:pt x="11" y="1"/>
                    <a:pt x="13" y="3"/>
                  </a:cubicBezTo>
                  <a:cubicBezTo>
                    <a:pt x="15" y="6"/>
                    <a:pt x="15" y="9"/>
                    <a:pt x="14" y="1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B091B8AD-6EBE-4044-BA5E-9506EAF316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1" y="2427"/>
              <a:ext cx="27" cy="29"/>
            </a:xfrm>
            <a:custGeom>
              <a:avLst/>
              <a:gdLst>
                <a:gd name="T0" fmla="*/ 5 w 15"/>
                <a:gd name="T1" fmla="*/ 0 h 14"/>
                <a:gd name="T2" fmla="*/ 11 w 15"/>
                <a:gd name="T3" fmla="*/ 3 h 14"/>
                <a:gd name="T4" fmla="*/ 14 w 15"/>
                <a:gd name="T5" fmla="*/ 9 h 14"/>
                <a:gd name="T6" fmla="*/ 8 w 15"/>
                <a:gd name="T7" fmla="*/ 14 h 14"/>
                <a:gd name="T8" fmla="*/ 3 w 15"/>
                <a:gd name="T9" fmla="*/ 10 h 14"/>
                <a:gd name="T10" fmla="*/ 5 w 15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4">
                  <a:moveTo>
                    <a:pt x="5" y="0"/>
                  </a:moveTo>
                  <a:cubicBezTo>
                    <a:pt x="7" y="1"/>
                    <a:pt x="9" y="2"/>
                    <a:pt x="11" y="3"/>
                  </a:cubicBezTo>
                  <a:cubicBezTo>
                    <a:pt x="13" y="4"/>
                    <a:pt x="15" y="6"/>
                    <a:pt x="14" y="9"/>
                  </a:cubicBezTo>
                  <a:cubicBezTo>
                    <a:pt x="14" y="12"/>
                    <a:pt x="11" y="14"/>
                    <a:pt x="8" y="14"/>
                  </a:cubicBezTo>
                  <a:cubicBezTo>
                    <a:pt x="5" y="14"/>
                    <a:pt x="4" y="12"/>
                    <a:pt x="3" y="10"/>
                  </a:cubicBezTo>
                  <a:cubicBezTo>
                    <a:pt x="0" y="6"/>
                    <a:pt x="0" y="5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Freeform 25">
              <a:extLst>
                <a:ext uri="{FF2B5EF4-FFF2-40B4-BE49-F238E27FC236}">
                  <a16:creationId xmlns:a16="http://schemas.microsoft.com/office/drawing/2014/main" id="{715EAC81-03C9-404E-9386-F118C117BE0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2" y="2435"/>
              <a:ext cx="29" cy="31"/>
            </a:xfrm>
            <a:custGeom>
              <a:avLst/>
              <a:gdLst>
                <a:gd name="T0" fmla="*/ 0 w 16"/>
                <a:gd name="T1" fmla="*/ 6 h 15"/>
                <a:gd name="T2" fmla="*/ 3 w 16"/>
                <a:gd name="T3" fmla="*/ 2 h 15"/>
                <a:gd name="T4" fmla="*/ 15 w 16"/>
                <a:gd name="T5" fmla="*/ 8 h 15"/>
                <a:gd name="T6" fmla="*/ 9 w 16"/>
                <a:gd name="T7" fmla="*/ 14 h 15"/>
                <a:gd name="T8" fmla="*/ 2 w 16"/>
                <a:gd name="T9" fmla="*/ 10 h 15"/>
                <a:gd name="T10" fmla="*/ 0 w 16"/>
                <a:gd name="T11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5">
                  <a:moveTo>
                    <a:pt x="0" y="6"/>
                  </a:moveTo>
                  <a:cubicBezTo>
                    <a:pt x="1" y="4"/>
                    <a:pt x="2" y="3"/>
                    <a:pt x="3" y="2"/>
                  </a:cubicBezTo>
                  <a:cubicBezTo>
                    <a:pt x="8" y="0"/>
                    <a:pt x="14" y="3"/>
                    <a:pt x="15" y="8"/>
                  </a:cubicBezTo>
                  <a:cubicBezTo>
                    <a:pt x="16" y="12"/>
                    <a:pt x="13" y="15"/>
                    <a:pt x="9" y="14"/>
                  </a:cubicBezTo>
                  <a:cubicBezTo>
                    <a:pt x="7" y="13"/>
                    <a:pt x="4" y="12"/>
                    <a:pt x="2" y="10"/>
                  </a:cubicBezTo>
                  <a:cubicBezTo>
                    <a:pt x="1" y="9"/>
                    <a:pt x="1" y="7"/>
                    <a:pt x="0" y="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6" name="Freeform 26">
              <a:extLst>
                <a:ext uri="{FF2B5EF4-FFF2-40B4-BE49-F238E27FC236}">
                  <a16:creationId xmlns:a16="http://schemas.microsoft.com/office/drawing/2014/main" id="{F6CB751E-B7F5-43C3-B436-D49B5CF2631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5" y="2431"/>
              <a:ext cx="27" cy="27"/>
            </a:xfrm>
            <a:custGeom>
              <a:avLst/>
              <a:gdLst>
                <a:gd name="T0" fmla="*/ 0 w 15"/>
                <a:gd name="T1" fmla="*/ 0 h 13"/>
                <a:gd name="T2" fmla="*/ 9 w 15"/>
                <a:gd name="T3" fmla="*/ 0 h 13"/>
                <a:gd name="T4" fmla="*/ 14 w 15"/>
                <a:gd name="T5" fmla="*/ 8 h 13"/>
                <a:gd name="T6" fmla="*/ 9 w 15"/>
                <a:gd name="T7" fmla="*/ 12 h 13"/>
                <a:gd name="T8" fmla="*/ 1 w 15"/>
                <a:gd name="T9" fmla="*/ 8 h 13"/>
                <a:gd name="T10" fmla="*/ 0 w 15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3">
                  <a:moveTo>
                    <a:pt x="0" y="0"/>
                  </a:moveTo>
                  <a:cubicBezTo>
                    <a:pt x="4" y="0"/>
                    <a:pt x="7" y="0"/>
                    <a:pt x="9" y="0"/>
                  </a:cubicBezTo>
                  <a:cubicBezTo>
                    <a:pt x="13" y="1"/>
                    <a:pt x="15" y="5"/>
                    <a:pt x="14" y="8"/>
                  </a:cubicBezTo>
                  <a:cubicBezTo>
                    <a:pt x="14" y="11"/>
                    <a:pt x="11" y="13"/>
                    <a:pt x="9" y="12"/>
                  </a:cubicBezTo>
                  <a:cubicBezTo>
                    <a:pt x="6" y="11"/>
                    <a:pt x="3" y="10"/>
                    <a:pt x="1" y="8"/>
                  </a:cubicBezTo>
                  <a:cubicBezTo>
                    <a:pt x="0" y="6"/>
                    <a:pt x="1" y="4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784DBDE5-9ED8-4CA1-B42D-C9C114ADA7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9" y="2433"/>
              <a:ext cx="27" cy="29"/>
            </a:xfrm>
            <a:custGeom>
              <a:avLst/>
              <a:gdLst>
                <a:gd name="T0" fmla="*/ 11 w 15"/>
                <a:gd name="T1" fmla="*/ 14 h 14"/>
                <a:gd name="T2" fmla="*/ 1 w 15"/>
                <a:gd name="T3" fmla="*/ 7 h 14"/>
                <a:gd name="T4" fmla="*/ 6 w 15"/>
                <a:gd name="T5" fmla="*/ 1 h 14"/>
                <a:gd name="T6" fmla="*/ 13 w 15"/>
                <a:gd name="T7" fmla="*/ 4 h 14"/>
                <a:gd name="T8" fmla="*/ 14 w 15"/>
                <a:gd name="T9" fmla="*/ 11 h 14"/>
                <a:gd name="T10" fmla="*/ 11 w 15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4">
                  <a:moveTo>
                    <a:pt x="11" y="14"/>
                  </a:moveTo>
                  <a:cubicBezTo>
                    <a:pt x="7" y="14"/>
                    <a:pt x="2" y="10"/>
                    <a:pt x="1" y="7"/>
                  </a:cubicBezTo>
                  <a:cubicBezTo>
                    <a:pt x="0" y="3"/>
                    <a:pt x="3" y="0"/>
                    <a:pt x="6" y="1"/>
                  </a:cubicBezTo>
                  <a:cubicBezTo>
                    <a:pt x="8" y="1"/>
                    <a:pt x="11" y="3"/>
                    <a:pt x="13" y="4"/>
                  </a:cubicBezTo>
                  <a:cubicBezTo>
                    <a:pt x="15" y="6"/>
                    <a:pt x="15" y="9"/>
                    <a:pt x="14" y="11"/>
                  </a:cubicBezTo>
                  <a:cubicBezTo>
                    <a:pt x="13" y="12"/>
                    <a:pt x="12" y="13"/>
                    <a:pt x="11" y="1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2A37D287-F8ED-4379-A871-4C8D122C39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8" y="2431"/>
              <a:ext cx="27" cy="31"/>
            </a:xfrm>
            <a:custGeom>
              <a:avLst/>
              <a:gdLst>
                <a:gd name="T0" fmla="*/ 10 w 15"/>
                <a:gd name="T1" fmla="*/ 15 h 15"/>
                <a:gd name="T2" fmla="*/ 1 w 15"/>
                <a:gd name="T3" fmla="*/ 8 h 15"/>
                <a:gd name="T4" fmla="*/ 3 w 15"/>
                <a:gd name="T5" fmla="*/ 2 h 15"/>
                <a:gd name="T6" fmla="*/ 8 w 15"/>
                <a:gd name="T7" fmla="*/ 1 h 15"/>
                <a:gd name="T8" fmla="*/ 13 w 15"/>
                <a:gd name="T9" fmla="*/ 11 h 15"/>
                <a:gd name="T10" fmla="*/ 10 w 15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5">
                  <a:moveTo>
                    <a:pt x="10" y="15"/>
                  </a:moveTo>
                  <a:cubicBezTo>
                    <a:pt x="6" y="14"/>
                    <a:pt x="2" y="12"/>
                    <a:pt x="1" y="8"/>
                  </a:cubicBezTo>
                  <a:cubicBezTo>
                    <a:pt x="0" y="5"/>
                    <a:pt x="1" y="3"/>
                    <a:pt x="3" y="2"/>
                  </a:cubicBezTo>
                  <a:cubicBezTo>
                    <a:pt x="4" y="0"/>
                    <a:pt x="6" y="0"/>
                    <a:pt x="8" y="1"/>
                  </a:cubicBezTo>
                  <a:cubicBezTo>
                    <a:pt x="13" y="4"/>
                    <a:pt x="15" y="7"/>
                    <a:pt x="13" y="11"/>
                  </a:cubicBezTo>
                  <a:cubicBezTo>
                    <a:pt x="13" y="13"/>
                    <a:pt x="11" y="14"/>
                    <a:pt x="10" y="1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id="{BE1B941D-4EEC-4459-A6FC-1783D9F3513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3" y="2429"/>
              <a:ext cx="28" cy="29"/>
            </a:xfrm>
            <a:custGeom>
              <a:avLst/>
              <a:gdLst>
                <a:gd name="T0" fmla="*/ 4 w 15"/>
                <a:gd name="T1" fmla="*/ 0 h 14"/>
                <a:gd name="T2" fmla="*/ 13 w 15"/>
                <a:gd name="T3" fmla="*/ 4 h 14"/>
                <a:gd name="T4" fmla="*/ 13 w 15"/>
                <a:gd name="T5" fmla="*/ 11 h 14"/>
                <a:gd name="T6" fmla="*/ 7 w 15"/>
                <a:gd name="T7" fmla="*/ 12 h 14"/>
                <a:gd name="T8" fmla="*/ 1 w 15"/>
                <a:gd name="T9" fmla="*/ 6 h 14"/>
                <a:gd name="T10" fmla="*/ 0 w 15"/>
                <a:gd name="T11" fmla="*/ 2 h 14"/>
                <a:gd name="T12" fmla="*/ 4 w 15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4">
                  <a:moveTo>
                    <a:pt x="4" y="0"/>
                  </a:moveTo>
                  <a:cubicBezTo>
                    <a:pt x="8" y="1"/>
                    <a:pt x="12" y="1"/>
                    <a:pt x="13" y="4"/>
                  </a:cubicBezTo>
                  <a:cubicBezTo>
                    <a:pt x="15" y="7"/>
                    <a:pt x="15" y="9"/>
                    <a:pt x="13" y="11"/>
                  </a:cubicBezTo>
                  <a:cubicBezTo>
                    <a:pt x="11" y="13"/>
                    <a:pt x="9" y="14"/>
                    <a:pt x="7" y="12"/>
                  </a:cubicBezTo>
                  <a:cubicBezTo>
                    <a:pt x="4" y="10"/>
                    <a:pt x="2" y="8"/>
                    <a:pt x="1" y="6"/>
                  </a:cubicBezTo>
                  <a:cubicBezTo>
                    <a:pt x="0" y="5"/>
                    <a:pt x="0" y="3"/>
                    <a:pt x="0" y="2"/>
                  </a:cubicBezTo>
                  <a:cubicBezTo>
                    <a:pt x="1" y="1"/>
                    <a:pt x="3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0" name="Freeform 30">
              <a:extLst>
                <a:ext uri="{FF2B5EF4-FFF2-40B4-BE49-F238E27FC236}">
                  <a16:creationId xmlns:a16="http://schemas.microsoft.com/office/drawing/2014/main" id="{429B97AD-BEE3-42C4-A229-E9ECD3F07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9" y="2433"/>
              <a:ext cx="27" cy="29"/>
            </a:xfrm>
            <a:custGeom>
              <a:avLst/>
              <a:gdLst>
                <a:gd name="T0" fmla="*/ 9 w 15"/>
                <a:gd name="T1" fmla="*/ 14 h 14"/>
                <a:gd name="T2" fmla="*/ 1 w 15"/>
                <a:gd name="T3" fmla="*/ 3 h 14"/>
                <a:gd name="T4" fmla="*/ 3 w 15"/>
                <a:gd name="T5" fmla="*/ 1 h 14"/>
                <a:gd name="T6" fmla="*/ 13 w 15"/>
                <a:gd name="T7" fmla="*/ 6 h 14"/>
                <a:gd name="T8" fmla="*/ 9 w 15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4">
                  <a:moveTo>
                    <a:pt x="9" y="14"/>
                  </a:moveTo>
                  <a:cubicBezTo>
                    <a:pt x="4" y="14"/>
                    <a:pt x="0" y="8"/>
                    <a:pt x="1" y="3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7" y="0"/>
                    <a:pt x="12" y="2"/>
                    <a:pt x="13" y="6"/>
                  </a:cubicBezTo>
                  <a:cubicBezTo>
                    <a:pt x="15" y="9"/>
                    <a:pt x="12" y="14"/>
                    <a:pt x="9" y="1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1" name="Freeform 31">
              <a:extLst>
                <a:ext uri="{FF2B5EF4-FFF2-40B4-BE49-F238E27FC236}">
                  <a16:creationId xmlns:a16="http://schemas.microsoft.com/office/drawing/2014/main" id="{F30C8261-CB70-48F8-A92F-AD8DF506F8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6" y="2429"/>
              <a:ext cx="27" cy="31"/>
            </a:xfrm>
            <a:custGeom>
              <a:avLst/>
              <a:gdLst>
                <a:gd name="T0" fmla="*/ 0 w 15"/>
                <a:gd name="T1" fmla="*/ 1 h 15"/>
                <a:gd name="T2" fmla="*/ 7 w 15"/>
                <a:gd name="T3" fmla="*/ 1 h 15"/>
                <a:gd name="T4" fmla="*/ 13 w 15"/>
                <a:gd name="T5" fmla="*/ 11 h 15"/>
                <a:gd name="T6" fmla="*/ 7 w 15"/>
                <a:gd name="T7" fmla="*/ 13 h 15"/>
                <a:gd name="T8" fmla="*/ 0 w 15"/>
                <a:gd name="T9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0" y="1"/>
                  </a:moveTo>
                  <a:cubicBezTo>
                    <a:pt x="3" y="1"/>
                    <a:pt x="5" y="0"/>
                    <a:pt x="7" y="1"/>
                  </a:cubicBezTo>
                  <a:cubicBezTo>
                    <a:pt x="13" y="2"/>
                    <a:pt x="15" y="6"/>
                    <a:pt x="13" y="11"/>
                  </a:cubicBezTo>
                  <a:cubicBezTo>
                    <a:pt x="12" y="13"/>
                    <a:pt x="9" y="15"/>
                    <a:pt x="7" y="13"/>
                  </a:cubicBezTo>
                  <a:cubicBezTo>
                    <a:pt x="3" y="11"/>
                    <a:pt x="0" y="8"/>
                    <a:pt x="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id="{25BB0FC1-483E-4A54-B6AE-C140B6573CF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7" y="2435"/>
              <a:ext cx="27" cy="27"/>
            </a:xfrm>
            <a:custGeom>
              <a:avLst/>
              <a:gdLst>
                <a:gd name="T0" fmla="*/ 0 w 15"/>
                <a:gd name="T1" fmla="*/ 3 h 13"/>
                <a:gd name="T2" fmla="*/ 4 w 15"/>
                <a:gd name="T3" fmla="*/ 0 h 13"/>
                <a:gd name="T4" fmla="*/ 12 w 15"/>
                <a:gd name="T5" fmla="*/ 3 h 13"/>
                <a:gd name="T6" fmla="*/ 13 w 15"/>
                <a:gd name="T7" fmla="*/ 11 h 13"/>
                <a:gd name="T8" fmla="*/ 9 w 15"/>
                <a:gd name="T9" fmla="*/ 13 h 13"/>
                <a:gd name="T10" fmla="*/ 0 w 15"/>
                <a:gd name="T11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3">
                  <a:moveTo>
                    <a:pt x="0" y="3"/>
                  </a:moveTo>
                  <a:cubicBezTo>
                    <a:pt x="1" y="2"/>
                    <a:pt x="3" y="0"/>
                    <a:pt x="4" y="0"/>
                  </a:cubicBezTo>
                  <a:cubicBezTo>
                    <a:pt x="7" y="1"/>
                    <a:pt x="9" y="2"/>
                    <a:pt x="12" y="3"/>
                  </a:cubicBezTo>
                  <a:cubicBezTo>
                    <a:pt x="14" y="4"/>
                    <a:pt x="15" y="8"/>
                    <a:pt x="13" y="11"/>
                  </a:cubicBezTo>
                  <a:cubicBezTo>
                    <a:pt x="12" y="12"/>
                    <a:pt x="11" y="13"/>
                    <a:pt x="9" y="13"/>
                  </a:cubicBezTo>
                  <a:cubicBezTo>
                    <a:pt x="4" y="12"/>
                    <a:pt x="1" y="9"/>
                    <a:pt x="0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id="{ACDFADB4-DFD5-42DF-BE99-1DD6819F66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4" y="2431"/>
              <a:ext cx="27" cy="29"/>
            </a:xfrm>
            <a:custGeom>
              <a:avLst/>
              <a:gdLst>
                <a:gd name="T0" fmla="*/ 13 w 15"/>
                <a:gd name="T1" fmla="*/ 12 h 14"/>
                <a:gd name="T2" fmla="*/ 4 w 15"/>
                <a:gd name="T3" fmla="*/ 12 h 14"/>
                <a:gd name="T4" fmla="*/ 1 w 15"/>
                <a:gd name="T5" fmla="*/ 6 h 14"/>
                <a:gd name="T6" fmla="*/ 2 w 15"/>
                <a:gd name="T7" fmla="*/ 1 h 14"/>
                <a:gd name="T8" fmla="*/ 7 w 15"/>
                <a:gd name="T9" fmla="*/ 1 h 14"/>
                <a:gd name="T10" fmla="*/ 13 w 15"/>
                <a:gd name="T11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4">
                  <a:moveTo>
                    <a:pt x="13" y="12"/>
                  </a:moveTo>
                  <a:cubicBezTo>
                    <a:pt x="9" y="14"/>
                    <a:pt x="6" y="14"/>
                    <a:pt x="4" y="12"/>
                  </a:cubicBezTo>
                  <a:cubicBezTo>
                    <a:pt x="2" y="10"/>
                    <a:pt x="1" y="8"/>
                    <a:pt x="1" y="6"/>
                  </a:cubicBezTo>
                  <a:cubicBezTo>
                    <a:pt x="0" y="5"/>
                    <a:pt x="1" y="3"/>
                    <a:pt x="2" y="1"/>
                  </a:cubicBezTo>
                  <a:cubicBezTo>
                    <a:pt x="4" y="0"/>
                    <a:pt x="6" y="0"/>
                    <a:pt x="7" y="1"/>
                  </a:cubicBezTo>
                  <a:cubicBezTo>
                    <a:pt x="12" y="3"/>
                    <a:pt x="15" y="6"/>
                    <a:pt x="13" y="1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7A473B4F-7ED1-43DB-AE5A-9DE4E3F2F2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6" y="2429"/>
              <a:ext cx="25" cy="31"/>
            </a:xfrm>
            <a:custGeom>
              <a:avLst/>
              <a:gdLst>
                <a:gd name="T0" fmla="*/ 14 w 14"/>
                <a:gd name="T1" fmla="*/ 8 h 15"/>
                <a:gd name="T2" fmla="*/ 7 w 14"/>
                <a:gd name="T3" fmla="*/ 13 h 15"/>
                <a:gd name="T4" fmla="*/ 1 w 14"/>
                <a:gd name="T5" fmla="*/ 9 h 15"/>
                <a:gd name="T6" fmla="*/ 2 w 14"/>
                <a:gd name="T7" fmla="*/ 2 h 15"/>
                <a:gd name="T8" fmla="*/ 8 w 14"/>
                <a:gd name="T9" fmla="*/ 1 h 15"/>
                <a:gd name="T10" fmla="*/ 14 w 14"/>
                <a:gd name="T11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5">
                  <a:moveTo>
                    <a:pt x="14" y="8"/>
                  </a:moveTo>
                  <a:cubicBezTo>
                    <a:pt x="14" y="13"/>
                    <a:pt x="10" y="15"/>
                    <a:pt x="7" y="13"/>
                  </a:cubicBezTo>
                  <a:cubicBezTo>
                    <a:pt x="5" y="12"/>
                    <a:pt x="3" y="11"/>
                    <a:pt x="1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4" y="0"/>
                    <a:pt x="6" y="0"/>
                    <a:pt x="8" y="1"/>
                  </a:cubicBezTo>
                  <a:cubicBezTo>
                    <a:pt x="11" y="3"/>
                    <a:pt x="14" y="4"/>
                    <a:pt x="14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47" name="Freeform 38">
            <a:extLst>
              <a:ext uri="{FF2B5EF4-FFF2-40B4-BE49-F238E27FC236}">
                <a16:creationId xmlns:a16="http://schemas.microsoft.com/office/drawing/2014/main" id="{C234200D-C0B5-4972-BEFA-F967EBA7C221}"/>
              </a:ext>
            </a:extLst>
          </p:cNvPr>
          <p:cNvSpPr>
            <a:spLocks/>
          </p:cNvSpPr>
          <p:nvPr/>
        </p:nvSpPr>
        <p:spPr bwMode="auto">
          <a:xfrm>
            <a:off x="636068" y="2551113"/>
            <a:ext cx="9145482" cy="247259"/>
          </a:xfrm>
          <a:custGeom>
            <a:avLst/>
            <a:gdLst>
              <a:gd name="T0" fmla="*/ 1204 w 1204"/>
              <a:gd name="T1" fmla="*/ 27 h 37"/>
              <a:gd name="T2" fmla="*/ 1179 w 1204"/>
              <a:gd name="T3" fmla="*/ 36 h 37"/>
              <a:gd name="T4" fmla="*/ 1137 w 1204"/>
              <a:gd name="T5" fmla="*/ 34 h 37"/>
              <a:gd name="T6" fmla="*/ 1077 w 1204"/>
              <a:gd name="T7" fmla="*/ 32 h 37"/>
              <a:gd name="T8" fmla="*/ 1038 w 1204"/>
              <a:gd name="T9" fmla="*/ 30 h 37"/>
              <a:gd name="T10" fmla="*/ 991 w 1204"/>
              <a:gd name="T11" fmla="*/ 30 h 37"/>
              <a:gd name="T12" fmla="*/ 918 w 1204"/>
              <a:gd name="T13" fmla="*/ 27 h 37"/>
              <a:gd name="T14" fmla="*/ 858 w 1204"/>
              <a:gd name="T15" fmla="*/ 25 h 37"/>
              <a:gd name="T16" fmla="*/ 789 w 1204"/>
              <a:gd name="T17" fmla="*/ 20 h 37"/>
              <a:gd name="T18" fmla="*/ 740 w 1204"/>
              <a:gd name="T19" fmla="*/ 20 h 37"/>
              <a:gd name="T20" fmla="*/ 679 w 1204"/>
              <a:gd name="T21" fmla="*/ 19 h 37"/>
              <a:gd name="T22" fmla="*/ 624 w 1204"/>
              <a:gd name="T23" fmla="*/ 20 h 37"/>
              <a:gd name="T24" fmla="*/ 569 w 1204"/>
              <a:gd name="T25" fmla="*/ 19 h 37"/>
              <a:gd name="T26" fmla="*/ 529 w 1204"/>
              <a:gd name="T27" fmla="*/ 19 h 37"/>
              <a:gd name="T28" fmla="*/ 498 w 1204"/>
              <a:gd name="T29" fmla="*/ 17 h 37"/>
              <a:gd name="T30" fmla="*/ 475 w 1204"/>
              <a:gd name="T31" fmla="*/ 17 h 37"/>
              <a:gd name="T32" fmla="*/ 429 w 1204"/>
              <a:gd name="T33" fmla="*/ 17 h 37"/>
              <a:gd name="T34" fmla="*/ 414 w 1204"/>
              <a:gd name="T35" fmla="*/ 15 h 37"/>
              <a:gd name="T36" fmla="*/ 369 w 1204"/>
              <a:gd name="T37" fmla="*/ 15 h 37"/>
              <a:gd name="T38" fmla="*/ 359 w 1204"/>
              <a:gd name="T39" fmla="*/ 16 h 37"/>
              <a:gd name="T40" fmla="*/ 296 w 1204"/>
              <a:gd name="T41" fmla="*/ 17 h 37"/>
              <a:gd name="T42" fmla="*/ 278 w 1204"/>
              <a:gd name="T43" fmla="*/ 18 h 37"/>
              <a:gd name="T44" fmla="*/ 233 w 1204"/>
              <a:gd name="T45" fmla="*/ 22 h 37"/>
              <a:gd name="T46" fmla="*/ 172 w 1204"/>
              <a:gd name="T47" fmla="*/ 23 h 37"/>
              <a:gd name="T48" fmla="*/ 131 w 1204"/>
              <a:gd name="T49" fmla="*/ 23 h 37"/>
              <a:gd name="T50" fmla="*/ 106 w 1204"/>
              <a:gd name="T51" fmla="*/ 22 h 37"/>
              <a:gd name="T52" fmla="*/ 52 w 1204"/>
              <a:gd name="T53" fmla="*/ 23 h 37"/>
              <a:gd name="T54" fmla="*/ 9 w 1204"/>
              <a:gd name="T55" fmla="*/ 25 h 37"/>
              <a:gd name="T56" fmla="*/ 4 w 1204"/>
              <a:gd name="T57" fmla="*/ 8 h 37"/>
              <a:gd name="T58" fmla="*/ 49 w 1204"/>
              <a:gd name="T59" fmla="*/ 6 h 37"/>
              <a:gd name="T60" fmla="*/ 131 w 1204"/>
              <a:gd name="T61" fmla="*/ 6 h 37"/>
              <a:gd name="T62" fmla="*/ 166 w 1204"/>
              <a:gd name="T63" fmla="*/ 9 h 37"/>
              <a:gd name="T64" fmla="*/ 194 w 1204"/>
              <a:gd name="T65" fmla="*/ 8 h 37"/>
              <a:gd name="T66" fmla="*/ 250 w 1204"/>
              <a:gd name="T67" fmla="*/ 5 h 37"/>
              <a:gd name="T68" fmla="*/ 288 w 1204"/>
              <a:gd name="T69" fmla="*/ 2 h 37"/>
              <a:gd name="T70" fmla="*/ 321 w 1204"/>
              <a:gd name="T71" fmla="*/ 1 h 37"/>
              <a:gd name="T72" fmla="*/ 377 w 1204"/>
              <a:gd name="T73" fmla="*/ 1 h 37"/>
              <a:gd name="T74" fmla="*/ 449 w 1204"/>
              <a:gd name="T75" fmla="*/ 3 h 37"/>
              <a:gd name="T76" fmla="*/ 511 w 1204"/>
              <a:gd name="T77" fmla="*/ 4 h 37"/>
              <a:gd name="T78" fmla="*/ 524 w 1204"/>
              <a:gd name="T79" fmla="*/ 5 h 37"/>
              <a:gd name="T80" fmla="*/ 573 w 1204"/>
              <a:gd name="T81" fmla="*/ 5 h 37"/>
              <a:gd name="T82" fmla="*/ 611 w 1204"/>
              <a:gd name="T83" fmla="*/ 6 h 37"/>
              <a:gd name="T84" fmla="*/ 649 w 1204"/>
              <a:gd name="T85" fmla="*/ 4 h 37"/>
              <a:gd name="T86" fmla="*/ 701 w 1204"/>
              <a:gd name="T87" fmla="*/ 4 h 37"/>
              <a:gd name="T88" fmla="*/ 750 w 1204"/>
              <a:gd name="T89" fmla="*/ 4 h 37"/>
              <a:gd name="T90" fmla="*/ 776 w 1204"/>
              <a:gd name="T91" fmla="*/ 4 h 37"/>
              <a:gd name="T92" fmla="*/ 795 w 1204"/>
              <a:gd name="T93" fmla="*/ 5 h 37"/>
              <a:gd name="T94" fmla="*/ 856 w 1204"/>
              <a:gd name="T95" fmla="*/ 9 h 37"/>
              <a:gd name="T96" fmla="*/ 904 w 1204"/>
              <a:gd name="T97" fmla="*/ 11 h 37"/>
              <a:gd name="T98" fmla="*/ 947 w 1204"/>
              <a:gd name="T99" fmla="*/ 11 h 37"/>
              <a:gd name="T100" fmla="*/ 984 w 1204"/>
              <a:gd name="T101" fmla="*/ 12 h 37"/>
              <a:gd name="T102" fmla="*/ 1019 w 1204"/>
              <a:gd name="T103" fmla="*/ 14 h 37"/>
              <a:gd name="T104" fmla="*/ 1075 w 1204"/>
              <a:gd name="T105" fmla="*/ 15 h 37"/>
              <a:gd name="T106" fmla="*/ 1099 w 1204"/>
              <a:gd name="T107" fmla="*/ 15 h 37"/>
              <a:gd name="T108" fmla="*/ 1148 w 1204"/>
              <a:gd name="T109" fmla="*/ 17 h 37"/>
              <a:gd name="T110" fmla="*/ 1184 w 1204"/>
              <a:gd name="T111" fmla="*/ 18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204" h="37">
                <a:moveTo>
                  <a:pt x="1196" y="18"/>
                </a:moveTo>
                <a:cubicBezTo>
                  <a:pt x="1198" y="20"/>
                  <a:pt x="1198" y="22"/>
                  <a:pt x="1201" y="22"/>
                </a:cubicBezTo>
                <a:cubicBezTo>
                  <a:pt x="1203" y="22"/>
                  <a:pt x="1204" y="25"/>
                  <a:pt x="1204" y="27"/>
                </a:cubicBezTo>
                <a:cubicBezTo>
                  <a:pt x="1203" y="33"/>
                  <a:pt x="1200" y="36"/>
                  <a:pt x="1193" y="36"/>
                </a:cubicBezTo>
                <a:cubicBezTo>
                  <a:pt x="1192" y="36"/>
                  <a:pt x="1191" y="37"/>
                  <a:pt x="1190" y="37"/>
                </a:cubicBezTo>
                <a:cubicBezTo>
                  <a:pt x="1186" y="37"/>
                  <a:pt x="1183" y="36"/>
                  <a:pt x="1179" y="36"/>
                </a:cubicBezTo>
                <a:cubicBezTo>
                  <a:pt x="1177" y="36"/>
                  <a:pt x="1175" y="36"/>
                  <a:pt x="1173" y="36"/>
                </a:cubicBezTo>
                <a:cubicBezTo>
                  <a:pt x="1167" y="36"/>
                  <a:pt x="1161" y="36"/>
                  <a:pt x="1155" y="35"/>
                </a:cubicBezTo>
                <a:cubicBezTo>
                  <a:pt x="1149" y="35"/>
                  <a:pt x="1143" y="35"/>
                  <a:pt x="1137" y="34"/>
                </a:cubicBezTo>
                <a:cubicBezTo>
                  <a:pt x="1130" y="34"/>
                  <a:pt x="1123" y="33"/>
                  <a:pt x="1116" y="33"/>
                </a:cubicBezTo>
                <a:cubicBezTo>
                  <a:pt x="1110" y="33"/>
                  <a:pt x="1103" y="33"/>
                  <a:pt x="1096" y="32"/>
                </a:cubicBezTo>
                <a:cubicBezTo>
                  <a:pt x="1090" y="32"/>
                  <a:pt x="1083" y="33"/>
                  <a:pt x="1077" y="32"/>
                </a:cubicBezTo>
                <a:cubicBezTo>
                  <a:pt x="1069" y="31"/>
                  <a:pt x="1062" y="31"/>
                  <a:pt x="1054" y="31"/>
                </a:cubicBezTo>
                <a:cubicBezTo>
                  <a:pt x="1051" y="31"/>
                  <a:pt x="1048" y="31"/>
                  <a:pt x="1045" y="30"/>
                </a:cubicBezTo>
                <a:cubicBezTo>
                  <a:pt x="1043" y="30"/>
                  <a:pt x="1041" y="30"/>
                  <a:pt x="1038" y="30"/>
                </a:cubicBezTo>
                <a:cubicBezTo>
                  <a:pt x="1034" y="31"/>
                  <a:pt x="1030" y="31"/>
                  <a:pt x="1026" y="30"/>
                </a:cubicBezTo>
                <a:cubicBezTo>
                  <a:pt x="1023" y="30"/>
                  <a:pt x="1020" y="30"/>
                  <a:pt x="1016" y="30"/>
                </a:cubicBezTo>
                <a:cubicBezTo>
                  <a:pt x="1008" y="30"/>
                  <a:pt x="999" y="30"/>
                  <a:pt x="991" y="30"/>
                </a:cubicBezTo>
                <a:cubicBezTo>
                  <a:pt x="983" y="30"/>
                  <a:pt x="974" y="29"/>
                  <a:pt x="966" y="29"/>
                </a:cubicBezTo>
                <a:cubicBezTo>
                  <a:pt x="961" y="28"/>
                  <a:pt x="955" y="28"/>
                  <a:pt x="949" y="28"/>
                </a:cubicBezTo>
                <a:cubicBezTo>
                  <a:pt x="939" y="27"/>
                  <a:pt x="928" y="27"/>
                  <a:pt x="918" y="27"/>
                </a:cubicBezTo>
                <a:cubicBezTo>
                  <a:pt x="908" y="27"/>
                  <a:pt x="899" y="27"/>
                  <a:pt x="890" y="27"/>
                </a:cubicBezTo>
                <a:cubicBezTo>
                  <a:pt x="883" y="27"/>
                  <a:pt x="876" y="26"/>
                  <a:pt x="869" y="25"/>
                </a:cubicBezTo>
                <a:cubicBezTo>
                  <a:pt x="865" y="25"/>
                  <a:pt x="862" y="25"/>
                  <a:pt x="858" y="25"/>
                </a:cubicBezTo>
                <a:cubicBezTo>
                  <a:pt x="851" y="25"/>
                  <a:pt x="844" y="25"/>
                  <a:pt x="838" y="24"/>
                </a:cubicBezTo>
                <a:cubicBezTo>
                  <a:pt x="829" y="24"/>
                  <a:pt x="821" y="23"/>
                  <a:pt x="812" y="22"/>
                </a:cubicBezTo>
                <a:cubicBezTo>
                  <a:pt x="804" y="21"/>
                  <a:pt x="797" y="21"/>
                  <a:pt x="789" y="20"/>
                </a:cubicBezTo>
                <a:cubicBezTo>
                  <a:pt x="779" y="20"/>
                  <a:pt x="770" y="20"/>
                  <a:pt x="760" y="20"/>
                </a:cubicBezTo>
                <a:cubicBezTo>
                  <a:pt x="758" y="20"/>
                  <a:pt x="756" y="20"/>
                  <a:pt x="755" y="20"/>
                </a:cubicBezTo>
                <a:cubicBezTo>
                  <a:pt x="750" y="20"/>
                  <a:pt x="745" y="20"/>
                  <a:pt x="740" y="20"/>
                </a:cubicBezTo>
                <a:cubicBezTo>
                  <a:pt x="730" y="20"/>
                  <a:pt x="720" y="20"/>
                  <a:pt x="710" y="20"/>
                </a:cubicBezTo>
                <a:cubicBezTo>
                  <a:pt x="705" y="20"/>
                  <a:pt x="700" y="19"/>
                  <a:pt x="695" y="19"/>
                </a:cubicBezTo>
                <a:cubicBezTo>
                  <a:pt x="690" y="19"/>
                  <a:pt x="684" y="20"/>
                  <a:pt x="679" y="19"/>
                </a:cubicBezTo>
                <a:cubicBezTo>
                  <a:pt x="676" y="19"/>
                  <a:pt x="672" y="20"/>
                  <a:pt x="668" y="19"/>
                </a:cubicBezTo>
                <a:cubicBezTo>
                  <a:pt x="666" y="18"/>
                  <a:pt x="663" y="19"/>
                  <a:pt x="661" y="19"/>
                </a:cubicBezTo>
                <a:cubicBezTo>
                  <a:pt x="649" y="19"/>
                  <a:pt x="636" y="20"/>
                  <a:pt x="624" y="20"/>
                </a:cubicBezTo>
                <a:cubicBezTo>
                  <a:pt x="614" y="20"/>
                  <a:pt x="603" y="20"/>
                  <a:pt x="593" y="21"/>
                </a:cubicBezTo>
                <a:cubicBezTo>
                  <a:pt x="588" y="21"/>
                  <a:pt x="582" y="20"/>
                  <a:pt x="577" y="20"/>
                </a:cubicBezTo>
                <a:cubicBezTo>
                  <a:pt x="574" y="19"/>
                  <a:pt x="572" y="20"/>
                  <a:pt x="569" y="19"/>
                </a:cubicBezTo>
                <a:cubicBezTo>
                  <a:pt x="567" y="18"/>
                  <a:pt x="564" y="20"/>
                  <a:pt x="562" y="20"/>
                </a:cubicBezTo>
                <a:cubicBezTo>
                  <a:pt x="556" y="20"/>
                  <a:pt x="551" y="19"/>
                  <a:pt x="545" y="19"/>
                </a:cubicBezTo>
                <a:cubicBezTo>
                  <a:pt x="540" y="19"/>
                  <a:pt x="534" y="18"/>
                  <a:pt x="529" y="19"/>
                </a:cubicBezTo>
                <a:cubicBezTo>
                  <a:pt x="527" y="19"/>
                  <a:pt x="526" y="19"/>
                  <a:pt x="524" y="19"/>
                </a:cubicBezTo>
                <a:cubicBezTo>
                  <a:pt x="518" y="19"/>
                  <a:pt x="512" y="18"/>
                  <a:pt x="505" y="18"/>
                </a:cubicBezTo>
                <a:cubicBezTo>
                  <a:pt x="503" y="18"/>
                  <a:pt x="500" y="17"/>
                  <a:pt x="498" y="17"/>
                </a:cubicBezTo>
                <a:cubicBezTo>
                  <a:pt x="498" y="17"/>
                  <a:pt x="497" y="16"/>
                  <a:pt x="497" y="16"/>
                </a:cubicBezTo>
                <a:cubicBezTo>
                  <a:pt x="492" y="18"/>
                  <a:pt x="487" y="16"/>
                  <a:pt x="482" y="17"/>
                </a:cubicBezTo>
                <a:cubicBezTo>
                  <a:pt x="480" y="17"/>
                  <a:pt x="478" y="17"/>
                  <a:pt x="475" y="17"/>
                </a:cubicBezTo>
                <a:cubicBezTo>
                  <a:pt x="465" y="17"/>
                  <a:pt x="455" y="17"/>
                  <a:pt x="445" y="17"/>
                </a:cubicBezTo>
                <a:cubicBezTo>
                  <a:pt x="442" y="17"/>
                  <a:pt x="439" y="16"/>
                  <a:pt x="436" y="17"/>
                </a:cubicBezTo>
                <a:cubicBezTo>
                  <a:pt x="434" y="18"/>
                  <a:pt x="432" y="18"/>
                  <a:pt x="429" y="17"/>
                </a:cubicBezTo>
                <a:cubicBezTo>
                  <a:pt x="428" y="17"/>
                  <a:pt x="427" y="16"/>
                  <a:pt x="425" y="16"/>
                </a:cubicBezTo>
                <a:cubicBezTo>
                  <a:pt x="422" y="17"/>
                  <a:pt x="419" y="18"/>
                  <a:pt x="415" y="16"/>
                </a:cubicBezTo>
                <a:cubicBezTo>
                  <a:pt x="415" y="15"/>
                  <a:pt x="414" y="15"/>
                  <a:pt x="414" y="15"/>
                </a:cubicBezTo>
                <a:cubicBezTo>
                  <a:pt x="409" y="17"/>
                  <a:pt x="403" y="17"/>
                  <a:pt x="398" y="16"/>
                </a:cubicBezTo>
                <a:cubicBezTo>
                  <a:pt x="390" y="15"/>
                  <a:pt x="381" y="16"/>
                  <a:pt x="372" y="15"/>
                </a:cubicBezTo>
                <a:cubicBezTo>
                  <a:pt x="371" y="15"/>
                  <a:pt x="369" y="16"/>
                  <a:pt x="369" y="15"/>
                </a:cubicBezTo>
                <a:cubicBezTo>
                  <a:pt x="367" y="14"/>
                  <a:pt x="367" y="16"/>
                  <a:pt x="366" y="16"/>
                </a:cubicBezTo>
                <a:cubicBezTo>
                  <a:pt x="365" y="16"/>
                  <a:pt x="364" y="16"/>
                  <a:pt x="363" y="16"/>
                </a:cubicBezTo>
                <a:cubicBezTo>
                  <a:pt x="362" y="16"/>
                  <a:pt x="360" y="16"/>
                  <a:pt x="359" y="16"/>
                </a:cubicBezTo>
                <a:cubicBezTo>
                  <a:pt x="354" y="16"/>
                  <a:pt x="349" y="16"/>
                  <a:pt x="344" y="16"/>
                </a:cubicBezTo>
                <a:cubicBezTo>
                  <a:pt x="337" y="16"/>
                  <a:pt x="330" y="16"/>
                  <a:pt x="323" y="16"/>
                </a:cubicBezTo>
                <a:cubicBezTo>
                  <a:pt x="314" y="16"/>
                  <a:pt x="305" y="17"/>
                  <a:pt x="296" y="17"/>
                </a:cubicBezTo>
                <a:cubicBezTo>
                  <a:pt x="295" y="17"/>
                  <a:pt x="293" y="17"/>
                  <a:pt x="292" y="17"/>
                </a:cubicBezTo>
                <a:cubicBezTo>
                  <a:pt x="290" y="16"/>
                  <a:pt x="289" y="16"/>
                  <a:pt x="286" y="17"/>
                </a:cubicBezTo>
                <a:cubicBezTo>
                  <a:pt x="284" y="18"/>
                  <a:pt x="281" y="18"/>
                  <a:pt x="278" y="18"/>
                </a:cubicBezTo>
                <a:cubicBezTo>
                  <a:pt x="272" y="18"/>
                  <a:pt x="266" y="19"/>
                  <a:pt x="261" y="19"/>
                </a:cubicBezTo>
                <a:cubicBezTo>
                  <a:pt x="256" y="19"/>
                  <a:pt x="252" y="20"/>
                  <a:pt x="247" y="20"/>
                </a:cubicBezTo>
                <a:cubicBezTo>
                  <a:pt x="243" y="20"/>
                  <a:pt x="238" y="21"/>
                  <a:pt x="233" y="22"/>
                </a:cubicBezTo>
                <a:cubicBezTo>
                  <a:pt x="225" y="23"/>
                  <a:pt x="217" y="23"/>
                  <a:pt x="209" y="23"/>
                </a:cubicBezTo>
                <a:cubicBezTo>
                  <a:pt x="201" y="23"/>
                  <a:pt x="194" y="23"/>
                  <a:pt x="187" y="23"/>
                </a:cubicBezTo>
                <a:cubicBezTo>
                  <a:pt x="182" y="23"/>
                  <a:pt x="177" y="23"/>
                  <a:pt x="172" y="23"/>
                </a:cubicBezTo>
                <a:cubicBezTo>
                  <a:pt x="168" y="23"/>
                  <a:pt x="164" y="23"/>
                  <a:pt x="161" y="22"/>
                </a:cubicBezTo>
                <a:cubicBezTo>
                  <a:pt x="158" y="22"/>
                  <a:pt x="156" y="23"/>
                  <a:pt x="153" y="23"/>
                </a:cubicBezTo>
                <a:cubicBezTo>
                  <a:pt x="146" y="23"/>
                  <a:pt x="138" y="23"/>
                  <a:pt x="131" y="23"/>
                </a:cubicBezTo>
                <a:cubicBezTo>
                  <a:pt x="128" y="23"/>
                  <a:pt x="126" y="23"/>
                  <a:pt x="123" y="23"/>
                </a:cubicBezTo>
                <a:cubicBezTo>
                  <a:pt x="123" y="23"/>
                  <a:pt x="123" y="23"/>
                  <a:pt x="123" y="23"/>
                </a:cubicBezTo>
                <a:cubicBezTo>
                  <a:pt x="117" y="21"/>
                  <a:pt x="111" y="23"/>
                  <a:pt x="106" y="22"/>
                </a:cubicBezTo>
                <a:cubicBezTo>
                  <a:pt x="100" y="22"/>
                  <a:pt x="94" y="22"/>
                  <a:pt x="88" y="22"/>
                </a:cubicBezTo>
                <a:cubicBezTo>
                  <a:pt x="80" y="22"/>
                  <a:pt x="71" y="22"/>
                  <a:pt x="63" y="21"/>
                </a:cubicBezTo>
                <a:cubicBezTo>
                  <a:pt x="59" y="21"/>
                  <a:pt x="55" y="22"/>
                  <a:pt x="52" y="23"/>
                </a:cubicBezTo>
                <a:cubicBezTo>
                  <a:pt x="48" y="23"/>
                  <a:pt x="44" y="23"/>
                  <a:pt x="40" y="23"/>
                </a:cubicBezTo>
                <a:cubicBezTo>
                  <a:pt x="37" y="23"/>
                  <a:pt x="33" y="23"/>
                  <a:pt x="30" y="23"/>
                </a:cubicBezTo>
                <a:cubicBezTo>
                  <a:pt x="23" y="24"/>
                  <a:pt x="16" y="24"/>
                  <a:pt x="9" y="25"/>
                </a:cubicBezTo>
                <a:cubicBezTo>
                  <a:pt x="8" y="25"/>
                  <a:pt x="8" y="25"/>
                  <a:pt x="7" y="24"/>
                </a:cubicBezTo>
                <a:cubicBezTo>
                  <a:pt x="3" y="22"/>
                  <a:pt x="1" y="18"/>
                  <a:pt x="0" y="14"/>
                </a:cubicBezTo>
                <a:cubicBezTo>
                  <a:pt x="0" y="13"/>
                  <a:pt x="2" y="9"/>
                  <a:pt x="4" y="8"/>
                </a:cubicBezTo>
                <a:cubicBezTo>
                  <a:pt x="7" y="8"/>
                  <a:pt x="9" y="7"/>
                  <a:pt x="11" y="7"/>
                </a:cubicBezTo>
                <a:cubicBezTo>
                  <a:pt x="20" y="7"/>
                  <a:pt x="28" y="7"/>
                  <a:pt x="37" y="7"/>
                </a:cubicBezTo>
                <a:cubicBezTo>
                  <a:pt x="41" y="7"/>
                  <a:pt x="45" y="6"/>
                  <a:pt x="49" y="6"/>
                </a:cubicBezTo>
                <a:cubicBezTo>
                  <a:pt x="59" y="6"/>
                  <a:pt x="70" y="5"/>
                  <a:pt x="81" y="5"/>
                </a:cubicBezTo>
                <a:cubicBezTo>
                  <a:pt x="88" y="5"/>
                  <a:pt x="95" y="5"/>
                  <a:pt x="102" y="5"/>
                </a:cubicBezTo>
                <a:cubicBezTo>
                  <a:pt x="112" y="5"/>
                  <a:pt x="122" y="5"/>
                  <a:pt x="131" y="6"/>
                </a:cubicBezTo>
                <a:cubicBezTo>
                  <a:pt x="134" y="7"/>
                  <a:pt x="138" y="7"/>
                  <a:pt x="141" y="7"/>
                </a:cubicBezTo>
                <a:cubicBezTo>
                  <a:pt x="146" y="7"/>
                  <a:pt x="151" y="7"/>
                  <a:pt x="156" y="8"/>
                </a:cubicBezTo>
                <a:cubicBezTo>
                  <a:pt x="160" y="8"/>
                  <a:pt x="163" y="8"/>
                  <a:pt x="166" y="9"/>
                </a:cubicBezTo>
                <a:cubicBezTo>
                  <a:pt x="167" y="9"/>
                  <a:pt x="168" y="8"/>
                  <a:pt x="170" y="8"/>
                </a:cubicBezTo>
                <a:cubicBezTo>
                  <a:pt x="176" y="8"/>
                  <a:pt x="182" y="8"/>
                  <a:pt x="188" y="8"/>
                </a:cubicBezTo>
                <a:cubicBezTo>
                  <a:pt x="190" y="8"/>
                  <a:pt x="192" y="8"/>
                  <a:pt x="194" y="8"/>
                </a:cubicBezTo>
                <a:cubicBezTo>
                  <a:pt x="202" y="8"/>
                  <a:pt x="209" y="8"/>
                  <a:pt x="217" y="7"/>
                </a:cubicBezTo>
                <a:cubicBezTo>
                  <a:pt x="223" y="7"/>
                  <a:pt x="229" y="7"/>
                  <a:pt x="235" y="6"/>
                </a:cubicBezTo>
                <a:cubicBezTo>
                  <a:pt x="240" y="6"/>
                  <a:pt x="245" y="5"/>
                  <a:pt x="250" y="5"/>
                </a:cubicBezTo>
                <a:cubicBezTo>
                  <a:pt x="258" y="4"/>
                  <a:pt x="265" y="3"/>
                  <a:pt x="273" y="3"/>
                </a:cubicBezTo>
                <a:cubicBezTo>
                  <a:pt x="277" y="3"/>
                  <a:pt x="282" y="3"/>
                  <a:pt x="286" y="2"/>
                </a:cubicBezTo>
                <a:cubicBezTo>
                  <a:pt x="287" y="2"/>
                  <a:pt x="287" y="2"/>
                  <a:pt x="288" y="2"/>
                </a:cubicBezTo>
                <a:cubicBezTo>
                  <a:pt x="293" y="3"/>
                  <a:pt x="298" y="2"/>
                  <a:pt x="303" y="2"/>
                </a:cubicBezTo>
                <a:cubicBezTo>
                  <a:pt x="308" y="2"/>
                  <a:pt x="313" y="1"/>
                  <a:pt x="318" y="1"/>
                </a:cubicBezTo>
                <a:cubicBezTo>
                  <a:pt x="319" y="1"/>
                  <a:pt x="320" y="1"/>
                  <a:pt x="321" y="1"/>
                </a:cubicBezTo>
                <a:cubicBezTo>
                  <a:pt x="328" y="1"/>
                  <a:pt x="335" y="2"/>
                  <a:pt x="342" y="2"/>
                </a:cubicBezTo>
                <a:cubicBezTo>
                  <a:pt x="350" y="1"/>
                  <a:pt x="359" y="2"/>
                  <a:pt x="367" y="1"/>
                </a:cubicBezTo>
                <a:cubicBezTo>
                  <a:pt x="370" y="0"/>
                  <a:pt x="373" y="1"/>
                  <a:pt x="377" y="1"/>
                </a:cubicBezTo>
                <a:cubicBezTo>
                  <a:pt x="383" y="1"/>
                  <a:pt x="389" y="1"/>
                  <a:pt x="396" y="2"/>
                </a:cubicBezTo>
                <a:cubicBezTo>
                  <a:pt x="400" y="2"/>
                  <a:pt x="405" y="1"/>
                  <a:pt x="409" y="1"/>
                </a:cubicBezTo>
                <a:cubicBezTo>
                  <a:pt x="422" y="2"/>
                  <a:pt x="436" y="2"/>
                  <a:pt x="449" y="3"/>
                </a:cubicBezTo>
                <a:cubicBezTo>
                  <a:pt x="454" y="3"/>
                  <a:pt x="459" y="2"/>
                  <a:pt x="463" y="2"/>
                </a:cubicBezTo>
                <a:cubicBezTo>
                  <a:pt x="471" y="3"/>
                  <a:pt x="478" y="3"/>
                  <a:pt x="486" y="3"/>
                </a:cubicBezTo>
                <a:cubicBezTo>
                  <a:pt x="494" y="3"/>
                  <a:pt x="502" y="3"/>
                  <a:pt x="511" y="4"/>
                </a:cubicBezTo>
                <a:cubicBezTo>
                  <a:pt x="514" y="4"/>
                  <a:pt x="516" y="4"/>
                  <a:pt x="519" y="3"/>
                </a:cubicBezTo>
                <a:cubicBezTo>
                  <a:pt x="520" y="3"/>
                  <a:pt x="521" y="4"/>
                  <a:pt x="522" y="4"/>
                </a:cubicBezTo>
                <a:cubicBezTo>
                  <a:pt x="523" y="4"/>
                  <a:pt x="523" y="5"/>
                  <a:pt x="524" y="5"/>
                </a:cubicBezTo>
                <a:cubicBezTo>
                  <a:pt x="532" y="3"/>
                  <a:pt x="540" y="4"/>
                  <a:pt x="548" y="4"/>
                </a:cubicBezTo>
                <a:cubicBezTo>
                  <a:pt x="552" y="5"/>
                  <a:pt x="556" y="5"/>
                  <a:pt x="560" y="5"/>
                </a:cubicBezTo>
                <a:cubicBezTo>
                  <a:pt x="564" y="5"/>
                  <a:pt x="568" y="5"/>
                  <a:pt x="573" y="5"/>
                </a:cubicBezTo>
                <a:cubicBezTo>
                  <a:pt x="577" y="5"/>
                  <a:pt x="581" y="5"/>
                  <a:pt x="585" y="5"/>
                </a:cubicBezTo>
                <a:cubicBezTo>
                  <a:pt x="588" y="6"/>
                  <a:pt x="591" y="6"/>
                  <a:pt x="595" y="6"/>
                </a:cubicBezTo>
                <a:cubicBezTo>
                  <a:pt x="600" y="6"/>
                  <a:pt x="606" y="6"/>
                  <a:pt x="611" y="6"/>
                </a:cubicBezTo>
                <a:cubicBezTo>
                  <a:pt x="616" y="6"/>
                  <a:pt x="620" y="5"/>
                  <a:pt x="624" y="5"/>
                </a:cubicBezTo>
                <a:cubicBezTo>
                  <a:pt x="627" y="5"/>
                  <a:pt x="631" y="5"/>
                  <a:pt x="634" y="5"/>
                </a:cubicBezTo>
                <a:cubicBezTo>
                  <a:pt x="639" y="5"/>
                  <a:pt x="644" y="5"/>
                  <a:pt x="649" y="4"/>
                </a:cubicBezTo>
                <a:cubicBezTo>
                  <a:pt x="657" y="4"/>
                  <a:pt x="665" y="4"/>
                  <a:pt x="673" y="4"/>
                </a:cubicBezTo>
                <a:cubicBezTo>
                  <a:pt x="677" y="4"/>
                  <a:pt x="680" y="4"/>
                  <a:pt x="683" y="4"/>
                </a:cubicBezTo>
                <a:cubicBezTo>
                  <a:pt x="689" y="4"/>
                  <a:pt x="695" y="3"/>
                  <a:pt x="701" y="4"/>
                </a:cubicBezTo>
                <a:cubicBezTo>
                  <a:pt x="709" y="5"/>
                  <a:pt x="717" y="3"/>
                  <a:pt x="724" y="5"/>
                </a:cubicBezTo>
                <a:cubicBezTo>
                  <a:pt x="727" y="5"/>
                  <a:pt x="730" y="4"/>
                  <a:pt x="733" y="4"/>
                </a:cubicBezTo>
                <a:cubicBezTo>
                  <a:pt x="739" y="5"/>
                  <a:pt x="745" y="4"/>
                  <a:pt x="750" y="4"/>
                </a:cubicBezTo>
                <a:cubicBezTo>
                  <a:pt x="753" y="4"/>
                  <a:pt x="756" y="4"/>
                  <a:pt x="759" y="4"/>
                </a:cubicBezTo>
                <a:cubicBezTo>
                  <a:pt x="762" y="4"/>
                  <a:pt x="766" y="4"/>
                  <a:pt x="769" y="4"/>
                </a:cubicBezTo>
                <a:cubicBezTo>
                  <a:pt x="771" y="4"/>
                  <a:pt x="773" y="5"/>
                  <a:pt x="776" y="4"/>
                </a:cubicBezTo>
                <a:cubicBezTo>
                  <a:pt x="778" y="4"/>
                  <a:pt x="781" y="4"/>
                  <a:pt x="783" y="5"/>
                </a:cubicBezTo>
                <a:cubicBezTo>
                  <a:pt x="786" y="5"/>
                  <a:pt x="788" y="5"/>
                  <a:pt x="790" y="5"/>
                </a:cubicBezTo>
                <a:cubicBezTo>
                  <a:pt x="792" y="5"/>
                  <a:pt x="793" y="5"/>
                  <a:pt x="795" y="5"/>
                </a:cubicBezTo>
                <a:cubicBezTo>
                  <a:pt x="799" y="4"/>
                  <a:pt x="804" y="5"/>
                  <a:pt x="809" y="6"/>
                </a:cubicBezTo>
                <a:cubicBezTo>
                  <a:pt x="815" y="6"/>
                  <a:pt x="822" y="6"/>
                  <a:pt x="828" y="7"/>
                </a:cubicBezTo>
                <a:cubicBezTo>
                  <a:pt x="837" y="8"/>
                  <a:pt x="847" y="9"/>
                  <a:pt x="856" y="9"/>
                </a:cubicBezTo>
                <a:cubicBezTo>
                  <a:pt x="860" y="10"/>
                  <a:pt x="865" y="10"/>
                  <a:pt x="870" y="10"/>
                </a:cubicBezTo>
                <a:cubicBezTo>
                  <a:pt x="877" y="10"/>
                  <a:pt x="883" y="11"/>
                  <a:pt x="890" y="11"/>
                </a:cubicBezTo>
                <a:cubicBezTo>
                  <a:pt x="894" y="11"/>
                  <a:pt x="899" y="11"/>
                  <a:pt x="904" y="11"/>
                </a:cubicBezTo>
                <a:cubicBezTo>
                  <a:pt x="905" y="11"/>
                  <a:pt x="906" y="11"/>
                  <a:pt x="906" y="11"/>
                </a:cubicBezTo>
                <a:cubicBezTo>
                  <a:pt x="917" y="11"/>
                  <a:pt x="928" y="11"/>
                  <a:pt x="939" y="10"/>
                </a:cubicBezTo>
                <a:cubicBezTo>
                  <a:pt x="942" y="10"/>
                  <a:pt x="944" y="11"/>
                  <a:pt x="947" y="11"/>
                </a:cubicBezTo>
                <a:cubicBezTo>
                  <a:pt x="950" y="11"/>
                  <a:pt x="954" y="12"/>
                  <a:pt x="958" y="11"/>
                </a:cubicBezTo>
                <a:cubicBezTo>
                  <a:pt x="960" y="10"/>
                  <a:pt x="961" y="11"/>
                  <a:pt x="963" y="11"/>
                </a:cubicBezTo>
                <a:cubicBezTo>
                  <a:pt x="970" y="12"/>
                  <a:pt x="977" y="12"/>
                  <a:pt x="984" y="12"/>
                </a:cubicBezTo>
                <a:cubicBezTo>
                  <a:pt x="988" y="13"/>
                  <a:pt x="993" y="13"/>
                  <a:pt x="997" y="13"/>
                </a:cubicBezTo>
                <a:cubicBezTo>
                  <a:pt x="1002" y="13"/>
                  <a:pt x="1007" y="13"/>
                  <a:pt x="1012" y="13"/>
                </a:cubicBezTo>
                <a:cubicBezTo>
                  <a:pt x="1014" y="13"/>
                  <a:pt x="1016" y="14"/>
                  <a:pt x="1019" y="14"/>
                </a:cubicBezTo>
                <a:cubicBezTo>
                  <a:pt x="1028" y="13"/>
                  <a:pt x="1036" y="13"/>
                  <a:pt x="1045" y="13"/>
                </a:cubicBezTo>
                <a:cubicBezTo>
                  <a:pt x="1051" y="13"/>
                  <a:pt x="1056" y="14"/>
                  <a:pt x="1061" y="14"/>
                </a:cubicBezTo>
                <a:cubicBezTo>
                  <a:pt x="1066" y="14"/>
                  <a:pt x="1071" y="14"/>
                  <a:pt x="1075" y="15"/>
                </a:cubicBezTo>
                <a:cubicBezTo>
                  <a:pt x="1077" y="15"/>
                  <a:pt x="1078" y="15"/>
                  <a:pt x="1080" y="15"/>
                </a:cubicBezTo>
                <a:cubicBezTo>
                  <a:pt x="1083" y="15"/>
                  <a:pt x="1086" y="15"/>
                  <a:pt x="1089" y="15"/>
                </a:cubicBezTo>
                <a:cubicBezTo>
                  <a:pt x="1093" y="15"/>
                  <a:pt x="1096" y="14"/>
                  <a:pt x="1099" y="15"/>
                </a:cubicBezTo>
                <a:cubicBezTo>
                  <a:pt x="1106" y="15"/>
                  <a:pt x="1112" y="15"/>
                  <a:pt x="1119" y="16"/>
                </a:cubicBezTo>
                <a:cubicBezTo>
                  <a:pt x="1126" y="16"/>
                  <a:pt x="1133" y="16"/>
                  <a:pt x="1140" y="16"/>
                </a:cubicBezTo>
                <a:cubicBezTo>
                  <a:pt x="1143" y="16"/>
                  <a:pt x="1145" y="17"/>
                  <a:pt x="1148" y="17"/>
                </a:cubicBezTo>
                <a:cubicBezTo>
                  <a:pt x="1152" y="17"/>
                  <a:pt x="1156" y="17"/>
                  <a:pt x="1161" y="17"/>
                </a:cubicBezTo>
                <a:cubicBezTo>
                  <a:pt x="1165" y="17"/>
                  <a:pt x="1170" y="17"/>
                  <a:pt x="1174" y="18"/>
                </a:cubicBezTo>
                <a:cubicBezTo>
                  <a:pt x="1178" y="18"/>
                  <a:pt x="1181" y="18"/>
                  <a:pt x="1184" y="18"/>
                </a:cubicBezTo>
                <a:cubicBezTo>
                  <a:pt x="1188" y="18"/>
                  <a:pt x="1192" y="18"/>
                  <a:pt x="1196" y="18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0" name="Freeform 42">
            <a:extLst>
              <a:ext uri="{FF2B5EF4-FFF2-40B4-BE49-F238E27FC236}">
                <a16:creationId xmlns:a16="http://schemas.microsoft.com/office/drawing/2014/main" id="{57661160-6ABE-4158-AA45-BBF77B12FCDF}"/>
              </a:ext>
            </a:extLst>
          </p:cNvPr>
          <p:cNvSpPr>
            <a:spLocks/>
          </p:cNvSpPr>
          <p:nvPr/>
        </p:nvSpPr>
        <p:spPr bwMode="auto">
          <a:xfrm>
            <a:off x="753663" y="1747831"/>
            <a:ext cx="8721807" cy="352527"/>
          </a:xfrm>
          <a:custGeom>
            <a:avLst/>
            <a:gdLst>
              <a:gd name="T0" fmla="*/ 1405 w 1448"/>
              <a:gd name="T1" fmla="*/ 41 h 81"/>
              <a:gd name="T2" fmla="*/ 1351 w 1448"/>
              <a:gd name="T3" fmla="*/ 76 h 81"/>
              <a:gd name="T4" fmla="*/ 1308 w 1448"/>
              <a:gd name="T5" fmla="*/ 52 h 81"/>
              <a:gd name="T6" fmla="*/ 1249 w 1448"/>
              <a:gd name="T7" fmla="*/ 65 h 81"/>
              <a:gd name="T8" fmla="*/ 1187 w 1448"/>
              <a:gd name="T9" fmla="*/ 50 h 81"/>
              <a:gd name="T10" fmla="*/ 1145 w 1448"/>
              <a:gd name="T11" fmla="*/ 41 h 81"/>
              <a:gd name="T12" fmla="*/ 1084 w 1448"/>
              <a:gd name="T13" fmla="*/ 65 h 81"/>
              <a:gd name="T14" fmla="*/ 1036 w 1448"/>
              <a:gd name="T15" fmla="*/ 41 h 81"/>
              <a:gd name="T16" fmla="*/ 990 w 1448"/>
              <a:gd name="T17" fmla="*/ 70 h 81"/>
              <a:gd name="T18" fmla="*/ 931 w 1448"/>
              <a:gd name="T19" fmla="*/ 36 h 81"/>
              <a:gd name="T20" fmla="*/ 865 w 1448"/>
              <a:gd name="T21" fmla="*/ 73 h 81"/>
              <a:gd name="T22" fmla="*/ 830 w 1448"/>
              <a:gd name="T23" fmla="*/ 40 h 81"/>
              <a:gd name="T24" fmla="*/ 785 w 1448"/>
              <a:gd name="T25" fmla="*/ 55 h 81"/>
              <a:gd name="T26" fmla="*/ 721 w 1448"/>
              <a:gd name="T27" fmla="*/ 49 h 81"/>
              <a:gd name="T28" fmla="*/ 654 w 1448"/>
              <a:gd name="T29" fmla="*/ 65 h 81"/>
              <a:gd name="T30" fmla="*/ 610 w 1448"/>
              <a:gd name="T31" fmla="*/ 59 h 81"/>
              <a:gd name="T32" fmla="*/ 566 w 1448"/>
              <a:gd name="T33" fmla="*/ 37 h 81"/>
              <a:gd name="T34" fmla="*/ 530 w 1448"/>
              <a:gd name="T35" fmla="*/ 69 h 81"/>
              <a:gd name="T36" fmla="*/ 480 w 1448"/>
              <a:gd name="T37" fmla="*/ 42 h 81"/>
              <a:gd name="T38" fmla="*/ 409 w 1448"/>
              <a:gd name="T39" fmla="*/ 65 h 81"/>
              <a:gd name="T40" fmla="*/ 350 w 1448"/>
              <a:gd name="T41" fmla="*/ 38 h 81"/>
              <a:gd name="T42" fmla="*/ 283 w 1448"/>
              <a:gd name="T43" fmla="*/ 60 h 81"/>
              <a:gd name="T44" fmla="*/ 239 w 1448"/>
              <a:gd name="T45" fmla="*/ 55 h 81"/>
              <a:gd name="T46" fmla="*/ 165 w 1448"/>
              <a:gd name="T47" fmla="*/ 41 h 81"/>
              <a:gd name="T48" fmla="*/ 112 w 1448"/>
              <a:gd name="T49" fmla="*/ 58 h 81"/>
              <a:gd name="T50" fmla="*/ 80 w 1448"/>
              <a:gd name="T51" fmla="*/ 25 h 81"/>
              <a:gd name="T52" fmla="*/ 6 w 1448"/>
              <a:gd name="T53" fmla="*/ 65 h 81"/>
              <a:gd name="T54" fmla="*/ 4 w 1448"/>
              <a:gd name="T55" fmla="*/ 43 h 81"/>
              <a:gd name="T56" fmla="*/ 42 w 1448"/>
              <a:gd name="T57" fmla="*/ 11 h 81"/>
              <a:gd name="T58" fmla="*/ 89 w 1448"/>
              <a:gd name="T59" fmla="*/ 7 h 81"/>
              <a:gd name="T60" fmla="*/ 109 w 1448"/>
              <a:gd name="T61" fmla="*/ 32 h 81"/>
              <a:gd name="T62" fmla="*/ 161 w 1448"/>
              <a:gd name="T63" fmla="*/ 19 h 81"/>
              <a:gd name="T64" fmla="*/ 208 w 1448"/>
              <a:gd name="T65" fmla="*/ 2 h 81"/>
              <a:gd name="T66" fmla="*/ 240 w 1448"/>
              <a:gd name="T67" fmla="*/ 31 h 81"/>
              <a:gd name="T68" fmla="*/ 283 w 1448"/>
              <a:gd name="T69" fmla="*/ 35 h 81"/>
              <a:gd name="T70" fmla="*/ 346 w 1448"/>
              <a:gd name="T71" fmla="*/ 8 h 81"/>
              <a:gd name="T72" fmla="*/ 404 w 1448"/>
              <a:gd name="T73" fmla="*/ 42 h 81"/>
              <a:gd name="T74" fmla="*/ 445 w 1448"/>
              <a:gd name="T75" fmla="*/ 15 h 81"/>
              <a:gd name="T76" fmla="*/ 501 w 1448"/>
              <a:gd name="T77" fmla="*/ 39 h 81"/>
              <a:gd name="T78" fmla="*/ 554 w 1448"/>
              <a:gd name="T79" fmla="*/ 24 h 81"/>
              <a:gd name="T80" fmla="*/ 597 w 1448"/>
              <a:gd name="T81" fmla="*/ 13 h 81"/>
              <a:gd name="T82" fmla="*/ 647 w 1448"/>
              <a:gd name="T83" fmla="*/ 46 h 81"/>
              <a:gd name="T84" fmla="*/ 694 w 1448"/>
              <a:gd name="T85" fmla="*/ 11 h 81"/>
              <a:gd name="T86" fmla="*/ 746 w 1448"/>
              <a:gd name="T87" fmla="*/ 45 h 81"/>
              <a:gd name="T88" fmla="*/ 805 w 1448"/>
              <a:gd name="T89" fmla="*/ 17 h 81"/>
              <a:gd name="T90" fmla="*/ 859 w 1448"/>
              <a:gd name="T91" fmla="*/ 42 h 81"/>
              <a:gd name="T92" fmla="*/ 926 w 1448"/>
              <a:gd name="T93" fmla="*/ 27 h 81"/>
              <a:gd name="T94" fmla="*/ 960 w 1448"/>
              <a:gd name="T95" fmla="*/ 19 h 81"/>
              <a:gd name="T96" fmla="*/ 1028 w 1448"/>
              <a:gd name="T97" fmla="*/ 31 h 81"/>
              <a:gd name="T98" fmla="*/ 1074 w 1448"/>
              <a:gd name="T99" fmla="*/ 18 h 81"/>
              <a:gd name="T100" fmla="*/ 1141 w 1448"/>
              <a:gd name="T101" fmla="*/ 38 h 81"/>
              <a:gd name="T102" fmla="*/ 1197 w 1448"/>
              <a:gd name="T103" fmla="*/ 25 h 81"/>
              <a:gd name="T104" fmla="*/ 1242 w 1448"/>
              <a:gd name="T105" fmla="*/ 49 h 81"/>
              <a:gd name="T106" fmla="*/ 1300 w 1448"/>
              <a:gd name="T107" fmla="*/ 16 h 81"/>
              <a:gd name="T108" fmla="*/ 1334 w 1448"/>
              <a:gd name="T109" fmla="*/ 50 h 81"/>
              <a:gd name="T110" fmla="*/ 1384 w 1448"/>
              <a:gd name="T111" fmla="*/ 29 h 81"/>
              <a:gd name="T112" fmla="*/ 1448 w 1448"/>
              <a:gd name="T113" fmla="*/ 39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448" h="81">
                <a:moveTo>
                  <a:pt x="1448" y="74"/>
                </a:moveTo>
                <a:cubicBezTo>
                  <a:pt x="1445" y="71"/>
                  <a:pt x="1443" y="69"/>
                  <a:pt x="1440" y="66"/>
                </a:cubicBezTo>
                <a:cubicBezTo>
                  <a:pt x="1436" y="62"/>
                  <a:pt x="1432" y="58"/>
                  <a:pt x="1428" y="55"/>
                </a:cubicBezTo>
                <a:cubicBezTo>
                  <a:pt x="1423" y="51"/>
                  <a:pt x="1418" y="47"/>
                  <a:pt x="1412" y="44"/>
                </a:cubicBezTo>
                <a:cubicBezTo>
                  <a:pt x="1409" y="43"/>
                  <a:pt x="1407" y="42"/>
                  <a:pt x="1405" y="41"/>
                </a:cubicBezTo>
                <a:cubicBezTo>
                  <a:pt x="1401" y="39"/>
                  <a:pt x="1396" y="40"/>
                  <a:pt x="1392" y="41"/>
                </a:cubicBezTo>
                <a:cubicBezTo>
                  <a:pt x="1387" y="43"/>
                  <a:pt x="1382" y="46"/>
                  <a:pt x="1378" y="50"/>
                </a:cubicBezTo>
                <a:cubicBezTo>
                  <a:pt x="1375" y="54"/>
                  <a:pt x="1372" y="57"/>
                  <a:pt x="1369" y="61"/>
                </a:cubicBezTo>
                <a:cubicBezTo>
                  <a:pt x="1365" y="64"/>
                  <a:pt x="1362" y="68"/>
                  <a:pt x="1359" y="71"/>
                </a:cubicBezTo>
                <a:cubicBezTo>
                  <a:pt x="1356" y="73"/>
                  <a:pt x="1354" y="75"/>
                  <a:pt x="1351" y="76"/>
                </a:cubicBezTo>
                <a:cubicBezTo>
                  <a:pt x="1348" y="77"/>
                  <a:pt x="1346" y="78"/>
                  <a:pt x="1343" y="79"/>
                </a:cubicBezTo>
                <a:cubicBezTo>
                  <a:pt x="1337" y="81"/>
                  <a:pt x="1332" y="80"/>
                  <a:pt x="1327" y="75"/>
                </a:cubicBezTo>
                <a:cubicBezTo>
                  <a:pt x="1323" y="72"/>
                  <a:pt x="1319" y="67"/>
                  <a:pt x="1316" y="62"/>
                </a:cubicBezTo>
                <a:cubicBezTo>
                  <a:pt x="1315" y="61"/>
                  <a:pt x="1314" y="59"/>
                  <a:pt x="1313" y="58"/>
                </a:cubicBezTo>
                <a:cubicBezTo>
                  <a:pt x="1311" y="56"/>
                  <a:pt x="1310" y="54"/>
                  <a:pt x="1308" y="52"/>
                </a:cubicBezTo>
                <a:cubicBezTo>
                  <a:pt x="1306" y="49"/>
                  <a:pt x="1304" y="47"/>
                  <a:pt x="1302" y="45"/>
                </a:cubicBezTo>
                <a:cubicBezTo>
                  <a:pt x="1298" y="42"/>
                  <a:pt x="1295" y="40"/>
                  <a:pt x="1290" y="39"/>
                </a:cubicBezTo>
                <a:cubicBezTo>
                  <a:pt x="1283" y="37"/>
                  <a:pt x="1277" y="37"/>
                  <a:pt x="1272" y="43"/>
                </a:cubicBezTo>
                <a:cubicBezTo>
                  <a:pt x="1270" y="45"/>
                  <a:pt x="1269" y="47"/>
                  <a:pt x="1267" y="49"/>
                </a:cubicBezTo>
                <a:cubicBezTo>
                  <a:pt x="1262" y="55"/>
                  <a:pt x="1256" y="60"/>
                  <a:pt x="1249" y="65"/>
                </a:cubicBezTo>
                <a:cubicBezTo>
                  <a:pt x="1242" y="70"/>
                  <a:pt x="1233" y="73"/>
                  <a:pt x="1225" y="74"/>
                </a:cubicBezTo>
                <a:cubicBezTo>
                  <a:pt x="1221" y="74"/>
                  <a:pt x="1218" y="74"/>
                  <a:pt x="1215" y="73"/>
                </a:cubicBezTo>
                <a:cubicBezTo>
                  <a:pt x="1212" y="72"/>
                  <a:pt x="1210" y="71"/>
                  <a:pt x="1207" y="70"/>
                </a:cubicBezTo>
                <a:cubicBezTo>
                  <a:pt x="1206" y="69"/>
                  <a:pt x="1204" y="68"/>
                  <a:pt x="1203" y="66"/>
                </a:cubicBezTo>
                <a:cubicBezTo>
                  <a:pt x="1197" y="61"/>
                  <a:pt x="1192" y="55"/>
                  <a:pt x="1187" y="50"/>
                </a:cubicBezTo>
                <a:cubicBezTo>
                  <a:pt x="1181" y="44"/>
                  <a:pt x="1175" y="40"/>
                  <a:pt x="1168" y="36"/>
                </a:cubicBezTo>
                <a:cubicBezTo>
                  <a:pt x="1165" y="35"/>
                  <a:pt x="1162" y="34"/>
                  <a:pt x="1159" y="35"/>
                </a:cubicBezTo>
                <a:cubicBezTo>
                  <a:pt x="1158" y="35"/>
                  <a:pt x="1156" y="35"/>
                  <a:pt x="1155" y="34"/>
                </a:cubicBezTo>
                <a:cubicBezTo>
                  <a:pt x="1152" y="34"/>
                  <a:pt x="1150" y="35"/>
                  <a:pt x="1148" y="37"/>
                </a:cubicBezTo>
                <a:cubicBezTo>
                  <a:pt x="1147" y="38"/>
                  <a:pt x="1146" y="40"/>
                  <a:pt x="1145" y="41"/>
                </a:cubicBezTo>
                <a:cubicBezTo>
                  <a:pt x="1142" y="46"/>
                  <a:pt x="1138" y="51"/>
                  <a:pt x="1135" y="56"/>
                </a:cubicBezTo>
                <a:cubicBezTo>
                  <a:pt x="1132" y="60"/>
                  <a:pt x="1128" y="64"/>
                  <a:pt x="1123" y="67"/>
                </a:cubicBezTo>
                <a:cubicBezTo>
                  <a:pt x="1119" y="70"/>
                  <a:pt x="1115" y="71"/>
                  <a:pt x="1111" y="71"/>
                </a:cubicBezTo>
                <a:cubicBezTo>
                  <a:pt x="1107" y="71"/>
                  <a:pt x="1104" y="72"/>
                  <a:pt x="1101" y="72"/>
                </a:cubicBezTo>
                <a:cubicBezTo>
                  <a:pt x="1094" y="72"/>
                  <a:pt x="1089" y="69"/>
                  <a:pt x="1084" y="65"/>
                </a:cubicBezTo>
                <a:cubicBezTo>
                  <a:pt x="1079" y="61"/>
                  <a:pt x="1074" y="56"/>
                  <a:pt x="1071" y="51"/>
                </a:cubicBezTo>
                <a:cubicBezTo>
                  <a:pt x="1069" y="47"/>
                  <a:pt x="1066" y="44"/>
                  <a:pt x="1063" y="41"/>
                </a:cubicBezTo>
                <a:cubicBezTo>
                  <a:pt x="1062" y="41"/>
                  <a:pt x="1062" y="40"/>
                  <a:pt x="1061" y="40"/>
                </a:cubicBezTo>
                <a:cubicBezTo>
                  <a:pt x="1057" y="36"/>
                  <a:pt x="1052" y="35"/>
                  <a:pt x="1047" y="36"/>
                </a:cubicBezTo>
                <a:cubicBezTo>
                  <a:pt x="1043" y="38"/>
                  <a:pt x="1039" y="38"/>
                  <a:pt x="1036" y="41"/>
                </a:cubicBezTo>
                <a:cubicBezTo>
                  <a:pt x="1033" y="43"/>
                  <a:pt x="1030" y="44"/>
                  <a:pt x="1027" y="46"/>
                </a:cubicBezTo>
                <a:cubicBezTo>
                  <a:pt x="1024" y="49"/>
                  <a:pt x="1021" y="51"/>
                  <a:pt x="1019" y="54"/>
                </a:cubicBezTo>
                <a:cubicBezTo>
                  <a:pt x="1014" y="59"/>
                  <a:pt x="1008" y="63"/>
                  <a:pt x="1002" y="67"/>
                </a:cubicBezTo>
                <a:cubicBezTo>
                  <a:pt x="1000" y="68"/>
                  <a:pt x="999" y="68"/>
                  <a:pt x="996" y="69"/>
                </a:cubicBezTo>
                <a:cubicBezTo>
                  <a:pt x="994" y="69"/>
                  <a:pt x="992" y="70"/>
                  <a:pt x="990" y="70"/>
                </a:cubicBezTo>
                <a:cubicBezTo>
                  <a:pt x="982" y="71"/>
                  <a:pt x="976" y="70"/>
                  <a:pt x="971" y="64"/>
                </a:cubicBezTo>
                <a:cubicBezTo>
                  <a:pt x="967" y="61"/>
                  <a:pt x="964" y="58"/>
                  <a:pt x="962" y="55"/>
                </a:cubicBezTo>
                <a:cubicBezTo>
                  <a:pt x="959" y="50"/>
                  <a:pt x="954" y="46"/>
                  <a:pt x="950" y="43"/>
                </a:cubicBezTo>
                <a:cubicBezTo>
                  <a:pt x="948" y="41"/>
                  <a:pt x="945" y="40"/>
                  <a:pt x="942" y="39"/>
                </a:cubicBezTo>
                <a:cubicBezTo>
                  <a:pt x="939" y="37"/>
                  <a:pt x="935" y="37"/>
                  <a:pt x="931" y="36"/>
                </a:cubicBezTo>
                <a:cubicBezTo>
                  <a:pt x="927" y="40"/>
                  <a:pt x="924" y="44"/>
                  <a:pt x="920" y="48"/>
                </a:cubicBezTo>
                <a:cubicBezTo>
                  <a:pt x="917" y="53"/>
                  <a:pt x="913" y="57"/>
                  <a:pt x="909" y="61"/>
                </a:cubicBezTo>
                <a:cubicBezTo>
                  <a:pt x="906" y="64"/>
                  <a:pt x="903" y="67"/>
                  <a:pt x="899" y="69"/>
                </a:cubicBezTo>
                <a:cubicBezTo>
                  <a:pt x="895" y="72"/>
                  <a:pt x="889" y="74"/>
                  <a:pt x="883" y="74"/>
                </a:cubicBezTo>
                <a:cubicBezTo>
                  <a:pt x="877" y="75"/>
                  <a:pt x="871" y="75"/>
                  <a:pt x="865" y="73"/>
                </a:cubicBezTo>
                <a:cubicBezTo>
                  <a:pt x="864" y="73"/>
                  <a:pt x="863" y="73"/>
                  <a:pt x="862" y="73"/>
                </a:cubicBezTo>
                <a:cubicBezTo>
                  <a:pt x="855" y="70"/>
                  <a:pt x="849" y="66"/>
                  <a:pt x="844" y="61"/>
                </a:cubicBezTo>
                <a:cubicBezTo>
                  <a:pt x="843" y="60"/>
                  <a:pt x="842" y="58"/>
                  <a:pt x="841" y="57"/>
                </a:cubicBezTo>
                <a:cubicBezTo>
                  <a:pt x="839" y="54"/>
                  <a:pt x="838" y="51"/>
                  <a:pt x="836" y="48"/>
                </a:cubicBezTo>
                <a:cubicBezTo>
                  <a:pt x="834" y="45"/>
                  <a:pt x="832" y="42"/>
                  <a:pt x="830" y="40"/>
                </a:cubicBezTo>
                <a:cubicBezTo>
                  <a:pt x="827" y="38"/>
                  <a:pt x="824" y="36"/>
                  <a:pt x="821" y="35"/>
                </a:cubicBezTo>
                <a:cubicBezTo>
                  <a:pt x="820" y="35"/>
                  <a:pt x="820" y="34"/>
                  <a:pt x="819" y="34"/>
                </a:cubicBezTo>
                <a:cubicBezTo>
                  <a:pt x="815" y="34"/>
                  <a:pt x="811" y="34"/>
                  <a:pt x="807" y="36"/>
                </a:cubicBezTo>
                <a:cubicBezTo>
                  <a:pt x="804" y="37"/>
                  <a:pt x="801" y="39"/>
                  <a:pt x="798" y="41"/>
                </a:cubicBezTo>
                <a:cubicBezTo>
                  <a:pt x="793" y="45"/>
                  <a:pt x="789" y="50"/>
                  <a:pt x="785" y="55"/>
                </a:cubicBezTo>
                <a:cubicBezTo>
                  <a:pt x="781" y="60"/>
                  <a:pt x="775" y="64"/>
                  <a:pt x="769" y="68"/>
                </a:cubicBezTo>
                <a:cubicBezTo>
                  <a:pt x="763" y="72"/>
                  <a:pt x="757" y="73"/>
                  <a:pt x="750" y="72"/>
                </a:cubicBezTo>
                <a:cubicBezTo>
                  <a:pt x="744" y="72"/>
                  <a:pt x="739" y="70"/>
                  <a:pt x="734" y="67"/>
                </a:cubicBezTo>
                <a:cubicBezTo>
                  <a:pt x="731" y="65"/>
                  <a:pt x="730" y="63"/>
                  <a:pt x="728" y="61"/>
                </a:cubicBezTo>
                <a:cubicBezTo>
                  <a:pt x="726" y="57"/>
                  <a:pt x="723" y="53"/>
                  <a:pt x="721" y="49"/>
                </a:cubicBezTo>
                <a:cubicBezTo>
                  <a:pt x="719" y="46"/>
                  <a:pt x="717" y="43"/>
                  <a:pt x="714" y="42"/>
                </a:cubicBezTo>
                <a:cubicBezTo>
                  <a:pt x="710" y="40"/>
                  <a:pt x="707" y="38"/>
                  <a:pt x="703" y="36"/>
                </a:cubicBezTo>
                <a:cubicBezTo>
                  <a:pt x="698" y="34"/>
                  <a:pt x="692" y="34"/>
                  <a:pt x="686" y="36"/>
                </a:cubicBezTo>
                <a:cubicBezTo>
                  <a:pt x="679" y="39"/>
                  <a:pt x="673" y="44"/>
                  <a:pt x="668" y="50"/>
                </a:cubicBezTo>
                <a:cubicBezTo>
                  <a:pt x="663" y="55"/>
                  <a:pt x="659" y="60"/>
                  <a:pt x="654" y="65"/>
                </a:cubicBezTo>
                <a:cubicBezTo>
                  <a:pt x="651" y="68"/>
                  <a:pt x="648" y="70"/>
                  <a:pt x="643" y="71"/>
                </a:cubicBezTo>
                <a:cubicBezTo>
                  <a:pt x="642" y="71"/>
                  <a:pt x="641" y="71"/>
                  <a:pt x="640" y="71"/>
                </a:cubicBezTo>
                <a:cubicBezTo>
                  <a:pt x="636" y="70"/>
                  <a:pt x="632" y="70"/>
                  <a:pt x="628" y="69"/>
                </a:cubicBezTo>
                <a:cubicBezTo>
                  <a:pt x="623" y="68"/>
                  <a:pt x="619" y="65"/>
                  <a:pt x="615" y="63"/>
                </a:cubicBezTo>
                <a:cubicBezTo>
                  <a:pt x="613" y="62"/>
                  <a:pt x="612" y="61"/>
                  <a:pt x="610" y="59"/>
                </a:cubicBezTo>
                <a:cubicBezTo>
                  <a:pt x="607" y="55"/>
                  <a:pt x="604" y="51"/>
                  <a:pt x="602" y="47"/>
                </a:cubicBezTo>
                <a:cubicBezTo>
                  <a:pt x="601" y="46"/>
                  <a:pt x="600" y="44"/>
                  <a:pt x="599" y="44"/>
                </a:cubicBezTo>
                <a:cubicBezTo>
                  <a:pt x="596" y="40"/>
                  <a:pt x="593" y="38"/>
                  <a:pt x="590" y="35"/>
                </a:cubicBezTo>
                <a:cubicBezTo>
                  <a:pt x="585" y="33"/>
                  <a:pt x="581" y="33"/>
                  <a:pt x="577" y="34"/>
                </a:cubicBezTo>
                <a:cubicBezTo>
                  <a:pt x="573" y="35"/>
                  <a:pt x="569" y="36"/>
                  <a:pt x="566" y="37"/>
                </a:cubicBezTo>
                <a:cubicBezTo>
                  <a:pt x="564" y="38"/>
                  <a:pt x="562" y="39"/>
                  <a:pt x="561" y="40"/>
                </a:cubicBezTo>
                <a:cubicBezTo>
                  <a:pt x="559" y="41"/>
                  <a:pt x="557" y="42"/>
                  <a:pt x="555" y="43"/>
                </a:cubicBezTo>
                <a:cubicBezTo>
                  <a:pt x="554" y="44"/>
                  <a:pt x="553" y="45"/>
                  <a:pt x="552" y="46"/>
                </a:cubicBezTo>
                <a:cubicBezTo>
                  <a:pt x="549" y="52"/>
                  <a:pt x="544" y="57"/>
                  <a:pt x="538" y="62"/>
                </a:cubicBezTo>
                <a:cubicBezTo>
                  <a:pt x="536" y="64"/>
                  <a:pt x="533" y="67"/>
                  <a:pt x="530" y="69"/>
                </a:cubicBezTo>
                <a:cubicBezTo>
                  <a:pt x="525" y="72"/>
                  <a:pt x="520" y="73"/>
                  <a:pt x="514" y="72"/>
                </a:cubicBezTo>
                <a:cubicBezTo>
                  <a:pt x="513" y="71"/>
                  <a:pt x="512" y="71"/>
                  <a:pt x="511" y="71"/>
                </a:cubicBezTo>
                <a:cubicBezTo>
                  <a:pt x="505" y="70"/>
                  <a:pt x="500" y="67"/>
                  <a:pt x="496" y="62"/>
                </a:cubicBezTo>
                <a:cubicBezTo>
                  <a:pt x="492" y="58"/>
                  <a:pt x="489" y="54"/>
                  <a:pt x="486" y="50"/>
                </a:cubicBezTo>
                <a:cubicBezTo>
                  <a:pt x="485" y="47"/>
                  <a:pt x="482" y="45"/>
                  <a:pt x="480" y="42"/>
                </a:cubicBezTo>
                <a:cubicBezTo>
                  <a:pt x="477" y="38"/>
                  <a:pt x="472" y="36"/>
                  <a:pt x="468" y="34"/>
                </a:cubicBezTo>
                <a:cubicBezTo>
                  <a:pt x="464" y="33"/>
                  <a:pt x="460" y="33"/>
                  <a:pt x="457" y="34"/>
                </a:cubicBezTo>
                <a:cubicBezTo>
                  <a:pt x="450" y="35"/>
                  <a:pt x="444" y="38"/>
                  <a:pt x="439" y="43"/>
                </a:cubicBezTo>
                <a:cubicBezTo>
                  <a:pt x="432" y="50"/>
                  <a:pt x="423" y="57"/>
                  <a:pt x="414" y="62"/>
                </a:cubicBezTo>
                <a:cubicBezTo>
                  <a:pt x="413" y="63"/>
                  <a:pt x="411" y="64"/>
                  <a:pt x="409" y="65"/>
                </a:cubicBezTo>
                <a:cubicBezTo>
                  <a:pt x="406" y="66"/>
                  <a:pt x="403" y="67"/>
                  <a:pt x="400" y="69"/>
                </a:cubicBezTo>
                <a:cubicBezTo>
                  <a:pt x="395" y="71"/>
                  <a:pt x="390" y="71"/>
                  <a:pt x="384" y="71"/>
                </a:cubicBezTo>
                <a:cubicBezTo>
                  <a:pt x="380" y="71"/>
                  <a:pt x="378" y="70"/>
                  <a:pt x="375" y="68"/>
                </a:cubicBezTo>
                <a:cubicBezTo>
                  <a:pt x="370" y="65"/>
                  <a:pt x="365" y="61"/>
                  <a:pt x="362" y="56"/>
                </a:cubicBezTo>
                <a:cubicBezTo>
                  <a:pt x="357" y="50"/>
                  <a:pt x="354" y="44"/>
                  <a:pt x="350" y="38"/>
                </a:cubicBezTo>
                <a:cubicBezTo>
                  <a:pt x="348" y="36"/>
                  <a:pt x="345" y="33"/>
                  <a:pt x="342" y="32"/>
                </a:cubicBezTo>
                <a:cubicBezTo>
                  <a:pt x="339" y="31"/>
                  <a:pt x="336" y="30"/>
                  <a:pt x="333" y="29"/>
                </a:cubicBezTo>
                <a:cubicBezTo>
                  <a:pt x="328" y="27"/>
                  <a:pt x="323" y="28"/>
                  <a:pt x="319" y="30"/>
                </a:cubicBezTo>
                <a:cubicBezTo>
                  <a:pt x="314" y="33"/>
                  <a:pt x="309" y="36"/>
                  <a:pt x="305" y="40"/>
                </a:cubicBezTo>
                <a:cubicBezTo>
                  <a:pt x="297" y="47"/>
                  <a:pt x="290" y="54"/>
                  <a:pt x="283" y="60"/>
                </a:cubicBezTo>
                <a:cubicBezTo>
                  <a:pt x="279" y="64"/>
                  <a:pt x="274" y="67"/>
                  <a:pt x="268" y="68"/>
                </a:cubicBezTo>
                <a:cubicBezTo>
                  <a:pt x="267" y="68"/>
                  <a:pt x="265" y="68"/>
                  <a:pt x="264" y="69"/>
                </a:cubicBezTo>
                <a:cubicBezTo>
                  <a:pt x="259" y="70"/>
                  <a:pt x="254" y="69"/>
                  <a:pt x="250" y="66"/>
                </a:cubicBezTo>
                <a:cubicBezTo>
                  <a:pt x="247" y="64"/>
                  <a:pt x="245" y="61"/>
                  <a:pt x="243" y="59"/>
                </a:cubicBezTo>
                <a:cubicBezTo>
                  <a:pt x="241" y="58"/>
                  <a:pt x="240" y="56"/>
                  <a:pt x="239" y="55"/>
                </a:cubicBezTo>
                <a:cubicBezTo>
                  <a:pt x="238" y="54"/>
                  <a:pt x="238" y="54"/>
                  <a:pt x="237" y="53"/>
                </a:cubicBezTo>
                <a:cubicBezTo>
                  <a:pt x="232" y="48"/>
                  <a:pt x="227" y="42"/>
                  <a:pt x="222" y="36"/>
                </a:cubicBezTo>
                <a:cubicBezTo>
                  <a:pt x="218" y="31"/>
                  <a:pt x="213" y="27"/>
                  <a:pt x="206" y="26"/>
                </a:cubicBezTo>
                <a:cubicBezTo>
                  <a:pt x="198" y="25"/>
                  <a:pt x="190" y="25"/>
                  <a:pt x="182" y="28"/>
                </a:cubicBezTo>
                <a:cubicBezTo>
                  <a:pt x="175" y="32"/>
                  <a:pt x="170" y="36"/>
                  <a:pt x="165" y="41"/>
                </a:cubicBezTo>
                <a:cubicBezTo>
                  <a:pt x="162" y="46"/>
                  <a:pt x="157" y="50"/>
                  <a:pt x="153" y="54"/>
                </a:cubicBezTo>
                <a:cubicBezTo>
                  <a:pt x="150" y="57"/>
                  <a:pt x="146" y="60"/>
                  <a:pt x="143" y="62"/>
                </a:cubicBezTo>
                <a:cubicBezTo>
                  <a:pt x="139" y="63"/>
                  <a:pt x="136" y="64"/>
                  <a:pt x="132" y="64"/>
                </a:cubicBezTo>
                <a:cubicBezTo>
                  <a:pt x="131" y="64"/>
                  <a:pt x="130" y="64"/>
                  <a:pt x="129" y="64"/>
                </a:cubicBezTo>
                <a:cubicBezTo>
                  <a:pt x="123" y="65"/>
                  <a:pt x="117" y="62"/>
                  <a:pt x="112" y="58"/>
                </a:cubicBezTo>
                <a:cubicBezTo>
                  <a:pt x="108" y="54"/>
                  <a:pt x="104" y="50"/>
                  <a:pt x="101" y="45"/>
                </a:cubicBezTo>
                <a:cubicBezTo>
                  <a:pt x="101" y="44"/>
                  <a:pt x="100" y="44"/>
                  <a:pt x="100" y="43"/>
                </a:cubicBezTo>
                <a:cubicBezTo>
                  <a:pt x="96" y="40"/>
                  <a:pt x="94" y="36"/>
                  <a:pt x="91" y="32"/>
                </a:cubicBezTo>
                <a:cubicBezTo>
                  <a:pt x="91" y="31"/>
                  <a:pt x="90" y="31"/>
                  <a:pt x="89" y="30"/>
                </a:cubicBezTo>
                <a:cubicBezTo>
                  <a:pt x="87" y="27"/>
                  <a:pt x="84" y="26"/>
                  <a:pt x="80" y="25"/>
                </a:cubicBezTo>
                <a:cubicBezTo>
                  <a:pt x="80" y="25"/>
                  <a:pt x="79" y="25"/>
                  <a:pt x="78" y="25"/>
                </a:cubicBezTo>
                <a:cubicBezTo>
                  <a:pt x="74" y="24"/>
                  <a:pt x="71" y="24"/>
                  <a:pt x="68" y="25"/>
                </a:cubicBezTo>
                <a:cubicBezTo>
                  <a:pt x="59" y="27"/>
                  <a:pt x="51" y="31"/>
                  <a:pt x="44" y="37"/>
                </a:cubicBezTo>
                <a:cubicBezTo>
                  <a:pt x="35" y="44"/>
                  <a:pt x="26" y="51"/>
                  <a:pt x="18" y="58"/>
                </a:cubicBezTo>
                <a:cubicBezTo>
                  <a:pt x="14" y="61"/>
                  <a:pt x="11" y="64"/>
                  <a:pt x="6" y="65"/>
                </a:cubicBezTo>
                <a:cubicBezTo>
                  <a:pt x="5" y="65"/>
                  <a:pt x="5" y="65"/>
                  <a:pt x="4" y="65"/>
                </a:cubicBezTo>
                <a:cubicBezTo>
                  <a:pt x="4" y="64"/>
                  <a:pt x="3" y="64"/>
                  <a:pt x="3" y="63"/>
                </a:cubicBezTo>
                <a:cubicBezTo>
                  <a:pt x="2" y="58"/>
                  <a:pt x="1" y="54"/>
                  <a:pt x="0" y="49"/>
                </a:cubicBezTo>
                <a:cubicBezTo>
                  <a:pt x="0" y="47"/>
                  <a:pt x="0" y="46"/>
                  <a:pt x="2" y="45"/>
                </a:cubicBezTo>
                <a:cubicBezTo>
                  <a:pt x="2" y="44"/>
                  <a:pt x="3" y="43"/>
                  <a:pt x="4" y="43"/>
                </a:cubicBezTo>
                <a:cubicBezTo>
                  <a:pt x="7" y="42"/>
                  <a:pt x="10" y="40"/>
                  <a:pt x="12" y="37"/>
                </a:cubicBezTo>
                <a:cubicBezTo>
                  <a:pt x="14" y="35"/>
                  <a:pt x="16" y="32"/>
                  <a:pt x="19" y="30"/>
                </a:cubicBezTo>
                <a:cubicBezTo>
                  <a:pt x="23" y="28"/>
                  <a:pt x="26" y="24"/>
                  <a:pt x="30" y="21"/>
                </a:cubicBezTo>
                <a:cubicBezTo>
                  <a:pt x="31" y="20"/>
                  <a:pt x="32" y="18"/>
                  <a:pt x="33" y="17"/>
                </a:cubicBezTo>
                <a:cubicBezTo>
                  <a:pt x="36" y="16"/>
                  <a:pt x="39" y="13"/>
                  <a:pt x="42" y="11"/>
                </a:cubicBezTo>
                <a:cubicBezTo>
                  <a:pt x="46" y="8"/>
                  <a:pt x="51" y="5"/>
                  <a:pt x="56" y="3"/>
                </a:cubicBezTo>
                <a:cubicBezTo>
                  <a:pt x="59" y="2"/>
                  <a:pt x="62" y="1"/>
                  <a:pt x="65" y="0"/>
                </a:cubicBezTo>
                <a:cubicBezTo>
                  <a:pt x="66" y="0"/>
                  <a:pt x="68" y="0"/>
                  <a:pt x="69" y="0"/>
                </a:cubicBezTo>
                <a:cubicBezTo>
                  <a:pt x="72" y="0"/>
                  <a:pt x="75" y="0"/>
                  <a:pt x="77" y="0"/>
                </a:cubicBezTo>
                <a:cubicBezTo>
                  <a:pt x="82" y="1"/>
                  <a:pt x="86" y="3"/>
                  <a:pt x="89" y="7"/>
                </a:cubicBezTo>
                <a:cubicBezTo>
                  <a:pt x="90" y="8"/>
                  <a:pt x="91" y="10"/>
                  <a:pt x="92" y="11"/>
                </a:cubicBezTo>
                <a:cubicBezTo>
                  <a:pt x="94" y="13"/>
                  <a:pt x="95" y="15"/>
                  <a:pt x="97" y="17"/>
                </a:cubicBezTo>
                <a:cubicBezTo>
                  <a:pt x="98" y="18"/>
                  <a:pt x="98" y="19"/>
                  <a:pt x="99" y="21"/>
                </a:cubicBezTo>
                <a:cubicBezTo>
                  <a:pt x="100" y="24"/>
                  <a:pt x="103" y="26"/>
                  <a:pt x="105" y="29"/>
                </a:cubicBezTo>
                <a:cubicBezTo>
                  <a:pt x="106" y="30"/>
                  <a:pt x="108" y="31"/>
                  <a:pt x="109" y="32"/>
                </a:cubicBezTo>
                <a:cubicBezTo>
                  <a:pt x="111" y="35"/>
                  <a:pt x="115" y="37"/>
                  <a:pt x="119" y="39"/>
                </a:cubicBezTo>
                <a:cubicBezTo>
                  <a:pt x="120" y="40"/>
                  <a:pt x="121" y="40"/>
                  <a:pt x="121" y="40"/>
                </a:cubicBezTo>
                <a:cubicBezTo>
                  <a:pt x="125" y="40"/>
                  <a:pt x="129" y="40"/>
                  <a:pt x="132" y="39"/>
                </a:cubicBezTo>
                <a:cubicBezTo>
                  <a:pt x="138" y="39"/>
                  <a:pt x="143" y="36"/>
                  <a:pt x="147" y="32"/>
                </a:cubicBezTo>
                <a:cubicBezTo>
                  <a:pt x="152" y="28"/>
                  <a:pt x="156" y="24"/>
                  <a:pt x="161" y="19"/>
                </a:cubicBezTo>
                <a:cubicBezTo>
                  <a:pt x="165" y="14"/>
                  <a:pt x="170" y="9"/>
                  <a:pt x="177" y="6"/>
                </a:cubicBezTo>
                <a:cubicBezTo>
                  <a:pt x="178" y="6"/>
                  <a:pt x="180" y="5"/>
                  <a:pt x="182" y="4"/>
                </a:cubicBezTo>
                <a:cubicBezTo>
                  <a:pt x="183" y="4"/>
                  <a:pt x="185" y="3"/>
                  <a:pt x="186" y="3"/>
                </a:cubicBezTo>
                <a:cubicBezTo>
                  <a:pt x="190" y="1"/>
                  <a:pt x="195" y="1"/>
                  <a:pt x="200" y="1"/>
                </a:cubicBezTo>
                <a:cubicBezTo>
                  <a:pt x="203" y="0"/>
                  <a:pt x="206" y="1"/>
                  <a:pt x="208" y="2"/>
                </a:cubicBezTo>
                <a:cubicBezTo>
                  <a:pt x="213" y="3"/>
                  <a:pt x="216" y="6"/>
                  <a:pt x="220" y="9"/>
                </a:cubicBezTo>
                <a:cubicBezTo>
                  <a:pt x="221" y="10"/>
                  <a:pt x="222" y="12"/>
                  <a:pt x="224" y="13"/>
                </a:cubicBezTo>
                <a:cubicBezTo>
                  <a:pt x="226" y="16"/>
                  <a:pt x="228" y="18"/>
                  <a:pt x="230" y="20"/>
                </a:cubicBezTo>
                <a:cubicBezTo>
                  <a:pt x="231" y="21"/>
                  <a:pt x="233" y="23"/>
                  <a:pt x="234" y="24"/>
                </a:cubicBezTo>
                <a:cubicBezTo>
                  <a:pt x="236" y="26"/>
                  <a:pt x="238" y="29"/>
                  <a:pt x="240" y="31"/>
                </a:cubicBezTo>
                <a:cubicBezTo>
                  <a:pt x="241" y="32"/>
                  <a:pt x="242" y="34"/>
                  <a:pt x="243" y="35"/>
                </a:cubicBezTo>
                <a:cubicBezTo>
                  <a:pt x="246" y="37"/>
                  <a:pt x="248" y="40"/>
                  <a:pt x="250" y="42"/>
                </a:cubicBezTo>
                <a:cubicBezTo>
                  <a:pt x="253" y="44"/>
                  <a:pt x="257" y="45"/>
                  <a:pt x="260" y="44"/>
                </a:cubicBezTo>
                <a:cubicBezTo>
                  <a:pt x="267" y="43"/>
                  <a:pt x="273" y="42"/>
                  <a:pt x="278" y="39"/>
                </a:cubicBezTo>
                <a:cubicBezTo>
                  <a:pt x="280" y="37"/>
                  <a:pt x="281" y="36"/>
                  <a:pt x="283" y="35"/>
                </a:cubicBezTo>
                <a:cubicBezTo>
                  <a:pt x="284" y="34"/>
                  <a:pt x="285" y="33"/>
                  <a:pt x="286" y="32"/>
                </a:cubicBezTo>
                <a:cubicBezTo>
                  <a:pt x="292" y="26"/>
                  <a:pt x="299" y="21"/>
                  <a:pt x="305" y="15"/>
                </a:cubicBezTo>
                <a:cubicBezTo>
                  <a:pt x="310" y="11"/>
                  <a:pt x="314" y="8"/>
                  <a:pt x="320" y="5"/>
                </a:cubicBezTo>
                <a:cubicBezTo>
                  <a:pt x="324" y="3"/>
                  <a:pt x="330" y="2"/>
                  <a:pt x="335" y="4"/>
                </a:cubicBezTo>
                <a:cubicBezTo>
                  <a:pt x="339" y="5"/>
                  <a:pt x="342" y="7"/>
                  <a:pt x="346" y="8"/>
                </a:cubicBezTo>
                <a:cubicBezTo>
                  <a:pt x="350" y="10"/>
                  <a:pt x="352" y="13"/>
                  <a:pt x="354" y="16"/>
                </a:cubicBezTo>
                <a:cubicBezTo>
                  <a:pt x="358" y="23"/>
                  <a:pt x="362" y="29"/>
                  <a:pt x="367" y="35"/>
                </a:cubicBezTo>
                <a:cubicBezTo>
                  <a:pt x="371" y="39"/>
                  <a:pt x="376" y="43"/>
                  <a:pt x="381" y="45"/>
                </a:cubicBezTo>
                <a:cubicBezTo>
                  <a:pt x="382" y="46"/>
                  <a:pt x="385" y="46"/>
                  <a:pt x="387" y="46"/>
                </a:cubicBezTo>
                <a:cubicBezTo>
                  <a:pt x="393" y="46"/>
                  <a:pt x="398" y="45"/>
                  <a:pt x="404" y="42"/>
                </a:cubicBezTo>
                <a:cubicBezTo>
                  <a:pt x="405" y="42"/>
                  <a:pt x="407" y="41"/>
                  <a:pt x="409" y="41"/>
                </a:cubicBezTo>
                <a:cubicBezTo>
                  <a:pt x="413" y="39"/>
                  <a:pt x="416" y="37"/>
                  <a:pt x="420" y="35"/>
                </a:cubicBezTo>
                <a:cubicBezTo>
                  <a:pt x="424" y="32"/>
                  <a:pt x="428" y="29"/>
                  <a:pt x="433" y="26"/>
                </a:cubicBezTo>
                <a:cubicBezTo>
                  <a:pt x="433" y="26"/>
                  <a:pt x="434" y="25"/>
                  <a:pt x="434" y="25"/>
                </a:cubicBezTo>
                <a:cubicBezTo>
                  <a:pt x="437" y="21"/>
                  <a:pt x="441" y="19"/>
                  <a:pt x="445" y="15"/>
                </a:cubicBezTo>
                <a:cubicBezTo>
                  <a:pt x="448" y="13"/>
                  <a:pt x="451" y="11"/>
                  <a:pt x="455" y="10"/>
                </a:cubicBezTo>
                <a:cubicBezTo>
                  <a:pt x="458" y="10"/>
                  <a:pt x="461" y="9"/>
                  <a:pt x="464" y="9"/>
                </a:cubicBezTo>
                <a:cubicBezTo>
                  <a:pt x="473" y="8"/>
                  <a:pt x="479" y="12"/>
                  <a:pt x="485" y="18"/>
                </a:cubicBezTo>
                <a:cubicBezTo>
                  <a:pt x="487" y="21"/>
                  <a:pt x="490" y="24"/>
                  <a:pt x="492" y="27"/>
                </a:cubicBezTo>
                <a:cubicBezTo>
                  <a:pt x="495" y="31"/>
                  <a:pt x="498" y="35"/>
                  <a:pt x="501" y="39"/>
                </a:cubicBezTo>
                <a:cubicBezTo>
                  <a:pt x="505" y="43"/>
                  <a:pt x="510" y="45"/>
                  <a:pt x="515" y="46"/>
                </a:cubicBezTo>
                <a:cubicBezTo>
                  <a:pt x="518" y="47"/>
                  <a:pt x="522" y="47"/>
                  <a:pt x="525" y="47"/>
                </a:cubicBezTo>
                <a:cubicBezTo>
                  <a:pt x="529" y="46"/>
                  <a:pt x="532" y="45"/>
                  <a:pt x="535" y="43"/>
                </a:cubicBezTo>
                <a:cubicBezTo>
                  <a:pt x="539" y="39"/>
                  <a:pt x="543" y="35"/>
                  <a:pt x="547" y="31"/>
                </a:cubicBezTo>
                <a:cubicBezTo>
                  <a:pt x="550" y="29"/>
                  <a:pt x="552" y="26"/>
                  <a:pt x="554" y="24"/>
                </a:cubicBezTo>
                <a:cubicBezTo>
                  <a:pt x="555" y="21"/>
                  <a:pt x="557" y="19"/>
                  <a:pt x="560" y="18"/>
                </a:cubicBezTo>
                <a:cubicBezTo>
                  <a:pt x="562" y="17"/>
                  <a:pt x="563" y="15"/>
                  <a:pt x="565" y="14"/>
                </a:cubicBezTo>
                <a:cubicBezTo>
                  <a:pt x="568" y="13"/>
                  <a:pt x="570" y="13"/>
                  <a:pt x="572" y="12"/>
                </a:cubicBezTo>
                <a:cubicBezTo>
                  <a:pt x="575" y="11"/>
                  <a:pt x="579" y="10"/>
                  <a:pt x="582" y="9"/>
                </a:cubicBezTo>
                <a:cubicBezTo>
                  <a:pt x="588" y="8"/>
                  <a:pt x="593" y="9"/>
                  <a:pt x="597" y="13"/>
                </a:cubicBezTo>
                <a:cubicBezTo>
                  <a:pt x="602" y="16"/>
                  <a:pt x="607" y="20"/>
                  <a:pt x="610" y="25"/>
                </a:cubicBezTo>
                <a:cubicBezTo>
                  <a:pt x="612" y="29"/>
                  <a:pt x="614" y="33"/>
                  <a:pt x="617" y="36"/>
                </a:cubicBezTo>
                <a:cubicBezTo>
                  <a:pt x="619" y="37"/>
                  <a:pt x="620" y="39"/>
                  <a:pt x="622" y="40"/>
                </a:cubicBezTo>
                <a:cubicBezTo>
                  <a:pt x="628" y="43"/>
                  <a:pt x="633" y="45"/>
                  <a:pt x="640" y="46"/>
                </a:cubicBezTo>
                <a:cubicBezTo>
                  <a:pt x="642" y="46"/>
                  <a:pt x="645" y="47"/>
                  <a:pt x="647" y="46"/>
                </a:cubicBezTo>
                <a:cubicBezTo>
                  <a:pt x="653" y="45"/>
                  <a:pt x="657" y="43"/>
                  <a:pt x="660" y="39"/>
                </a:cubicBezTo>
                <a:cubicBezTo>
                  <a:pt x="663" y="37"/>
                  <a:pt x="665" y="34"/>
                  <a:pt x="667" y="31"/>
                </a:cubicBezTo>
                <a:cubicBezTo>
                  <a:pt x="671" y="27"/>
                  <a:pt x="675" y="22"/>
                  <a:pt x="680" y="18"/>
                </a:cubicBezTo>
                <a:cubicBezTo>
                  <a:pt x="683" y="16"/>
                  <a:pt x="686" y="14"/>
                  <a:pt x="689" y="13"/>
                </a:cubicBezTo>
                <a:cubicBezTo>
                  <a:pt x="691" y="12"/>
                  <a:pt x="692" y="12"/>
                  <a:pt x="694" y="11"/>
                </a:cubicBezTo>
                <a:cubicBezTo>
                  <a:pt x="699" y="9"/>
                  <a:pt x="703" y="10"/>
                  <a:pt x="708" y="11"/>
                </a:cubicBezTo>
                <a:cubicBezTo>
                  <a:pt x="712" y="13"/>
                  <a:pt x="717" y="15"/>
                  <a:pt x="721" y="17"/>
                </a:cubicBezTo>
                <a:cubicBezTo>
                  <a:pt x="724" y="19"/>
                  <a:pt x="726" y="22"/>
                  <a:pt x="728" y="25"/>
                </a:cubicBezTo>
                <a:cubicBezTo>
                  <a:pt x="731" y="29"/>
                  <a:pt x="733" y="33"/>
                  <a:pt x="736" y="37"/>
                </a:cubicBezTo>
                <a:cubicBezTo>
                  <a:pt x="738" y="41"/>
                  <a:pt x="742" y="44"/>
                  <a:pt x="746" y="45"/>
                </a:cubicBezTo>
                <a:cubicBezTo>
                  <a:pt x="751" y="48"/>
                  <a:pt x="757" y="49"/>
                  <a:pt x="764" y="49"/>
                </a:cubicBezTo>
                <a:cubicBezTo>
                  <a:pt x="766" y="48"/>
                  <a:pt x="768" y="48"/>
                  <a:pt x="770" y="47"/>
                </a:cubicBezTo>
                <a:cubicBezTo>
                  <a:pt x="777" y="44"/>
                  <a:pt x="782" y="40"/>
                  <a:pt x="787" y="35"/>
                </a:cubicBezTo>
                <a:cubicBezTo>
                  <a:pt x="790" y="33"/>
                  <a:pt x="791" y="30"/>
                  <a:pt x="794" y="28"/>
                </a:cubicBezTo>
                <a:cubicBezTo>
                  <a:pt x="797" y="24"/>
                  <a:pt x="801" y="21"/>
                  <a:pt x="805" y="17"/>
                </a:cubicBezTo>
                <a:cubicBezTo>
                  <a:pt x="811" y="12"/>
                  <a:pt x="818" y="10"/>
                  <a:pt x="826" y="10"/>
                </a:cubicBezTo>
                <a:cubicBezTo>
                  <a:pt x="830" y="11"/>
                  <a:pt x="834" y="12"/>
                  <a:pt x="837" y="15"/>
                </a:cubicBezTo>
                <a:cubicBezTo>
                  <a:pt x="841" y="18"/>
                  <a:pt x="845" y="23"/>
                  <a:pt x="848" y="28"/>
                </a:cubicBezTo>
                <a:cubicBezTo>
                  <a:pt x="849" y="30"/>
                  <a:pt x="850" y="33"/>
                  <a:pt x="851" y="35"/>
                </a:cubicBezTo>
                <a:cubicBezTo>
                  <a:pt x="854" y="38"/>
                  <a:pt x="856" y="40"/>
                  <a:pt x="859" y="42"/>
                </a:cubicBezTo>
                <a:cubicBezTo>
                  <a:pt x="863" y="46"/>
                  <a:pt x="868" y="49"/>
                  <a:pt x="874" y="50"/>
                </a:cubicBezTo>
                <a:cubicBezTo>
                  <a:pt x="881" y="51"/>
                  <a:pt x="889" y="52"/>
                  <a:pt x="896" y="50"/>
                </a:cubicBezTo>
                <a:cubicBezTo>
                  <a:pt x="901" y="49"/>
                  <a:pt x="904" y="47"/>
                  <a:pt x="908" y="45"/>
                </a:cubicBezTo>
                <a:cubicBezTo>
                  <a:pt x="911" y="42"/>
                  <a:pt x="915" y="40"/>
                  <a:pt x="918" y="37"/>
                </a:cubicBezTo>
                <a:cubicBezTo>
                  <a:pt x="921" y="33"/>
                  <a:pt x="924" y="30"/>
                  <a:pt x="926" y="27"/>
                </a:cubicBezTo>
                <a:cubicBezTo>
                  <a:pt x="930" y="23"/>
                  <a:pt x="933" y="19"/>
                  <a:pt x="936" y="15"/>
                </a:cubicBezTo>
                <a:cubicBezTo>
                  <a:pt x="937" y="14"/>
                  <a:pt x="939" y="13"/>
                  <a:pt x="940" y="13"/>
                </a:cubicBezTo>
                <a:cubicBezTo>
                  <a:pt x="944" y="13"/>
                  <a:pt x="947" y="14"/>
                  <a:pt x="950" y="15"/>
                </a:cubicBezTo>
                <a:cubicBezTo>
                  <a:pt x="953" y="15"/>
                  <a:pt x="956" y="17"/>
                  <a:pt x="960" y="19"/>
                </a:cubicBezTo>
                <a:cubicBezTo>
                  <a:pt x="960" y="19"/>
                  <a:pt x="960" y="19"/>
                  <a:pt x="960" y="19"/>
                </a:cubicBezTo>
                <a:cubicBezTo>
                  <a:pt x="965" y="23"/>
                  <a:pt x="970" y="27"/>
                  <a:pt x="973" y="32"/>
                </a:cubicBezTo>
                <a:cubicBezTo>
                  <a:pt x="976" y="37"/>
                  <a:pt x="980" y="40"/>
                  <a:pt x="983" y="43"/>
                </a:cubicBezTo>
                <a:cubicBezTo>
                  <a:pt x="986" y="46"/>
                  <a:pt x="990" y="47"/>
                  <a:pt x="994" y="47"/>
                </a:cubicBezTo>
                <a:cubicBezTo>
                  <a:pt x="1000" y="47"/>
                  <a:pt x="1007" y="47"/>
                  <a:pt x="1012" y="43"/>
                </a:cubicBezTo>
                <a:cubicBezTo>
                  <a:pt x="1018" y="40"/>
                  <a:pt x="1023" y="36"/>
                  <a:pt x="1028" y="31"/>
                </a:cubicBezTo>
                <a:cubicBezTo>
                  <a:pt x="1032" y="26"/>
                  <a:pt x="1036" y="23"/>
                  <a:pt x="1042" y="20"/>
                </a:cubicBezTo>
                <a:cubicBezTo>
                  <a:pt x="1043" y="20"/>
                  <a:pt x="1043" y="19"/>
                  <a:pt x="1044" y="19"/>
                </a:cubicBezTo>
                <a:cubicBezTo>
                  <a:pt x="1050" y="15"/>
                  <a:pt x="1056" y="14"/>
                  <a:pt x="1063" y="13"/>
                </a:cubicBezTo>
                <a:cubicBezTo>
                  <a:pt x="1064" y="13"/>
                  <a:pt x="1065" y="13"/>
                  <a:pt x="1066" y="13"/>
                </a:cubicBezTo>
                <a:cubicBezTo>
                  <a:pt x="1069" y="14"/>
                  <a:pt x="1072" y="16"/>
                  <a:pt x="1074" y="18"/>
                </a:cubicBezTo>
                <a:cubicBezTo>
                  <a:pt x="1079" y="22"/>
                  <a:pt x="1083" y="27"/>
                  <a:pt x="1086" y="32"/>
                </a:cubicBezTo>
                <a:cubicBezTo>
                  <a:pt x="1089" y="37"/>
                  <a:pt x="1093" y="40"/>
                  <a:pt x="1097" y="44"/>
                </a:cubicBezTo>
                <a:cubicBezTo>
                  <a:pt x="1101" y="47"/>
                  <a:pt x="1105" y="49"/>
                  <a:pt x="1110" y="49"/>
                </a:cubicBezTo>
                <a:cubicBezTo>
                  <a:pt x="1116" y="50"/>
                  <a:pt x="1122" y="49"/>
                  <a:pt x="1128" y="48"/>
                </a:cubicBezTo>
                <a:cubicBezTo>
                  <a:pt x="1133" y="46"/>
                  <a:pt x="1137" y="43"/>
                  <a:pt x="1141" y="38"/>
                </a:cubicBezTo>
                <a:cubicBezTo>
                  <a:pt x="1145" y="33"/>
                  <a:pt x="1148" y="27"/>
                  <a:pt x="1152" y="22"/>
                </a:cubicBezTo>
                <a:cubicBezTo>
                  <a:pt x="1155" y="18"/>
                  <a:pt x="1159" y="16"/>
                  <a:pt x="1162" y="13"/>
                </a:cubicBezTo>
                <a:cubicBezTo>
                  <a:pt x="1165" y="13"/>
                  <a:pt x="1167" y="13"/>
                  <a:pt x="1170" y="13"/>
                </a:cubicBezTo>
                <a:cubicBezTo>
                  <a:pt x="1176" y="12"/>
                  <a:pt x="1182" y="15"/>
                  <a:pt x="1187" y="18"/>
                </a:cubicBezTo>
                <a:cubicBezTo>
                  <a:pt x="1190" y="20"/>
                  <a:pt x="1193" y="22"/>
                  <a:pt x="1197" y="25"/>
                </a:cubicBezTo>
                <a:cubicBezTo>
                  <a:pt x="1201" y="28"/>
                  <a:pt x="1204" y="31"/>
                  <a:pt x="1207" y="35"/>
                </a:cubicBezTo>
                <a:cubicBezTo>
                  <a:pt x="1211" y="39"/>
                  <a:pt x="1215" y="43"/>
                  <a:pt x="1219" y="47"/>
                </a:cubicBezTo>
                <a:cubicBezTo>
                  <a:pt x="1222" y="50"/>
                  <a:pt x="1225" y="50"/>
                  <a:pt x="1228" y="52"/>
                </a:cubicBezTo>
                <a:cubicBezTo>
                  <a:pt x="1228" y="52"/>
                  <a:pt x="1228" y="52"/>
                  <a:pt x="1229" y="52"/>
                </a:cubicBezTo>
                <a:cubicBezTo>
                  <a:pt x="1233" y="52"/>
                  <a:pt x="1238" y="51"/>
                  <a:pt x="1242" y="49"/>
                </a:cubicBezTo>
                <a:cubicBezTo>
                  <a:pt x="1248" y="45"/>
                  <a:pt x="1254" y="41"/>
                  <a:pt x="1260" y="36"/>
                </a:cubicBezTo>
                <a:cubicBezTo>
                  <a:pt x="1265" y="32"/>
                  <a:pt x="1269" y="28"/>
                  <a:pt x="1274" y="23"/>
                </a:cubicBezTo>
                <a:cubicBezTo>
                  <a:pt x="1276" y="21"/>
                  <a:pt x="1279" y="19"/>
                  <a:pt x="1281" y="18"/>
                </a:cubicBezTo>
                <a:cubicBezTo>
                  <a:pt x="1283" y="17"/>
                  <a:pt x="1284" y="16"/>
                  <a:pt x="1286" y="16"/>
                </a:cubicBezTo>
                <a:cubicBezTo>
                  <a:pt x="1291" y="16"/>
                  <a:pt x="1295" y="16"/>
                  <a:pt x="1300" y="16"/>
                </a:cubicBezTo>
                <a:cubicBezTo>
                  <a:pt x="1301" y="16"/>
                  <a:pt x="1302" y="16"/>
                  <a:pt x="1302" y="17"/>
                </a:cubicBezTo>
                <a:cubicBezTo>
                  <a:pt x="1306" y="18"/>
                  <a:pt x="1308" y="20"/>
                  <a:pt x="1311" y="22"/>
                </a:cubicBezTo>
                <a:cubicBezTo>
                  <a:pt x="1314" y="26"/>
                  <a:pt x="1317" y="29"/>
                  <a:pt x="1320" y="32"/>
                </a:cubicBezTo>
                <a:cubicBezTo>
                  <a:pt x="1321" y="33"/>
                  <a:pt x="1321" y="33"/>
                  <a:pt x="1322" y="34"/>
                </a:cubicBezTo>
                <a:cubicBezTo>
                  <a:pt x="1325" y="40"/>
                  <a:pt x="1330" y="45"/>
                  <a:pt x="1334" y="50"/>
                </a:cubicBezTo>
                <a:cubicBezTo>
                  <a:pt x="1336" y="53"/>
                  <a:pt x="1339" y="55"/>
                  <a:pt x="1343" y="55"/>
                </a:cubicBezTo>
                <a:cubicBezTo>
                  <a:pt x="1345" y="56"/>
                  <a:pt x="1346" y="56"/>
                  <a:pt x="1347" y="55"/>
                </a:cubicBezTo>
                <a:cubicBezTo>
                  <a:pt x="1351" y="54"/>
                  <a:pt x="1354" y="53"/>
                  <a:pt x="1357" y="52"/>
                </a:cubicBezTo>
                <a:cubicBezTo>
                  <a:pt x="1360" y="51"/>
                  <a:pt x="1362" y="50"/>
                  <a:pt x="1364" y="48"/>
                </a:cubicBezTo>
                <a:cubicBezTo>
                  <a:pt x="1371" y="42"/>
                  <a:pt x="1377" y="35"/>
                  <a:pt x="1384" y="29"/>
                </a:cubicBezTo>
                <a:cubicBezTo>
                  <a:pt x="1389" y="24"/>
                  <a:pt x="1395" y="20"/>
                  <a:pt x="1402" y="17"/>
                </a:cubicBezTo>
                <a:cubicBezTo>
                  <a:pt x="1406" y="15"/>
                  <a:pt x="1410" y="16"/>
                  <a:pt x="1415" y="18"/>
                </a:cubicBezTo>
                <a:cubicBezTo>
                  <a:pt x="1417" y="19"/>
                  <a:pt x="1420" y="20"/>
                  <a:pt x="1422" y="21"/>
                </a:cubicBezTo>
                <a:cubicBezTo>
                  <a:pt x="1430" y="25"/>
                  <a:pt x="1437" y="29"/>
                  <a:pt x="1443" y="35"/>
                </a:cubicBezTo>
                <a:cubicBezTo>
                  <a:pt x="1444" y="37"/>
                  <a:pt x="1446" y="38"/>
                  <a:pt x="1448" y="39"/>
                </a:cubicBezTo>
                <a:lnTo>
                  <a:pt x="1448" y="7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51" name="Group 45">
            <a:extLst>
              <a:ext uri="{FF2B5EF4-FFF2-40B4-BE49-F238E27FC236}">
                <a16:creationId xmlns:a16="http://schemas.microsoft.com/office/drawing/2014/main" id="{52F29F22-AC99-44AF-A4A1-0DB059B21C4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30747" y="1094740"/>
            <a:ext cx="8543386" cy="105410"/>
            <a:chOff x="1684" y="380"/>
            <a:chExt cx="2516" cy="77"/>
          </a:xfrm>
          <a:solidFill>
            <a:schemeClr val="tx1"/>
          </a:solidFill>
        </p:grpSpPr>
        <p:sp>
          <p:nvSpPr>
            <p:cNvPr id="53" name="Freeform 46">
              <a:extLst>
                <a:ext uri="{FF2B5EF4-FFF2-40B4-BE49-F238E27FC236}">
                  <a16:creationId xmlns:a16="http://schemas.microsoft.com/office/drawing/2014/main" id="{B3419AE5-5042-4C0A-A81E-EC02A92888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4" y="380"/>
              <a:ext cx="70" cy="50"/>
            </a:xfrm>
            <a:custGeom>
              <a:avLst/>
              <a:gdLst>
                <a:gd name="T0" fmla="*/ 36 w 39"/>
                <a:gd name="T1" fmla="*/ 1 h 26"/>
                <a:gd name="T2" fmla="*/ 38 w 39"/>
                <a:gd name="T3" fmla="*/ 5 h 26"/>
                <a:gd name="T4" fmla="*/ 38 w 39"/>
                <a:gd name="T5" fmla="*/ 20 h 26"/>
                <a:gd name="T6" fmla="*/ 38 w 39"/>
                <a:gd name="T7" fmla="*/ 21 h 26"/>
                <a:gd name="T8" fmla="*/ 32 w 39"/>
                <a:gd name="T9" fmla="*/ 26 h 26"/>
                <a:gd name="T10" fmla="*/ 23 w 39"/>
                <a:gd name="T11" fmla="*/ 25 h 26"/>
                <a:gd name="T12" fmla="*/ 5 w 39"/>
                <a:gd name="T13" fmla="*/ 25 h 26"/>
                <a:gd name="T14" fmla="*/ 1 w 39"/>
                <a:gd name="T15" fmla="*/ 25 h 26"/>
                <a:gd name="T16" fmla="*/ 0 w 39"/>
                <a:gd name="T17" fmla="*/ 22 h 26"/>
                <a:gd name="T18" fmla="*/ 0 w 39"/>
                <a:gd name="T19" fmla="*/ 3 h 26"/>
                <a:gd name="T20" fmla="*/ 3 w 39"/>
                <a:gd name="T21" fmla="*/ 0 h 26"/>
                <a:gd name="T22" fmla="*/ 13 w 39"/>
                <a:gd name="T23" fmla="*/ 0 h 26"/>
                <a:gd name="T24" fmla="*/ 30 w 39"/>
                <a:gd name="T25" fmla="*/ 1 h 26"/>
                <a:gd name="T26" fmla="*/ 36 w 39"/>
                <a:gd name="T27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" h="26">
                  <a:moveTo>
                    <a:pt x="36" y="1"/>
                  </a:moveTo>
                  <a:cubicBezTo>
                    <a:pt x="37" y="2"/>
                    <a:pt x="38" y="3"/>
                    <a:pt x="38" y="5"/>
                  </a:cubicBezTo>
                  <a:cubicBezTo>
                    <a:pt x="39" y="10"/>
                    <a:pt x="38" y="15"/>
                    <a:pt x="38" y="20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7" y="25"/>
                    <a:pt x="36" y="26"/>
                    <a:pt x="32" y="26"/>
                  </a:cubicBezTo>
                  <a:cubicBezTo>
                    <a:pt x="29" y="26"/>
                    <a:pt x="26" y="25"/>
                    <a:pt x="23" y="25"/>
                  </a:cubicBezTo>
                  <a:cubicBezTo>
                    <a:pt x="17" y="25"/>
                    <a:pt x="11" y="25"/>
                    <a:pt x="5" y="25"/>
                  </a:cubicBezTo>
                  <a:cubicBezTo>
                    <a:pt x="4" y="25"/>
                    <a:pt x="2" y="25"/>
                    <a:pt x="1" y="25"/>
                  </a:cubicBezTo>
                  <a:cubicBezTo>
                    <a:pt x="1" y="24"/>
                    <a:pt x="1" y="23"/>
                    <a:pt x="0" y="22"/>
                  </a:cubicBezTo>
                  <a:cubicBezTo>
                    <a:pt x="0" y="16"/>
                    <a:pt x="0" y="9"/>
                    <a:pt x="0" y="3"/>
                  </a:cubicBezTo>
                  <a:cubicBezTo>
                    <a:pt x="1" y="1"/>
                    <a:pt x="1" y="0"/>
                    <a:pt x="3" y="0"/>
                  </a:cubicBezTo>
                  <a:cubicBezTo>
                    <a:pt x="6" y="0"/>
                    <a:pt x="10" y="0"/>
                    <a:pt x="13" y="0"/>
                  </a:cubicBezTo>
                  <a:cubicBezTo>
                    <a:pt x="19" y="0"/>
                    <a:pt x="25" y="0"/>
                    <a:pt x="30" y="1"/>
                  </a:cubicBezTo>
                  <a:cubicBezTo>
                    <a:pt x="32" y="1"/>
                    <a:pt x="34" y="1"/>
                    <a:pt x="36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4" name="Freeform 47">
              <a:extLst>
                <a:ext uri="{FF2B5EF4-FFF2-40B4-BE49-F238E27FC236}">
                  <a16:creationId xmlns:a16="http://schemas.microsoft.com/office/drawing/2014/main" id="{581E5B3D-2EC9-4787-8BA9-D59340BDF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8" y="384"/>
              <a:ext cx="67" cy="52"/>
            </a:xfrm>
            <a:custGeom>
              <a:avLst/>
              <a:gdLst>
                <a:gd name="T0" fmla="*/ 0 w 37"/>
                <a:gd name="T1" fmla="*/ 27 h 27"/>
                <a:gd name="T2" fmla="*/ 0 w 37"/>
                <a:gd name="T3" fmla="*/ 4 h 27"/>
                <a:gd name="T4" fmla="*/ 1 w 37"/>
                <a:gd name="T5" fmla="*/ 2 h 27"/>
                <a:gd name="T6" fmla="*/ 17 w 37"/>
                <a:gd name="T7" fmla="*/ 1 h 27"/>
                <a:gd name="T8" fmla="*/ 27 w 37"/>
                <a:gd name="T9" fmla="*/ 1 h 27"/>
                <a:gd name="T10" fmla="*/ 34 w 37"/>
                <a:gd name="T11" fmla="*/ 2 h 27"/>
                <a:gd name="T12" fmla="*/ 37 w 37"/>
                <a:gd name="T13" fmla="*/ 5 h 27"/>
                <a:gd name="T14" fmla="*/ 37 w 37"/>
                <a:gd name="T15" fmla="*/ 8 h 27"/>
                <a:gd name="T16" fmla="*/ 37 w 37"/>
                <a:gd name="T17" fmla="*/ 20 h 27"/>
                <a:gd name="T18" fmla="*/ 37 w 37"/>
                <a:gd name="T19" fmla="*/ 22 h 27"/>
                <a:gd name="T20" fmla="*/ 31 w 37"/>
                <a:gd name="T21" fmla="*/ 27 h 27"/>
                <a:gd name="T22" fmla="*/ 28 w 37"/>
                <a:gd name="T23" fmla="*/ 27 h 27"/>
                <a:gd name="T24" fmla="*/ 13 w 37"/>
                <a:gd name="T25" fmla="*/ 26 h 27"/>
                <a:gd name="T26" fmla="*/ 0 w 37"/>
                <a:gd name="T2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" h="27">
                  <a:moveTo>
                    <a:pt x="0" y="27"/>
                  </a:moveTo>
                  <a:cubicBezTo>
                    <a:pt x="0" y="19"/>
                    <a:pt x="0" y="11"/>
                    <a:pt x="0" y="4"/>
                  </a:cubicBezTo>
                  <a:cubicBezTo>
                    <a:pt x="0" y="3"/>
                    <a:pt x="1" y="3"/>
                    <a:pt x="1" y="2"/>
                  </a:cubicBezTo>
                  <a:cubicBezTo>
                    <a:pt x="6" y="2"/>
                    <a:pt x="12" y="1"/>
                    <a:pt x="17" y="1"/>
                  </a:cubicBezTo>
                  <a:cubicBezTo>
                    <a:pt x="20" y="1"/>
                    <a:pt x="24" y="0"/>
                    <a:pt x="27" y="1"/>
                  </a:cubicBezTo>
                  <a:cubicBezTo>
                    <a:pt x="29" y="1"/>
                    <a:pt x="31" y="2"/>
                    <a:pt x="34" y="2"/>
                  </a:cubicBezTo>
                  <a:cubicBezTo>
                    <a:pt x="35" y="2"/>
                    <a:pt x="36" y="3"/>
                    <a:pt x="37" y="5"/>
                  </a:cubicBezTo>
                  <a:cubicBezTo>
                    <a:pt x="37" y="6"/>
                    <a:pt x="37" y="7"/>
                    <a:pt x="37" y="8"/>
                  </a:cubicBezTo>
                  <a:cubicBezTo>
                    <a:pt x="37" y="12"/>
                    <a:pt x="37" y="16"/>
                    <a:pt x="37" y="20"/>
                  </a:cubicBezTo>
                  <a:cubicBezTo>
                    <a:pt x="37" y="21"/>
                    <a:pt x="37" y="21"/>
                    <a:pt x="37" y="22"/>
                  </a:cubicBezTo>
                  <a:cubicBezTo>
                    <a:pt x="36" y="26"/>
                    <a:pt x="34" y="27"/>
                    <a:pt x="31" y="27"/>
                  </a:cubicBezTo>
                  <a:cubicBezTo>
                    <a:pt x="30" y="27"/>
                    <a:pt x="29" y="27"/>
                    <a:pt x="28" y="27"/>
                  </a:cubicBezTo>
                  <a:cubicBezTo>
                    <a:pt x="23" y="25"/>
                    <a:pt x="18" y="26"/>
                    <a:pt x="13" y="26"/>
                  </a:cubicBezTo>
                  <a:cubicBezTo>
                    <a:pt x="9" y="27"/>
                    <a:pt x="5" y="27"/>
                    <a:pt x="0" y="2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5" name="Freeform 48">
              <a:extLst>
                <a:ext uri="{FF2B5EF4-FFF2-40B4-BE49-F238E27FC236}">
                  <a16:creationId xmlns:a16="http://schemas.microsoft.com/office/drawing/2014/main" id="{4C7989E4-4D74-4191-A368-539994C3BE0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7" y="384"/>
              <a:ext cx="67" cy="52"/>
            </a:xfrm>
            <a:custGeom>
              <a:avLst/>
              <a:gdLst>
                <a:gd name="T0" fmla="*/ 35 w 37"/>
                <a:gd name="T1" fmla="*/ 26 h 27"/>
                <a:gd name="T2" fmla="*/ 18 w 37"/>
                <a:gd name="T3" fmla="*/ 26 h 27"/>
                <a:gd name="T4" fmla="*/ 2 w 37"/>
                <a:gd name="T5" fmla="*/ 27 h 27"/>
                <a:gd name="T6" fmla="*/ 0 w 37"/>
                <a:gd name="T7" fmla="*/ 20 h 27"/>
                <a:gd name="T8" fmla="*/ 1 w 37"/>
                <a:gd name="T9" fmla="*/ 5 h 27"/>
                <a:gd name="T10" fmla="*/ 4 w 37"/>
                <a:gd name="T11" fmla="*/ 2 h 27"/>
                <a:gd name="T12" fmla="*/ 21 w 37"/>
                <a:gd name="T13" fmla="*/ 0 h 27"/>
                <a:gd name="T14" fmla="*/ 32 w 37"/>
                <a:gd name="T15" fmla="*/ 1 h 27"/>
                <a:gd name="T16" fmla="*/ 36 w 37"/>
                <a:gd name="T17" fmla="*/ 7 h 27"/>
                <a:gd name="T18" fmla="*/ 37 w 37"/>
                <a:gd name="T19" fmla="*/ 17 h 27"/>
                <a:gd name="T20" fmla="*/ 35 w 37"/>
                <a:gd name="T21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27">
                  <a:moveTo>
                    <a:pt x="35" y="26"/>
                  </a:moveTo>
                  <a:cubicBezTo>
                    <a:pt x="29" y="26"/>
                    <a:pt x="24" y="26"/>
                    <a:pt x="18" y="26"/>
                  </a:cubicBezTo>
                  <a:cubicBezTo>
                    <a:pt x="13" y="26"/>
                    <a:pt x="7" y="27"/>
                    <a:pt x="2" y="27"/>
                  </a:cubicBezTo>
                  <a:cubicBezTo>
                    <a:pt x="1" y="25"/>
                    <a:pt x="1" y="22"/>
                    <a:pt x="0" y="20"/>
                  </a:cubicBezTo>
                  <a:cubicBezTo>
                    <a:pt x="0" y="15"/>
                    <a:pt x="0" y="10"/>
                    <a:pt x="1" y="5"/>
                  </a:cubicBezTo>
                  <a:cubicBezTo>
                    <a:pt x="1" y="3"/>
                    <a:pt x="1" y="2"/>
                    <a:pt x="4" y="2"/>
                  </a:cubicBezTo>
                  <a:cubicBezTo>
                    <a:pt x="10" y="1"/>
                    <a:pt x="15" y="1"/>
                    <a:pt x="21" y="0"/>
                  </a:cubicBezTo>
                  <a:cubicBezTo>
                    <a:pt x="25" y="0"/>
                    <a:pt x="28" y="1"/>
                    <a:pt x="32" y="1"/>
                  </a:cubicBezTo>
                  <a:cubicBezTo>
                    <a:pt x="35" y="2"/>
                    <a:pt x="36" y="3"/>
                    <a:pt x="36" y="7"/>
                  </a:cubicBezTo>
                  <a:cubicBezTo>
                    <a:pt x="37" y="10"/>
                    <a:pt x="37" y="13"/>
                    <a:pt x="37" y="17"/>
                  </a:cubicBezTo>
                  <a:cubicBezTo>
                    <a:pt x="37" y="20"/>
                    <a:pt x="37" y="23"/>
                    <a:pt x="35" y="2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6" name="Freeform 49">
              <a:extLst>
                <a:ext uri="{FF2B5EF4-FFF2-40B4-BE49-F238E27FC236}">
                  <a16:creationId xmlns:a16="http://schemas.microsoft.com/office/drawing/2014/main" id="{99B62CDD-DB92-408B-A3DE-C8E612C0D7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1" y="386"/>
              <a:ext cx="67" cy="56"/>
            </a:xfrm>
            <a:custGeom>
              <a:avLst/>
              <a:gdLst>
                <a:gd name="T0" fmla="*/ 2 w 37"/>
                <a:gd name="T1" fmla="*/ 25 h 29"/>
                <a:gd name="T2" fmla="*/ 1 w 37"/>
                <a:gd name="T3" fmla="*/ 18 h 29"/>
                <a:gd name="T4" fmla="*/ 2 w 37"/>
                <a:gd name="T5" fmla="*/ 1 h 29"/>
                <a:gd name="T6" fmla="*/ 4 w 37"/>
                <a:gd name="T7" fmla="*/ 0 h 29"/>
                <a:gd name="T8" fmla="*/ 17 w 37"/>
                <a:gd name="T9" fmla="*/ 1 h 29"/>
                <a:gd name="T10" fmla="*/ 24 w 37"/>
                <a:gd name="T11" fmla="*/ 2 h 29"/>
                <a:gd name="T12" fmla="*/ 36 w 37"/>
                <a:gd name="T13" fmla="*/ 4 h 29"/>
                <a:gd name="T14" fmla="*/ 37 w 37"/>
                <a:gd name="T15" fmla="*/ 7 h 29"/>
                <a:gd name="T16" fmla="*/ 37 w 37"/>
                <a:gd name="T17" fmla="*/ 21 h 29"/>
                <a:gd name="T18" fmla="*/ 35 w 37"/>
                <a:gd name="T19" fmla="*/ 27 h 29"/>
                <a:gd name="T20" fmla="*/ 32 w 37"/>
                <a:gd name="T21" fmla="*/ 29 h 29"/>
                <a:gd name="T22" fmla="*/ 27 w 37"/>
                <a:gd name="T23" fmla="*/ 28 h 29"/>
                <a:gd name="T24" fmla="*/ 3 w 37"/>
                <a:gd name="T25" fmla="*/ 26 h 29"/>
                <a:gd name="T26" fmla="*/ 2 w 37"/>
                <a:gd name="T27" fmla="*/ 2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" h="29">
                  <a:moveTo>
                    <a:pt x="2" y="25"/>
                  </a:moveTo>
                  <a:cubicBezTo>
                    <a:pt x="1" y="23"/>
                    <a:pt x="0" y="20"/>
                    <a:pt x="1" y="18"/>
                  </a:cubicBezTo>
                  <a:cubicBezTo>
                    <a:pt x="2" y="12"/>
                    <a:pt x="0" y="6"/>
                    <a:pt x="2" y="1"/>
                  </a:cubicBezTo>
                  <a:cubicBezTo>
                    <a:pt x="2" y="1"/>
                    <a:pt x="3" y="0"/>
                    <a:pt x="4" y="0"/>
                  </a:cubicBezTo>
                  <a:cubicBezTo>
                    <a:pt x="8" y="1"/>
                    <a:pt x="12" y="1"/>
                    <a:pt x="17" y="1"/>
                  </a:cubicBezTo>
                  <a:cubicBezTo>
                    <a:pt x="19" y="1"/>
                    <a:pt x="22" y="2"/>
                    <a:pt x="24" y="2"/>
                  </a:cubicBezTo>
                  <a:cubicBezTo>
                    <a:pt x="28" y="3"/>
                    <a:pt x="32" y="4"/>
                    <a:pt x="36" y="4"/>
                  </a:cubicBezTo>
                  <a:cubicBezTo>
                    <a:pt x="36" y="5"/>
                    <a:pt x="36" y="6"/>
                    <a:pt x="37" y="7"/>
                  </a:cubicBezTo>
                  <a:cubicBezTo>
                    <a:pt x="37" y="11"/>
                    <a:pt x="37" y="16"/>
                    <a:pt x="37" y="21"/>
                  </a:cubicBezTo>
                  <a:cubicBezTo>
                    <a:pt x="37" y="23"/>
                    <a:pt x="36" y="25"/>
                    <a:pt x="35" y="27"/>
                  </a:cubicBezTo>
                  <a:cubicBezTo>
                    <a:pt x="35" y="28"/>
                    <a:pt x="34" y="28"/>
                    <a:pt x="32" y="29"/>
                  </a:cubicBezTo>
                  <a:cubicBezTo>
                    <a:pt x="31" y="29"/>
                    <a:pt x="29" y="29"/>
                    <a:pt x="27" y="28"/>
                  </a:cubicBezTo>
                  <a:cubicBezTo>
                    <a:pt x="19" y="26"/>
                    <a:pt x="11" y="26"/>
                    <a:pt x="3" y="26"/>
                  </a:cubicBezTo>
                  <a:cubicBezTo>
                    <a:pt x="3" y="26"/>
                    <a:pt x="2" y="26"/>
                    <a:pt x="2" y="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7" name="Freeform 50">
              <a:extLst>
                <a:ext uri="{FF2B5EF4-FFF2-40B4-BE49-F238E27FC236}">
                  <a16:creationId xmlns:a16="http://schemas.microsoft.com/office/drawing/2014/main" id="{10AF3559-2ADB-420B-8C66-01689D5ED8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1" y="382"/>
              <a:ext cx="63" cy="50"/>
            </a:xfrm>
            <a:custGeom>
              <a:avLst/>
              <a:gdLst>
                <a:gd name="T0" fmla="*/ 0 w 35"/>
                <a:gd name="T1" fmla="*/ 2 h 26"/>
                <a:gd name="T2" fmla="*/ 2 w 35"/>
                <a:gd name="T3" fmla="*/ 1 h 26"/>
                <a:gd name="T4" fmla="*/ 24 w 35"/>
                <a:gd name="T5" fmla="*/ 0 h 26"/>
                <a:gd name="T6" fmla="*/ 28 w 35"/>
                <a:gd name="T7" fmla="*/ 0 h 26"/>
                <a:gd name="T8" fmla="*/ 33 w 35"/>
                <a:gd name="T9" fmla="*/ 6 h 26"/>
                <a:gd name="T10" fmla="*/ 34 w 35"/>
                <a:gd name="T11" fmla="*/ 16 h 26"/>
                <a:gd name="T12" fmla="*/ 34 w 35"/>
                <a:gd name="T13" fmla="*/ 21 h 26"/>
                <a:gd name="T14" fmla="*/ 33 w 35"/>
                <a:gd name="T15" fmla="*/ 26 h 26"/>
                <a:gd name="T16" fmla="*/ 29 w 35"/>
                <a:gd name="T17" fmla="*/ 26 h 26"/>
                <a:gd name="T18" fmla="*/ 13 w 35"/>
                <a:gd name="T19" fmla="*/ 26 h 26"/>
                <a:gd name="T20" fmla="*/ 2 w 35"/>
                <a:gd name="T21" fmla="*/ 26 h 26"/>
                <a:gd name="T22" fmla="*/ 1 w 35"/>
                <a:gd name="T23" fmla="*/ 26 h 26"/>
                <a:gd name="T24" fmla="*/ 0 w 35"/>
                <a:gd name="T25" fmla="*/ 19 h 26"/>
                <a:gd name="T26" fmla="*/ 0 w 35"/>
                <a:gd name="T27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" h="26">
                  <a:moveTo>
                    <a:pt x="0" y="2"/>
                  </a:moveTo>
                  <a:cubicBezTo>
                    <a:pt x="1" y="2"/>
                    <a:pt x="2" y="1"/>
                    <a:pt x="2" y="1"/>
                  </a:cubicBezTo>
                  <a:cubicBezTo>
                    <a:pt x="10" y="1"/>
                    <a:pt x="17" y="0"/>
                    <a:pt x="24" y="0"/>
                  </a:cubicBezTo>
                  <a:cubicBezTo>
                    <a:pt x="26" y="0"/>
                    <a:pt x="27" y="0"/>
                    <a:pt x="28" y="0"/>
                  </a:cubicBezTo>
                  <a:cubicBezTo>
                    <a:pt x="31" y="1"/>
                    <a:pt x="33" y="3"/>
                    <a:pt x="33" y="6"/>
                  </a:cubicBezTo>
                  <a:cubicBezTo>
                    <a:pt x="34" y="9"/>
                    <a:pt x="35" y="12"/>
                    <a:pt x="34" y="16"/>
                  </a:cubicBezTo>
                  <a:cubicBezTo>
                    <a:pt x="34" y="17"/>
                    <a:pt x="34" y="19"/>
                    <a:pt x="34" y="21"/>
                  </a:cubicBezTo>
                  <a:cubicBezTo>
                    <a:pt x="34" y="23"/>
                    <a:pt x="34" y="23"/>
                    <a:pt x="33" y="26"/>
                  </a:cubicBezTo>
                  <a:cubicBezTo>
                    <a:pt x="31" y="26"/>
                    <a:pt x="30" y="26"/>
                    <a:pt x="29" y="26"/>
                  </a:cubicBezTo>
                  <a:cubicBezTo>
                    <a:pt x="23" y="25"/>
                    <a:pt x="18" y="25"/>
                    <a:pt x="13" y="26"/>
                  </a:cubicBezTo>
                  <a:cubicBezTo>
                    <a:pt x="9" y="26"/>
                    <a:pt x="6" y="26"/>
                    <a:pt x="2" y="26"/>
                  </a:cubicBezTo>
                  <a:cubicBezTo>
                    <a:pt x="2" y="26"/>
                    <a:pt x="2" y="26"/>
                    <a:pt x="1" y="26"/>
                  </a:cubicBezTo>
                  <a:cubicBezTo>
                    <a:pt x="0" y="24"/>
                    <a:pt x="0" y="21"/>
                    <a:pt x="0" y="19"/>
                  </a:cubicBezTo>
                  <a:cubicBezTo>
                    <a:pt x="0" y="13"/>
                    <a:pt x="0" y="8"/>
                    <a:pt x="0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8" name="Freeform 51">
              <a:extLst>
                <a:ext uri="{FF2B5EF4-FFF2-40B4-BE49-F238E27FC236}">
                  <a16:creationId xmlns:a16="http://schemas.microsoft.com/office/drawing/2014/main" id="{E81AAB16-A727-46DF-AD9C-8574C87BD64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6" y="399"/>
              <a:ext cx="61" cy="50"/>
            </a:xfrm>
            <a:custGeom>
              <a:avLst/>
              <a:gdLst>
                <a:gd name="T0" fmla="*/ 1 w 34"/>
                <a:gd name="T1" fmla="*/ 26 h 26"/>
                <a:gd name="T2" fmla="*/ 1 w 34"/>
                <a:gd name="T3" fmla="*/ 2 h 26"/>
                <a:gd name="T4" fmla="*/ 4 w 34"/>
                <a:gd name="T5" fmla="*/ 1 h 26"/>
                <a:gd name="T6" fmla="*/ 6 w 34"/>
                <a:gd name="T7" fmla="*/ 0 h 26"/>
                <a:gd name="T8" fmla="*/ 29 w 34"/>
                <a:gd name="T9" fmla="*/ 0 h 26"/>
                <a:gd name="T10" fmla="*/ 34 w 34"/>
                <a:gd name="T11" fmla="*/ 6 h 26"/>
                <a:gd name="T12" fmla="*/ 34 w 34"/>
                <a:gd name="T13" fmla="*/ 18 h 26"/>
                <a:gd name="T14" fmla="*/ 31 w 34"/>
                <a:gd name="T15" fmla="*/ 25 h 26"/>
                <a:gd name="T16" fmla="*/ 1 w 34"/>
                <a:gd name="T1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26">
                  <a:moveTo>
                    <a:pt x="1" y="26"/>
                  </a:moveTo>
                  <a:cubicBezTo>
                    <a:pt x="0" y="18"/>
                    <a:pt x="1" y="10"/>
                    <a:pt x="1" y="2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14" y="0"/>
                    <a:pt x="21" y="0"/>
                    <a:pt x="29" y="0"/>
                  </a:cubicBezTo>
                  <a:cubicBezTo>
                    <a:pt x="33" y="0"/>
                    <a:pt x="34" y="1"/>
                    <a:pt x="34" y="6"/>
                  </a:cubicBezTo>
                  <a:cubicBezTo>
                    <a:pt x="34" y="10"/>
                    <a:pt x="34" y="14"/>
                    <a:pt x="34" y="18"/>
                  </a:cubicBezTo>
                  <a:cubicBezTo>
                    <a:pt x="34" y="20"/>
                    <a:pt x="33" y="23"/>
                    <a:pt x="31" y="25"/>
                  </a:cubicBezTo>
                  <a:cubicBezTo>
                    <a:pt x="22" y="26"/>
                    <a:pt x="12" y="25"/>
                    <a:pt x="1" y="2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9" name="Freeform 52">
              <a:extLst>
                <a:ext uri="{FF2B5EF4-FFF2-40B4-BE49-F238E27FC236}">
                  <a16:creationId xmlns:a16="http://schemas.microsoft.com/office/drawing/2014/main" id="{A7191415-A40F-4A44-9776-A1C6726B3D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9" y="392"/>
              <a:ext cx="60" cy="50"/>
            </a:xfrm>
            <a:custGeom>
              <a:avLst/>
              <a:gdLst>
                <a:gd name="T0" fmla="*/ 31 w 33"/>
                <a:gd name="T1" fmla="*/ 26 h 26"/>
                <a:gd name="T2" fmla="*/ 1 w 33"/>
                <a:gd name="T3" fmla="*/ 25 h 26"/>
                <a:gd name="T4" fmla="*/ 0 w 33"/>
                <a:gd name="T5" fmla="*/ 23 h 26"/>
                <a:gd name="T6" fmla="*/ 1 w 33"/>
                <a:gd name="T7" fmla="*/ 1 h 26"/>
                <a:gd name="T8" fmla="*/ 2 w 33"/>
                <a:gd name="T9" fmla="*/ 0 h 26"/>
                <a:gd name="T10" fmla="*/ 23 w 33"/>
                <a:gd name="T11" fmla="*/ 1 h 26"/>
                <a:gd name="T12" fmla="*/ 29 w 33"/>
                <a:gd name="T13" fmla="*/ 1 h 26"/>
                <a:gd name="T14" fmla="*/ 33 w 33"/>
                <a:gd name="T15" fmla="*/ 7 h 26"/>
                <a:gd name="T16" fmla="*/ 33 w 33"/>
                <a:gd name="T17" fmla="*/ 17 h 26"/>
                <a:gd name="T18" fmla="*/ 33 w 33"/>
                <a:gd name="T19" fmla="*/ 19 h 26"/>
                <a:gd name="T20" fmla="*/ 31 w 33"/>
                <a:gd name="T2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26">
                  <a:moveTo>
                    <a:pt x="31" y="26"/>
                  </a:moveTo>
                  <a:cubicBezTo>
                    <a:pt x="21" y="26"/>
                    <a:pt x="11" y="26"/>
                    <a:pt x="1" y="25"/>
                  </a:cubicBezTo>
                  <a:cubicBezTo>
                    <a:pt x="1" y="25"/>
                    <a:pt x="0" y="24"/>
                    <a:pt x="0" y="23"/>
                  </a:cubicBezTo>
                  <a:cubicBezTo>
                    <a:pt x="0" y="15"/>
                    <a:pt x="0" y="5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9" y="0"/>
                    <a:pt x="16" y="1"/>
                    <a:pt x="23" y="1"/>
                  </a:cubicBezTo>
                  <a:cubicBezTo>
                    <a:pt x="25" y="1"/>
                    <a:pt x="27" y="1"/>
                    <a:pt x="29" y="1"/>
                  </a:cubicBezTo>
                  <a:cubicBezTo>
                    <a:pt x="32" y="2"/>
                    <a:pt x="33" y="3"/>
                    <a:pt x="33" y="7"/>
                  </a:cubicBezTo>
                  <a:cubicBezTo>
                    <a:pt x="33" y="10"/>
                    <a:pt x="33" y="13"/>
                    <a:pt x="33" y="17"/>
                  </a:cubicBezTo>
                  <a:cubicBezTo>
                    <a:pt x="33" y="17"/>
                    <a:pt x="33" y="18"/>
                    <a:pt x="33" y="19"/>
                  </a:cubicBezTo>
                  <a:cubicBezTo>
                    <a:pt x="33" y="21"/>
                    <a:pt x="32" y="24"/>
                    <a:pt x="31" y="2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0" name="Freeform 53">
              <a:extLst>
                <a:ext uri="{FF2B5EF4-FFF2-40B4-BE49-F238E27FC236}">
                  <a16:creationId xmlns:a16="http://schemas.microsoft.com/office/drawing/2014/main" id="{B4B9D83F-8D1A-462C-97A0-6925BF8655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9" y="403"/>
              <a:ext cx="63" cy="52"/>
            </a:xfrm>
            <a:custGeom>
              <a:avLst/>
              <a:gdLst>
                <a:gd name="T0" fmla="*/ 2 w 35"/>
                <a:gd name="T1" fmla="*/ 2 h 27"/>
                <a:gd name="T2" fmla="*/ 8 w 35"/>
                <a:gd name="T3" fmla="*/ 0 h 27"/>
                <a:gd name="T4" fmla="*/ 24 w 35"/>
                <a:gd name="T5" fmla="*/ 1 h 27"/>
                <a:gd name="T6" fmla="*/ 34 w 35"/>
                <a:gd name="T7" fmla="*/ 2 h 27"/>
                <a:gd name="T8" fmla="*/ 35 w 35"/>
                <a:gd name="T9" fmla="*/ 4 h 27"/>
                <a:gd name="T10" fmla="*/ 32 w 35"/>
                <a:gd name="T11" fmla="*/ 22 h 27"/>
                <a:gd name="T12" fmla="*/ 29 w 35"/>
                <a:gd name="T13" fmla="*/ 27 h 27"/>
                <a:gd name="T14" fmla="*/ 26 w 35"/>
                <a:gd name="T15" fmla="*/ 26 h 27"/>
                <a:gd name="T16" fmla="*/ 15 w 35"/>
                <a:gd name="T17" fmla="*/ 25 h 27"/>
                <a:gd name="T18" fmla="*/ 4 w 35"/>
                <a:gd name="T19" fmla="*/ 26 h 27"/>
                <a:gd name="T20" fmla="*/ 1 w 35"/>
                <a:gd name="T21" fmla="*/ 26 h 27"/>
                <a:gd name="T22" fmla="*/ 2 w 35"/>
                <a:gd name="T23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27">
                  <a:moveTo>
                    <a:pt x="2" y="2"/>
                  </a:moveTo>
                  <a:cubicBezTo>
                    <a:pt x="4" y="1"/>
                    <a:pt x="6" y="0"/>
                    <a:pt x="8" y="0"/>
                  </a:cubicBezTo>
                  <a:cubicBezTo>
                    <a:pt x="13" y="0"/>
                    <a:pt x="19" y="0"/>
                    <a:pt x="24" y="1"/>
                  </a:cubicBezTo>
                  <a:cubicBezTo>
                    <a:pt x="27" y="1"/>
                    <a:pt x="30" y="1"/>
                    <a:pt x="34" y="2"/>
                  </a:cubicBezTo>
                  <a:cubicBezTo>
                    <a:pt x="34" y="2"/>
                    <a:pt x="35" y="3"/>
                    <a:pt x="35" y="4"/>
                  </a:cubicBezTo>
                  <a:cubicBezTo>
                    <a:pt x="34" y="10"/>
                    <a:pt x="35" y="16"/>
                    <a:pt x="32" y="22"/>
                  </a:cubicBezTo>
                  <a:cubicBezTo>
                    <a:pt x="32" y="24"/>
                    <a:pt x="31" y="25"/>
                    <a:pt x="29" y="27"/>
                  </a:cubicBezTo>
                  <a:cubicBezTo>
                    <a:pt x="28" y="27"/>
                    <a:pt x="27" y="27"/>
                    <a:pt x="26" y="26"/>
                  </a:cubicBezTo>
                  <a:cubicBezTo>
                    <a:pt x="23" y="26"/>
                    <a:pt x="19" y="26"/>
                    <a:pt x="15" y="25"/>
                  </a:cubicBezTo>
                  <a:cubicBezTo>
                    <a:pt x="12" y="25"/>
                    <a:pt x="8" y="25"/>
                    <a:pt x="4" y="26"/>
                  </a:cubicBezTo>
                  <a:cubicBezTo>
                    <a:pt x="3" y="26"/>
                    <a:pt x="2" y="26"/>
                    <a:pt x="1" y="26"/>
                  </a:cubicBezTo>
                  <a:cubicBezTo>
                    <a:pt x="0" y="18"/>
                    <a:pt x="1" y="10"/>
                    <a:pt x="2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" name="Freeform 54">
              <a:extLst>
                <a:ext uri="{FF2B5EF4-FFF2-40B4-BE49-F238E27FC236}">
                  <a16:creationId xmlns:a16="http://schemas.microsoft.com/office/drawing/2014/main" id="{D327916B-6E15-4BCD-8FB1-BD39BCA0A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8" y="401"/>
              <a:ext cx="60" cy="52"/>
            </a:xfrm>
            <a:custGeom>
              <a:avLst/>
              <a:gdLst>
                <a:gd name="T0" fmla="*/ 31 w 33"/>
                <a:gd name="T1" fmla="*/ 26 h 27"/>
                <a:gd name="T2" fmla="*/ 25 w 33"/>
                <a:gd name="T3" fmla="*/ 27 h 27"/>
                <a:gd name="T4" fmla="*/ 5 w 33"/>
                <a:gd name="T5" fmla="*/ 26 h 27"/>
                <a:gd name="T6" fmla="*/ 1 w 33"/>
                <a:gd name="T7" fmla="*/ 25 h 27"/>
                <a:gd name="T8" fmla="*/ 0 w 33"/>
                <a:gd name="T9" fmla="*/ 18 h 27"/>
                <a:gd name="T10" fmla="*/ 1 w 33"/>
                <a:gd name="T11" fmla="*/ 1 h 27"/>
                <a:gd name="T12" fmla="*/ 4 w 33"/>
                <a:gd name="T13" fmla="*/ 0 h 27"/>
                <a:gd name="T14" fmla="*/ 13 w 33"/>
                <a:gd name="T15" fmla="*/ 0 h 27"/>
                <a:gd name="T16" fmla="*/ 26 w 33"/>
                <a:gd name="T17" fmla="*/ 1 h 27"/>
                <a:gd name="T18" fmla="*/ 30 w 33"/>
                <a:gd name="T19" fmla="*/ 1 h 27"/>
                <a:gd name="T20" fmla="*/ 33 w 33"/>
                <a:gd name="T21" fmla="*/ 3 h 27"/>
                <a:gd name="T22" fmla="*/ 33 w 33"/>
                <a:gd name="T23" fmla="*/ 10 h 27"/>
                <a:gd name="T24" fmla="*/ 32 w 33"/>
                <a:gd name="T25" fmla="*/ 22 h 27"/>
                <a:gd name="T26" fmla="*/ 31 w 33"/>
                <a:gd name="T27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27">
                  <a:moveTo>
                    <a:pt x="31" y="26"/>
                  </a:moveTo>
                  <a:cubicBezTo>
                    <a:pt x="29" y="27"/>
                    <a:pt x="27" y="27"/>
                    <a:pt x="25" y="27"/>
                  </a:cubicBezTo>
                  <a:cubicBezTo>
                    <a:pt x="19" y="25"/>
                    <a:pt x="12" y="25"/>
                    <a:pt x="5" y="26"/>
                  </a:cubicBezTo>
                  <a:cubicBezTo>
                    <a:pt x="4" y="26"/>
                    <a:pt x="2" y="26"/>
                    <a:pt x="1" y="25"/>
                  </a:cubicBezTo>
                  <a:cubicBezTo>
                    <a:pt x="0" y="23"/>
                    <a:pt x="0" y="20"/>
                    <a:pt x="0" y="18"/>
                  </a:cubicBezTo>
                  <a:cubicBezTo>
                    <a:pt x="0" y="12"/>
                    <a:pt x="0" y="6"/>
                    <a:pt x="1" y="1"/>
                  </a:cubicBezTo>
                  <a:cubicBezTo>
                    <a:pt x="2" y="1"/>
                    <a:pt x="3" y="0"/>
                    <a:pt x="4" y="0"/>
                  </a:cubicBezTo>
                  <a:cubicBezTo>
                    <a:pt x="7" y="0"/>
                    <a:pt x="10" y="0"/>
                    <a:pt x="13" y="0"/>
                  </a:cubicBezTo>
                  <a:cubicBezTo>
                    <a:pt x="17" y="0"/>
                    <a:pt x="22" y="0"/>
                    <a:pt x="26" y="1"/>
                  </a:cubicBezTo>
                  <a:cubicBezTo>
                    <a:pt x="27" y="1"/>
                    <a:pt x="29" y="1"/>
                    <a:pt x="30" y="1"/>
                  </a:cubicBezTo>
                  <a:cubicBezTo>
                    <a:pt x="32" y="1"/>
                    <a:pt x="32" y="2"/>
                    <a:pt x="33" y="3"/>
                  </a:cubicBezTo>
                  <a:cubicBezTo>
                    <a:pt x="33" y="6"/>
                    <a:pt x="33" y="8"/>
                    <a:pt x="33" y="10"/>
                  </a:cubicBezTo>
                  <a:cubicBezTo>
                    <a:pt x="33" y="14"/>
                    <a:pt x="33" y="18"/>
                    <a:pt x="32" y="22"/>
                  </a:cubicBezTo>
                  <a:cubicBezTo>
                    <a:pt x="31" y="23"/>
                    <a:pt x="31" y="25"/>
                    <a:pt x="31" y="2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" name="Freeform 55">
              <a:extLst>
                <a:ext uri="{FF2B5EF4-FFF2-40B4-BE49-F238E27FC236}">
                  <a16:creationId xmlns:a16="http://schemas.microsoft.com/office/drawing/2014/main" id="{A6B0FF06-809D-4A67-AEC9-BAB9E71A4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9" y="384"/>
              <a:ext cx="60" cy="52"/>
            </a:xfrm>
            <a:custGeom>
              <a:avLst/>
              <a:gdLst>
                <a:gd name="T0" fmla="*/ 2 w 33"/>
                <a:gd name="T1" fmla="*/ 25 h 27"/>
                <a:gd name="T2" fmla="*/ 2 w 33"/>
                <a:gd name="T3" fmla="*/ 0 h 27"/>
                <a:gd name="T4" fmla="*/ 4 w 33"/>
                <a:gd name="T5" fmla="*/ 0 h 27"/>
                <a:gd name="T6" fmla="*/ 21 w 33"/>
                <a:gd name="T7" fmla="*/ 1 h 27"/>
                <a:gd name="T8" fmla="*/ 29 w 33"/>
                <a:gd name="T9" fmla="*/ 2 h 27"/>
                <a:gd name="T10" fmla="*/ 33 w 33"/>
                <a:gd name="T11" fmla="*/ 6 h 27"/>
                <a:gd name="T12" fmla="*/ 33 w 33"/>
                <a:gd name="T13" fmla="*/ 9 h 27"/>
                <a:gd name="T14" fmla="*/ 33 w 33"/>
                <a:gd name="T15" fmla="*/ 10 h 27"/>
                <a:gd name="T16" fmla="*/ 33 w 33"/>
                <a:gd name="T17" fmla="*/ 16 h 27"/>
                <a:gd name="T18" fmla="*/ 31 w 33"/>
                <a:gd name="T19" fmla="*/ 26 h 27"/>
                <a:gd name="T20" fmla="*/ 25 w 33"/>
                <a:gd name="T21" fmla="*/ 27 h 27"/>
                <a:gd name="T22" fmla="*/ 7 w 33"/>
                <a:gd name="T23" fmla="*/ 26 h 27"/>
                <a:gd name="T24" fmla="*/ 2 w 33"/>
                <a:gd name="T25" fmla="*/ 2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27">
                  <a:moveTo>
                    <a:pt x="2" y="25"/>
                  </a:moveTo>
                  <a:cubicBezTo>
                    <a:pt x="0" y="17"/>
                    <a:pt x="0" y="5"/>
                    <a:pt x="2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10" y="0"/>
                    <a:pt x="15" y="1"/>
                    <a:pt x="21" y="1"/>
                  </a:cubicBezTo>
                  <a:cubicBezTo>
                    <a:pt x="23" y="1"/>
                    <a:pt x="26" y="2"/>
                    <a:pt x="29" y="2"/>
                  </a:cubicBezTo>
                  <a:cubicBezTo>
                    <a:pt x="32" y="3"/>
                    <a:pt x="32" y="4"/>
                    <a:pt x="33" y="6"/>
                  </a:cubicBezTo>
                  <a:cubicBezTo>
                    <a:pt x="33" y="7"/>
                    <a:pt x="33" y="8"/>
                    <a:pt x="33" y="9"/>
                  </a:cubicBezTo>
                  <a:cubicBezTo>
                    <a:pt x="33" y="9"/>
                    <a:pt x="32" y="10"/>
                    <a:pt x="33" y="10"/>
                  </a:cubicBezTo>
                  <a:cubicBezTo>
                    <a:pt x="33" y="12"/>
                    <a:pt x="33" y="14"/>
                    <a:pt x="33" y="16"/>
                  </a:cubicBezTo>
                  <a:cubicBezTo>
                    <a:pt x="33" y="21"/>
                    <a:pt x="33" y="21"/>
                    <a:pt x="31" y="26"/>
                  </a:cubicBezTo>
                  <a:cubicBezTo>
                    <a:pt x="29" y="27"/>
                    <a:pt x="27" y="27"/>
                    <a:pt x="25" y="27"/>
                  </a:cubicBezTo>
                  <a:cubicBezTo>
                    <a:pt x="19" y="26"/>
                    <a:pt x="13" y="26"/>
                    <a:pt x="7" y="26"/>
                  </a:cubicBezTo>
                  <a:cubicBezTo>
                    <a:pt x="5" y="26"/>
                    <a:pt x="3" y="25"/>
                    <a:pt x="2" y="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3" name="Freeform 56">
              <a:extLst>
                <a:ext uri="{FF2B5EF4-FFF2-40B4-BE49-F238E27FC236}">
                  <a16:creationId xmlns:a16="http://schemas.microsoft.com/office/drawing/2014/main" id="{1441380D-6C8F-4D75-8914-11B272BF46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2" y="390"/>
              <a:ext cx="59" cy="50"/>
            </a:xfrm>
            <a:custGeom>
              <a:avLst/>
              <a:gdLst>
                <a:gd name="T0" fmla="*/ 1 w 33"/>
                <a:gd name="T1" fmla="*/ 2 h 26"/>
                <a:gd name="T2" fmla="*/ 13 w 33"/>
                <a:gd name="T3" fmla="*/ 0 h 26"/>
                <a:gd name="T4" fmla="*/ 29 w 33"/>
                <a:gd name="T5" fmla="*/ 1 h 26"/>
                <a:gd name="T6" fmla="*/ 33 w 33"/>
                <a:gd name="T7" fmla="*/ 5 h 26"/>
                <a:gd name="T8" fmla="*/ 33 w 33"/>
                <a:gd name="T9" fmla="*/ 6 h 26"/>
                <a:gd name="T10" fmla="*/ 32 w 33"/>
                <a:gd name="T11" fmla="*/ 13 h 26"/>
                <a:gd name="T12" fmla="*/ 32 w 33"/>
                <a:gd name="T13" fmla="*/ 19 h 26"/>
                <a:gd name="T14" fmla="*/ 32 w 33"/>
                <a:gd name="T15" fmla="*/ 22 h 26"/>
                <a:gd name="T16" fmla="*/ 27 w 33"/>
                <a:gd name="T17" fmla="*/ 26 h 26"/>
                <a:gd name="T18" fmla="*/ 25 w 33"/>
                <a:gd name="T19" fmla="*/ 26 h 26"/>
                <a:gd name="T20" fmla="*/ 13 w 33"/>
                <a:gd name="T21" fmla="*/ 26 h 26"/>
                <a:gd name="T22" fmla="*/ 1 w 33"/>
                <a:gd name="T23" fmla="*/ 26 h 26"/>
                <a:gd name="T24" fmla="*/ 0 w 33"/>
                <a:gd name="T25" fmla="*/ 19 h 26"/>
                <a:gd name="T26" fmla="*/ 0 w 33"/>
                <a:gd name="T27" fmla="*/ 10 h 26"/>
                <a:gd name="T28" fmla="*/ 1 w 33"/>
                <a:gd name="T29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" h="26">
                  <a:moveTo>
                    <a:pt x="1" y="2"/>
                  </a:moveTo>
                  <a:cubicBezTo>
                    <a:pt x="5" y="1"/>
                    <a:pt x="9" y="0"/>
                    <a:pt x="13" y="0"/>
                  </a:cubicBezTo>
                  <a:cubicBezTo>
                    <a:pt x="19" y="0"/>
                    <a:pt x="24" y="0"/>
                    <a:pt x="29" y="1"/>
                  </a:cubicBezTo>
                  <a:cubicBezTo>
                    <a:pt x="32" y="1"/>
                    <a:pt x="33" y="2"/>
                    <a:pt x="33" y="5"/>
                  </a:cubicBezTo>
                  <a:cubicBezTo>
                    <a:pt x="33" y="5"/>
                    <a:pt x="33" y="6"/>
                    <a:pt x="33" y="6"/>
                  </a:cubicBezTo>
                  <a:cubicBezTo>
                    <a:pt x="33" y="8"/>
                    <a:pt x="33" y="11"/>
                    <a:pt x="32" y="13"/>
                  </a:cubicBezTo>
                  <a:cubicBezTo>
                    <a:pt x="32" y="15"/>
                    <a:pt x="32" y="17"/>
                    <a:pt x="32" y="19"/>
                  </a:cubicBezTo>
                  <a:cubicBezTo>
                    <a:pt x="32" y="20"/>
                    <a:pt x="32" y="21"/>
                    <a:pt x="32" y="22"/>
                  </a:cubicBezTo>
                  <a:cubicBezTo>
                    <a:pt x="31" y="25"/>
                    <a:pt x="30" y="25"/>
                    <a:pt x="27" y="26"/>
                  </a:cubicBezTo>
                  <a:cubicBezTo>
                    <a:pt x="26" y="26"/>
                    <a:pt x="26" y="26"/>
                    <a:pt x="25" y="26"/>
                  </a:cubicBezTo>
                  <a:cubicBezTo>
                    <a:pt x="21" y="26"/>
                    <a:pt x="17" y="25"/>
                    <a:pt x="13" y="26"/>
                  </a:cubicBezTo>
                  <a:cubicBezTo>
                    <a:pt x="9" y="26"/>
                    <a:pt x="5" y="26"/>
                    <a:pt x="1" y="26"/>
                  </a:cubicBezTo>
                  <a:cubicBezTo>
                    <a:pt x="0" y="24"/>
                    <a:pt x="0" y="21"/>
                    <a:pt x="0" y="19"/>
                  </a:cubicBezTo>
                  <a:cubicBezTo>
                    <a:pt x="0" y="16"/>
                    <a:pt x="0" y="13"/>
                    <a:pt x="0" y="10"/>
                  </a:cubicBezTo>
                  <a:cubicBezTo>
                    <a:pt x="1" y="7"/>
                    <a:pt x="0" y="4"/>
                    <a:pt x="1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4" name="Freeform 57">
              <a:extLst>
                <a:ext uri="{FF2B5EF4-FFF2-40B4-BE49-F238E27FC236}">
                  <a16:creationId xmlns:a16="http://schemas.microsoft.com/office/drawing/2014/main" id="{D6061CD2-A493-4C97-9FDE-EA1984EEE56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0" y="390"/>
              <a:ext cx="58" cy="52"/>
            </a:xfrm>
            <a:custGeom>
              <a:avLst/>
              <a:gdLst>
                <a:gd name="T0" fmla="*/ 1 w 32"/>
                <a:gd name="T1" fmla="*/ 2 h 27"/>
                <a:gd name="T2" fmla="*/ 19 w 32"/>
                <a:gd name="T3" fmla="*/ 0 h 27"/>
                <a:gd name="T4" fmla="*/ 29 w 32"/>
                <a:gd name="T5" fmla="*/ 2 h 27"/>
                <a:gd name="T6" fmla="*/ 32 w 32"/>
                <a:gd name="T7" fmla="*/ 6 h 27"/>
                <a:gd name="T8" fmla="*/ 32 w 32"/>
                <a:gd name="T9" fmla="*/ 17 h 27"/>
                <a:gd name="T10" fmla="*/ 30 w 32"/>
                <a:gd name="T11" fmla="*/ 27 h 27"/>
                <a:gd name="T12" fmla="*/ 26 w 32"/>
                <a:gd name="T13" fmla="*/ 26 h 27"/>
                <a:gd name="T14" fmla="*/ 6 w 32"/>
                <a:gd name="T15" fmla="*/ 26 h 27"/>
                <a:gd name="T16" fmla="*/ 1 w 32"/>
                <a:gd name="T17" fmla="*/ 27 h 27"/>
                <a:gd name="T18" fmla="*/ 0 w 32"/>
                <a:gd name="T19" fmla="*/ 23 h 27"/>
                <a:gd name="T20" fmla="*/ 1 w 32"/>
                <a:gd name="T21" fmla="*/ 4 h 27"/>
                <a:gd name="T22" fmla="*/ 1 w 32"/>
                <a:gd name="T23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27">
                  <a:moveTo>
                    <a:pt x="1" y="2"/>
                  </a:moveTo>
                  <a:cubicBezTo>
                    <a:pt x="7" y="1"/>
                    <a:pt x="13" y="0"/>
                    <a:pt x="19" y="0"/>
                  </a:cubicBezTo>
                  <a:cubicBezTo>
                    <a:pt x="23" y="0"/>
                    <a:pt x="26" y="1"/>
                    <a:pt x="29" y="2"/>
                  </a:cubicBezTo>
                  <a:cubicBezTo>
                    <a:pt x="31" y="2"/>
                    <a:pt x="32" y="4"/>
                    <a:pt x="32" y="6"/>
                  </a:cubicBezTo>
                  <a:cubicBezTo>
                    <a:pt x="32" y="9"/>
                    <a:pt x="32" y="13"/>
                    <a:pt x="32" y="17"/>
                  </a:cubicBezTo>
                  <a:cubicBezTo>
                    <a:pt x="32" y="20"/>
                    <a:pt x="32" y="24"/>
                    <a:pt x="30" y="27"/>
                  </a:cubicBezTo>
                  <a:cubicBezTo>
                    <a:pt x="29" y="27"/>
                    <a:pt x="27" y="27"/>
                    <a:pt x="26" y="26"/>
                  </a:cubicBezTo>
                  <a:cubicBezTo>
                    <a:pt x="20" y="25"/>
                    <a:pt x="13" y="25"/>
                    <a:pt x="6" y="26"/>
                  </a:cubicBezTo>
                  <a:cubicBezTo>
                    <a:pt x="5" y="26"/>
                    <a:pt x="3" y="27"/>
                    <a:pt x="1" y="27"/>
                  </a:cubicBezTo>
                  <a:cubicBezTo>
                    <a:pt x="1" y="25"/>
                    <a:pt x="0" y="24"/>
                    <a:pt x="0" y="23"/>
                  </a:cubicBezTo>
                  <a:cubicBezTo>
                    <a:pt x="0" y="16"/>
                    <a:pt x="0" y="10"/>
                    <a:pt x="1" y="4"/>
                  </a:cubicBezTo>
                  <a:cubicBezTo>
                    <a:pt x="1" y="3"/>
                    <a:pt x="1" y="3"/>
                    <a:pt x="1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5" name="Freeform 58">
              <a:extLst>
                <a:ext uri="{FF2B5EF4-FFF2-40B4-BE49-F238E27FC236}">
                  <a16:creationId xmlns:a16="http://schemas.microsoft.com/office/drawing/2014/main" id="{EB1F975E-53A8-4D49-971D-78FADAAF9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0" y="386"/>
              <a:ext cx="58" cy="50"/>
            </a:xfrm>
            <a:custGeom>
              <a:avLst/>
              <a:gdLst>
                <a:gd name="T0" fmla="*/ 1 w 32"/>
                <a:gd name="T1" fmla="*/ 26 h 26"/>
                <a:gd name="T2" fmla="*/ 0 w 32"/>
                <a:gd name="T3" fmla="*/ 22 h 26"/>
                <a:gd name="T4" fmla="*/ 0 w 32"/>
                <a:gd name="T5" fmla="*/ 4 h 26"/>
                <a:gd name="T6" fmla="*/ 3 w 32"/>
                <a:gd name="T7" fmla="*/ 1 h 26"/>
                <a:gd name="T8" fmla="*/ 9 w 32"/>
                <a:gd name="T9" fmla="*/ 0 h 26"/>
                <a:gd name="T10" fmla="*/ 29 w 32"/>
                <a:gd name="T11" fmla="*/ 2 h 26"/>
                <a:gd name="T12" fmla="*/ 31 w 32"/>
                <a:gd name="T13" fmla="*/ 8 h 26"/>
                <a:gd name="T14" fmla="*/ 32 w 32"/>
                <a:gd name="T15" fmla="*/ 17 h 26"/>
                <a:gd name="T16" fmla="*/ 29 w 32"/>
                <a:gd name="T17" fmla="*/ 25 h 26"/>
                <a:gd name="T18" fmla="*/ 27 w 32"/>
                <a:gd name="T19" fmla="*/ 26 h 26"/>
                <a:gd name="T20" fmla="*/ 21 w 32"/>
                <a:gd name="T21" fmla="*/ 26 h 26"/>
                <a:gd name="T22" fmla="*/ 10 w 32"/>
                <a:gd name="T23" fmla="*/ 25 h 26"/>
                <a:gd name="T24" fmla="*/ 1 w 32"/>
                <a:gd name="T2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26">
                  <a:moveTo>
                    <a:pt x="1" y="26"/>
                  </a:moveTo>
                  <a:cubicBezTo>
                    <a:pt x="0" y="24"/>
                    <a:pt x="0" y="23"/>
                    <a:pt x="0" y="22"/>
                  </a:cubicBezTo>
                  <a:cubicBezTo>
                    <a:pt x="0" y="16"/>
                    <a:pt x="0" y="10"/>
                    <a:pt x="0" y="4"/>
                  </a:cubicBezTo>
                  <a:cubicBezTo>
                    <a:pt x="0" y="1"/>
                    <a:pt x="1" y="1"/>
                    <a:pt x="3" y="1"/>
                  </a:cubicBezTo>
                  <a:cubicBezTo>
                    <a:pt x="5" y="1"/>
                    <a:pt x="7" y="0"/>
                    <a:pt x="9" y="0"/>
                  </a:cubicBezTo>
                  <a:cubicBezTo>
                    <a:pt x="18" y="0"/>
                    <a:pt x="18" y="0"/>
                    <a:pt x="29" y="2"/>
                  </a:cubicBezTo>
                  <a:cubicBezTo>
                    <a:pt x="30" y="4"/>
                    <a:pt x="31" y="6"/>
                    <a:pt x="31" y="8"/>
                  </a:cubicBezTo>
                  <a:cubicBezTo>
                    <a:pt x="31" y="11"/>
                    <a:pt x="31" y="14"/>
                    <a:pt x="32" y="17"/>
                  </a:cubicBezTo>
                  <a:cubicBezTo>
                    <a:pt x="32" y="20"/>
                    <a:pt x="31" y="22"/>
                    <a:pt x="29" y="25"/>
                  </a:cubicBezTo>
                  <a:cubicBezTo>
                    <a:pt x="29" y="25"/>
                    <a:pt x="28" y="26"/>
                    <a:pt x="27" y="26"/>
                  </a:cubicBezTo>
                  <a:cubicBezTo>
                    <a:pt x="25" y="26"/>
                    <a:pt x="23" y="26"/>
                    <a:pt x="21" y="26"/>
                  </a:cubicBezTo>
                  <a:cubicBezTo>
                    <a:pt x="17" y="25"/>
                    <a:pt x="13" y="25"/>
                    <a:pt x="10" y="25"/>
                  </a:cubicBezTo>
                  <a:cubicBezTo>
                    <a:pt x="7" y="26"/>
                    <a:pt x="4" y="26"/>
                    <a:pt x="1" y="2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6" name="Freeform 59">
              <a:extLst>
                <a:ext uri="{FF2B5EF4-FFF2-40B4-BE49-F238E27FC236}">
                  <a16:creationId xmlns:a16="http://schemas.microsoft.com/office/drawing/2014/main" id="{42347549-C1C6-4CE7-A245-65E94388A1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3" y="384"/>
              <a:ext cx="56" cy="50"/>
            </a:xfrm>
            <a:custGeom>
              <a:avLst/>
              <a:gdLst>
                <a:gd name="T0" fmla="*/ 1 w 31"/>
                <a:gd name="T1" fmla="*/ 26 h 26"/>
                <a:gd name="T2" fmla="*/ 0 w 31"/>
                <a:gd name="T3" fmla="*/ 22 h 26"/>
                <a:gd name="T4" fmla="*/ 1 w 31"/>
                <a:gd name="T5" fmla="*/ 2 h 26"/>
                <a:gd name="T6" fmla="*/ 6 w 31"/>
                <a:gd name="T7" fmla="*/ 0 h 26"/>
                <a:gd name="T8" fmla="*/ 19 w 31"/>
                <a:gd name="T9" fmla="*/ 0 h 26"/>
                <a:gd name="T10" fmla="*/ 27 w 31"/>
                <a:gd name="T11" fmla="*/ 1 h 26"/>
                <a:gd name="T12" fmla="*/ 30 w 31"/>
                <a:gd name="T13" fmla="*/ 4 h 26"/>
                <a:gd name="T14" fmla="*/ 31 w 31"/>
                <a:gd name="T15" fmla="*/ 13 h 26"/>
                <a:gd name="T16" fmla="*/ 31 w 31"/>
                <a:gd name="T17" fmla="*/ 19 h 26"/>
                <a:gd name="T18" fmla="*/ 29 w 31"/>
                <a:gd name="T19" fmla="*/ 26 h 26"/>
                <a:gd name="T20" fmla="*/ 23 w 31"/>
                <a:gd name="T21" fmla="*/ 26 h 26"/>
                <a:gd name="T22" fmla="*/ 1 w 31"/>
                <a:gd name="T2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26">
                  <a:moveTo>
                    <a:pt x="1" y="26"/>
                  </a:moveTo>
                  <a:cubicBezTo>
                    <a:pt x="1" y="24"/>
                    <a:pt x="0" y="23"/>
                    <a:pt x="0" y="22"/>
                  </a:cubicBezTo>
                  <a:cubicBezTo>
                    <a:pt x="0" y="16"/>
                    <a:pt x="0" y="9"/>
                    <a:pt x="1" y="2"/>
                  </a:cubicBezTo>
                  <a:cubicBezTo>
                    <a:pt x="2" y="1"/>
                    <a:pt x="4" y="0"/>
                    <a:pt x="6" y="0"/>
                  </a:cubicBezTo>
                  <a:cubicBezTo>
                    <a:pt x="10" y="0"/>
                    <a:pt x="14" y="0"/>
                    <a:pt x="19" y="0"/>
                  </a:cubicBezTo>
                  <a:cubicBezTo>
                    <a:pt x="22" y="0"/>
                    <a:pt x="24" y="1"/>
                    <a:pt x="27" y="1"/>
                  </a:cubicBezTo>
                  <a:cubicBezTo>
                    <a:pt x="29" y="1"/>
                    <a:pt x="30" y="2"/>
                    <a:pt x="30" y="4"/>
                  </a:cubicBezTo>
                  <a:cubicBezTo>
                    <a:pt x="31" y="7"/>
                    <a:pt x="31" y="10"/>
                    <a:pt x="31" y="13"/>
                  </a:cubicBezTo>
                  <a:cubicBezTo>
                    <a:pt x="31" y="15"/>
                    <a:pt x="31" y="17"/>
                    <a:pt x="31" y="19"/>
                  </a:cubicBezTo>
                  <a:cubicBezTo>
                    <a:pt x="31" y="21"/>
                    <a:pt x="31" y="24"/>
                    <a:pt x="29" y="26"/>
                  </a:cubicBezTo>
                  <a:cubicBezTo>
                    <a:pt x="27" y="26"/>
                    <a:pt x="25" y="26"/>
                    <a:pt x="23" y="26"/>
                  </a:cubicBezTo>
                  <a:cubicBezTo>
                    <a:pt x="16" y="26"/>
                    <a:pt x="9" y="25"/>
                    <a:pt x="1" y="2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7" name="Freeform 60">
              <a:extLst>
                <a:ext uri="{FF2B5EF4-FFF2-40B4-BE49-F238E27FC236}">
                  <a16:creationId xmlns:a16="http://schemas.microsoft.com/office/drawing/2014/main" id="{63F27EB5-20BA-4919-819D-F20B598DEF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5" y="403"/>
              <a:ext cx="56" cy="54"/>
            </a:xfrm>
            <a:custGeom>
              <a:avLst/>
              <a:gdLst>
                <a:gd name="T0" fmla="*/ 0 w 31"/>
                <a:gd name="T1" fmla="*/ 25 h 28"/>
                <a:gd name="T2" fmla="*/ 0 w 31"/>
                <a:gd name="T3" fmla="*/ 18 h 28"/>
                <a:gd name="T4" fmla="*/ 0 w 31"/>
                <a:gd name="T5" fmla="*/ 1 h 28"/>
                <a:gd name="T6" fmla="*/ 2 w 31"/>
                <a:gd name="T7" fmla="*/ 0 h 28"/>
                <a:gd name="T8" fmla="*/ 26 w 31"/>
                <a:gd name="T9" fmla="*/ 2 h 28"/>
                <a:gd name="T10" fmla="*/ 28 w 31"/>
                <a:gd name="T11" fmla="*/ 3 h 28"/>
                <a:gd name="T12" fmla="*/ 31 w 31"/>
                <a:gd name="T13" fmla="*/ 7 h 28"/>
                <a:gd name="T14" fmla="*/ 31 w 31"/>
                <a:gd name="T15" fmla="*/ 20 h 28"/>
                <a:gd name="T16" fmla="*/ 28 w 31"/>
                <a:gd name="T17" fmla="*/ 27 h 28"/>
                <a:gd name="T18" fmla="*/ 19 w 31"/>
                <a:gd name="T19" fmla="*/ 26 h 28"/>
                <a:gd name="T20" fmla="*/ 10 w 31"/>
                <a:gd name="T21" fmla="*/ 26 h 28"/>
                <a:gd name="T22" fmla="*/ 0 w 31"/>
                <a:gd name="T23" fmla="*/ 2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28">
                  <a:moveTo>
                    <a:pt x="0" y="25"/>
                  </a:moveTo>
                  <a:cubicBezTo>
                    <a:pt x="0" y="22"/>
                    <a:pt x="0" y="20"/>
                    <a:pt x="0" y="18"/>
                  </a:cubicBezTo>
                  <a:cubicBezTo>
                    <a:pt x="0" y="12"/>
                    <a:pt x="0" y="7"/>
                    <a:pt x="0" y="1"/>
                  </a:cubicBezTo>
                  <a:cubicBezTo>
                    <a:pt x="1" y="1"/>
                    <a:pt x="2" y="0"/>
                    <a:pt x="2" y="0"/>
                  </a:cubicBezTo>
                  <a:cubicBezTo>
                    <a:pt x="10" y="0"/>
                    <a:pt x="18" y="0"/>
                    <a:pt x="26" y="2"/>
                  </a:cubicBezTo>
                  <a:cubicBezTo>
                    <a:pt x="27" y="2"/>
                    <a:pt x="27" y="2"/>
                    <a:pt x="28" y="3"/>
                  </a:cubicBezTo>
                  <a:cubicBezTo>
                    <a:pt x="30" y="3"/>
                    <a:pt x="31" y="5"/>
                    <a:pt x="31" y="7"/>
                  </a:cubicBezTo>
                  <a:cubicBezTo>
                    <a:pt x="31" y="11"/>
                    <a:pt x="31" y="15"/>
                    <a:pt x="31" y="20"/>
                  </a:cubicBezTo>
                  <a:cubicBezTo>
                    <a:pt x="31" y="23"/>
                    <a:pt x="30" y="23"/>
                    <a:pt x="28" y="27"/>
                  </a:cubicBezTo>
                  <a:cubicBezTo>
                    <a:pt x="25" y="28"/>
                    <a:pt x="22" y="26"/>
                    <a:pt x="19" y="26"/>
                  </a:cubicBezTo>
                  <a:cubicBezTo>
                    <a:pt x="16" y="26"/>
                    <a:pt x="13" y="26"/>
                    <a:pt x="10" y="26"/>
                  </a:cubicBezTo>
                  <a:cubicBezTo>
                    <a:pt x="7" y="26"/>
                    <a:pt x="4" y="25"/>
                    <a:pt x="0" y="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8" name="Freeform 61">
              <a:extLst>
                <a:ext uri="{FF2B5EF4-FFF2-40B4-BE49-F238E27FC236}">
                  <a16:creationId xmlns:a16="http://schemas.microsoft.com/office/drawing/2014/main" id="{B7160BB3-FC6F-47BC-B224-6BF09CE3D7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9" y="397"/>
              <a:ext cx="54" cy="52"/>
            </a:xfrm>
            <a:custGeom>
              <a:avLst/>
              <a:gdLst>
                <a:gd name="T0" fmla="*/ 27 w 30"/>
                <a:gd name="T1" fmla="*/ 27 h 27"/>
                <a:gd name="T2" fmla="*/ 26 w 30"/>
                <a:gd name="T3" fmla="*/ 27 h 27"/>
                <a:gd name="T4" fmla="*/ 6 w 30"/>
                <a:gd name="T5" fmla="*/ 26 h 27"/>
                <a:gd name="T6" fmla="*/ 0 w 30"/>
                <a:gd name="T7" fmla="*/ 25 h 27"/>
                <a:gd name="T8" fmla="*/ 0 w 30"/>
                <a:gd name="T9" fmla="*/ 18 h 27"/>
                <a:gd name="T10" fmla="*/ 0 w 30"/>
                <a:gd name="T11" fmla="*/ 6 h 27"/>
                <a:gd name="T12" fmla="*/ 0 w 30"/>
                <a:gd name="T13" fmla="*/ 3 h 27"/>
                <a:gd name="T14" fmla="*/ 3 w 30"/>
                <a:gd name="T15" fmla="*/ 1 h 27"/>
                <a:gd name="T16" fmla="*/ 12 w 30"/>
                <a:gd name="T17" fmla="*/ 1 h 27"/>
                <a:gd name="T18" fmla="*/ 24 w 30"/>
                <a:gd name="T19" fmla="*/ 1 h 27"/>
                <a:gd name="T20" fmla="*/ 25 w 30"/>
                <a:gd name="T21" fmla="*/ 1 h 27"/>
                <a:gd name="T22" fmla="*/ 30 w 30"/>
                <a:gd name="T23" fmla="*/ 7 h 27"/>
                <a:gd name="T24" fmla="*/ 30 w 30"/>
                <a:gd name="T25" fmla="*/ 18 h 27"/>
                <a:gd name="T26" fmla="*/ 27 w 30"/>
                <a:gd name="T2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27">
                  <a:moveTo>
                    <a:pt x="27" y="27"/>
                  </a:moveTo>
                  <a:cubicBezTo>
                    <a:pt x="27" y="27"/>
                    <a:pt x="26" y="27"/>
                    <a:pt x="26" y="27"/>
                  </a:cubicBezTo>
                  <a:cubicBezTo>
                    <a:pt x="19" y="27"/>
                    <a:pt x="13" y="27"/>
                    <a:pt x="6" y="26"/>
                  </a:cubicBezTo>
                  <a:cubicBezTo>
                    <a:pt x="4" y="26"/>
                    <a:pt x="2" y="26"/>
                    <a:pt x="0" y="25"/>
                  </a:cubicBezTo>
                  <a:cubicBezTo>
                    <a:pt x="0" y="23"/>
                    <a:pt x="0" y="20"/>
                    <a:pt x="0" y="18"/>
                  </a:cubicBezTo>
                  <a:cubicBezTo>
                    <a:pt x="0" y="14"/>
                    <a:pt x="0" y="10"/>
                    <a:pt x="0" y="6"/>
                  </a:cubicBezTo>
                  <a:cubicBezTo>
                    <a:pt x="0" y="5"/>
                    <a:pt x="0" y="4"/>
                    <a:pt x="0" y="3"/>
                  </a:cubicBezTo>
                  <a:cubicBezTo>
                    <a:pt x="0" y="1"/>
                    <a:pt x="1" y="0"/>
                    <a:pt x="3" y="1"/>
                  </a:cubicBezTo>
                  <a:cubicBezTo>
                    <a:pt x="6" y="1"/>
                    <a:pt x="9" y="1"/>
                    <a:pt x="12" y="1"/>
                  </a:cubicBezTo>
                  <a:cubicBezTo>
                    <a:pt x="16" y="1"/>
                    <a:pt x="20" y="1"/>
                    <a:pt x="24" y="1"/>
                  </a:cubicBezTo>
                  <a:cubicBezTo>
                    <a:pt x="24" y="1"/>
                    <a:pt x="25" y="1"/>
                    <a:pt x="25" y="1"/>
                  </a:cubicBezTo>
                  <a:cubicBezTo>
                    <a:pt x="29" y="1"/>
                    <a:pt x="30" y="3"/>
                    <a:pt x="30" y="7"/>
                  </a:cubicBezTo>
                  <a:cubicBezTo>
                    <a:pt x="30" y="11"/>
                    <a:pt x="30" y="14"/>
                    <a:pt x="30" y="18"/>
                  </a:cubicBezTo>
                  <a:cubicBezTo>
                    <a:pt x="30" y="21"/>
                    <a:pt x="30" y="24"/>
                    <a:pt x="27" y="2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9" name="Freeform 62">
              <a:extLst>
                <a:ext uri="{FF2B5EF4-FFF2-40B4-BE49-F238E27FC236}">
                  <a16:creationId xmlns:a16="http://schemas.microsoft.com/office/drawing/2014/main" id="{25CFCD37-ED46-44F5-AB96-5DA598AD52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8" y="401"/>
              <a:ext cx="56" cy="52"/>
            </a:xfrm>
            <a:custGeom>
              <a:avLst/>
              <a:gdLst>
                <a:gd name="T0" fmla="*/ 28 w 31"/>
                <a:gd name="T1" fmla="*/ 27 h 27"/>
                <a:gd name="T2" fmla="*/ 25 w 31"/>
                <a:gd name="T3" fmla="*/ 27 h 27"/>
                <a:gd name="T4" fmla="*/ 8 w 31"/>
                <a:gd name="T5" fmla="*/ 25 h 27"/>
                <a:gd name="T6" fmla="*/ 4 w 31"/>
                <a:gd name="T7" fmla="*/ 26 h 27"/>
                <a:gd name="T8" fmla="*/ 1 w 31"/>
                <a:gd name="T9" fmla="*/ 23 h 27"/>
                <a:gd name="T10" fmla="*/ 1 w 31"/>
                <a:gd name="T11" fmla="*/ 20 h 27"/>
                <a:gd name="T12" fmla="*/ 2 w 31"/>
                <a:gd name="T13" fmla="*/ 1 h 27"/>
                <a:gd name="T14" fmla="*/ 6 w 31"/>
                <a:gd name="T15" fmla="*/ 0 h 27"/>
                <a:gd name="T16" fmla="*/ 23 w 31"/>
                <a:gd name="T17" fmla="*/ 1 h 27"/>
                <a:gd name="T18" fmla="*/ 30 w 31"/>
                <a:gd name="T19" fmla="*/ 2 h 27"/>
                <a:gd name="T20" fmla="*/ 31 w 31"/>
                <a:gd name="T21" fmla="*/ 12 h 27"/>
                <a:gd name="T22" fmla="*/ 28 w 31"/>
                <a:gd name="T23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27">
                  <a:moveTo>
                    <a:pt x="28" y="27"/>
                  </a:moveTo>
                  <a:cubicBezTo>
                    <a:pt x="27" y="27"/>
                    <a:pt x="26" y="27"/>
                    <a:pt x="25" y="27"/>
                  </a:cubicBezTo>
                  <a:cubicBezTo>
                    <a:pt x="19" y="26"/>
                    <a:pt x="14" y="25"/>
                    <a:pt x="8" y="25"/>
                  </a:cubicBezTo>
                  <a:cubicBezTo>
                    <a:pt x="7" y="25"/>
                    <a:pt x="5" y="26"/>
                    <a:pt x="4" y="26"/>
                  </a:cubicBezTo>
                  <a:cubicBezTo>
                    <a:pt x="2" y="26"/>
                    <a:pt x="1" y="25"/>
                    <a:pt x="1" y="23"/>
                  </a:cubicBezTo>
                  <a:cubicBezTo>
                    <a:pt x="1" y="22"/>
                    <a:pt x="1" y="21"/>
                    <a:pt x="1" y="20"/>
                  </a:cubicBezTo>
                  <a:cubicBezTo>
                    <a:pt x="0" y="15"/>
                    <a:pt x="1" y="6"/>
                    <a:pt x="2" y="1"/>
                  </a:cubicBezTo>
                  <a:cubicBezTo>
                    <a:pt x="3" y="0"/>
                    <a:pt x="5" y="0"/>
                    <a:pt x="6" y="0"/>
                  </a:cubicBezTo>
                  <a:cubicBezTo>
                    <a:pt x="12" y="0"/>
                    <a:pt x="18" y="1"/>
                    <a:pt x="23" y="1"/>
                  </a:cubicBezTo>
                  <a:cubicBezTo>
                    <a:pt x="25" y="1"/>
                    <a:pt x="27" y="2"/>
                    <a:pt x="30" y="2"/>
                  </a:cubicBezTo>
                  <a:cubicBezTo>
                    <a:pt x="31" y="6"/>
                    <a:pt x="31" y="9"/>
                    <a:pt x="31" y="12"/>
                  </a:cubicBezTo>
                  <a:cubicBezTo>
                    <a:pt x="30" y="19"/>
                    <a:pt x="30" y="24"/>
                    <a:pt x="28" y="2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0" name="Freeform 63">
              <a:extLst>
                <a:ext uri="{FF2B5EF4-FFF2-40B4-BE49-F238E27FC236}">
                  <a16:creationId xmlns:a16="http://schemas.microsoft.com/office/drawing/2014/main" id="{C81CD027-0B2B-4B58-976D-68ADFDB81B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4" y="399"/>
              <a:ext cx="56" cy="56"/>
            </a:xfrm>
            <a:custGeom>
              <a:avLst/>
              <a:gdLst>
                <a:gd name="T0" fmla="*/ 1 w 31"/>
                <a:gd name="T1" fmla="*/ 3 h 29"/>
                <a:gd name="T2" fmla="*/ 5 w 31"/>
                <a:gd name="T3" fmla="*/ 3 h 29"/>
                <a:gd name="T4" fmla="*/ 18 w 31"/>
                <a:gd name="T5" fmla="*/ 3 h 29"/>
                <a:gd name="T6" fmla="*/ 22 w 31"/>
                <a:gd name="T7" fmla="*/ 3 h 29"/>
                <a:gd name="T8" fmla="*/ 28 w 31"/>
                <a:gd name="T9" fmla="*/ 0 h 29"/>
                <a:gd name="T10" fmla="*/ 31 w 31"/>
                <a:gd name="T11" fmla="*/ 2 h 29"/>
                <a:gd name="T12" fmla="*/ 31 w 31"/>
                <a:gd name="T13" fmla="*/ 4 h 29"/>
                <a:gd name="T14" fmla="*/ 30 w 31"/>
                <a:gd name="T15" fmla="*/ 17 h 29"/>
                <a:gd name="T16" fmla="*/ 29 w 31"/>
                <a:gd name="T17" fmla="*/ 23 h 29"/>
                <a:gd name="T18" fmla="*/ 26 w 31"/>
                <a:gd name="T19" fmla="*/ 27 h 29"/>
                <a:gd name="T20" fmla="*/ 16 w 31"/>
                <a:gd name="T21" fmla="*/ 29 h 29"/>
                <a:gd name="T22" fmla="*/ 3 w 31"/>
                <a:gd name="T23" fmla="*/ 28 h 29"/>
                <a:gd name="T24" fmla="*/ 1 w 31"/>
                <a:gd name="T25" fmla="*/ 28 h 29"/>
                <a:gd name="T26" fmla="*/ 0 w 31"/>
                <a:gd name="T27" fmla="*/ 25 h 29"/>
                <a:gd name="T28" fmla="*/ 1 w 31"/>
                <a:gd name="T29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29">
                  <a:moveTo>
                    <a:pt x="1" y="3"/>
                  </a:moveTo>
                  <a:cubicBezTo>
                    <a:pt x="3" y="3"/>
                    <a:pt x="4" y="3"/>
                    <a:pt x="5" y="3"/>
                  </a:cubicBezTo>
                  <a:cubicBezTo>
                    <a:pt x="9" y="3"/>
                    <a:pt x="13" y="3"/>
                    <a:pt x="18" y="3"/>
                  </a:cubicBezTo>
                  <a:cubicBezTo>
                    <a:pt x="19" y="3"/>
                    <a:pt x="21" y="3"/>
                    <a:pt x="22" y="3"/>
                  </a:cubicBezTo>
                  <a:cubicBezTo>
                    <a:pt x="25" y="3"/>
                    <a:pt x="25" y="3"/>
                    <a:pt x="28" y="0"/>
                  </a:cubicBezTo>
                  <a:cubicBezTo>
                    <a:pt x="29" y="1"/>
                    <a:pt x="30" y="1"/>
                    <a:pt x="31" y="2"/>
                  </a:cubicBezTo>
                  <a:cubicBezTo>
                    <a:pt x="31" y="2"/>
                    <a:pt x="31" y="3"/>
                    <a:pt x="31" y="4"/>
                  </a:cubicBezTo>
                  <a:cubicBezTo>
                    <a:pt x="30" y="8"/>
                    <a:pt x="30" y="13"/>
                    <a:pt x="30" y="17"/>
                  </a:cubicBezTo>
                  <a:cubicBezTo>
                    <a:pt x="30" y="19"/>
                    <a:pt x="29" y="21"/>
                    <a:pt x="29" y="23"/>
                  </a:cubicBezTo>
                  <a:cubicBezTo>
                    <a:pt x="29" y="25"/>
                    <a:pt x="27" y="26"/>
                    <a:pt x="26" y="27"/>
                  </a:cubicBezTo>
                  <a:cubicBezTo>
                    <a:pt x="22" y="28"/>
                    <a:pt x="19" y="29"/>
                    <a:pt x="16" y="29"/>
                  </a:cubicBezTo>
                  <a:cubicBezTo>
                    <a:pt x="12" y="28"/>
                    <a:pt x="7" y="28"/>
                    <a:pt x="3" y="28"/>
                  </a:cubicBezTo>
                  <a:cubicBezTo>
                    <a:pt x="2" y="28"/>
                    <a:pt x="2" y="28"/>
                    <a:pt x="1" y="28"/>
                  </a:cubicBezTo>
                  <a:cubicBezTo>
                    <a:pt x="1" y="27"/>
                    <a:pt x="0" y="26"/>
                    <a:pt x="0" y="25"/>
                  </a:cubicBezTo>
                  <a:cubicBezTo>
                    <a:pt x="1" y="18"/>
                    <a:pt x="1" y="11"/>
                    <a:pt x="1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1" name="Freeform 64">
              <a:extLst>
                <a:ext uri="{FF2B5EF4-FFF2-40B4-BE49-F238E27FC236}">
                  <a16:creationId xmlns:a16="http://schemas.microsoft.com/office/drawing/2014/main" id="{AF756933-5E2B-4F8D-A05E-F09038B09A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0" y="399"/>
              <a:ext cx="54" cy="54"/>
            </a:xfrm>
            <a:custGeom>
              <a:avLst/>
              <a:gdLst>
                <a:gd name="T0" fmla="*/ 29 w 30"/>
                <a:gd name="T1" fmla="*/ 3 h 28"/>
                <a:gd name="T2" fmla="*/ 30 w 30"/>
                <a:gd name="T3" fmla="*/ 17 h 28"/>
                <a:gd name="T4" fmla="*/ 28 w 30"/>
                <a:gd name="T5" fmla="*/ 25 h 28"/>
                <a:gd name="T6" fmla="*/ 24 w 30"/>
                <a:gd name="T7" fmla="*/ 28 h 28"/>
                <a:gd name="T8" fmla="*/ 21 w 30"/>
                <a:gd name="T9" fmla="*/ 28 h 28"/>
                <a:gd name="T10" fmla="*/ 8 w 30"/>
                <a:gd name="T11" fmla="*/ 26 h 28"/>
                <a:gd name="T12" fmla="*/ 2 w 30"/>
                <a:gd name="T13" fmla="*/ 26 h 28"/>
                <a:gd name="T14" fmla="*/ 1 w 30"/>
                <a:gd name="T15" fmla="*/ 23 h 28"/>
                <a:gd name="T16" fmla="*/ 0 w 30"/>
                <a:gd name="T17" fmla="*/ 10 h 28"/>
                <a:gd name="T18" fmla="*/ 0 w 30"/>
                <a:gd name="T19" fmla="*/ 4 h 28"/>
                <a:gd name="T20" fmla="*/ 2 w 30"/>
                <a:gd name="T21" fmla="*/ 1 h 28"/>
                <a:gd name="T22" fmla="*/ 21 w 30"/>
                <a:gd name="T23" fmla="*/ 2 h 28"/>
                <a:gd name="T24" fmla="*/ 26 w 30"/>
                <a:gd name="T25" fmla="*/ 3 h 28"/>
                <a:gd name="T26" fmla="*/ 29 w 30"/>
                <a:gd name="T27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28">
                  <a:moveTo>
                    <a:pt x="29" y="3"/>
                  </a:moveTo>
                  <a:cubicBezTo>
                    <a:pt x="29" y="8"/>
                    <a:pt x="29" y="13"/>
                    <a:pt x="30" y="17"/>
                  </a:cubicBezTo>
                  <a:cubicBezTo>
                    <a:pt x="30" y="20"/>
                    <a:pt x="30" y="23"/>
                    <a:pt x="28" y="25"/>
                  </a:cubicBezTo>
                  <a:cubicBezTo>
                    <a:pt x="27" y="27"/>
                    <a:pt x="26" y="28"/>
                    <a:pt x="24" y="28"/>
                  </a:cubicBezTo>
                  <a:cubicBezTo>
                    <a:pt x="23" y="28"/>
                    <a:pt x="22" y="28"/>
                    <a:pt x="21" y="28"/>
                  </a:cubicBezTo>
                  <a:cubicBezTo>
                    <a:pt x="17" y="26"/>
                    <a:pt x="13" y="26"/>
                    <a:pt x="8" y="26"/>
                  </a:cubicBezTo>
                  <a:cubicBezTo>
                    <a:pt x="6" y="26"/>
                    <a:pt x="4" y="26"/>
                    <a:pt x="2" y="26"/>
                  </a:cubicBezTo>
                  <a:cubicBezTo>
                    <a:pt x="1" y="25"/>
                    <a:pt x="1" y="24"/>
                    <a:pt x="1" y="23"/>
                  </a:cubicBezTo>
                  <a:cubicBezTo>
                    <a:pt x="0" y="19"/>
                    <a:pt x="0" y="14"/>
                    <a:pt x="0" y="10"/>
                  </a:cubicBezTo>
                  <a:cubicBezTo>
                    <a:pt x="0" y="8"/>
                    <a:pt x="0" y="6"/>
                    <a:pt x="0" y="4"/>
                  </a:cubicBezTo>
                  <a:cubicBezTo>
                    <a:pt x="0" y="2"/>
                    <a:pt x="1" y="1"/>
                    <a:pt x="2" y="1"/>
                  </a:cubicBezTo>
                  <a:cubicBezTo>
                    <a:pt x="9" y="1"/>
                    <a:pt x="15" y="0"/>
                    <a:pt x="21" y="2"/>
                  </a:cubicBezTo>
                  <a:cubicBezTo>
                    <a:pt x="23" y="3"/>
                    <a:pt x="24" y="3"/>
                    <a:pt x="26" y="3"/>
                  </a:cubicBezTo>
                  <a:cubicBezTo>
                    <a:pt x="27" y="3"/>
                    <a:pt x="28" y="3"/>
                    <a:pt x="29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" name="Freeform 65">
              <a:extLst>
                <a:ext uri="{FF2B5EF4-FFF2-40B4-BE49-F238E27FC236}">
                  <a16:creationId xmlns:a16="http://schemas.microsoft.com/office/drawing/2014/main" id="{D2C952F2-613E-4830-9973-CF54C8A8E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5" y="392"/>
              <a:ext cx="52" cy="50"/>
            </a:xfrm>
            <a:custGeom>
              <a:avLst/>
              <a:gdLst>
                <a:gd name="T0" fmla="*/ 1 w 29"/>
                <a:gd name="T1" fmla="*/ 26 h 26"/>
                <a:gd name="T2" fmla="*/ 0 w 29"/>
                <a:gd name="T3" fmla="*/ 1 h 26"/>
                <a:gd name="T4" fmla="*/ 5 w 29"/>
                <a:gd name="T5" fmla="*/ 0 h 26"/>
                <a:gd name="T6" fmla="*/ 23 w 29"/>
                <a:gd name="T7" fmla="*/ 0 h 26"/>
                <a:gd name="T8" fmla="*/ 26 w 29"/>
                <a:gd name="T9" fmla="*/ 0 h 26"/>
                <a:gd name="T10" fmla="*/ 28 w 29"/>
                <a:gd name="T11" fmla="*/ 2 h 26"/>
                <a:gd name="T12" fmla="*/ 29 w 29"/>
                <a:gd name="T13" fmla="*/ 15 h 26"/>
                <a:gd name="T14" fmla="*/ 27 w 29"/>
                <a:gd name="T15" fmla="*/ 23 h 26"/>
                <a:gd name="T16" fmla="*/ 1 w 29"/>
                <a:gd name="T1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6">
                  <a:moveTo>
                    <a:pt x="1" y="26"/>
                  </a:moveTo>
                  <a:cubicBezTo>
                    <a:pt x="0" y="17"/>
                    <a:pt x="0" y="9"/>
                    <a:pt x="0" y="1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11" y="0"/>
                    <a:pt x="17" y="0"/>
                    <a:pt x="23" y="0"/>
                  </a:cubicBezTo>
                  <a:cubicBezTo>
                    <a:pt x="24" y="0"/>
                    <a:pt x="25" y="0"/>
                    <a:pt x="26" y="0"/>
                  </a:cubicBezTo>
                  <a:cubicBezTo>
                    <a:pt x="27" y="0"/>
                    <a:pt x="28" y="1"/>
                    <a:pt x="28" y="2"/>
                  </a:cubicBezTo>
                  <a:cubicBezTo>
                    <a:pt x="28" y="7"/>
                    <a:pt x="29" y="11"/>
                    <a:pt x="29" y="15"/>
                  </a:cubicBezTo>
                  <a:cubicBezTo>
                    <a:pt x="29" y="18"/>
                    <a:pt x="28" y="21"/>
                    <a:pt x="27" y="23"/>
                  </a:cubicBezTo>
                  <a:cubicBezTo>
                    <a:pt x="19" y="26"/>
                    <a:pt x="10" y="25"/>
                    <a:pt x="1" y="2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3" name="Freeform 66">
              <a:extLst>
                <a:ext uri="{FF2B5EF4-FFF2-40B4-BE49-F238E27FC236}">
                  <a16:creationId xmlns:a16="http://schemas.microsoft.com/office/drawing/2014/main" id="{2B6F59A8-023E-41A3-8D49-9FBB77A137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0" y="397"/>
              <a:ext cx="55" cy="50"/>
            </a:xfrm>
            <a:custGeom>
              <a:avLst/>
              <a:gdLst>
                <a:gd name="T0" fmla="*/ 2 w 30"/>
                <a:gd name="T1" fmla="*/ 1 h 26"/>
                <a:gd name="T2" fmla="*/ 4 w 30"/>
                <a:gd name="T3" fmla="*/ 0 h 26"/>
                <a:gd name="T4" fmla="*/ 23 w 30"/>
                <a:gd name="T5" fmla="*/ 1 h 26"/>
                <a:gd name="T6" fmla="*/ 29 w 30"/>
                <a:gd name="T7" fmla="*/ 2 h 26"/>
                <a:gd name="T8" fmla="*/ 30 w 30"/>
                <a:gd name="T9" fmla="*/ 10 h 26"/>
                <a:gd name="T10" fmla="*/ 30 w 30"/>
                <a:gd name="T11" fmla="*/ 20 h 26"/>
                <a:gd name="T12" fmla="*/ 29 w 30"/>
                <a:gd name="T13" fmla="*/ 24 h 26"/>
                <a:gd name="T14" fmla="*/ 25 w 30"/>
                <a:gd name="T15" fmla="*/ 26 h 26"/>
                <a:gd name="T16" fmla="*/ 8 w 30"/>
                <a:gd name="T17" fmla="*/ 26 h 26"/>
                <a:gd name="T18" fmla="*/ 2 w 30"/>
                <a:gd name="T19" fmla="*/ 25 h 26"/>
                <a:gd name="T20" fmla="*/ 1 w 30"/>
                <a:gd name="T21" fmla="*/ 18 h 26"/>
                <a:gd name="T22" fmla="*/ 2 w 30"/>
                <a:gd name="T23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" h="26">
                  <a:moveTo>
                    <a:pt x="2" y="1"/>
                  </a:moveTo>
                  <a:cubicBezTo>
                    <a:pt x="3" y="1"/>
                    <a:pt x="3" y="0"/>
                    <a:pt x="4" y="0"/>
                  </a:cubicBezTo>
                  <a:cubicBezTo>
                    <a:pt x="10" y="0"/>
                    <a:pt x="17" y="1"/>
                    <a:pt x="23" y="1"/>
                  </a:cubicBezTo>
                  <a:cubicBezTo>
                    <a:pt x="25" y="1"/>
                    <a:pt x="27" y="1"/>
                    <a:pt x="29" y="2"/>
                  </a:cubicBezTo>
                  <a:cubicBezTo>
                    <a:pt x="30" y="5"/>
                    <a:pt x="30" y="7"/>
                    <a:pt x="30" y="10"/>
                  </a:cubicBezTo>
                  <a:cubicBezTo>
                    <a:pt x="30" y="13"/>
                    <a:pt x="30" y="17"/>
                    <a:pt x="30" y="20"/>
                  </a:cubicBezTo>
                  <a:cubicBezTo>
                    <a:pt x="29" y="21"/>
                    <a:pt x="29" y="23"/>
                    <a:pt x="29" y="24"/>
                  </a:cubicBezTo>
                  <a:cubicBezTo>
                    <a:pt x="28" y="25"/>
                    <a:pt x="26" y="26"/>
                    <a:pt x="25" y="26"/>
                  </a:cubicBezTo>
                  <a:cubicBezTo>
                    <a:pt x="19" y="26"/>
                    <a:pt x="14" y="26"/>
                    <a:pt x="8" y="26"/>
                  </a:cubicBezTo>
                  <a:cubicBezTo>
                    <a:pt x="6" y="25"/>
                    <a:pt x="4" y="25"/>
                    <a:pt x="2" y="25"/>
                  </a:cubicBezTo>
                  <a:cubicBezTo>
                    <a:pt x="0" y="23"/>
                    <a:pt x="1" y="20"/>
                    <a:pt x="1" y="18"/>
                  </a:cubicBezTo>
                  <a:cubicBezTo>
                    <a:pt x="1" y="12"/>
                    <a:pt x="0" y="6"/>
                    <a:pt x="2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4" name="Freeform 67">
              <a:extLst>
                <a:ext uri="{FF2B5EF4-FFF2-40B4-BE49-F238E27FC236}">
                  <a16:creationId xmlns:a16="http://schemas.microsoft.com/office/drawing/2014/main" id="{CB71BA31-B967-4764-AFDE-D74E97FBFE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5" y="395"/>
              <a:ext cx="52" cy="52"/>
            </a:xfrm>
            <a:custGeom>
              <a:avLst/>
              <a:gdLst>
                <a:gd name="T0" fmla="*/ 26 w 29"/>
                <a:gd name="T1" fmla="*/ 27 h 27"/>
                <a:gd name="T2" fmla="*/ 11 w 29"/>
                <a:gd name="T3" fmla="*/ 26 h 27"/>
                <a:gd name="T4" fmla="*/ 1 w 29"/>
                <a:gd name="T5" fmla="*/ 26 h 27"/>
                <a:gd name="T6" fmla="*/ 0 w 29"/>
                <a:gd name="T7" fmla="*/ 23 h 27"/>
                <a:gd name="T8" fmla="*/ 0 w 29"/>
                <a:gd name="T9" fmla="*/ 10 h 27"/>
                <a:gd name="T10" fmla="*/ 1 w 29"/>
                <a:gd name="T11" fmla="*/ 2 h 27"/>
                <a:gd name="T12" fmla="*/ 2 w 29"/>
                <a:gd name="T13" fmla="*/ 2 h 27"/>
                <a:gd name="T14" fmla="*/ 20 w 29"/>
                <a:gd name="T15" fmla="*/ 0 h 27"/>
                <a:gd name="T16" fmla="*/ 23 w 29"/>
                <a:gd name="T17" fmla="*/ 0 h 27"/>
                <a:gd name="T18" fmla="*/ 28 w 29"/>
                <a:gd name="T19" fmla="*/ 6 h 27"/>
                <a:gd name="T20" fmla="*/ 28 w 29"/>
                <a:gd name="T21" fmla="*/ 20 h 27"/>
                <a:gd name="T22" fmla="*/ 27 w 29"/>
                <a:gd name="T23" fmla="*/ 23 h 27"/>
                <a:gd name="T24" fmla="*/ 26 w 29"/>
                <a:gd name="T2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27">
                  <a:moveTo>
                    <a:pt x="26" y="27"/>
                  </a:moveTo>
                  <a:cubicBezTo>
                    <a:pt x="21" y="24"/>
                    <a:pt x="16" y="25"/>
                    <a:pt x="11" y="26"/>
                  </a:cubicBezTo>
                  <a:cubicBezTo>
                    <a:pt x="8" y="26"/>
                    <a:pt x="4" y="26"/>
                    <a:pt x="1" y="26"/>
                  </a:cubicBezTo>
                  <a:cubicBezTo>
                    <a:pt x="0" y="25"/>
                    <a:pt x="0" y="24"/>
                    <a:pt x="0" y="23"/>
                  </a:cubicBezTo>
                  <a:cubicBezTo>
                    <a:pt x="0" y="19"/>
                    <a:pt x="0" y="14"/>
                    <a:pt x="0" y="10"/>
                  </a:cubicBezTo>
                  <a:cubicBezTo>
                    <a:pt x="0" y="7"/>
                    <a:pt x="0" y="5"/>
                    <a:pt x="1" y="2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8" y="1"/>
                    <a:pt x="14" y="1"/>
                    <a:pt x="20" y="0"/>
                  </a:cubicBezTo>
                  <a:cubicBezTo>
                    <a:pt x="21" y="0"/>
                    <a:pt x="22" y="0"/>
                    <a:pt x="23" y="0"/>
                  </a:cubicBezTo>
                  <a:cubicBezTo>
                    <a:pt x="26" y="1"/>
                    <a:pt x="28" y="3"/>
                    <a:pt x="28" y="6"/>
                  </a:cubicBezTo>
                  <a:cubicBezTo>
                    <a:pt x="28" y="11"/>
                    <a:pt x="29" y="15"/>
                    <a:pt x="28" y="20"/>
                  </a:cubicBezTo>
                  <a:cubicBezTo>
                    <a:pt x="28" y="21"/>
                    <a:pt x="28" y="22"/>
                    <a:pt x="27" y="23"/>
                  </a:cubicBezTo>
                  <a:cubicBezTo>
                    <a:pt x="27" y="24"/>
                    <a:pt x="26" y="25"/>
                    <a:pt x="26" y="2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5" name="Freeform 68">
              <a:extLst>
                <a:ext uri="{FF2B5EF4-FFF2-40B4-BE49-F238E27FC236}">
                  <a16:creationId xmlns:a16="http://schemas.microsoft.com/office/drawing/2014/main" id="{04E55952-8022-46FC-A824-89178CBC46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6" y="399"/>
              <a:ext cx="54" cy="50"/>
            </a:xfrm>
            <a:custGeom>
              <a:avLst/>
              <a:gdLst>
                <a:gd name="T0" fmla="*/ 2 w 30"/>
                <a:gd name="T1" fmla="*/ 1 h 26"/>
                <a:gd name="T2" fmla="*/ 28 w 30"/>
                <a:gd name="T3" fmla="*/ 1 h 26"/>
                <a:gd name="T4" fmla="*/ 30 w 30"/>
                <a:gd name="T5" fmla="*/ 5 h 26"/>
                <a:gd name="T6" fmla="*/ 30 w 30"/>
                <a:gd name="T7" fmla="*/ 10 h 26"/>
                <a:gd name="T8" fmla="*/ 25 w 30"/>
                <a:gd name="T9" fmla="*/ 26 h 26"/>
                <a:gd name="T10" fmla="*/ 1 w 30"/>
                <a:gd name="T11" fmla="*/ 26 h 26"/>
                <a:gd name="T12" fmla="*/ 0 w 30"/>
                <a:gd name="T13" fmla="*/ 18 h 26"/>
                <a:gd name="T14" fmla="*/ 1 w 30"/>
                <a:gd name="T15" fmla="*/ 4 h 26"/>
                <a:gd name="T16" fmla="*/ 2 w 30"/>
                <a:gd name="T17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26">
                  <a:moveTo>
                    <a:pt x="2" y="1"/>
                  </a:moveTo>
                  <a:cubicBezTo>
                    <a:pt x="11" y="2"/>
                    <a:pt x="20" y="0"/>
                    <a:pt x="28" y="1"/>
                  </a:cubicBezTo>
                  <a:cubicBezTo>
                    <a:pt x="29" y="3"/>
                    <a:pt x="30" y="4"/>
                    <a:pt x="30" y="5"/>
                  </a:cubicBezTo>
                  <a:cubicBezTo>
                    <a:pt x="29" y="7"/>
                    <a:pt x="30" y="9"/>
                    <a:pt x="30" y="10"/>
                  </a:cubicBezTo>
                  <a:cubicBezTo>
                    <a:pt x="29" y="16"/>
                    <a:pt x="29" y="21"/>
                    <a:pt x="25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3"/>
                    <a:pt x="0" y="21"/>
                    <a:pt x="0" y="18"/>
                  </a:cubicBezTo>
                  <a:cubicBezTo>
                    <a:pt x="1" y="13"/>
                    <a:pt x="0" y="9"/>
                    <a:pt x="1" y="4"/>
                  </a:cubicBezTo>
                  <a:cubicBezTo>
                    <a:pt x="1" y="3"/>
                    <a:pt x="2" y="2"/>
                    <a:pt x="2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6" name="Freeform 69">
              <a:extLst>
                <a:ext uri="{FF2B5EF4-FFF2-40B4-BE49-F238E27FC236}">
                  <a16:creationId xmlns:a16="http://schemas.microsoft.com/office/drawing/2014/main" id="{6D3B09B1-971A-4DA8-977A-2BBBBD546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5" y="399"/>
              <a:ext cx="52" cy="54"/>
            </a:xfrm>
            <a:custGeom>
              <a:avLst/>
              <a:gdLst>
                <a:gd name="T0" fmla="*/ 24 w 29"/>
                <a:gd name="T1" fmla="*/ 28 h 28"/>
                <a:gd name="T2" fmla="*/ 22 w 29"/>
                <a:gd name="T3" fmla="*/ 28 h 28"/>
                <a:gd name="T4" fmla="*/ 9 w 29"/>
                <a:gd name="T5" fmla="*/ 26 h 28"/>
                <a:gd name="T6" fmla="*/ 1 w 29"/>
                <a:gd name="T7" fmla="*/ 27 h 28"/>
                <a:gd name="T8" fmla="*/ 0 w 29"/>
                <a:gd name="T9" fmla="*/ 19 h 28"/>
                <a:gd name="T10" fmla="*/ 1 w 29"/>
                <a:gd name="T11" fmla="*/ 4 h 28"/>
                <a:gd name="T12" fmla="*/ 3 w 29"/>
                <a:gd name="T13" fmla="*/ 2 h 28"/>
                <a:gd name="T14" fmla="*/ 21 w 29"/>
                <a:gd name="T15" fmla="*/ 1 h 28"/>
                <a:gd name="T16" fmla="*/ 27 w 29"/>
                <a:gd name="T17" fmla="*/ 3 h 28"/>
                <a:gd name="T18" fmla="*/ 28 w 29"/>
                <a:gd name="T19" fmla="*/ 6 h 28"/>
                <a:gd name="T20" fmla="*/ 28 w 29"/>
                <a:gd name="T21" fmla="*/ 10 h 28"/>
                <a:gd name="T22" fmla="*/ 29 w 29"/>
                <a:gd name="T23" fmla="*/ 15 h 28"/>
                <a:gd name="T24" fmla="*/ 27 w 29"/>
                <a:gd name="T25" fmla="*/ 24 h 28"/>
                <a:gd name="T26" fmla="*/ 24 w 29"/>
                <a:gd name="T2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28">
                  <a:moveTo>
                    <a:pt x="24" y="28"/>
                  </a:moveTo>
                  <a:cubicBezTo>
                    <a:pt x="24" y="28"/>
                    <a:pt x="23" y="28"/>
                    <a:pt x="22" y="28"/>
                  </a:cubicBezTo>
                  <a:cubicBezTo>
                    <a:pt x="18" y="25"/>
                    <a:pt x="14" y="26"/>
                    <a:pt x="9" y="26"/>
                  </a:cubicBezTo>
                  <a:cubicBezTo>
                    <a:pt x="6" y="26"/>
                    <a:pt x="4" y="27"/>
                    <a:pt x="1" y="27"/>
                  </a:cubicBezTo>
                  <a:cubicBezTo>
                    <a:pt x="0" y="24"/>
                    <a:pt x="0" y="22"/>
                    <a:pt x="0" y="19"/>
                  </a:cubicBezTo>
                  <a:cubicBezTo>
                    <a:pt x="0" y="14"/>
                    <a:pt x="1" y="9"/>
                    <a:pt x="1" y="4"/>
                  </a:cubicBezTo>
                  <a:cubicBezTo>
                    <a:pt x="1" y="3"/>
                    <a:pt x="2" y="2"/>
                    <a:pt x="3" y="2"/>
                  </a:cubicBezTo>
                  <a:cubicBezTo>
                    <a:pt x="9" y="1"/>
                    <a:pt x="15" y="0"/>
                    <a:pt x="21" y="1"/>
                  </a:cubicBezTo>
                  <a:cubicBezTo>
                    <a:pt x="23" y="1"/>
                    <a:pt x="25" y="2"/>
                    <a:pt x="27" y="3"/>
                  </a:cubicBezTo>
                  <a:cubicBezTo>
                    <a:pt x="28" y="4"/>
                    <a:pt x="28" y="5"/>
                    <a:pt x="28" y="6"/>
                  </a:cubicBezTo>
                  <a:cubicBezTo>
                    <a:pt x="28" y="7"/>
                    <a:pt x="28" y="9"/>
                    <a:pt x="28" y="10"/>
                  </a:cubicBezTo>
                  <a:cubicBezTo>
                    <a:pt x="28" y="12"/>
                    <a:pt x="29" y="13"/>
                    <a:pt x="29" y="15"/>
                  </a:cubicBezTo>
                  <a:cubicBezTo>
                    <a:pt x="27" y="18"/>
                    <a:pt x="28" y="21"/>
                    <a:pt x="27" y="24"/>
                  </a:cubicBezTo>
                  <a:cubicBezTo>
                    <a:pt x="26" y="25"/>
                    <a:pt x="26" y="27"/>
                    <a:pt x="24" y="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7" name="Freeform 70">
              <a:extLst>
                <a:ext uri="{FF2B5EF4-FFF2-40B4-BE49-F238E27FC236}">
                  <a16:creationId xmlns:a16="http://schemas.microsoft.com/office/drawing/2014/main" id="{87B57DC5-5E45-474E-BA1D-04B6109AB98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9" y="390"/>
              <a:ext cx="50" cy="52"/>
            </a:xfrm>
            <a:custGeom>
              <a:avLst/>
              <a:gdLst>
                <a:gd name="T0" fmla="*/ 2 w 28"/>
                <a:gd name="T1" fmla="*/ 1 h 27"/>
                <a:gd name="T2" fmla="*/ 4 w 28"/>
                <a:gd name="T3" fmla="*/ 1 h 27"/>
                <a:gd name="T4" fmla="*/ 21 w 28"/>
                <a:gd name="T5" fmla="*/ 1 h 27"/>
                <a:gd name="T6" fmla="*/ 22 w 28"/>
                <a:gd name="T7" fmla="*/ 1 h 27"/>
                <a:gd name="T8" fmla="*/ 28 w 28"/>
                <a:gd name="T9" fmla="*/ 8 h 27"/>
                <a:gd name="T10" fmla="*/ 28 w 28"/>
                <a:gd name="T11" fmla="*/ 18 h 27"/>
                <a:gd name="T12" fmla="*/ 26 w 28"/>
                <a:gd name="T13" fmla="*/ 26 h 27"/>
                <a:gd name="T14" fmla="*/ 23 w 28"/>
                <a:gd name="T15" fmla="*/ 27 h 27"/>
                <a:gd name="T16" fmla="*/ 3 w 28"/>
                <a:gd name="T17" fmla="*/ 26 h 27"/>
                <a:gd name="T18" fmla="*/ 0 w 28"/>
                <a:gd name="T19" fmla="*/ 24 h 27"/>
                <a:gd name="T20" fmla="*/ 1 w 28"/>
                <a:gd name="T21" fmla="*/ 9 h 27"/>
                <a:gd name="T22" fmla="*/ 2 w 28"/>
                <a:gd name="T23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27">
                  <a:moveTo>
                    <a:pt x="2" y="1"/>
                  </a:moveTo>
                  <a:cubicBezTo>
                    <a:pt x="3" y="1"/>
                    <a:pt x="3" y="1"/>
                    <a:pt x="4" y="1"/>
                  </a:cubicBezTo>
                  <a:cubicBezTo>
                    <a:pt x="10" y="0"/>
                    <a:pt x="16" y="1"/>
                    <a:pt x="21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7" y="2"/>
                    <a:pt x="28" y="4"/>
                    <a:pt x="28" y="8"/>
                  </a:cubicBezTo>
                  <a:cubicBezTo>
                    <a:pt x="28" y="11"/>
                    <a:pt x="28" y="14"/>
                    <a:pt x="28" y="18"/>
                  </a:cubicBezTo>
                  <a:cubicBezTo>
                    <a:pt x="28" y="20"/>
                    <a:pt x="28" y="23"/>
                    <a:pt x="26" y="26"/>
                  </a:cubicBezTo>
                  <a:cubicBezTo>
                    <a:pt x="26" y="27"/>
                    <a:pt x="25" y="27"/>
                    <a:pt x="23" y="27"/>
                  </a:cubicBezTo>
                  <a:cubicBezTo>
                    <a:pt x="17" y="26"/>
                    <a:pt x="10" y="26"/>
                    <a:pt x="3" y="26"/>
                  </a:cubicBezTo>
                  <a:cubicBezTo>
                    <a:pt x="1" y="26"/>
                    <a:pt x="0" y="26"/>
                    <a:pt x="0" y="24"/>
                  </a:cubicBezTo>
                  <a:cubicBezTo>
                    <a:pt x="0" y="19"/>
                    <a:pt x="0" y="14"/>
                    <a:pt x="1" y="9"/>
                  </a:cubicBezTo>
                  <a:cubicBezTo>
                    <a:pt x="1" y="7"/>
                    <a:pt x="0" y="4"/>
                    <a:pt x="2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8" name="Freeform 71">
              <a:extLst>
                <a:ext uri="{FF2B5EF4-FFF2-40B4-BE49-F238E27FC236}">
                  <a16:creationId xmlns:a16="http://schemas.microsoft.com/office/drawing/2014/main" id="{15D676F7-6E6D-42A3-A6C5-4804B2F27E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4" y="401"/>
              <a:ext cx="51" cy="52"/>
            </a:xfrm>
            <a:custGeom>
              <a:avLst/>
              <a:gdLst>
                <a:gd name="T0" fmla="*/ 27 w 28"/>
                <a:gd name="T1" fmla="*/ 3 h 27"/>
                <a:gd name="T2" fmla="*/ 28 w 28"/>
                <a:gd name="T3" fmla="*/ 8 h 27"/>
                <a:gd name="T4" fmla="*/ 26 w 28"/>
                <a:gd name="T5" fmla="*/ 23 h 27"/>
                <a:gd name="T6" fmla="*/ 24 w 28"/>
                <a:gd name="T7" fmla="*/ 27 h 27"/>
                <a:gd name="T8" fmla="*/ 12 w 28"/>
                <a:gd name="T9" fmla="*/ 26 h 27"/>
                <a:gd name="T10" fmla="*/ 1 w 28"/>
                <a:gd name="T11" fmla="*/ 26 h 27"/>
                <a:gd name="T12" fmla="*/ 0 w 28"/>
                <a:gd name="T13" fmla="*/ 24 h 27"/>
                <a:gd name="T14" fmla="*/ 0 w 28"/>
                <a:gd name="T15" fmla="*/ 16 h 27"/>
                <a:gd name="T16" fmla="*/ 0 w 28"/>
                <a:gd name="T17" fmla="*/ 6 h 27"/>
                <a:gd name="T18" fmla="*/ 0 w 28"/>
                <a:gd name="T19" fmla="*/ 4 h 27"/>
                <a:gd name="T20" fmla="*/ 3 w 28"/>
                <a:gd name="T21" fmla="*/ 1 h 27"/>
                <a:gd name="T22" fmla="*/ 12 w 28"/>
                <a:gd name="T23" fmla="*/ 0 h 27"/>
                <a:gd name="T24" fmla="*/ 27 w 28"/>
                <a:gd name="T25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27">
                  <a:moveTo>
                    <a:pt x="27" y="3"/>
                  </a:moveTo>
                  <a:cubicBezTo>
                    <a:pt x="28" y="4"/>
                    <a:pt x="28" y="6"/>
                    <a:pt x="28" y="8"/>
                  </a:cubicBezTo>
                  <a:cubicBezTo>
                    <a:pt x="28" y="13"/>
                    <a:pt x="27" y="18"/>
                    <a:pt x="26" y="23"/>
                  </a:cubicBezTo>
                  <a:cubicBezTo>
                    <a:pt x="26" y="24"/>
                    <a:pt x="25" y="26"/>
                    <a:pt x="24" y="27"/>
                  </a:cubicBezTo>
                  <a:cubicBezTo>
                    <a:pt x="20" y="27"/>
                    <a:pt x="16" y="26"/>
                    <a:pt x="12" y="26"/>
                  </a:cubicBezTo>
                  <a:cubicBezTo>
                    <a:pt x="9" y="26"/>
                    <a:pt x="5" y="26"/>
                    <a:pt x="1" y="26"/>
                  </a:cubicBezTo>
                  <a:cubicBezTo>
                    <a:pt x="0" y="25"/>
                    <a:pt x="0" y="25"/>
                    <a:pt x="0" y="24"/>
                  </a:cubicBezTo>
                  <a:cubicBezTo>
                    <a:pt x="0" y="22"/>
                    <a:pt x="0" y="19"/>
                    <a:pt x="0" y="16"/>
                  </a:cubicBezTo>
                  <a:cubicBezTo>
                    <a:pt x="0" y="13"/>
                    <a:pt x="0" y="9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0" y="2"/>
                    <a:pt x="1" y="1"/>
                    <a:pt x="3" y="1"/>
                  </a:cubicBezTo>
                  <a:cubicBezTo>
                    <a:pt x="6" y="1"/>
                    <a:pt x="9" y="1"/>
                    <a:pt x="12" y="0"/>
                  </a:cubicBezTo>
                  <a:cubicBezTo>
                    <a:pt x="17" y="0"/>
                    <a:pt x="22" y="1"/>
                    <a:pt x="27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5C666E4A-BB32-4685-9FAE-8B35421DDC41}"/>
              </a:ext>
            </a:extLst>
          </p:cNvPr>
          <p:cNvSpPr/>
          <p:nvPr/>
        </p:nvSpPr>
        <p:spPr>
          <a:xfrm>
            <a:off x="1" y="1"/>
            <a:ext cx="12192000" cy="679622"/>
          </a:xfrm>
          <a:prstGeom prst="rect">
            <a:avLst/>
          </a:prstGeom>
          <a:solidFill>
            <a:srgbClr val="C0C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71961C2C-2138-4A9A-8596-DEDE2D89EF81}"/>
              </a:ext>
            </a:extLst>
          </p:cNvPr>
          <p:cNvSpPr txBox="1"/>
          <p:nvPr/>
        </p:nvSpPr>
        <p:spPr>
          <a:xfrm>
            <a:off x="217808" y="47423"/>
            <a:ext cx="43813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>
                <a:solidFill>
                  <a:schemeClr val="bg1"/>
                </a:solidFill>
                <a:latin typeface="Raleway Black" panose="020B0A03030101060003" pitchFamily="34" charset="0"/>
              </a:rPr>
              <a:t>RUBANS ET FLECHES</a:t>
            </a:r>
          </a:p>
        </p:txBody>
      </p:sp>
    </p:spTree>
    <p:extLst>
      <p:ext uri="{BB962C8B-B14F-4D97-AF65-F5344CB8AC3E}">
        <p14:creationId xmlns:p14="http://schemas.microsoft.com/office/powerpoint/2010/main" val="20300602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471508" y="2767280"/>
            <a:ext cx="440537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>
                <a:solidFill>
                  <a:schemeClr val="bg1"/>
                </a:solidFill>
                <a:latin typeface="Raleway Black" panose="020B0A03030101060003" pitchFamily="34" charset="0"/>
              </a:rPr>
              <a:t>GRILLES</a:t>
            </a:r>
          </a:p>
        </p:txBody>
      </p:sp>
    </p:spTree>
    <p:extLst>
      <p:ext uri="{BB962C8B-B14F-4D97-AF65-F5344CB8AC3E}">
        <p14:creationId xmlns:p14="http://schemas.microsoft.com/office/powerpoint/2010/main" val="23878804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ille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3" name="Connecteur droit 2"/>
            <p:cNvCxnSpPr>
              <a:cxnSpLocks/>
            </p:cNvCxnSpPr>
            <p:nvPr/>
          </p:nvCxnSpPr>
          <p:spPr>
            <a:xfrm>
              <a:off x="0" y="2295525"/>
              <a:ext cx="12192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Connecteur droit 3"/>
            <p:cNvCxnSpPr>
              <a:cxnSpLocks/>
            </p:cNvCxnSpPr>
            <p:nvPr/>
          </p:nvCxnSpPr>
          <p:spPr>
            <a:xfrm>
              <a:off x="0" y="4562475"/>
              <a:ext cx="12192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necteur droit 4"/>
            <p:cNvCxnSpPr/>
            <p:nvPr/>
          </p:nvCxnSpPr>
          <p:spPr>
            <a:xfrm>
              <a:off x="4058444" y="0"/>
              <a:ext cx="0" cy="68580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5"/>
            <p:cNvCxnSpPr/>
            <p:nvPr/>
          </p:nvCxnSpPr>
          <p:spPr>
            <a:xfrm>
              <a:off x="8133556" y="0"/>
              <a:ext cx="0" cy="68580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561663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ille 4 colonnes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4" name="Connecteur droit 3"/>
            <p:cNvCxnSpPr>
              <a:cxnSpLocks/>
            </p:cNvCxnSpPr>
            <p:nvPr/>
          </p:nvCxnSpPr>
          <p:spPr>
            <a:xfrm>
              <a:off x="0" y="3429000"/>
              <a:ext cx="12192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necteur droit 4"/>
            <p:cNvCxnSpPr/>
            <p:nvPr/>
          </p:nvCxnSpPr>
          <p:spPr>
            <a:xfrm>
              <a:off x="3045600" y="0"/>
              <a:ext cx="0" cy="68580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5"/>
            <p:cNvCxnSpPr/>
            <p:nvPr/>
          </p:nvCxnSpPr>
          <p:spPr>
            <a:xfrm>
              <a:off x="6093600" y="0"/>
              <a:ext cx="0" cy="68580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/>
            <p:cNvCxnSpPr/>
            <p:nvPr/>
          </p:nvCxnSpPr>
          <p:spPr>
            <a:xfrm>
              <a:off x="9141600" y="0"/>
              <a:ext cx="0" cy="68580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eur droit 7"/>
            <p:cNvCxnSpPr>
              <a:cxnSpLocks/>
            </p:cNvCxnSpPr>
            <p:nvPr/>
          </p:nvCxnSpPr>
          <p:spPr>
            <a:xfrm>
              <a:off x="0" y="1703368"/>
              <a:ext cx="12192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8"/>
            <p:cNvCxnSpPr>
              <a:cxnSpLocks/>
            </p:cNvCxnSpPr>
            <p:nvPr/>
          </p:nvCxnSpPr>
          <p:spPr>
            <a:xfrm>
              <a:off x="0" y="5137485"/>
              <a:ext cx="12192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ZoneTexte 9"/>
          <p:cNvSpPr txBox="1"/>
          <p:nvPr/>
        </p:nvSpPr>
        <p:spPr>
          <a:xfrm>
            <a:off x="3059097" y="265098"/>
            <a:ext cx="160492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>
                <a:solidFill>
                  <a:srgbClr val="FFEB3B"/>
                </a:solidFill>
                <a:latin typeface="Raleway Black" panose="020B0A03030101060003" pitchFamily="34" charset="0"/>
              </a:rPr>
              <a:t>4</a:t>
            </a:r>
            <a:r>
              <a:rPr lang="fr-FR" sz="4400" dirty="0">
                <a:solidFill>
                  <a:srgbClr val="FF9D2E"/>
                </a:solidFill>
                <a:latin typeface="Raleway Black" panose="020B0A03030101060003" pitchFamily="34" charset="0"/>
              </a:rPr>
              <a:t> </a:t>
            </a:r>
          </a:p>
          <a:p>
            <a:r>
              <a:rPr lang="fr-FR" sz="2000" dirty="0">
                <a:latin typeface="Raleway Black" panose="020B0A03030101060003" pitchFamily="34" charset="0"/>
              </a:rPr>
              <a:t>COLONNES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6109496" y="279740"/>
            <a:ext cx="100540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>
                <a:solidFill>
                  <a:srgbClr val="FF5722"/>
                </a:solidFill>
                <a:latin typeface="Raleway Black" panose="020B0A03030101060003" pitchFamily="34" charset="0"/>
              </a:rPr>
              <a:t>16 </a:t>
            </a:r>
          </a:p>
          <a:p>
            <a:r>
              <a:rPr lang="fr-FR" sz="2000" dirty="0">
                <a:latin typeface="Raleway Black" panose="020B0A03030101060003" pitchFamily="34" charset="0"/>
              </a:rPr>
              <a:t>CASES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142697" y="265098"/>
            <a:ext cx="137890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>
                <a:solidFill>
                  <a:srgbClr val="FF9800"/>
                </a:solidFill>
                <a:latin typeface="Raleway Black" panose="020B0A03030101060003" pitchFamily="34" charset="0"/>
              </a:rPr>
              <a:t>4</a:t>
            </a:r>
            <a:r>
              <a:rPr lang="fr-FR" sz="4400" dirty="0">
                <a:solidFill>
                  <a:srgbClr val="FF9D2E"/>
                </a:solidFill>
                <a:latin typeface="Raleway Black" panose="020B0A03030101060003" pitchFamily="34" charset="0"/>
              </a:rPr>
              <a:t> </a:t>
            </a:r>
          </a:p>
          <a:p>
            <a:r>
              <a:rPr lang="fr-FR" sz="2000" dirty="0">
                <a:latin typeface="Raleway Black" panose="020B0A03030101060003" pitchFamily="34" charset="0"/>
              </a:rPr>
              <a:t>RANGÉES</a:t>
            </a:r>
          </a:p>
        </p:txBody>
      </p:sp>
    </p:spTree>
    <p:extLst>
      <p:ext uri="{BB962C8B-B14F-4D97-AF65-F5344CB8AC3E}">
        <p14:creationId xmlns:p14="http://schemas.microsoft.com/office/powerpoint/2010/main" val="34788213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/>
          <p:cNvSpPr txBox="1"/>
          <p:nvPr/>
        </p:nvSpPr>
        <p:spPr>
          <a:xfrm>
            <a:off x="2508731" y="213169"/>
            <a:ext cx="160492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>
                <a:solidFill>
                  <a:srgbClr val="FFEB3B"/>
                </a:solidFill>
                <a:latin typeface="Raleway Black" panose="020B0A03030101060003" pitchFamily="34" charset="0"/>
              </a:rPr>
              <a:t>5</a:t>
            </a:r>
            <a:r>
              <a:rPr lang="fr-FR" sz="4400" dirty="0">
                <a:solidFill>
                  <a:srgbClr val="FF9D2E"/>
                </a:solidFill>
                <a:latin typeface="Raleway Black" panose="020B0A03030101060003" pitchFamily="34" charset="0"/>
              </a:rPr>
              <a:t> </a:t>
            </a:r>
          </a:p>
          <a:p>
            <a:r>
              <a:rPr lang="fr-FR" sz="2000" dirty="0">
                <a:latin typeface="Raleway Black" panose="020B0A03030101060003" pitchFamily="34" charset="0"/>
              </a:rPr>
              <a:t>COLONNES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4979766" y="213169"/>
            <a:ext cx="100540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>
                <a:solidFill>
                  <a:srgbClr val="FF5722"/>
                </a:solidFill>
                <a:latin typeface="Raleway Black" panose="020B0A03030101060003" pitchFamily="34" charset="0"/>
              </a:rPr>
              <a:t>25 </a:t>
            </a:r>
          </a:p>
          <a:p>
            <a:r>
              <a:rPr lang="fr-FR" sz="2000" dirty="0">
                <a:latin typeface="Raleway Black" panose="020B0A03030101060003" pitchFamily="34" charset="0"/>
              </a:rPr>
              <a:t>CASES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181470" y="213169"/>
            <a:ext cx="137890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>
                <a:solidFill>
                  <a:srgbClr val="FF9800"/>
                </a:solidFill>
                <a:latin typeface="Raleway Black" panose="020B0A03030101060003" pitchFamily="34" charset="0"/>
              </a:rPr>
              <a:t>5</a:t>
            </a:r>
            <a:r>
              <a:rPr lang="fr-FR" sz="4400" dirty="0">
                <a:solidFill>
                  <a:srgbClr val="FF9D2E"/>
                </a:solidFill>
                <a:latin typeface="Raleway Black" panose="020B0A03030101060003" pitchFamily="34" charset="0"/>
              </a:rPr>
              <a:t> </a:t>
            </a:r>
          </a:p>
          <a:p>
            <a:r>
              <a:rPr lang="fr-FR" sz="2000" dirty="0">
                <a:latin typeface="Raleway Black" panose="020B0A03030101060003" pitchFamily="34" charset="0"/>
              </a:rPr>
              <a:t>RANGÉES</a:t>
            </a:r>
          </a:p>
        </p:txBody>
      </p:sp>
      <p:grpSp>
        <p:nvGrpSpPr>
          <p:cNvPr id="54" name="Groupe 53"/>
          <p:cNvGrpSpPr/>
          <p:nvPr/>
        </p:nvGrpSpPr>
        <p:grpSpPr>
          <a:xfrm>
            <a:off x="0" y="0"/>
            <a:ext cx="12205496" cy="6858000"/>
            <a:chOff x="0" y="0"/>
            <a:chExt cx="12205496" cy="6858000"/>
          </a:xfrm>
        </p:grpSpPr>
        <p:cxnSp>
          <p:nvCxnSpPr>
            <p:cNvPr id="14" name="Connecteur droit 13"/>
            <p:cNvCxnSpPr/>
            <p:nvPr/>
          </p:nvCxnSpPr>
          <p:spPr>
            <a:xfrm>
              <a:off x="2437200" y="0"/>
              <a:ext cx="0" cy="68580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/>
            <p:cNvCxnSpPr/>
            <p:nvPr/>
          </p:nvCxnSpPr>
          <p:spPr>
            <a:xfrm>
              <a:off x="4874400" y="0"/>
              <a:ext cx="0" cy="68580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/>
            <p:cNvCxnSpPr/>
            <p:nvPr/>
          </p:nvCxnSpPr>
          <p:spPr>
            <a:xfrm>
              <a:off x="7311599" y="0"/>
              <a:ext cx="0" cy="68580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/>
            <p:cNvCxnSpPr/>
            <p:nvPr/>
          </p:nvCxnSpPr>
          <p:spPr>
            <a:xfrm>
              <a:off x="9748798" y="0"/>
              <a:ext cx="0" cy="68580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/>
            <p:cNvCxnSpPr/>
            <p:nvPr/>
          </p:nvCxnSpPr>
          <p:spPr>
            <a:xfrm>
              <a:off x="0" y="1371600"/>
              <a:ext cx="12192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/>
            <p:cNvCxnSpPr/>
            <p:nvPr/>
          </p:nvCxnSpPr>
          <p:spPr>
            <a:xfrm>
              <a:off x="0" y="2743200"/>
              <a:ext cx="12192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/>
            <p:cNvCxnSpPr/>
            <p:nvPr/>
          </p:nvCxnSpPr>
          <p:spPr>
            <a:xfrm>
              <a:off x="0" y="4114799"/>
              <a:ext cx="12192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27"/>
            <p:cNvCxnSpPr/>
            <p:nvPr/>
          </p:nvCxnSpPr>
          <p:spPr>
            <a:xfrm>
              <a:off x="13496" y="5486399"/>
              <a:ext cx="12192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322995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s://lingo-production.s3.amazonaws.com/marketplace/01E10FF0-8CCE-418E-B6DC-68066D401B8A/preview/1.png">
            <a:extLst>
              <a:ext uri="{FF2B5EF4-FFF2-40B4-BE49-F238E27FC236}">
                <a16:creationId xmlns:a16="http://schemas.microsoft.com/office/drawing/2014/main" id="{456CDD0A-7DC6-457F-B7BB-694D2F43F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613" y="-5"/>
            <a:ext cx="4837113" cy="6858000"/>
          </a:xfrm>
          <a:prstGeom prst="rect">
            <a:avLst/>
          </a:prstGeom>
          <a:gradFill>
            <a:gsLst>
              <a:gs pos="0">
                <a:srgbClr val="BA68C8"/>
              </a:gs>
              <a:gs pos="100000">
                <a:srgbClr val="4A148C"/>
              </a:gs>
            </a:gsLst>
            <a:lin ang="5400000" scaled="1"/>
          </a:gradFill>
        </p:spPr>
      </p:pic>
      <p:sp>
        <p:nvSpPr>
          <p:cNvPr id="3" name="Rectangle 2"/>
          <p:cNvSpPr/>
          <p:nvPr/>
        </p:nvSpPr>
        <p:spPr>
          <a:xfrm>
            <a:off x="6688453" y="2502652"/>
            <a:ext cx="1357717" cy="1187605"/>
          </a:xfrm>
          <a:prstGeom prst="rect">
            <a:avLst/>
          </a:prstGeom>
          <a:solidFill>
            <a:srgbClr val="4CA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8046170" y="2502651"/>
            <a:ext cx="1357717" cy="1187605"/>
          </a:xfrm>
          <a:prstGeom prst="rect">
            <a:avLst/>
          </a:prstGeom>
          <a:solidFill>
            <a:srgbClr val="8BC3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9403887" y="2502649"/>
            <a:ext cx="1357717" cy="1187605"/>
          </a:xfrm>
          <a:prstGeom prst="rect">
            <a:avLst/>
          </a:prstGeom>
          <a:solidFill>
            <a:srgbClr val="CDDC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0761604" y="2502649"/>
            <a:ext cx="1357717" cy="1187605"/>
          </a:xfrm>
          <a:prstGeom prst="rect">
            <a:avLst/>
          </a:prstGeom>
          <a:solidFill>
            <a:srgbClr val="FFE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3348857" y="4683512"/>
            <a:ext cx="334536" cy="2174483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5380629" y="2502647"/>
            <a:ext cx="1357717" cy="1187605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49539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471508" y="2767280"/>
            <a:ext cx="592662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0" dirty="0">
                <a:solidFill>
                  <a:schemeClr val="bg1"/>
                </a:solidFill>
                <a:latin typeface="Raleway Black" panose="020B0A03030101060003" pitchFamily="34" charset="0"/>
              </a:rPr>
              <a:t>HABILLAGE</a:t>
            </a:r>
          </a:p>
        </p:txBody>
      </p:sp>
    </p:spTree>
    <p:extLst>
      <p:ext uri="{BB962C8B-B14F-4D97-AF65-F5344CB8AC3E}">
        <p14:creationId xmlns:p14="http://schemas.microsoft.com/office/powerpoint/2010/main" val="42464744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CA67B75-972A-4C27-82DC-E9482FD0F3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0" t="3415" r="7146"/>
          <a:stretch/>
        </p:blipFill>
        <p:spPr>
          <a:xfrm>
            <a:off x="780584" y="234176"/>
            <a:ext cx="10850137" cy="6623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7570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2FE9B13-B585-4EAC-A824-F0E30CC4C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621" y="75338"/>
            <a:ext cx="5544948" cy="67826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B4EBEBC-CAAD-47C4-A5C2-8A0036AB1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475" y="572058"/>
            <a:ext cx="5091462" cy="578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05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2564</TotalTime>
  <Words>36</Words>
  <Application>Microsoft Office PowerPoint</Application>
  <PresentationFormat>Grand écran</PresentationFormat>
  <Paragraphs>30</Paragraphs>
  <Slides>22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Raleway Black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Olivier Richard</dc:creator>
  <cp:lastModifiedBy>Olivier Richard</cp:lastModifiedBy>
  <cp:revision>90</cp:revision>
  <dcterms:created xsi:type="dcterms:W3CDTF">2017-06-03T10:27:49Z</dcterms:created>
  <dcterms:modified xsi:type="dcterms:W3CDTF">2017-07-17T08:53:17Z</dcterms:modified>
</cp:coreProperties>
</file>