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BFF4-BD73-3972-A575-1DDC6901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612F-2300-4B88-AD50-D5289411D15C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971D-438E-BE2D-DAC1-2EFD8499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D68B-DB11-76FB-5A2D-6B103C57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27CF-0D51-4D9D-9AF2-39C94BC84CF2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21916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2632F-EC4B-9282-CD2C-14AC445C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4FE6-17E2-4096-90D5-2DABD0FCA43B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1420-E987-4186-792C-60D3D2A5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DBD7-0F76-8A68-8EFF-F4ACC38A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6BBCF-0A39-4C2D-B2F8-DE481965DE42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16501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6E84-9617-613A-BE23-ED2DCC2D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F32E-231A-414E-AD15-8C54C2EC4358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7F44-8597-E5E4-49E4-FC628328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E7D63-2E2E-56E6-D9A5-02FC032D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B1C3E-002D-4FC4-A2EB-BF37A746F5F1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80557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06AF-F31B-D912-C760-6B68D97D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8439-1F5C-4213-839A-39CD9F18CAC5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21B5-C5EA-2DF1-DAEB-96B0483D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2701F-9542-8186-4642-2A077D43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57375-DC3C-47A1-97BB-8B8A9058FEAE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2899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1A6B7-BB6B-84F4-7508-1B34BD50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5B5E-CFFF-4123-BA83-BD769270B65F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10007-A721-28DD-E53B-9A4D6A7C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733D0-DCE1-385B-8BDC-0263A304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51A9-ACD1-4440-A284-2DA0FF232F40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97176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E812F2-B75E-6FBF-3FEF-82E4D59D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129E-27BB-40CA-9CF6-1AC29369990D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F86A6D-D3FD-15ED-7F0F-832657A5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3E5FB5-B94C-BB0C-9F6F-57C5B84D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57CE6-8347-4633-9307-3F8E1A268E77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89143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77887C-71AC-5D01-ED19-FC218FE6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00B0-5C89-4AF6-B6DE-C86D453C47F9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2633F9-AA0E-8686-CC28-5EDE4ABF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8BC343-3EF1-AF89-C965-24CD0E5F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77A1-BDA4-4648-9932-18AA0589E01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14392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DD62B4-A07B-2C95-8F65-3BCCCE04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9445-97D0-480F-B0A2-B579F42950A5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0869A0-3CC5-41E8-CED6-D191EA37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99E122-85B8-AB34-E6D7-98B17EB9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F0FFF-EB6C-41C5-8E9C-C2583AD4D43B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73456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401F15-7742-FAB7-B30C-31FC7E3B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36F7-ECE2-41AC-A2AC-6A862C5E77B9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68F7E9-B7E0-AF8E-234A-2BDCA657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461C60-A0AD-74D1-346A-467430C6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E552-15A5-4250-9C2D-717AB485E261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9034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9C93B9-9F5C-0166-D4CF-487CEC27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50E9-F2A3-4AB5-A20C-37C7DB90AB04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43A115-7834-A329-B577-FB7ED1E2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5696-23D2-1D9A-8B9E-774B0F06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CDA0-1B48-455E-979B-E37AD83A954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02088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397D98-04C8-7B77-CDD4-281390E3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9A47-C43C-4D40-BA51-1C1191AE2A00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E6B5F8-42F4-59AF-A1F7-E1B11B70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781A21-9CC6-CD12-6B86-DA8239A5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CC2AF-52E4-45FE-AB22-EA63FD351C4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5506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077443-11AE-45A5-E04B-A395AFD079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5FDDC7-C777-BD0B-4DFC-8B10702FEB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00C3-FC3D-B377-30BB-AFBE891EB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FDA23-8A97-4BD1-90C6-0D8CA504683C}" type="datetimeFigureOut">
              <a:rPr lang="en-US"/>
              <a:pPr>
                <a:defRPr/>
              </a:pPr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0F09-75A7-06EF-F2C2-58CE7E121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6A31-A442-106F-F0B7-80173B4FB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E393F1-9FF3-4989-90BB-064AE2A9EB2E}" type="slidenum">
              <a:rPr lang="en-US" altLang="ar-EG"/>
              <a:pPr/>
              <a:t>‹#›</a:t>
            </a:fld>
            <a:endParaRPr lang="en-US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>
            <a:extLst>
              <a:ext uri="{FF2B5EF4-FFF2-40B4-BE49-F238E27FC236}">
                <a16:creationId xmlns:a16="http://schemas.microsoft.com/office/drawing/2014/main" id="{863ADB27-3AFE-63B0-ED81-EA9A61D8A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.jpg">
            <a:extLst>
              <a:ext uri="{FF2B5EF4-FFF2-40B4-BE49-F238E27FC236}">
                <a16:creationId xmlns:a16="http://schemas.microsoft.com/office/drawing/2014/main" id="{B746D27A-4968-4687-44FF-A502ACABE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.JPG">
            <a:extLst>
              <a:ext uri="{FF2B5EF4-FFF2-40B4-BE49-F238E27FC236}">
                <a16:creationId xmlns:a16="http://schemas.microsoft.com/office/drawing/2014/main" id="{226137B3-62DC-6E9A-AD63-CD7B9FA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.JPG">
            <a:extLst>
              <a:ext uri="{FF2B5EF4-FFF2-40B4-BE49-F238E27FC236}">
                <a16:creationId xmlns:a16="http://schemas.microsoft.com/office/drawing/2014/main" id="{E8B5E3F4-753A-D1DF-3213-921D9EEA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.JPG">
            <a:extLst>
              <a:ext uri="{FF2B5EF4-FFF2-40B4-BE49-F238E27FC236}">
                <a16:creationId xmlns:a16="http://schemas.microsoft.com/office/drawing/2014/main" id="{AAE4AB18-EC89-4C4A-5028-A92CA0FC0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.JPG">
            <a:extLst>
              <a:ext uri="{FF2B5EF4-FFF2-40B4-BE49-F238E27FC236}">
                <a16:creationId xmlns:a16="http://schemas.microsoft.com/office/drawing/2014/main" id="{699A2F29-50EA-4CE2-5621-358A5E25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>
            <a:extLst>
              <a:ext uri="{FF2B5EF4-FFF2-40B4-BE49-F238E27FC236}">
                <a16:creationId xmlns:a16="http://schemas.microsoft.com/office/drawing/2014/main" id="{4676429B-1027-FB01-CE33-6D2DB4E7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>
            <a:extLst>
              <a:ext uri="{FF2B5EF4-FFF2-40B4-BE49-F238E27FC236}">
                <a16:creationId xmlns:a16="http://schemas.microsoft.com/office/drawing/2014/main" id="{0A7DEA7E-5967-C94D-BB58-718D73860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.JPG">
            <a:extLst>
              <a:ext uri="{FF2B5EF4-FFF2-40B4-BE49-F238E27FC236}">
                <a16:creationId xmlns:a16="http://schemas.microsoft.com/office/drawing/2014/main" id="{00106D03-B672-3ADF-A871-6A2FABCA3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>
            <a:extLst>
              <a:ext uri="{FF2B5EF4-FFF2-40B4-BE49-F238E27FC236}">
                <a16:creationId xmlns:a16="http://schemas.microsoft.com/office/drawing/2014/main" id="{9871E318-E792-808C-59AC-BECE3959E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.jpg">
            <a:extLst>
              <a:ext uri="{FF2B5EF4-FFF2-40B4-BE49-F238E27FC236}">
                <a16:creationId xmlns:a16="http://schemas.microsoft.com/office/drawing/2014/main" id="{876DA25B-5FE0-A5EC-63E8-D72DA1439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.JPG">
            <a:extLst>
              <a:ext uri="{FF2B5EF4-FFF2-40B4-BE49-F238E27FC236}">
                <a16:creationId xmlns:a16="http://schemas.microsoft.com/office/drawing/2014/main" id="{03F5E696-F2E0-10FA-2263-9DF5ED098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.jpg">
            <a:extLst>
              <a:ext uri="{FF2B5EF4-FFF2-40B4-BE49-F238E27FC236}">
                <a16:creationId xmlns:a16="http://schemas.microsoft.com/office/drawing/2014/main" id="{E4C9D552-7987-FFDD-6186-F4E4F221F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.JPG">
            <a:extLst>
              <a:ext uri="{FF2B5EF4-FFF2-40B4-BE49-F238E27FC236}">
                <a16:creationId xmlns:a16="http://schemas.microsoft.com/office/drawing/2014/main" id="{D081B7FC-5EDB-D654-019B-AB7FD1C2A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 .JPG">
            <a:extLst>
              <a:ext uri="{FF2B5EF4-FFF2-40B4-BE49-F238E27FC236}">
                <a16:creationId xmlns:a16="http://schemas.microsoft.com/office/drawing/2014/main" id="{53D0ECEA-0100-A361-ED34-DAABCA4E1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عرض على الشاشة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abumohand</dc:creator>
  <cp:lastModifiedBy>Haythem Alukah</cp:lastModifiedBy>
  <cp:revision>2</cp:revision>
  <dcterms:created xsi:type="dcterms:W3CDTF">2010-03-25T07:56:00Z</dcterms:created>
  <dcterms:modified xsi:type="dcterms:W3CDTF">2025-07-20T09:31:12Z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000800ee9c000000000001024120</vt:lpwstr>
  </property>
</Properties>
</file>